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5"/>
  </p:notesMasterIdLst>
  <p:sldIdLst>
    <p:sldId id="323" r:id="rId2"/>
    <p:sldId id="343" r:id="rId3"/>
    <p:sldId id="341" r:id="rId4"/>
    <p:sldId id="324" r:id="rId5"/>
    <p:sldId id="325" r:id="rId6"/>
    <p:sldId id="326" r:id="rId7"/>
    <p:sldId id="327" r:id="rId8"/>
    <p:sldId id="328" r:id="rId9"/>
    <p:sldId id="329" r:id="rId10"/>
    <p:sldId id="330" r:id="rId11"/>
    <p:sldId id="266" r:id="rId12"/>
    <p:sldId id="331" r:id="rId13"/>
    <p:sldId id="268" r:id="rId14"/>
    <p:sldId id="332" r:id="rId15"/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4" r:id="rId23"/>
    <p:sldId id="265" r:id="rId24"/>
    <p:sldId id="267" r:id="rId25"/>
    <p:sldId id="271" r:id="rId26"/>
    <p:sldId id="274" r:id="rId27"/>
    <p:sldId id="275" r:id="rId28"/>
    <p:sldId id="276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4" r:id="rId44"/>
    <p:sldId id="295" r:id="rId45"/>
    <p:sldId id="293" r:id="rId46"/>
    <p:sldId id="296" r:id="rId47"/>
    <p:sldId id="297" r:id="rId48"/>
    <p:sldId id="298" r:id="rId49"/>
    <p:sldId id="299" r:id="rId50"/>
    <p:sldId id="300" r:id="rId51"/>
    <p:sldId id="270" r:id="rId52"/>
    <p:sldId id="272" r:id="rId53"/>
    <p:sldId id="333" r:id="rId54"/>
    <p:sldId id="334" r:id="rId55"/>
    <p:sldId id="335" r:id="rId56"/>
    <p:sldId id="273" r:id="rId57"/>
    <p:sldId id="336" r:id="rId58"/>
    <p:sldId id="337" r:id="rId59"/>
    <p:sldId id="338" r:id="rId60"/>
    <p:sldId id="339" r:id="rId61"/>
    <p:sldId id="340" r:id="rId62"/>
    <p:sldId id="307" r:id="rId63"/>
    <p:sldId id="302" r:id="rId64"/>
    <p:sldId id="303" r:id="rId65"/>
    <p:sldId id="304" r:id="rId66"/>
    <p:sldId id="305" r:id="rId67"/>
    <p:sldId id="308" r:id="rId68"/>
    <p:sldId id="301" r:id="rId69"/>
    <p:sldId id="311" r:id="rId70"/>
    <p:sldId id="312" r:id="rId71"/>
    <p:sldId id="313" r:id="rId72"/>
    <p:sldId id="314" r:id="rId73"/>
    <p:sldId id="315" r:id="rId74"/>
    <p:sldId id="309" r:id="rId75"/>
    <p:sldId id="310" r:id="rId76"/>
    <p:sldId id="316" r:id="rId77"/>
    <p:sldId id="317" r:id="rId78"/>
    <p:sldId id="318" r:id="rId79"/>
    <p:sldId id="319" r:id="rId80"/>
    <p:sldId id="320" r:id="rId81"/>
    <p:sldId id="321" r:id="rId82"/>
    <p:sldId id="322" r:id="rId83"/>
    <p:sldId id="344" r:id="rId8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86722" autoAdjust="0"/>
  </p:normalViewPr>
  <p:slideViewPr>
    <p:cSldViewPr snapToGrid="0">
      <p:cViewPr varScale="1">
        <p:scale>
          <a:sx n="99" d="100"/>
          <a:sy n="99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65CB2-5FE7-4900-B907-7084DD5D28C5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563A-2D42-4BC6-A4F6-893406705F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0569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7563A-2D42-4BC6-A4F6-893406705F1B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083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7563A-2D42-4BC6-A4F6-893406705F1B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8632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하나더있음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563A-2D42-4BC6-A4F6-893406705F1B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1964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7563A-2D42-4BC6-A4F6-893406705F1B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2373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7563A-2D42-4BC6-A4F6-893406705F1B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9148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7563A-2D42-4BC6-A4F6-893406705F1B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303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7563A-2D42-4BC6-A4F6-893406705F1B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898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FB98-EF73-CF47-CF8F-882D6EAD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812C3-5A83-080F-8BCC-650110B26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259E9-051E-B5BC-9C63-F6BB9AF4D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400-D9E1-4F33-A7E1-1A41C65EC1E5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7DE5A-B1BF-517C-0CB2-671DCCAE4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D4BC8-E877-6116-0B64-1142D919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0ED6-CDA7-4FF0-B991-DF29BE8184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86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30617-DDFE-F512-32A5-AAB52BD3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F440B6-EFE9-8C0F-FD92-20388A449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CB148-2348-6A63-E8F3-F35CEC14F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400-D9E1-4F33-A7E1-1A41C65EC1E5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6E4F3-B6F4-F08D-04BD-12D790E0A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5F3E1-2635-B19E-5F6E-9166F52CF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0ED6-CDA7-4FF0-B991-DF29BE8184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104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FC35E4-8A98-3961-BCBE-9EC63812A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0FCCC-C775-DC5A-30FD-EC7FC03AC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3EBAF-AA11-DFF2-418B-41AAA6D17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400-D9E1-4F33-A7E1-1A41C65EC1E5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81163-E6BD-713E-9A18-CEA88267F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90237-A361-97F3-63AA-A9A66C26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0ED6-CDA7-4FF0-B991-DF29BE8184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5207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F199B-12F7-FE77-5BCB-E3E64141A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39271-19EB-790C-20DA-078E2B730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61F16-5F81-6C02-9078-597AE745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400-D9E1-4F33-A7E1-1A41C65EC1E5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CA6AC-9FDB-B420-3269-4C4F5CA28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BE61C-5C43-4F97-51F0-EE209DC00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0ED6-CDA7-4FF0-B991-DF29BE8184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072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1512C-8931-2F10-AAEA-5D3FE148F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B3699-AB38-E841-5EA7-B585850C2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0AFBA-AEEA-AAAB-3F1C-14A8B67F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400-D9E1-4F33-A7E1-1A41C65EC1E5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9543E-053D-7C92-494B-EB8D16E98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F57FE-EBCB-736B-4BB4-6FC648120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0ED6-CDA7-4FF0-B991-DF29BE8184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47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A8A2-A1D7-B22D-81B5-3113D9B8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17C42-73E1-6153-87B1-09A0B6D9D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A368B-0EF6-EFEE-8977-CE1B7E37A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FBBBC-21CD-82FE-6294-CB02A196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400-D9E1-4F33-A7E1-1A41C65EC1E5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74EA82-939B-2C74-EBAB-A31C91DA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5F7B2-A7A8-B909-6551-0AB3121D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0ED6-CDA7-4FF0-B991-DF29BE8184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9706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C6E2-4E12-23B6-276C-B3A4C130C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D3D97-96E7-79AC-23D0-55B6C703C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95BD7-3671-8037-7161-279104B7C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3661F-797C-A5CD-07B5-7E1C01F38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8EB193-3D72-8B1D-715E-075FF3D97E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0AB656-2C81-9AA0-2C30-D07FACD43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400-D9E1-4F33-A7E1-1A41C65EC1E5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EC562F-7084-2516-D703-F1ACF4ECA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DA2458-FCA9-8D6E-EAC8-1A174E0E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0ED6-CDA7-4FF0-B991-DF29BE8184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3755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DAAA1-D3D8-A711-A1AD-0D4059B0F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21CF82-B01E-25C2-0A0E-83AE179E3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400-D9E1-4F33-A7E1-1A41C65EC1E5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19DF5-24D4-9A5E-0780-B0549CF42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E5730-9A66-81C7-34E1-4673D0E83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0ED6-CDA7-4FF0-B991-DF29BE8184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473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2817-CB47-ACAA-B013-B4688C35F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400-D9E1-4F33-A7E1-1A41C65EC1E5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85576D-DD46-A2E7-FDBF-E31C9AF0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0A48E-445D-2ED6-295F-7A3BEDB43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0ED6-CDA7-4FF0-B991-DF29BE8184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013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DC18C-8721-F7CC-6A08-BBF2F0CE2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47911-0C65-BB43-D11E-F5C6376F3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14A95-4969-2854-D581-900924DD0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6569A-3AEE-156B-D681-B5ABE13F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400-D9E1-4F33-A7E1-1A41C65EC1E5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F8900-5134-84DD-264F-033EE9B9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2F2E2-4E5A-3B2C-49C2-E9BA9CC87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0ED6-CDA7-4FF0-B991-DF29BE8184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3223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8FAD2-E4E9-2013-CBE6-789A94B70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460888-6A3B-F565-8A89-08A565ECEB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3513E-79E0-1014-F3B7-205975E1D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9DE60-A8CE-2F6F-7D4C-A3229519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F400-D9E1-4F33-A7E1-1A41C65EC1E5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769DE-77D7-2FC0-D651-2B2FD67A9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B452E-5129-E371-5503-73B2162D6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0ED6-CDA7-4FF0-B991-DF29BE8184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9491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5025A0-4EC0-592B-9FF3-D12A8A775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6D281-42BB-9ED8-6789-C6B78A9CD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A09CB-EE1F-9F48-8954-F29736226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5F400-D9E1-4F33-A7E1-1A41C65EC1E5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94BC5-C976-4AE0-3773-44BC880AE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E45F7-EDB7-48F3-8B71-E79ABD617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0ED6-CDA7-4FF0-B991-DF29BE8184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582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데이터베이스 세미나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/>
              <a:t>이주원</a:t>
            </a:r>
            <a:r>
              <a:rPr lang="en-US" altLang="ko-KR" dirty="0"/>
              <a:t>, </a:t>
            </a:r>
            <a:r>
              <a:rPr lang="ko-KR" altLang="en-US" dirty="0" err="1"/>
              <a:t>박민혁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88397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SQL</a:t>
            </a:r>
            <a:r>
              <a:rPr lang="ko-KR" altLang="en-US" dirty="0"/>
              <a:t>이란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758" y="1766728"/>
            <a:ext cx="6506483" cy="2276793"/>
          </a:xfrm>
          <a:prstGeom prst="rect">
            <a:avLst/>
          </a:prstGeom>
        </p:spPr>
      </p:pic>
      <p:sp>
        <p:nvSpPr>
          <p:cNvPr id="9" name="내용 개체 틀 2"/>
          <p:cNvSpPr txBox="1">
            <a:spLocks/>
          </p:cNvSpPr>
          <p:nvPr/>
        </p:nvSpPr>
        <p:spPr>
          <a:xfrm>
            <a:off x="990600" y="4461457"/>
            <a:ext cx="10515600" cy="1932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/>
              <a:t>DBMS</a:t>
            </a:r>
            <a:r>
              <a:rPr lang="ko-KR" altLang="en-US" sz="1800" dirty="0"/>
              <a:t>에서 데이터를 저장하고 처리하기 위해 사용하는 언어</a:t>
            </a:r>
            <a:endParaRPr lang="en-US" altLang="ko-KR" sz="1800" dirty="0"/>
          </a:p>
          <a:p>
            <a:r>
              <a:rPr lang="ko-KR" altLang="en-US" sz="1800" dirty="0"/>
              <a:t>테이블을 조작하는 </a:t>
            </a:r>
            <a:r>
              <a:rPr lang="en-US" altLang="ko-KR" sz="1800" b="1" dirty="0"/>
              <a:t>DDL</a:t>
            </a:r>
            <a:r>
              <a:rPr lang="en-US" altLang="ko-KR" sz="1800" dirty="0"/>
              <a:t>, </a:t>
            </a:r>
            <a:r>
              <a:rPr lang="ko-KR" altLang="en-US" sz="1800" dirty="0"/>
              <a:t>데이터를 삽입하고 수정하는 </a:t>
            </a:r>
            <a:r>
              <a:rPr lang="en-US" altLang="ko-KR" sz="1800" b="1" dirty="0"/>
              <a:t>DML</a:t>
            </a:r>
            <a:r>
              <a:rPr lang="en-US" altLang="ko-KR" sz="1800" dirty="0"/>
              <a:t>, </a:t>
            </a:r>
            <a:r>
              <a:rPr lang="ko-KR" altLang="en-US" sz="1800" dirty="0"/>
              <a:t>접근 및 권한을 관리하는 </a:t>
            </a:r>
            <a:r>
              <a:rPr lang="en-US" altLang="ko-KR" sz="1800" b="1" dirty="0"/>
              <a:t>DCL</a:t>
            </a:r>
            <a:r>
              <a:rPr lang="ko-KR" altLang="en-US" sz="1800" dirty="0"/>
              <a:t>로 구분</a:t>
            </a:r>
            <a:endParaRPr lang="en-US" altLang="ko-KR" sz="1800" dirty="0"/>
          </a:p>
          <a:p>
            <a:r>
              <a:rPr lang="en-US" altLang="ko-KR" sz="1800" b="1" dirty="0"/>
              <a:t>INSERT, SELECT, DELETE</a:t>
            </a:r>
            <a:r>
              <a:rPr lang="en-US" altLang="ko-KR" sz="1800" dirty="0"/>
              <a:t> </a:t>
            </a:r>
            <a:r>
              <a:rPr lang="ko-KR" altLang="en-US" sz="1800" dirty="0"/>
              <a:t>등 다양한 작업을 처리 가능</a:t>
            </a:r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893752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0" y="1396957"/>
            <a:ext cx="4524762" cy="3327488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JOIN </a:t>
            </a:r>
            <a:r>
              <a:rPr lang="ko-KR" altLang="en-US" dirty="0"/>
              <a:t>문</a:t>
            </a: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838200" y="4971849"/>
            <a:ext cx="10515600" cy="1269559"/>
          </a:xfrm>
        </p:spPr>
        <p:txBody>
          <a:bodyPr>
            <a:normAutofit/>
          </a:bodyPr>
          <a:lstStyle/>
          <a:p>
            <a:r>
              <a:rPr lang="en-US" altLang="ko-KR" sz="1800" dirty="0"/>
              <a:t>RDBMS</a:t>
            </a:r>
            <a:r>
              <a:rPr lang="ko-KR" altLang="en-US" sz="1800" dirty="0"/>
              <a:t>는 중복을 줄이기 위해 데이터를 여러 테이블로 분할해 저장</a:t>
            </a:r>
            <a:endParaRPr lang="en-US" altLang="ko-KR" sz="1800" dirty="0"/>
          </a:p>
          <a:p>
            <a:r>
              <a:rPr lang="ko-KR" altLang="en-US" sz="1800" dirty="0"/>
              <a:t>원하는 데이터를 얻기 위해 여러 테이블에 분산된 데이터를 합치는 연산이 </a:t>
            </a:r>
            <a:r>
              <a:rPr lang="en-US" altLang="ko-KR" sz="1800" b="1" dirty="0"/>
              <a:t>JOIN</a:t>
            </a:r>
          </a:p>
          <a:p>
            <a:r>
              <a:rPr lang="ko-KR" altLang="en-US" sz="1800" dirty="0"/>
              <a:t>크게 </a:t>
            </a:r>
            <a:r>
              <a:rPr lang="en-US" altLang="ko-KR" sz="1800" b="1" dirty="0"/>
              <a:t>INNER JOIN, LEFT / RIGHT JOIN, CROSS JOIN </a:t>
            </a:r>
            <a:r>
              <a:rPr lang="ko-KR" altLang="en-US" sz="1800" dirty="0"/>
              <a:t>으로 분류</a:t>
            </a:r>
            <a:endParaRPr lang="en-US" altLang="ko-KR" sz="1800" dirty="0"/>
          </a:p>
        </p:txBody>
      </p:sp>
      <p:sp>
        <p:nvSpPr>
          <p:cNvPr id="11" name="AutoShape 5" descr="data:image/png;base64,iVBORw0KGgoAAAANSUhEUgAAB2wAAAWECAYAAAAOcvQGAAAAAXNSR0IArs4c6QAA9D90RVh0bXhmaWxlACUzQ214R3JhcGhNb2RlbCUzRSUzQ3Jvb3QlM0UlM0NteENlbGwlMjBpZCUzRCUyMjAlMjIlMkYlM0UlM0NteENlbGwlMjBpZCUzRCUyMjElMjIlMjBwYXJlbnQlM0QlMjIwJTIyJTJGJTNFJTNDbXhDZWxsJTIwaWQlM0QlMjIyJTIyJTIwdmFsdWUlM0QlMjIlMjIlMjBzdHlsZSUzRCUyMmdyb3VwJTIyJTIwdmVydGV4JTNEJTIyMSUyMiUyMGNvbm5lY3RhYmxlJTNEJTIyMCUyMiUyMHBhcmVudCUzRCUyMjElMjIlM0UlM0NteEdlb21ldHJ5JTIweCUzRCUyMjk1JTIyJTIweSUzRCUyMjg3OCUyMiUyMHdpZHRoJTNEJTIyMTg5JTIyJTIwaGVpZ2h0JTNEJTIyMTE4JTIyJTIwYXMlM0QlMjJnZW9tZXRyeSUyMiUyRiUzRSUzQyUyRm14Q2VsbCUzRSUzQ214Q2VsbCUyMGlkJTNEJTIyMyUyMiUyMHZhbHVlJTNEJTIyJTIyJTIwc3R5bGUlM0QlMjJlbGxpcHNlJTNCd2hpdGVTcGFjZSUzRHdyYXAlM0JodG1sJTNEMSUzQmFzcGVjdCUzRGZpeGVkJTNCZmlsbENvbG9yJTNEJTIzZDVlOGQ0JTNCc3Ryb2tlQ29sb3IlM0QlMjM4MmIzNjYlM0Jza2V0Y2glM0QxJTNCY3VydmVGaXR0aW5nJTNEMSUzQmppZ2dsZSUzRDIlM0IlMjIlMjB2ZXJ0ZXglM0QlMjIxJTIyJTIwcGFyZW50JTNEJTIyMiUyMiUzRSUzQ214R2VvbWV0cnklMjB3aWR0aCUzRCUyMjExNSUyMiUyMGhlaWdodCUzRCUyMjExNSUyMiUyMGFzJTNEJTIyZ2VvbWV0cnklMjIlMkYlM0UlM0MlMkZteENlbGwlM0UlM0NteENlbGwlMjBpZCUzRCUyMjQlMjIlMjB2YWx1ZSUzRCUyMiUyMiUyMHN0eWxlJTNEJTIyZWxsaXBzZSUzQndoaXRlU3BhY2UlM0R3cmFwJTNCaHRtbCUzRDElM0Jhc3BlY3QlM0RmaXhlZCUzQnNrZXRjaCUzRDElM0JjdXJ2ZUZpdHRpbmclM0QxJTNCamlnZ2xlJTNEMiUzQmZpbGxDb2xvciUzRCUyM2Y1ZjVmNSUzQnN0cm9rZUNvbG9yJTNEJTIzNjY2NjY2JTNCZm9udENvbG9yJTNEJTIzMzMzMzMzJTNCJTIyJTIwdmVydGV4JTNEJTIyMSUyMiUyMHBhcmVudCUzRCUyMjIlMjIlM0UlM0NteEdlb21ldHJ5JTIweCUzRCUyMjc0JTIyJTIweSUzRCUyMjMlMjIlMjB3aWR0aCUzRCUyMjExNSUyMiUyMGhlaWdodCUzRCUyMjExNSUyMiUyMGFzJTNEJTIyZ2VvbWV0cnklMjIlMkYlM0UlM0MlMkZteENlbGwlM0UlM0NteENlbGwlMjBpZCUzRCUyMjUlMjIlMjB2YWx1ZSUzRCUyMiUyMiUyMHN0eWxlJTNEJTIyZ3JvdXAlMjIlMjB2ZXJ0ZXglM0QlMjIxJTIyJTIwY29ubmVjdGFibGUlM0QlMjIwJTIyJTIwcGFyZW50JTNEJTIyMSUyMiUzRSUzQ214R2VvbWV0cnklMjB4JTNEJTIyMzIzJTIyJTIweSUzRCUyMjg3NiUyMiUyMHdpZHRoJTNEJTIyMTg5JTIyJTIwaGVpZ2h0JTNEJTIyMTE4JTIyJTIwYXMlM0QlMjJnZW9tZXRyeSUyMiUyRiUzRSUzQyUyRm14Q2VsbCUzRSUzQ214Q2VsbCUyMGlkJTNEJTIyNiUyMiUyMHZhbHVlJTNEJTIyJTIyJTIwc3R5bGUlM0QlMjJlbGxpcHNlJTNCd2hpdGVTcGFjZSUzRHdyYXAlM0JodG1sJTNEMSUzQmFzcGVjdCUzRGZpeGVkJTNCZmlsbENvbG9yJTNEJTIzZjVmNWY1JTNCc3Ryb2tlQ29sb3IlM0QlMjM2NjY2NjYlM0Jza2V0Y2glM0QxJTNCY3VydmVGaXR0aW5nJTNEMSUzQmppZ2dsZSUzRDIlM0Jmb250Q29sb3IlM0QlMjMzMzMzMzMlM0IlMjIlMjB2ZXJ0ZXglM0QlMjIxJTIyJTIwcGFyZW50JTNEJTIyNSUyMiUzRSUzQ214R2VvbWV0cnklMjB3aWR0aCUzRCUyMjExNSUyMiUyMGhlaWdodCUzRCUyMjExNSUyMiUyMGFzJTNEJTIyZ2VvbWV0cnklMjIlMkYlM0UlM0MlMkZteENlbGwlM0UlM0NteENlbGwlMjBpZCUzRCUyMjclMjIlMjB2YWx1ZSUzRCUyMiUyMiUyMHN0eWxlJTNEJTIyZWxsaXBzZSUzQndoaXRlU3BhY2UlM0R3cmFwJTNCaHRtbCUzRDElM0Jhc3BlY3QlM0RmaXhlZCUzQnNrZXRjaCUzRDElM0JjdXJ2ZUZpdHRpbmclM0QxJTNCamlnZ2xlJTNEMiUzQmZpbGxDb2xvciUzRCUyM2Q1ZThkNCUzQnN0cm9rZUNvbG9yJTNEJTIzODJiMzY2JTNCJTIyJTIwdmVydGV4JTNEJTIyMSUyMiUyMHBhcmVudCUzRCUyMjUlMjIlM0UlM0NteEdlb21ldHJ5JTIweCUzRCUyMjc0JTIyJTIweSUzRCUyMjMlMjIlMjB3aWR0aCUzRCUyMjExNSUyMiUyMGhlaWdodCUzRCUyMjExNSUyMiUyMGFzJTNEJTIyZ2VvbWV0cnklMjIlMkYlM0UlM0MlMkZteENlbGwlM0UlM0NteENlbGwlMjBpZCUzRCUyMjglMjIlMjB2YWx1ZSUzRCUyMiUyMiUyMHN0eWxlJTNEJTIyZ3JvdXAlMjIlMjB2ZXJ0ZXglM0QlMjIxJTIyJTIwY29ubmVjdGFibGUlM0QlMjIwJTIyJTIwcGFyZW50JTNEJTIyMSUyMiUzRSUzQ214R2VvbWV0cnklMjB4JTNEJTIyOTElMjIlMjB5JTNEJTIyNzA4JTIyJTIwd2lkdGglM0QlMjIyNTklMjIlMjBoZWlnaHQlM0QlMjIxMTglMjIlMjBhcyUzRCUyMmdlb21ldHJ5JTIyJTJGJTNFJTNDJTJGbXhDZWxsJTNFJTNDbXhDZWxsJTIwaWQlM0QlMjI5JTIyJTIwdmFsdWUlM0QlMjIlMjZsdCUzQmIlMjZndCUzQiUyNmx0JTNCZm9udCUyMHN0eWxlJTNEJTI2cXVvdCUzQmZvbnQtc2l6ZSUzQSUyMDE1cHglM0IlMjZxdW90JTNCJTI2Z3QlM0JBJTI2YW1wJTNCbmJzcCUzQiUyNmFtcCUzQm5ic3AlM0IlMjZsdCUzQiUyRmZvbnQlMjZndCUzQiUyNmx0JTNCJTJGYiUyNmd0JTNCJTIyJTIwc3R5bGUlM0QlMjJlbGxpcHNlJTNCd2hpdGVTcGFjZSUzRHdyYXAlM0JodG1sJTNEMSUzQmFzcGVjdCUzRGZpeGVkJTNCZmlsbENvbG9yJTNEJTIzZjVmNWY1JTNCc3Ryb2tlQ29sb3IlM0QlMjM2NjY2NjYlM0Jza2V0Y2glM0QxJTNCY3VydmVGaXR0aW5nJTNEMSUzQmppZ2dsZSUzRDIlM0Jmb250Q29sb3IlM0QlMjMzMzMzMzMlM0IlMjIlMjB2ZXJ0ZXglM0QlMjIxJTIyJTIwcGFyZW50JTNEJTIyOCUyMiUzRSUzQ214R2VvbWV0cnklMjB3aWR0aCUzRCUyMjExNSUyMiUyMGhlaWdodCUzRCUyMjExNSUyMiUyMGFzJTNEJTIyZ2VvbWV0cnklMjIlMkYlM0UlM0MlMkZteENlbGwlM0UlM0NteENlbGwlMjBpZCUzRCUyMjEwJTIyJTIwdmFsdWUlM0QlMjIlMjZsdCUzQmIlMjZndCUzQiUyNmx0JTNCZm9udCUyMHN0eWxlJTNEJTI2cXVvdCUzQmZvbnQtc2l6ZSUzQSUyMDE1cHglM0IlMjZxdW90JTNCJTI2Z3QlM0IlMjZhbXAlM0JuYnNwJTNCJTIwQiUyNmx0JTNCJTJGZm9udCUyNmd0JTNCJTI2bHQlM0IlMkZiJTI2Z3QlM0IlMjIlMjBzdHlsZSUzRCUyMmVsbGlwc2UlM0J3aGl0ZVNwYWNlJTNEd3JhcCUzQmh0bWwlM0QxJTNCYXNwZWN0JTNEZml4ZWQlM0Jza2V0Y2glM0QxJTNCY3VydmVGaXR0aW5nJTNEMSUzQmppZ2dsZSUzRDIlM0JmaWxsQ29sb3IlM0QlMjNmNWY1ZjUlM0JzdHJva2VDb2xvciUzRCUyMzY2NjY2NiUzQmZvbnRDb2xvciUzRCUyMzMzMzMzMyUzQiUyMiUyMHZlcnRleCUzRCUyMjElMjIlMjBwYXJlbnQlM0QlMjI4JTIyJTNFJTNDbXhHZW9tZXRyeSUyMHglM0QlMjI3NCUyMiUyMHklM0QlMjIzJTIyJTIwd2lkdGglM0QlMjIxMTUlMjIlMjBoZWlnaHQlM0QlMjIxMTUlMjIlMjBhcyUzRCUyMmdlb21ldHJ5JTIyJTJGJTNFJTNDJTJGbXhDZWxsJTNFJTNDbXhDZWxsJTIwaWQlM0QlMjIxMSUyMiUyMHZhbHVlJTNEJTIyJTIyJTIwc3R5bGUlM0QlMjJ3aGl0ZVNwYWNlJTNEd3JhcCUzQmh0bWwlM0QxJTNCc2hhcGUlM0RteGdyYXBoLmJhc2ljLnBvaW50ZWRfb3ZhbCUzQnNrZXRjaCUzRDElM0JjdXJ2ZUZpdHRpbmclM0QxJTNCamlnZ2xlJTNEMiUzQmZpbGxDb2xvciUzRCUyM2Q1ZThkNCUzQnN0cm9rZUNvbG9yJTNEJTIzODJiMzY2JTNCJTIyJTIwdmVydGV4JTNEJTIyMSUyMiUyMHBhcmVudCUzRCUyMjglMjIlM0UlM0NteEdlb21ldHJ5JTIweCUzRCUyMjY5JTIyJTIweSUzRCUyMjE2JTIyJTIwd2lkdGglM0QlMjI0OSUyMiUyMGhlaWdodCUzRCUyMjg2JTIyJTIwYXMlM0QlMjJnZW9tZXRyeSUyMiUyRiUzRSUzQyUyRm14Q2VsbCUzRSUzQ214Q2VsbCUyMGlkJTNEJTIyMTIlMjIlMjB2YWx1ZSUzRCUyMiUyNmx0JTNCYiUyNmd0JTNCUklHSFQlMjBKT0lOJTI2bHQlM0IlMkZiJTI2Z3QlM0IlMjIlMjBzdHlsZSUzRCUyMnRleHQlM0JodG1sJTNEMSUzQmFsaWduJTNEY2VudGVyJTNCdmVydGljYWxBbGlnbiUzRG1pZGRsZSUzQnJlc2l6YWJsZSUzRDAlM0Jwb2ludHMlM0QlNUIlNUQlM0JhdXRvc2l6ZSUzRDElM0JzdHJva2VDb2xvciUzRG5vbmUlM0JmaWxsQ29sb3IlM0Rub25lJTNCJTIyJTIwdmVydGV4JTNEJTIyMSUyMiUyMHBhcmVudCUzRCUyMjElMjIlM0UlM0NteEdlb21ldHJ5JTIweCUzRCUyMjM3NCUyMiUyMHklM0QlMjIxMDAwJTIyJTIwd2lkdGglM0QlMjI4NyUyMiUyMGhlaWdodCUzRCUyMjI2JTIyJTIwYXMlM0QlMjJnZW9tZXRyeSUyMiUyRiUzRSUzQyUyRm14Q2VsbCUzRSUzQ214Q2VsbCUyMGlkJTNEJTIyMTMlMjIlMjB2YWx1ZSUzRCUyMiUyNmx0JTNCYiUyNmd0JTNCTEVGVCUyMEpPSU4lMjZsdCUzQiUyRmIlMjZndCUzQiUyMiUyMHN0eWxlJTNEJTIydGV4dCUzQmh0bWwlM0QxJTNCYWxpZ24lM0RjZW50ZXIlM0J2ZXJ0aWNhbEFsaWduJTNEbWlkZGxlJTNCcmVzaXphYmxlJTNEMCUzQnBvaW50cyUzRCU1QiU1RCUzQmF1dG9zaXplJTNEMSUzQnN0cm9rZUNvbG9yJTNEbm9uZSUzQmZpbGxDb2xvciUzRG5vbmUlM0IlMjIlMjB2ZXJ0ZXglM0QlMjIxJTIyJTIwcGFyZW50JTNEJTIyMSUyMiUzRSUzQ214R2VvbWV0cnklMjB4JTNEJTIyMTUwJTIyJTIweSUzRCUyMjk5NiUyMiUyMHdpZHRoJTNEJTIyNzklMjIlMjBoZWlnaHQlM0QlMjIyNiUyMiUyMGFzJTNEJTIyZ2VvbWV0cnklMjIlMkYlM0UlM0MlMkZteENlbGwlM0UlM0NteENlbGwlMjBpZCUzRCUyMjE0JTIyJTIwdmFsdWUlM0QlMjIlMjZsdCUzQmIlMjZndCUzQklOTkVSJTIwSk9JTiUyNmx0JTNCJTJGYiUyNmd0JTNCJTIyJTIwc3R5bGUlM0QlMjJ0ZXh0JTNCaHRtbCUzRDElM0JhbGlnbiUzRGNlbnRlciUzQnZlcnRpY2FsQWxpZ24lM0RtaWRkbGUlM0JyZXNpemFibGUlM0QwJTNCcG9pbnRzJTNEJTVCJTVEJTNCYXV0b3NpemUlM0QxJTNCc3Ryb2tlQ29sb3IlM0Rub25lJTNCZmlsbENvbG9yJTNEbm9uZSUzQiUyMiUyMHZlcnRleCUzRCUyMjElMjIlMjBwYXJlbnQlM0QlMjIxJTIyJTNFJTNDbXhHZW9tZXRyeSUyMHglM0QlMjIxMzMlMjIlMjB5JTNEJTIyODIzJTIyJTIwd2lkdGglM0QlMjI4NyUyMiUyMGhlaWdodCUzRCUyMjI2JTIyJTIwYXMlM0QlMjJnZW9tZXRyeSUyMiUyRiUzRSUzQyUyRm14Q2VsbCUzRSUzQ214Q2VsbCUyMGlkJTNEJTIyMTUlMjIlMjB2YWx1ZSUzRCUyMiUyMiUyMHN0eWxlJTNEJTIyc2hhcGUlM0RpbWFnZSUzQnZlcnRpY2FsTGFiZWxQb3NpdGlvbiUzRGJvdHRvbSUzQmxhYmVsQmFja2dyb3VuZENvbG9yJTNEZGVmYXVsdCUzQnZlcnRpY2FsQWxpZ24lM0R0b3AlM0Jhc3BlY3QlM0RmaXhlZCUzQmltYWdlQXNwZWN0JTNEMCUzQmltYWdlJTNEZGF0YSUzQWltYWdlJTJGcG5nJTJDaVZCT1J3MEtHZ29BQUFBTlNVaEVVZ0FBQVdvQUFBRFpDQVlBQUFGJTJCOWtvYUFBQUFBWE5TUjBJQXJzNGM2UUFBQUFSblFVMUJBQUN4and2OFlRVUFBQUFKY0VoWmN3QUFGeEVBQUJjUkFjb204ejhBQUp4dVNVUkJWSGhlN2IwSFdGVFBrajU4OTM2NyUyRjcxN3c5Njk4WmVUT2VlY2N3Nmdnb0FSY3c2b2lJSUJBeVpRVEJoUnpJS0FnV0JDVVZFUWMwNlljODQ1dlYlMkIlMkZOVE00d0FFQkFVYzhMMDg5dzh5YzZkT251N3E2cXJxNiUyQm5mNFFxRlgzSVJOR3pmQ3RtVkw0enNESWpadmhuMUxXMHdZUHg2clZxMHlmdnBweUxDS2x5eGVYRjZEZzRQbFZTcHJiNCUyRnZ2djBXZ1VGQjh0bWtpUlBsd1RJQzJaOVYzcjUlMkJiZnpQTXBCc3hZOGZQWW9kajE5Z3clMkZVN21qUmhkWWp4eXZSanlZR2ptbVdUZHF0MmV2N3NtZkhLcE5DcyUyQkk1SEx6VUwwNkpjaFFzWmY1VjZWTFpxcGxtV0Z2RUJ0SkNrNG9sJTJGR0hUc09MYmVlNHg4SlVySiUyQjVBTDE3RCUyQjJ1MEUxNnclMkJkOW40NjQ4ajZtbkNSdW5xUGhJTjJ6a2k2dGtyek44Umc4UHFHbjVlc21wVnMlMkJ0dUczNXNoZ1FWMzVDb1FxU0lPNDh3YU5wTWxLaGFEZVZxMTRadHoxNW9QV0FncWpTMVNuQmRrdzZkaktVa0Q5ZDVmZ2wlMkJRMW9VdTAlMkI5M2thbjRlNXdtejhmUTJiTmxzOW5iOTJSNExxTk4lMkI0WlN6RWd2dUl0JTJCam9sdURBOWxCTGV2WHVuJTJCWnUwVU5HS2xZMmxtVlZjNjhLMDB0YjdUNDJsSmNYVyUyQjA4MGY1TldNa0VxN2pwNHNPWkY1alJiVFNoYjdqNFcxa21Ka29QV3RTU1dXY2UlMkJsWXlqemJjZWFON2JuRTZkT0NIbFNjVm5iNCUyRld2TWljd3ElMkZlaXYlMkZmYmQ0Q0hGZSUyRmM1M25DNDhWZ2RpaWJtcjZUZ3UzYjkyTSUyRjk1RXczejlaQ0E2RGgwbTVVVSUyQmZJWnZmdm81eVhXSnlYWGVRaWxUS2g3OU12Mzh0eUJtTDNhOWVCdiUyRmZsTjRHRnhVRDY1YnUxWnU4T2pSSTlqWjJXRnElMkJDWnNlJTJGUk1TWlZYQ1g2ZlpycHBHS1NmV1BIYjJQYndPWUpPbllOVnA4N1lmT2NoZ3Z6OXBXQnpkRkxmUmR4OWhEYk9MbGgxSWc2UmFpeVlsMFB4R25yeGVvTFBrcU9OTiUyQjlMbVFaVzJiWkw4eUp6WXVGMTdWdWpVZnNPNkQ5NUtpWUdyOFhLSXljUWV2bUdhc2tYTXZnMkdWdUQ2TmUzTDU0JTJGZnk3JTJGUDdoM0wwRloyeDQ5UiUyRlhtTGFRU0ZNR2RobyUyQlUzJTJGNld2MENDNjdUSWRiNmZsQ2tWZHhrMFNQTWljOXJFbTJoOGJrN0p5ZklwWGw3dzI3MHY0Y1NsJTJGdWQ3VnBpOXhzJTJGR0xGdjU0ZnRrNk15cFUxS21WSnpRdWlnMU5IZjdMc1M4ZWklMkYlMkZiMyUyRjhFZ0glMkJBYUxuSkFhbEJxJTJCSmZ2a2VubXRXSjVsOVUwc214RmZjdWtkdnpRdTFLRUx4OHE3bnI3Rm96d0hNMnJKZGlURkRiM3dNU2NxNSUyRlJCRDUlMkZpbSUyQmlIeWxTbHJMTW1zNG9UV3hlYlV3WFU0SmdTdWdmdmk1UmpzTTBlbyUyQjVoeDZERjJQUElVS3c1M3BYZTR1N3VqciUyQkp2VWt0bENaRkdEQjh1MUhHRXUxVFVKMks3ZXVCdG1MWWhRdWslMkJWMUhWcUQ1c3ZINDN5VDFOdFBIR1hXTXREVWhRY1VMclJ4JTJCajBNdlhqTCUyRiUyQk9IWTllNk5aQm1sMTNBWE56OWtqaVpHazRvUzVYUDRZbGFoWXlmaXIxS09SR3NSYVpXa1JIMVFMbWhVbnJsJTJCN3BrYjdNODNDU1BOMnhScXZURDlXSGolMkJ0V1RacDI0T25hVGNrdEhENTRnWGN1WjIweXpJSzE2NWVWZmU0YUh6M2NhUzY0cFlHdmVKWmpTJTJCeTRsOXZwVjFkM1hEcjFpMTBjSFNVOSUyRlBuemNYZiUyRiUyRjUzJTJCWCUyRmx5cFh5T243Y09Ibk5DR1JJcFU4cExlMmVVbGZyMUttRHdvVUxvMENCQWloVTZJT1BKWGZ1M1BEeDhURyUyQiUyQjNSa2IlMkZaNCUyRiUyQjZkOGIlMkZNd2Z1M2I0MyUyRmZSekpWcnAlMkIlMkI0NmFVeTZKU3Y1a1QwJTJGamxlbEQ3NTQ5VlZuSmFYMjN4UkpLRGtrcTNhbEQ4cFZOVEluVnlkUkNxNnprYUszUmYyNk9CSlV1VnNYY0gzY0g2eTVjd01CcE0lMkZIdm4zNUdqb0tGWU5QVFlFejg3bmUlMkZTM0JkYXZIJTJCdmNFU01oSFZVYm91dGoxNGhtNmpQSEJFWFVPVDdidmZma3RnUFB6MDY2JTJCR0FveUlyN1JqMjdZSkNpUnR1Zk5JbVZOUDhLMHFwTGg2b0YlMkJNaHVwNk0lMkYlMkJKaVZLRHhMOGhMWXlKVldaYUtMWW9DeiUyRjRwTEx1SHo3R29PayUyQlNhN2J1bm16c1JTelNpZSUyQktLMjBWYlZXU3FENnFmVzd0SkFKVW1rSEoyZk5pOUpLS1VIciUyQnJSU3JTWk5wU3lwZEdxTXo0MDM3MzdVRjFpMllSTXBOREVtcmc3UnZKNjA0OGtyTk8lMkZXQTFhZHVtcmUxNXpJbG9SVVd1dUM1SWczNlRoc0pKYnVQeUplcHNnSFQlMkJJZm1wWFFRdUl5JTJCUER1aTVaaDFjbXo2T0klMkJCbiUyRjRuJTJGJTJGQlNZM3J0SWhJYzZYTmllNkZIaDRUNGl2TjE4ZVBIbUhldkhsU09MRTZPQmkydmZwS1JXMTY5azFWcjZaRXhDZFZtbkthRTRTYjd5TDBtZWlGUnUwNlNLSG1ZS1UzMzM2QXRlZXZ3S0glMkZBRmtkU0Z6eGxPelR4RVNrdXRMMHklMkJVb1ZCajlKM25CWmRaY3pObTJDMEduemlMcTZXdGhFVHBuS0hNSnJoN1E5MmVDZVRtczlJeE5XOVh2ZDRxJTJGY0ZIc1FmelBuJTJGNkVmbDVURWx5WEhCR3BIb2ljdXJVJTJCTjFITWElMkJEN1hIbWswTVFvVXJFU1lsNlpWVjdkaiUyRmNrMFJFZiUyQndiaURESXZUNHZvWHllazBuWk9IM2RXYXRFbXhkTXRlJTJGZVQlMkYxbUJGeTllb0hldlhsSndZcGglMkIwM0hZTU94ODlqciUyQmZWcW9Xb09HVXBaVW10QzZTSk5VNVd4NjlKYXV0ZW5aUjJZeWZrNSUyRmRrclE0dHZKNjhKbHhrMzhlWEprUW55bDJ6bzRhRjVvb255bFNtUEVnc1hpNXh1cHhKWEoxMGMlMkZINGslMkJQdnI2VEg0JTJCVzF0YjhmTzFiOWRPJTJGSHdqUjQ0VVB4JTJCSmZqNFMlMkZYeWtqWXIxZnNpWlUlMkZPJTJCSmdwWXNjSllVN05LRTVVU3JUT21sbEtMbEpiM09FQzFQaWNWS0ZIS1dJSUJDU3BOdExhMzElMkZ5aEZyR0Ywb1BVREh3VExUQ1QlMkJTWWtxYlFKN0hMeXIxWkI1T1BabjJqemRYQnNuJTJCSVNYcE4yQmlOWkM4bFcyaHljNWRMaWQwc1BXSDVLVGtoenBLclNsZ2E5MGxtRkw3TFNYeW9zcnJGblRwOHU4OUQwYWRPTW55Z05kJTJGVnFlWDN5NUFtdVhMa2klMkYyJTJCSmlKQlg0dDQ5dzRyMXVuV0dwZndiTjI3ZzBNR0Q4diUyRjklMkI0YnZMQUVXMWRnSER4eVFWJTJGcGhpWnMzYiUyQkw2OWV2eWY0WHk1ZVgxajMlMkYlMkJzN3hXckZoUlhvbUFnQUM4ZVdOWUl5dFFzQ0RHalJ1SElTNHUlMkJQM3ZmeSUyRmZXUXAwTVpLRjBCczdDJTJGRkpqZDIxWTBjMDZkWkRURUJHSmRGM0klMkZhdzBYN2Q4ZmdsRHFucnVrJTJGd1F2TVd5YnVmUHhkZXYzNkZwaTFzTU5SM0VTakF0ajk2TG1ZdzFYOCUyQkIxMDNqRXhkcnpUbmhoMDZ3ODFsc09HSDZVU2FHcnRKMTI0SkF1YyUyQmhSanl0V1hUSm1QSldRTmZaUmVaVFBOUHA3c29XYjI2c2VUVTRhT05uYnRnSWVsWnJSdVNDMGltOXdiZjJRZHZENyUyQmpjV242UGprdmtIZDQ1alg2NjlldnNjRllMeTJLdlA5RVZoUk04WHNtUDRlcDN1WiUyQkR3WnhNWWJLOU41RWZLNjglMkJmSVo3NWc4a20zc1g5V1BFeGVhbUhoekRyazh4VXFnYkoyNiUyQk83WDM4VHRsYWQ0Q2ZtJTJCY2hNciUyQk8zZUwlMkYlMkZIdkh5UEZmc09wQmhDTkd2Ykx1UGRNd1liVWhIYTE4SE5EWkVQbnFKNDFlb2lTalpjdnlFJTJCZE1hTWMyMW8xNHNQY2VYZnF1ZXJhJTJCJTJCUW9wZWhWSmt5Y204dGFEWjJldDF3R1VGOGtMR2pSeGxya2o2VUxsa3lUVzZYaktaZGF2N1NRb0xHdm5qeFFvYko1RThpMVZDbFNwYzIxaXB0S0Z5JTJCZ25hWldVeDB4eVpHZ3NibXpLdjF3N1JRUnNYcWt6WnQzR0NzV2VvdzBQblQxaDVuUjBabDZJalklMkZjcFlNU1BpRzd0MXYwJTJGZjZVR2FwMlFkSjR4ZHo5OWdYRUFRaWxldUFzY2hidkJhR3dvYTBORXYzaXNWNjBXcXlHQndweDU3MWVqVktrZUw5cndGbW5mdmdTVjdEMlA3dyUyQmZ5MmNwakolMkJVWiUyQm50TnhhcVRjVW1lTFQzVXVKbTFzWFptamIzN1RjSkFnc3dpVGtaamx3ZWcyMmdQV1VjaUoxR0w0YWhhc3U4d0JreWRpYTd1WXpCaDFXcHNmJTJGd0NGODZlTmRZd1pTeGZza1RLTjVYSGJXJTJGVU1MekROcUx0b0lGbzBiMFhabXlJUU5EcDgzSXZhaHRaSWRjWDclMkJjMGEwQjhZJTJCOU1RVXZJQ21JRFVRMnpWeU5zazlFdHo4MHE2NElDY2VYeVpXemF0QkVqaGc5RHExYXQ4UExsUzJPdGdZNk9qcGpzNVlWdVBYdEs3RDJYRFhZOVQzMWNjMllUVlVjVHpEajcwJTJCVTFxYVBiY0t3NWV5biUyQlBYZFcwSkFnSndXZVBDdGg4bHolMkZtN1E2QkdHWGI0aVZSdDNWcEtPYkV6ODdGeGVIdTNmdm9yV0RBNTQ4Tml3ZkUlMkZUc3JWaSUyQjNQZ09XTEZrYVpMZkclMkJpdWxFJTJCTGx2c0xPZzBiaVRhRG5MSDIzR1ZaYzV5ajVIU0R0dTJ4TUhxdjFKTzJBZGZRdGN0S095M2V6NzFPQnNRM2Rwc0I2VnZsVFV4RksxWlNSb1QyZHlRT1hTMWlZM0RZTSUyRjVweDVPWFl2NmI5b1k0OWU4bndZMjNiOSUyRkdoZlBuY2V6WU1SdzZkQWhidG15UlRsaSUyQmJCbldyMSUyQlB3VDV6VldPT1VJM3BncXBXelZDdlZSdGw1ZFZBbHhHajREekRCNk9Xck1DNHdOWHczYmtib1JldllkOTdpQ2pqcnBRRDZuOFJMNnFEMnpxN29GemRlcHIxVHlzMWJHb0l4Q0hpRzV2WSUyRmZyVHR5dW1sNktldk1MUU9mTkZERkJXODdOUTQxWXpjM0RKZnFxM042Wk1tU0ljYjQ1QlNodGh4JTJCMVQlMkYzT0VlYTBKbFRpY3hQZktLbUxubVNOQlkxJTJCOGNDSFpaZEtNSW9xVFlEVkoxVmRjUnc1bWpDU0hMNTFZVTBMV280bGpSJTJGanUyb055UnY5MVdsR3dUTGtrOXpRUlJ3NmpBTVlIQk11OTJURmExMlVFN1hoczJCMW5qZ1NOVGRBSlQyJTJCZFZnR3BvV25obSUyQktqRmRtSTNMckhIY2pOdW5hSHk2eDVDRmNQeU0lMkJUZTFCJTJCem9ud1UxQzBTSkUwTUkwaGZIUFcxdTJvYnQxY1BtTlExJTJGS0R4eE5kbDNxaUNOUkNrc1kyNGJkQ3FzSWFCWDJNdXJxUFJ2TXUzVFMlMkYlMkJ4ak4yWjZ4dmhGenh4YzdNU1ZhYyUyQjdEcFA3UDc3Nlh6MHp2MDBJVktpVyUyRmF5dlp4alloViUyRkVTNmI1eGFza2p3TERHbUZsWWR5bDF1MiUyRlRTJTJCelVmUG56RyUyQiUyQldQRDdhMk9ib1BkRkxocGpXRGROQzdMd1Z4MDRnZW1lVXNlU3N3ZlNwM2doUjZtWkdNQSUyRmRFbzFTQ01YUlFwb2EyeHdNWFhkemRVWG5FZTVpZkZBM05mbXZTU1o5bFVxOTE5b3dWRkptJTJCOTA3cVklMkYweWdwY1ZjWlNZVFZ5dWMyVmpTZlBvT3dDcWIlMkZ4R1RoeDh6dXJ6bDJ4WU1FQzR5JTJGVGgzUTN0bzYwUTIlMkZzTElUZTJGa0l2Ykd6Q0hwRFp4SDBoczRpV0ZSRFg3NTBDY2VQSDVkQXlhdkdvTW10VzdmS0t6SEYyMXRlJTJGZjBOJTJCNjJKbXpkdXlPdTJ5RWg1ZmZyMHFRUmpFcWJBUzB1QXhUUjBjUENIUGE3bHk1V1RWJTJGY1JJJTJCUTFOallXYyUyQmJNa2YlMkJaWE1vYzQ4ZVBsJTJCUlRCUGVWSHpod1FLNHBYS2dRbkFjT2xNOHRBUmJUME9hN21pcFhxb1JjT1hPaVRGbERJcCUyRlhyd3lycE0lMkJlUFJQRGlUaHkyT0NBWiUyRkxPdW5YcXlQJTJGMGJ4ODVja1RDaUFsMmdxWEFva1FITXh2VXFsVUwxbFlmSE9zNWZ2c05mbjUlMkJDQW9La2t3SGp4OCUyRlJwbFNobjAlMkZ4NDhkZzUweDdXc2g5ZHNsaXhkSiUyRkxXcG9idDM2eWF2bGdCOU1zd2k2QTJkUmRBYk9vdVE0UTM5TGcwNVNpd1NTalZNUzU2VjFDTGREWDM2NUVsWXRXcUZDYXREWmRHVThXcGNiV2JXQTdvZDZXcGtKRkhBaVRnMGJOY2UwNmRNTnZ6UWdqQjBzRE1hZCUyQjRxeTI4TSUyRjJLb0JOMmw5R0hUZmNyb0owWmF1Y3hkZ09ZT0RuajU0b1hoaCUyQmxBbWh2YXZwV0Rhc2kwTHdpdzh2dlY3eXNiTjVCJTJGTHJ4NCUyRmh6Vld0aktTblphRjZ2SlNDdU9ua0wlMkYlMkZ2Mk1wYVVlcVc3b2dmMzdTN3lFVmdYU1N1U2NmQ1VUYnMzT0NoU3RXajNGSVBlMDBJN0hyekI3eGd4anlSOUhxaHA2a004Y3padDlLakUyNDVReXVUTWJLNVl0elp6UU1qVWlLamI5RUFDWkVsSnNhTzRwTk1SbmFOeEVrV2tweTdRU3pmZUp2emQlMkZyMFZjT3VyVUlXM3JjV2xCaVdMRk5NUFRTRngyTTklMkJLRWNHbE9EVzNtTFpqTUZhRTJ6ak1yemY5YjA3TWtQejJJeE5vc2cxOTRkdzVTYk9pVlRDSk12Zm5mUG14N3Z4ViUyRk1mdmZpZnlkJTJCZWxTOWo1N0pYOGJ2bWg0d2k5ZUZFOXBPSDZ3Sk54V0x6M1lKSnlTR3lJMmpYU3Rwa25OZmdsVjY0VUYyZlpjRXdKTXpGNEhVWXRYbzRxVGF5dzglMkI0OTJQVHNLYiUyRjdNWGNlY0FjWXJ5WFRjR0xreHFuRTVaQjRuV25qcWhZMEclMkZyVnExZlltWXFobHF0b01VUTllNDNaVzdlRG1kWW5oNnhIek11MzB0QXJqNXpFeUlXTDQ3bjloMXk1OFklMkZ2dms5U2hvazRNZ2IyJTJCNUFuNTFOUm9XeFpOYlMxNzJVaWFralROMFRnZDclMkYlMkZ2ZVJicTlhMG1XckkwN0RyWThpQzlHUE9YUEVUSmh0NiUyQiUyQlBuV0hINFJKSnlUTFJGallia29OblFtNjVlMHl3b01SV3ZXZzI1VldPSFg3a0ZuMDJiVWJOJTJCUFRXYnYwZUZobzJrb2N2VnEyOFlib3BqdVFFcDRQanBGTVVKWTZIcDV2eFViRndmcmliY3BMdXhrcEJxeE9BejU5WCUyRlNpMVY3NmR2M0FxM3VmTXdiMGMwaHM2ZUE0OFZLOVRyWExtVzZsNjNNV00lMkZHcGs2M0clMkJwc1JZSmthU2hpMWFvcUZsQVZoSFZwMDhGd3lHMHlzNHFvbU1zTVJJME5OTWNKemR4WkJWeHlKWXdubTJVSHZ5VUo2OW11VmxKV29tNEV6UjB0M0VUTlglMkJZMWFTMUt5bzE0TnhDSFYycnpLeW1NblhxR1d0bFFIeERVejFKelRrSldVVWRPaVROZ1BjeDVDOVJVck9zejBFOGNzRWM4UTNkME5aVzh3ZHBwWXlJMXlNRngxMHcxaXoxNE9rZFdtV2xoamhKYzJ1STFuZnBwUmJObXh0clp0YlFBU2ZQYWw2Y0ZncTdmRk4yVFhINFV0dWdNWkplb3JHUWxtekllMk4zeTMyMXlrcUp0cWg2VHR1d0dlNUxWbUNrMGhpb2pnNzNYYVQ1ZkdtbEVhcE1FJTJCSWJtdnRNdEM1T0MzRWlhOTY5cHp3QTllS0tTczBib1hUcHBoMDdpVUd6VjQybXhIc0ZVNko1YyUyQmNhS3BjS3RIYnNvRmxHY3NROTVMMG5laUphMlFzOCUyRm9YMTViNUtidiUyQm9yT3Fka3FHVFdqSVBXSmVHcHQ2WkVRV1R1RHZLJTJGRDF6JTJGbEdjTUZkcnlLVnJzdDk2eklvQTlKN2dpVlpPQTdFNjdxSjQwdFpmVFhyJTJGdkVybXBoWU9BMTJTJTJGTjZjJTJCSHhzNEpaOSUyQjRzeFJ1MXFRdUJxdEZUR1NmOHAwJTJCQWRGZzclMkZZNmZ4UDMlMkYlMkJzNXhUSmQ0OWpYTFNScmZqWGF2UzBGVXFaTTBlYkQ1c2xGSjkyZ3djTEFlJTJGc1FQNEdiZGlNR0dBeDhwQTJRVHE1RDBkUyUyRllmeG9oRjJzcSUyRkZreWlqJTJCVnhOeGgzNERLaDc4U2dkWEo2VTBmWG9XSUZrbXU1R1ZYcWxFSE1sUnl4TGd0OTUwdjlwS0ViS0tHdGRXRm1FaXNSJTJGZUlkckx0MFY0MnhWb1p2NHU5RExobUNZelp2M294Ujd1NVlGUkNBdUxnNCUyQmN5RTZGMjdzR2IxYXZUeDlFYmZTVk93Um8wUU9UbHQ3Z0s0cTQ3U3l0ZVJsZFRTT0NGS1E5dDA2cUo1VVZiU3pxZXYwYUJOTzNpdERWZEQlMkZMbHdwV2xQWWxSVWxBU0ZEeHd3QVA0clAwd3c2OFBETUVoOXRtSERCbXk5WXpEem02cG55WWo1SnFQSXJtMWJxYXMwZEwxMDVtMzlGQ0xIeXF5dk5JV1FpOWVVcURpa0p0SmVzcTE1WGxRTW5DWlB4WlRRajJkSHVIM3JGaHpidDhjeDlUJTJGOUVGVHhSaTFkQWV2TzNUQXBlQjNXbmI4aXJrOXhicVVnS3FqZWJjNEVPOEsyZVRPcHB6UjA5Y3FWTkM5S0slMkZHQlNsU3JFZiUyQmVFdzRmbnNRc3ZwU1JGZW8zRkJsTWx5bFA3akp0SXpZdngwUjkxU1JGYkZpJTJGUGtFTUh0TUIyZG5ZNEk3WjFvM2dNeGMxeTJEWnpMckRYQ1llJTJGa0dvWnQwTVBsdTJ4JTJCdk5WbDI2eVdHSnJDdnJ3dDlrbEMxQVpwbzdlN2JVVHhwNm0zb0lmcWgxY1pwSlZYanQlMkJhdjRLWGNlVkd6UVVEaXIxN2dKR0RwN3ZuRFkxTENOa2xhYzdrWSUyQlBOMnMzRjFyT2xxUUtjYkpmYVJDaVE0SG16UnhBdmJzMmFQRWlLJTJGeGt3OW8yWCUyQmdabjNZZ0N4cjgyMmwlMkJZd2FneUd6NW9sMkVmWGtwUndLeWZUbTNOTlN1bVp0TElpT3hmS0RSNVhtZEE0eHJ6Smd0N0ZxVTVPUFdocWFpSiUyQkpQNEhvVEZsN05xRjZaMDdzVEMwU3psZGN4RHFZOW94ejZXbm1qQmtpZnhjdlhpeGhETEp2JTJGTUlGMlROJTJCOU9oUmhJV0dvazZ0V29pSmlVR1o4aFdVWmpFTXJRYzZTMnFMUW1YTDQlMkJjOGVkRzBjMWM1VHJmMyUyQkVrWTZ4OG9qYm4yJTJGR1ZSSjZtWk1NMzZUdFhnUE11WGRlU1prbFBXcnBGemZSUFhQNjNFbkZRbXhEZDBVREpETDAwazNQUHB3MjZOMHNXcDVxVVc3QkFiTmJ2bkxsbzA1VE1WRW5leUdsR2NkTG16bG1jenNNTzVna0x4WmhJam4wSWpsMzA0clRTJTJCb1J1MHNORzhPQ3VJRDh4SmtSa01PSnpaQ01Gbkx4bHJsaENSU3N4NWVYcGkxcXhaeGs4JTJCZ09LSDVkQngzM3FBc3hvaHoxUlpueSUyRlBsTDNOaDJTTjhRMU5tSktZWkFXeE1UbGtleWtMY2NtJTJCUTBrMGdqNTklMkJramkyZG16WjJrMnFoWUtsaXFkb0F5T01LYjdjWEFhcEhUeXpOMVZtNWgydjBpWUFpRkJRM2RRazRYV2p6S09sR1dvR3RkajVTcFpFSlhObEtveEtKZHBDUTZhUGd2dFhWeUZNOU1EYWlQa2FPMTdrJTJCNktMNFlUNE1lV3BENlZpbGV2YWF5VkFRa2ElMkJqcFhXS2h2YXZ3d3RTVDZhcUxQS084V3h1d1Yzd1pqT1VJdlhaTkdaYllCNnIySk05YlVySm13a21uQlR6bHlKTGkzRnJHT3ZHJTJCVkprM1Y1SDFKN3AlMkJSRmlRakFSSWpRVU1UUlN0WDBmeHhhb2k2YWZqbHk2STlzT0Y0VW44ang0NlM1SXFaRmxjZVBXVlEzNmluSmhJVkpscCUyQmhOUFpwNEdyMFZwbGF4RWJuU2MxY1JXY2RlTm5jcExOSnpSOGpZJTJCdEdacXc4M242azElMkZSS21ORGoxRXpMdmVFajEwWmlKR0xsOGt4SnM0elpzVWZZMExxUDJWcSUyRkhFbXBINWUzckp2eFhDRXNZRjRWSSUyRnBpQk5TNzk2OTQ0ODBOdEhvVWFQaWp6Y20yU3BqeG5YZWd2ampUM2d2MHhFbzhVZWhLR3ZVZEJ3S3hVMmZTWk9sJTJGdlR3MGFXYlhxUEZZNVYyQmdmTmh1WlpGU2tGenlSSGROYlRNbVNHTUszdlU2UnJkekJBTldSR29YVHBNZ2t5V3laUTZ4SVJKMDBUTjlNZnZVZnAxJTJGSDFTZ014SGk4NWFEWTB3ZlBONlZMVUtqQ2ppUTlidDY1aHcwOUdva1NGQ3FJNmF0MHpKV0pqcDNXeWpIMzdQbjdiblJhU2JXaUNUdXZNVGxoSVQxdTdWcTJNZDh4NEZHUmFJS1Z0YU4wN295ajA4azNqM1pKSGlnMXR3Z0NsSVdST2d0bTdpRHR6eG5pWHpNTWNINTlNaVNaZHI5VFZobzZkakhkSkdhbHFhS0pwbzBaaXFtcmRNSzNFb1ZtOGZBVmp5Vm1IMnJaMjRyalNxbE5haUtLT2pEZDJsTHV4NUk4ajFRMXRRdVVxbGJIV2VIQ1pWaVZTSXE2TUY2dFVHVzlUaUxyTWJERGl2MGxITGc2azNZbEdUV1RGMFpNSndnaFNpelEzdEFsbjQ4NGdaNEVDV0tUTTV3akY2WFRPR0hSU0E3RlNqQzNtJTJGJTJCVWJOQkpYcktXQjJTS3RWS052VmRvUzlXYlcyVlIlMkZXcTJNbHpha2NvdEM0V0xGSkZWUWVwSHVodGJDcFlzWDVTaXpTeGZPNDQweWg3ODBQSCUyRjZWTlglMkZnanpEOVd2WGpKOW1EREswb1hVa0Q3Mmhzd2g2UTJjUjlJYk9JdWdOblVYUUd6cUxvRGUwam13SG5hbDFaRHZvVEswajIwRm42bVJRdjM1OURCczJESkdSa1pnNGNhS2tmUGpoaHg4UUViRVpkZXZXUlZCZ29GejMzYmZmd3NmSEIlMkZQbXpVT3VYTG53OE1FRDdOdTdGeVZMbFVMVWp1MllQSG15UkR6bXpKa1QlMkZ2NyUyQlVoWnp5NWxqJTJCSWdSRWdqT1FNTmlSWXRpNnJScFdPRHJpNzhZajZlT2pvN0djRlVYJTJGbzdMOXFaelZMcDM3NDVseTViSiUyRnpvJTJCUUdkcURUZzZPdUtHOGZ4ekV4alYlMkJ2TlBQMkhVcUZISWt5ZVBNRyUyQmhRb1h3JTJGSG5DODFuNEhWRzVjaVdKZWpYbFVTVnolMkYlMkJFUCUyRjQwMXE0UGx2VG1ZZlhMMW1qVW9XYUtFOFJNRG1Jd2dweG9vekZUSnM5VWZQM21DWVc1dWNISnlrdlBWQnc4YWhGV3JWaG12MW1HQ3p0UWFZRWoyanolMkYlMkJhSHhuQUNXMTZZQiUyRkpnZWVPMmUyeEdUV3IlMkZkaEMzaVRKazBRSEJ5YzRJQzdmJTJGJTJGclh3bnlwJTJGak1uSWxkU3ZLYWc0ZmlNWmN0ancyclVxV0s4Vk9nWGR1MjJMOXZIJTJGWXFtcUFZbjVsQmh3NFpJdCUyRnRpWTNGTiUyRiUyRiUyQnQ4N1VHdENaV2tlMmc4N1VPcklkZEtiV2tlMmdNN1dPYkFlTFlPcHR5a0RxMXJFRHJLMmJ3YlpkZTlqMzZJM1dnMXpRZGR4RWRCazdBY01YTDRYVGpGbm80akVCclFZUGhVTyUyRiUyRm5EbzBRczJ5c0JxYm1VRmoxR2o4T0paJTJCdktPNlRBZzd2UnBESFp5a3ZhMGJkc2V0bDI2d1hHSUd4eEhqRko5TUI1RDV2bGhxTzlpZEJydGdYYkRScUxWZ0lGbzIzOEFyTzBkVkw5WlklMkZBQUp5bkRFcEJsVE0ya2RjN3F3UnM1dEVJdkwyJTJGc2V2RldObE16VEZVMm1takUwYWFhakp0VkdEZk1USzRMWXclMkJnVWNjdXNMYXhRWEJBZ0tFQ09nUlRQRDNScEdWTE5PJTJGcmhQQnJ0eVRkUFVOdFA3a1BGTEVNYmhiaUppRnVrN0RwUHhDTlc5aGdnb2VINGVaWmhFeGo2ck54Y1doaGF3dkhZY016S0ZsVSUyQm9nTnpkMjdxMDZlUmFsYWRUQnptaUZQeUZlQjklMkI4eFpMQXphcmEwa3d5YW0yVjMycWN6YjVwSjlRRTNhSEVMVEhVN2V3eDA2cCUyQnBHeFl5bEtsam82T1JxMURoJTJCQTIybWc5b0FVUW1kMXU0S1A2VXFPeUVHOWV1b1hUNUNsak1EUnNaa0RFanM0alpvSmpzcld6RlNwYTNONEJxUmU1OCUyQlJRVDMxVDBhVnY3UHdkeG0zNkw3cjB4WjVhUDhZbSUyQlREQ0ZqUGVHaVBpOXdsOFNjVWVSOSUyRm9JTkdyVXlQZzBuNFowTXpXUDNpeW5wdk1kajVNJTJGQWlNNVduZmhLdHdYTDhPRWdHRFp5VDg3TWtwMnlVOWR2MW0yZlhFcmxkJTJGdWZiS3JuMm5IT0hVeEhSbjFiJTJGNmVxY0RHTEElMkZBcUNYTEpUVk40bHhFbEFLVFE4TGwxZnp6bElqcEdWWWNPNFU2bjVEdklxdkJaQ1pGU3BYRVZ1NzdTNk5PdlBmdE8lMkZ5WU96ZCUyQnlKa0xPUW9XUnFrYXRTVHgxWiUyRiUyRiUyQmxmWk5Fb3AzODU1Q0hLb21UZFhrU0xTSjB6WDZSdTlSMVM2ZyUyQiUyRmU0NjklMkYlMkY0ZmtuUzVmdjRFa05qU1Z2VW4xRjNNMCUyRlphJTJGSU5xNXVFck9FZk43cDBSTVk1RXpkeDY4TWx1VlRTdlN6TlJNWjElMkJxVm0zSklLWlZxZFFTSDVTblpQQmNLJTJCYXglMkJ6VnZQc1hFS3pCcThWSXhOSDdKbDE4eVA1YXFVUk43WDd4RW51SWw0ak0wOEtpU2RvTmRaQ0FrTG5laklvZCUyQlRsZ1Fzd2ZsNjliSHBqVE9IbFNicUg5Yk4yNXNlR0FMUlpIaXhTWHoyYWNZZUV4ZzBNSE5UUW1NTFhMd1JVMWwxREhUMmc4NWNrcGIxMmh1ZzhxTkd1TWYzMyUyQlByZmNmdzdwTE44emZFU1AzUEtMcThGJTJGJTJGJTJGZCUyQm9ibVdGbG4zNnFVSHdvUzhvaFA3MHYzOUJ4WHIxWWR1N2I3cDJOek96VWI2Q0JRMFBtMGFraWFuenExRkxqMFZhcFlJV2taSEoxR1NpZ1ZObll0QjBINUc2ZVlvVmw0eVpUSE1YbzJ5SkdSdTNTQzRVWmtXbXdjbnBkWVZpYWtmWFlkTHczQkJyS3BPTnZlN0NGVlNvMXdBekk3YkJ2bTklMkZTZTlrZnQlMkZVRWlXVjglMkJ4NUNEWkc0MWtLdW5UdWpHVkhUbXJXT2Exa1l1cHA0WnN4UVQybms1ZTNrdUNBNSUyQm9RVEF4YWclMkJyTldtQzdzajlXSGprTzYwNWR4WlU2YjN1MDlEOEZEcG1mdVg4VEc1JTJCYzliNyUyRkxZY01rREsxNnlMZyUyQktsMEQ3N0EwJTJCZlFxMGRQdzhPbkVxbGk2cWdkT3pCd2hvJTJCNlNjWWFmMHpHdzFkS0NkTm5sT0MwMHZrWmsyRXlwUXNibiUyQjg1UFpLNFU1MHVRZjdQYTh3YmpHNDlrenJDQVVPcjMlMkZSZFdvbmxjaW91V0xpUXNTVSUyQkx5bzBhSmd1ZFM4bE1yVmRZcWJqZXhLbHJpbjFPdDh6RjRRcFJZM3BmOU43YzJJZmtibTF2a3NyOFZDQmt0VnJTSnJnMU9DalROMmhmWHRFUGxCVFM2S0glMkZwcUk2WFdzdW5RMXRraldZMWRVRktadjJpcnBHclRxOTFXUTRyOHh5Z1lMVGtWVVlvcE1iV1ZsamRqUDZHTzJKS0xFY3B2dmg2dFhyaGhiSjJ2QVVOWFA1bCUyQjJNT0pNc2ZiY1JZeHdIV3BzSFcwa3k5UTJOaTBreDZ0VzRWOHIwUU13UU9uJTJCekIlMkJURmVDR2dqWG5ycWg3VzY3UFA2dUpqTDM4NEJHTUh6M2EyRXBKb2NuVWd3Y01RTURKT0NsQXElMkJDdm1iaWtYSzUlMkJnMDg2WlR3MU9MaHZIeVlGaDN3MjN6OTFZcTNQTFlISWx5N3pGbURmbmozRzFrcUlKRXo5JTJGdjE3ZEJzM1NZd3NyUUt6a3VpQktGeSUyQkl0bzZ1MWhVSTNQRnRMRzE0ZXlRekVMSnF0VkU1ZEc2ZjJZUmRYWkpyM2IzTVFhcUdZbjdJWG5PQzl1ZWRkbW9aaXF0MzMwT29nSGZ0TDMyZVk1Sm1McE8zWHJwemxxYjBjUVJPWGRIakdSRDM2b2FldVNpSlNpaE92dkhuRGxScEZKbGRIVWZqUjVqUE5CcDJFZzREaDBtek45bW9MT2NnTUd6QXVRMWs2aHhoMDdvMmIwN1JvNU1tTTc1VTJuTW1ORm8zTGd4T3JnTjE3eHZocEJxRzdaVmw1R2pVYjlOTyUyQlFxVkFUTnVuV1haJTJCbzRiSVNjSGtLR0xsMnpGbmlzQVQxSXYlMkJiT2pUekZpbjNXT0o3RUZIN3REdnIwNkc3azNBOUl3dFI5cGt6JTJGYkZOZVlpSlQ4NXdkSGdSbkxxbjVPZCUyRlRUODBWeDlGTFZxRFBCRSUyRjA4dkJBME9rTG1MRnhNNGJPbVk5ZTR5YWlaWiUyRiUyQmFOS2hNOGF2V2kyU2Y4ZWpGJTJCSW01TkxzcDZoWDlJZzB0M2N3dGxyR29sS0RodW9lR1ROVDhobDVkaHpUaERzT2NVWGJ3VU5rSlpieEwyUld1dHpvZW1PNEFBT08lMkJCbmYlMkYlMkJ2N0h5UXhQaGRPR3F2WEFtWEtvVkM1Q25EeG1XTXhYcGp0NnJrY2VpZE5YNTZBcWJ0MTdvelFxemMxQyUyRmlTaUV1MlZCRkdMVjR1VXJ5RDZ6QXMyWGNZc1c4TkNlcTU4TU5GQSUyRnElMkJlUUxZbUJXclZHZk5SWSUyQng0MFRpY3dZWTV4OG9SOUxUbHg3N2h1R1pqNFJCWkNBb29ucFd6YVpsaGtlYlJVWnN4clQxbXpXZkt5bDl5QkZQbnpFWmNJOTZSb1lkY1BYUHZxJTJCVEhBN1FkJTJGeDRkSFFiZ2E2anhtREFsR2tZc1hBSnhnVUVZZG5CbzlKV2JCZjZ2eG1pUUI5JTJGMkpXYk1yMnpYQW9QcnpWaEVxTEElMkY5M21MOHlraE5scEo5WnZjdGdtSEQ3SWdPTVBTTURVdFd2WGxzT290QXI0MG9rTlFDTXY1dFY3aVNQaDhtM2ZTWk14TFh5VGZFWkc1elVmZm1OaW1GdlMyWngyS2MxV0tFWWY1eCUyQkV6aU5Hb1huUDNoamg1b2JseTVjakpDUWt5U21aNllHdjczdzVIWUxNeVlNVTV1JTJGY0xVZWhEbEV6VCUyQjhKazlCdDFGaTBkaDZDb1RObVlPQzBHWExPSVo5bFFmUWU3RmJqaTdxdkxJcEkzYk81b2ElMkJlTCUyQlR5RGZST3BJSWtZT3JxRFJ2TEtwMW1BZG1ZS0lHb2t2Q3c0NFp0MjhOUlNiWHhBY0VTZnlBcmVEZTBmN2RYdFZuZ2l1V0d4a3NCb1NIclVMMXFWUlJUT2ltUFIlMkJuWm93ZXFxZmYyZG5ZSThQZVhuQ0ltalBVWWg4UHFsVE1CQnhRbEtXZVVrWXVXd21IQUlIUWU3aTUxb2txUjdaazJGY1FWWlB0MjdReU5aMFFDcHE1clpXMWN5OWN1SU51VG1YU2pWQ2Z6UkNzcHZ2UFpTOWlwcWJ5V1VqY281UmxoeUZPOEdYJTJGU3RFa1REQmt5UkE0bWZmdFdpZGRQeEtneFkxRFhvUTJLVmE2S0JxM2J5aW1HWTVhdXhPSTlCN0U2N29JTVFLb1pKdDFYNnZzVk16ZVgwRnUyYm0xc1BRTVNNSFdGS3BVdHlyb2xrYm1vSDJ0OTl6RWlBJTJGRDNaQUxxMG94aENMMTBIZXZPWDVWREElMkZzcWZiT2FWVE14aUhpZTNYRGZSWElzRzYlMkZkZkllbjhENDBrSHBQQmpLNU9mayUyRmRXd2VienhzNkJBNXRtSDM3dDE0OE9DQnNTVSUyRmpzZVBIa21pbW9iS0tBd0xEY0VMbzklMkZieDJlbXFxJTJGMjglMkZKNXBHNUt4ZUJ6MGZEMVAzWUtvNWV0RkZ1Z3VuVXoyUFhwSjRmRzhxRGIwRXMzcE01MDBUR21Sc3ZBNDJkVXZlaktDMWU2ZE9pVjY1Z1V2RllHTU5XclVjb0k1ejBUJTJGODRpU0ExbUhwYmV2VXRuYVRzVEVqQjFqNjVkbFk1eTNXSkdQanR4eWY0and0VGYlMkZmS3JURFhzSUU2OWpNbGVldUNJZENnWnNrYnpGbWd6YURBOGxJRTNhOHQyTEQ5MFRFNDE0eUZiSnV0ZmdxWE1tUE5UaUdYVWJHbXZlU1lVQTI5Mng4U2dnNk1qMW9lSDQlMkJIRGh4amk0aUxIbGpJT1BTVnNqWWlBdDlMenRlNlphbEw5WnhqUWowU2lNJTJGZ3I1T0pWVEZYbDFtcGhpOXpGUzZDTjBzdDV1ck45JTJGd0Z5WlBXYXM1Y1FlZSUyQnBuTWt5ZDBlMHRMV3BuU2dJYUdqMjg1d2lBOHBTJTJCSU96bEZmWUJodzlUSVh0QXhJd05kTmo5VklWWjROb0ZmSTVpSjZIYjM3JTJCV1RYeUE1RXFkRVd4azZnRGsxSHB2MllIckZkR0ZkMWdvY3B3V0h2JTJCaXB6RXZPckVHUVNlUEF2JTJGbzZlVWdYZENqdUNtRjRURVUlMkZjWDdOcWpKUE0lMkJ6TjIyQzNPM1IyTks2SHJaZk1DQjBXZWlseHp0MTNQY1JJblBwa0ZXdTZVZGF0a2F5SzV2UCUyRnoyV3c0TUh6NGNvOXpkTVdiMGFDeGR1bFQ4ekFVTEZzVFlzV01SSEJTRWZVb2E3OXk1VTFLWm5UNXpCcHMyYkVEdlhyMHczc01qUVhveWMxUldLZzFWSDg0d0JpbkxjM1NVaEZiRVdjSkVORngzUG5zajNvN09JMGVqbmtOcjlCbyUyRkNRdlZyTUh3WEJxTXRBc28wWVZCazJGR2s4ckY5bzFSTmhVUDElMkZjJTJGY2xRTkJDWGcxTzlXSGo2dVpnSTNqRnZoTDM1czFpZHhHWiUyQkQ2Sm15NjlIYjJHb2ZrSUNwaVJxMWFtTHZlOHRRUVhnVyUyQndEdjZlaWxyUDclMkJxcUhOWTZjJTJGRjlHMXhZRkdRNUpicU9iTW1TT2JqRDhWektQbk9YR0NESVpwM3Q1Z2lldlYlMkZmcDVUa2IzMFI3b1AyV2ElMkJOcVg3RDBrUG5LZVdydnoyZXQ0aVNwckMycGdoMTIlMkJLUzQ1RG1TNkpGY2NPb0g1U2szeTNibGJKTFYzNkVaTVhoZU8wVXBQSDdzaUFHN3pGc0oxem53TW1UMWZ0ZlUwREowN0g3OFdLSWklMkYlMkZ2T2ZJaUJZTmdmSXNQa0x4WUQ5OXVkZkVLbWt2MWJiWkNseElLcTZNWW8wTVpJd05ZMmRMa282bWFhZXI1VW92Y2cwWEtUaDFNdXRUTU45RjB0S2dlZ1g3MkhWN05PV3lmMVhLcVpTUnFIMzVNbVlNVzBhZkgxOUU2Z3laV3JWeGdIMTZoMjZBVzBHT01PMlp4JTJGNW45NHBNclZKdW1ZR0pkYTklMkJaNXVSZzdteE45OUxxSWZ2WEhiaEY0UEU1SXdOVEd3ZjM4RW5qNnZXVmgySXpJSEdaZFQlMkJaU3djTFJXek12Rm1sQmxXM0FEUXVMcmFUaFdidG9NejU0OE1iYldCeng3JTJCaFRSU3BmMjglMkZQRGhBa1RKUDN1bk5temNlN3NXZU1WcWNlQnZYc3hRUmxzNWt6RXVtNiUyQmVWOFdTeFlyaWQxcHVEdmFEbkxCaEVCZWR4ODduNzYybUlXUlRDVTFJekdnNmRCQkR2dWswR1Jxb25HalJ0ajlLdU9QS3YxY1JJYmdhaG4xY1c3eEdyNXdNWnAwNklSWlczY2s4YzN6V2s3bk5Dd054N1hlaGElMkZTdnpsdE4lMkIzWUdSMGQyeXVqYnhLT0hlUEdzOHdEQSUyQks1dUdCZXQlMkJTSWRTWlRyejEzQlQwOEppZ2JZQUFtS0hVbFNBa256amg4ZGw2ajlkc3ZpZmdNUVhHWE1IckVjR01ySlVXeVRFMDB0Ykkyckd4cEZHN0pSTlZKJTJGTGlxSXlldkRVUERkbzV5N2p0WEJybkhrY3dhcWFad0dwbzBKTDJWQmUweWE1NHdlYk51UFpYJTJCR1NzU2t0S2JrcG4lMkYwNFhtUEd1dWJEek9TaXhkdEFnYmJ4azZVJTJCdFpQMFpzQ3hwMnJQJTJCd0JZc2xqc1o5eVhMMTNIRmlkUFB6TDRYWldjJTJGZzB4Y3dhcGlic1hXMGtTSlRFNzI2ZDVmTzE3cEpWaEFsNXNUZ2RmRSUyQjF3VGZxNGMwJTJCR3dmSWVUU2RWa000YmFyOWRkdVlyUDZqRjRRTnpWTk5WSk0zYUJ0ZTFrMDJYVGJzSGVPQmg4N05EWEJXM3glMkJCa2JSdCUyRnc1RUwxckYzelVqSktSWGlseCUyQmFrQnk3YWpBVm5UdGlXY3ZLWml4OTI3cU5lcWpYZ1drdnhPdGZmbnRMWEdyUXFHJTJGNG9WeGxaSkhoOWxhbUo5YUNnRyUyQmN6VnZGRm1FNlZ0ekl1WCUyQkNWdlBqRU9kcjE0aFptYkk1RzNaQ244JTJCOGVmSk82QmttZlpRZTRhdnlucXdzN25iMFFLY1ZFaG51NCUyRjBTU1R5eXc1b21xU3QwQUJZMHQ4UGpESFJ6WHJaa3JQZnlXTXhkbERrJTJGamRSMGlyblVuVXg5ZkVYVVRZbFJ0S01IelF6VGtBWE9jdUVHYWZ2VFVLNHdOWFM5dVklMkZ6WXppWU92WElPR1NxZ2tQQ3NuT2FTS3FVM0lveGlMRnJEV2pUT0hHRGI1RE5GS0Q2Ym5nWXNFZEdHeGtTbWhxUnFJdEVtR3FHWWtabEp6WWxsYzJORWl4bHQ0S01rUUZoWnFmUHJQajlldlhxR1RveVA4dUdSJTJCOWhMV25FdEluSm1XSFRnaUMwOHAwYndkTVpnZnRUc0pMVmZHS2ZPckRKZzZRekcxc1ElMkZVYTlTekYyanMyQ25MWiUyQnlOTiUyQjZJVzVIYVFscVFKcVltYmx5JTJGaGpMMUdzamlnRlpGTXBxbyUyQnpKJTJGQkJsTjYlMkZ1TUppNmxCNTQ4ZzNyMTZocWYyREpSdUVSSlliS3MwSWNwUk1ZdUQwQmV4ZkN0bkFhaTh3aDNXWG5VdWpaRFNEMVR6S3UzJTJCRFYzWGpteExLMUlNMU9id0VQJTJGaTFhcGh0ME1WYzJDaHMxOHVvc2xTb3JWcUY3ZCUyQklSZkJnb1VMU2JlalN4ejVXVmlYM09BTXZTWmlYQSUyQkJlbG1hbk1VS1ZvVXdXY3Zpa3FnVlZsTEpXbkVsJTJCOWgwOWNKUHRPbUdwJTJGbXkwVFRSZzB4VGhuVVZKdTBudFZTaVgydzg5a3JqRmtaaUJiV1ZzYW4lMkJUUmtDRk9ic0hQSERwU3BXaDJoVjY5aHE5Sm50UjdpYzVNMDR0UFhHSzBhc1liWjhXN1pCYyUyQmVQVVBoSWtYaHUzdHYlMkZPNFZyWGI0bk1RNk1VN2NiJTJCOGhGQ3BTQkU4U0haYjZxY2hRcGpiSHklMkJmUDVmRE0wVW9Yb3dTbjBhYjFnSmxOdFBiWnVRRW40bEM5cVJVbWUza1phNWo5d2N3QTlyYTJzc3pQUkp4WlpaZG9FWmYydzVXOTBuSFlTTFJvWmkxMXl5eGtHbE1ueHYxNzklMkJTMDJJS2xTbVBhaGkzWWZPZWhMRSUyQlQ0Vk55TTZXV2FNeUl0ME9WeVZVMHgyRWpVS0pFY1J3JTJCZEZBelBQUnJ4SE1seGRldFhZc2NlZkppNkZ4ZjJZM045a3F0diUyRjVqeEg1a1dRemNaOW5ERml4Q3JnSUZKY2ttVCUyQiUyRk5LbVFaVXllSDI3ZHVDdVB4ek80bXpadWpiT1VxNGwxcDJhY3Zlb3liaUJGJTJCUyUyQkdxR29mazV1dUhUaVBIb0phZEE4cXJhOHBWcm93ZXZYb2haTjA2bkR4JTJCUEZPUFhNak80UFIlMkYlMkZNZ1JMRnl3QUE1dDJxQ002b09Lalp1Z2Z0djI2RExhQThNV0x2N1FCMzVMMEczTU9EVHUxQlVsYTlaV2ZWQUZiUjBkTVglMkYlMkJQQnc1ZkRqRFZZbjA0TE16dFE0ZEdRMmRxWFZrTyUyQmhNclNQYlFXZHFIZGtPT2xQcnlIYlFtVnBIdG9QTzFEcXlIWFNtMXBIdG9ETzFqbXdIbmFsMVpEdm9USzBqMjBGbmFoM1pEanBUcHdEbXd2UDM5NWVzVlJjdlhzUXNIeCUyQkVoWVVadnpXQThjcyUyQjZuUHpITk5FUkVRRTFxeGViWHdIWExwMENiTm16Y0lqalIzcFI0N3dwRzhEbmo1NWdoa3padURPblR2R1Q5VDN4Z1NJaHc0ZFNwQiUyRjc5QUI3V1F1WHp0MHB0YkF3WU1Ia1Q5dlhpeGJ1aFJMbGl5UkEwSExsaTJMMVlwSmVWam5EeiUyRjhJTWswRnl4WWdDWk5tbURMbGdnNDJOdGp0UEZzdjdKbHltRHExS21TbmVueDQ4Y1NSZGl2WHo5czNMQUJLOVVnU1l3JTJGJTJGcyUyRiUyRnlPc3lkUyUyQmJGaTBrMTNYYnRtM2g1bWJJYiUyRkdYdiUyRnhGN3Zmekw3JTJGQTBkRlJQaU40MkpDT3BOQmJSUVBmZnZ1dDhiOFBxRjJyRnU3ZHV5ZiUyRjU4dVhEOCUyQmZQMDl5M2M4JTJGJTJGU1N2JTJGJTJGMyUyRiUyRnAlMkI4bXVEZzRJRFRwMDhiM3lYRmoycVFFUCUyRjg1eiUyRmwxWVJmRlJNem1QNTc5VDFuQzk2M1hyMTZPSEg4dUh6JTJGajclMkYlMkZYVjUxSklUTzFJbkFRejhwYVJPamdXSW1WMWRYOU8lMkZmSHdNSERNRGpKNDlGJTJCcHFqVDU4JTJCa2toOXclMkZyMUluMW5LaldDZVBYcWxUQThqOE5nJTJGbzdFSUZOZnZYb1ZOalkyeGs4TUdEcDBLQzZyV2VLSEgzOFVwczZUSjQlMkI4JTJGdW1QZjVUdmRhYldoczdVaWNCZE1qbHklMkZHWjg5d0cxYXRhVTF4M2J0Nk5XcmRyQ1hJMGFOWkxQVEtCRXZubnpwdkVkMEwxSER5ejI4ek8lMkJBODRvYWYzdE45OFkzMzNBRDk5OUo4a2w2OVNwWSUyRnpFQUo1UXdCMGo1a3hOSFo3QiUyRk5TN2YlMkZqJTJCZSUyQk9WT3N5aE03VUc2dFN1aGFpb0tPTTdBJTJCclVyaDJ2ZmxEdG9GckFWOVBKQVBmdTNzVWZqUktVREVqc1ZHVU1IVEpFR05hRXYlMkYzMXI4YiUyRkRHQmVpeUpGaXNqJTJGJTJGJTJGakhQM0Q5JTJCblg1bjZjUmZLZVluVENwSHlhbUpuTG16SW5TcFVySiUyRnpvU1FtZnFaTkNtVFJ1bHclMkJaRnJseTVKS2w2cTFhdDVKZ0xnbXFDNlhpNWF0V3FvYkJpeW1MRmk4dDdnaHVPUzZyM05XclVrUGRPVGs1eVRjRUNCY1FMWWdJUFFjcVJJNGNZcGlhVVVxcFAwYUpGVWFGQ0JlTW5RUFhxMWNWUXBGRnFZdW9uVDU3SWFWODZra0puYWgzWkRqcFQ2OGgyMEpsYVI3YUR6dFE2c2gxMHB0YVI3YUF6dFk1c0I1MnBkV1E3V0R4VHYzJTJGM0R1JTJCNW1LSG53JTJGdHNZUHR6a1loOThTWGdzelAxazBlUDREbHVISm8zYllJVzl2YXc2OW9kanM0dWNIQnhSWmV4NDlGJTJGMmt5NExWaUN6bVBHcWZjVDBHN3dVTFR1MnglMkIySFRxaXNmcE4xNDRkRUxGNXM3RTBIZW5GVXI5RnNHdG1qYWJXMW5EbzNoT3QlMkIlMkZTSG5kTkE2WU1lRXlkajJLS2w2dFVMWGNkTlJKdkJROUJHZldmWHBSdXNiR3hncTM3bk8zZXVzYVRQajglMkZDMUhObXpvUjFzMmF3NnRnSlhTZDRZZVd4VTNLNks0JTJCMzR3RkVwbXlvekdUS2JKbzhWTWQwVUk4Y0l2JTJCQWg4aSUyRmsxTlllZjJFMWFGbzFMa2JtclZwaTY0ZEhIRXlrODgzekE3WUVCb0t1NWEyc0dydmlKWURCMlBPenQxeWZQYyUyQlJUeVpnR2wlMkZlYVlPJTJCNERaVE5kZlZYMmdYaVd6cWZxY1IzTXd6emV2NSUyQiUyRm1SJTJCOUZTeWRuV0xWdEQzdDdPNndPRERUZUtldVJaVXdkNU8lMkJQRnJhMnFOJTJCaEUzeWo5d2dUeThFNDF3eEp1Qk9uaFUwTDhmYzhRbzRuYyUyRkh3eno1VHBxTmVDeHYwNjlOSDB0ZnFNT0NFR3V5TXg2NXRaNCUyRlIlMkZrRUdvZkQ0aFlGcE02QVBXQTZQcXVOUjF4UFhocUZXU3p1MGE5TWF4NHliSExJS21jN1VFOGVPUnZrNjlUQXVjTFU4N09aYm1YJTJGeUtzdW5CT2NoU0UyNzlZQ3RhdHlEWCUyRkV1RVo0OVdMZHhFMUhoOXJ5QkhNR1hGWDNBV1hXdnVuJTJGMzhaTlEzOG9hUVFGSk4waGtCaktOcVdkTm40N2lWYXNpT080aWRxalJtOW1ObUJLeFlidU04VUJ6TlZQRW5UbGpxT0JYZ05DMWExQ3hWaTFNV2hNaVJ3ViUyQnpqN2dBVVVUZ2tPa1BpRnIxaGhybURuSWNLYmVGYlVEeGN1Vnc5SURSMFUzMW5yQXowSHMwSmpYUUl0ZWZUQms4R0JqYmJNbmVOUjAzZnIxTVhMSmN0RjdQeWN6SnlCVmo1M1AzbUNFTWpwcjE2bURhMWV1R0d1Y3NjaFFwbTdmdmozNlRaNHFwN0pxUHBRRkVQVSUyQkhncktFM08zWmtPdkNUY0JWMjl1SSUyRmFGMXZOYkFuR1FjZWFvWWVlQU9hcSUyQkdZME1ZZW9MNTg3aHh4dzVzVTJNam93N1B6c3ppU2ZwOHR5VE5nNE94cWY0c3ZIaSUyQlhPVUsxOE9LNDZjUU1RWGN2UWZQVnlzYjdFU0pUTDBXSTFQWnVwVksxZWlhZGNlaUg3JTJCV3JQaWxreDBFVWElMkZlSU52dnpWc3AlMkZwU2NlNXNISDRyVWd5N1g3JTJCVm1VanJXUzJab3RXc2txZFVHWnclMkZlOWI0UkolMkJHVDJKcW5obnR1VFlzemJvemZaJTJCYmJ0MlBKOU5uQ2E1Um4zJTJGb29JUUh4WnYlMkYzdlNaT2ZIYXRIUnV6T3MzeUYyc0JPNmE1ZHI0VWhBV0dpSUhEcVZWNWFNMGw3UFo3ejgxbnZkJTJCMTNBMDRKMkg4ZGZ3T3hJOVZuUzlScGdkRzJqNnZlbTNwczlKN0I5RDJVOVMzUTlSVDE2aVpaJTJGJTJCQ0ZtNzF2aGs2VWU2bWJwSjQ4Wll2T2VRTklSV0paTWpTc2RKYTBJeFpwayUyRlBQeURNR0xoRXRHeGZDSzJJZlRpZFRFbXdxN2N4UGlBSU16aUFmdXFVZGVjdllSRnNmdXh3Y2lzTXpkdHhlaWxLekZ5OFRKcDdNVDM4RDk2Q2t2MkhrcnllWExFJTJCJTJCOTQlMkJncVZHalhCTWJQRU1wYU9KWDUlMkI2REJ5TkxZOWVxNzVYTWtSbjdmdlJDJTJGa0xsb00lMkYlMkZ6dU8lMkZ5UUt6ZG1idDZHZnA3ZWFONnRod2dMOXNHUE9YTGdsN3g1NFRwJTJGSWZhOGZZOXlQSk5lTVIlMkZQYiUyQjgzZVlyNkxoOSUyQiUyQlBWWHpJbU1paSUyQmIlMkZNQiUyQiUyQlRsM1h2eWNKdzlXbjdtWTRONHBFVlhDJTJGbE5uWU1HOGVjWW5UQiUyRlN4ZFRseTVaRmtLcHNZdW1hR2lKVENwUHVPUWlyTHQwUWN2NjhtamJmSTIlMkJKa25LSUpSdDB5T3g1NkQxJTJCUEthdDM0elNOV3BpM281bzJQVjFrdThvQVg3S2t3JTJCclQ1NlM4eElUbDclMkY5MFRNMDdkUkZ5dU9wcW9tJTJGVDVaVVIwY3B4cTVwYTRmVHAwNFpuOVJ5NFRWeElucDVlV09ia29hYXolMkZNUjRubUgzR1g1N1MlMkIlMkZ5VUpZN0Z1Z2NJVkslMkJLMVFZVmxBV1hmJTJCQ3NyWGI0aER2T2JISDdIdjNYdmtWeW9DVnh2SjFQYjluZUMzJTJCNEF3dVRrZnNOenVZOFloOE9RNXhMNTRoV0tWcTJMSDQ1Y0o3cDBTY1dad25qVVhDJTJCZlA1Mk9tQzJsbWF1YXVXSFh5YkpxbTk4UkVTUkZ3JTJGQXpzJTJCdzBRMVdYeHZrTVlxU1QyTnolMkYlMkZpdjN2b1F5NEJjTFl5dzRjUmJWbXpZV3BXdzF3am1mcTN3b1dVdmUlMkZKJTJCVWtMcHZMdGtVcVZrS041amFJZlkwazM2ZEVMRyUyRlg4emVvWXRWY0RqTzFWQ3hkdkFoOXAwekR0Z2ZwWTJnVGNVNzY1cGRmc2V2Wkd3U2VPSXVHYmRxaGw4ZEVNZDVDTDEzSFglMkY3JTJCTjVTcVdSc3VQbk9rWFF1V0tSdlAxSjJHajBEUkNoVVYwMVpCOEprTDhXV1NxZnQ2VGhGaFJHbTlWZzBPcW8lMkZtOSUyRjBZYlZVRDFYbm1IS3dKRGpZOGNCcVJKcWIyVk5KaGxwcHFNc0xEc2VwRW5EQTFwNXh5ZGVyQjNXOHg4aFl2b1pnOURtNiUyQmkyRFZ1YXVNJTJCR1pLbWlkbTZsekZpc050dmg5YzUlMkZvbUdWdzhOcnB4eDA1d2RCMkducXFEMGpyNHlOalJMOTZoUk5WcXhxZTJMSEJsMU41cFVOcG1vV1RJeE5TeGI5Nmp4OWp4eUZHNGlMUnREWnVXQ0ZmcVI3bmFkWlNVZllwdmYlMkY0WnV4NDlRb0hTSDVpNmxaTVRaa2Z1UVBqVlc2SVdtc29VU1QxMm5CSlVCMVZiWHNPdiUyQmZJalN2M0clMkZMNnBJY2FldEhKMndmRmpSdzBQbmdha21xbWpkJTJCNUVuOGxUNWZobHJVcWtsUXhNN1lROVNnTGtWSkxYTHpZV1U4TTN3YlpuYnd6elhTanVOajdPMzclMkY5VGttTzQyZ3plS2d3TktkR1N1ckklMkI4JTJCdzlXNUNBNVdCVGlXcVZNV0tmZnV3ZE04ZWZQZnJiJTJGS1olMkJUV3BJVEkyTzY5ZzBhS0doN2NROEVSZnprQ3NHOVVscmJxbmhVeE1UWjhEMjVtSjBSaWw4ZSUyQmZmbGJHNFYwNVZaaiUyQjVKJTJCVXpyM3I4UlBrTDFsYSUyRk4lMkZoVjIlMkJpemNDQjhGRTJqMkcyJTJGRkFYTWpVSENQdDMwNjBIU3ElMkZPaTUzcDlJeFJIU3lwSlA0dHN3UkJxVUdxbVByNnRhc29VYTFhaGg3WXpvZDJIT0tHbFVkT291JTJCa3lSTDVkVURwZFRrS0ZjR2NpQWpreko4ZnhTdFZVWWJrWXFWJTJGSDhDUHVmT2dqSkljdmNaTlJPbmFkVkdtVGwyVXJsNGRLdzRkanklMkJUYnNXU3FwNDducndTUGE2NlVsMjJQVXpuRkswNmE4MkZLMmlsMUMxTFFSRWxSZWtsMEZLNzBrUGI3ajNFeE1CZ05kMCUyRndvd05HOFdJcDZFM2JYMkVST1gxSGo5SjFKRmxCNDRvSWZJSVk1Y3R3NUJacyUyQkUyYndGV0hEeU1ZVXJ2SFRwN0R1WnUyeFZmSm1kR0d1bWRobyUyQkV5NnhaRW1pbVpjeW5sbllyRmJLQU1kbFBhcEVxcGk2dnBCOEwxN3BwZW9rTnlNQWFOZ0lQeXVkbjdDeEdqYkZodDZ2WDZCZHY1WCUyQkRQJTJGa2RvbCUyQiUyQmwybVhGUDNTOE43Y1NPRlVTRW5PY2tnY2hKJTJGQ0FCRjNIaWpMM3c5UjI3Y2JXJTJCTHpvViUyRmYzbGgxNm15R1NHaHpJdk1hWGolMkJVYTJvenFudHNlOU43dGklMkJ2RjFLZnhiOVBWQ2UlMkJaNyUyQlpsNWxlV3E4R3hOWTdkOUdqYXhkalMzd2NIMlZxcndrVHNHVGY0U1FWJTJGMXFJc1FxRnlwWXp0c2Jud2UxYk44VSUyQjJKSkkzZnBhaURaY2U3Y1JPR0tXeVNvbHBNalVUNTQ4Um9tNjlTMHFNQ25MU1EzbVRVcnFORW1VRERLcndDMVVQJTJGMzZxOHhjR1MybHZ5U2libCUyQjRkR2xqcTZTTUZKbWF1ZDQ0TnJSdThqVVJWOW1jcHM3QURXVmJaRFhDdzhLdzlOQ3hOSHR4c2h0UlUxaCUyQjVKUm9EaDlEc2t4OSUyQmVKRjJBOGFnbzFwOURGbVMxSU55ZzBIJTJCUXJrTjdaTzF1RFZ5NWZJVTZKa3VqdzQyWkhZRGhVYWZIekdUSmFwYTlldUxTNGZyY0slMkZScUxSTk01JTJGRlU2ZlBHbG9vQ3pBaW1YTHNPN0NWU1ZZdE92MHRSR2xOVmVSaHpnN0cxdElHNXBNZmYlMkYlMkJmZGc1RFVyWE1uaDJKaHBxTmRSZ3p3b3dkZSUyQnZCUW9sOGNWJTJGN2NUQXJkck5XaGhiU1J1YVRHM1h2Sm5Cd2E5UjZOZE1qRXpyT0d5azBxMnZHVnNxODdBdGNpc1c3dDclMkYxZXZTaVluU2V1cUdMVmkwY0lHeHBaSkNrNmtidCUyQnVRSWN1dzJaRzRZalp0NmxSalMyVWVLbFdyTGlFRVduWElDdUpnc2xRM0xsTnAxRyUyRmMyTmhTU1pHRXFVUFhyb1gzeHEwVzhVQVM2NUhPS0xUTW9pMTNIcUZJSnZ1dGI5MjhBZXZ1dlQ2YiUyQmhkMiUyQlNZVzd6MEk1djNRJTJCdjZ6a3hwd2pzUGNrODBZbFlTcEd6VnNLSkZxbW9WbElURXdmV0xnR3Z6ajIlMkIlMkJVeExLY1dZTVN6Q01nRUVjek1aZUZuJTJCOThiSHYwUXZQJTJCbVVsc2M2N3VCcDQ2aDMlMkYlMkI4Q1AlMkI5ZDMzaUREcTlLWlZYMHNnQ3R3VlIwOWlwUEdjeWNSSXd0UzIzWHBZaE9wQjV0bDYlMkJ6YUtWcXdrUzk5OGI5cWxRYUxSeHJ3U240UEljQXQ4ZlkwdGx2Rm8zTHk1WktEU3VuZEcweFpqVzNJR2F1MDhHRzBHRGtZWDk5RVNsME5oUWdaaXpQVDN2JTJGNW1VWXR3ekFyVjBNcksyR0lKa1lDcHViWGVZMVd3ck9kckZaVFZ0T3ZsT3hSVVV6Mlpta0V4akZEN01XZE8lMkZKZ3JOeHEyYVk5ZTR5ZWh5MGpWQWE3RDBON0ZEVzBHc1ZPYzBYcUFrZmglMkZKbEM3SWE2eUs4VEwweFB1N2lNempFWXFtalJ4QXY3OTh5JTJGcVdWdzA3JTJGM0pwTnFGak9zNGRKZ0VMUDJZS3hmcU9yUkNMVnM3dEhWMmtZMGFyWndHeVdtNlhtdkRGT00lMkZ4T2dsSzJEVnFhdEVVVnJLcWlabmpnNURVeUdwWFYxY0VLQ21Ia3VwT0lPVzRwbGF2YWZFWUVEN2lzTW5GRE9QUXM1Q2hkRjlqQWVjcDg5QzglMkI0OTBVMUptTlZuTDBySUtsTnFjV21WZVMlMkY0JTJCNHdraGtUV3NXOGxiWmJSWUlxdXNTdFhhZDczVTJubnM3ZlNOcDZyMThHNlMzZE1VT29kcFRYZFpKVEtuS0dwZWs0SjNTakJZaUxKRmZQOG5EczNEcjE5ajBxTm1rb2ZKTzZuejBIckZibk1YNmk1cnpRQlUxZXJYaVBOR3pnemsySmV2VWVPUW9WVVl5ZHNTRTZKbkRMSnRITzN4OGhtZ1hacTZweXhhU3RXSERxTU1jdFhZY0NVYWVKJTJCYTl5JTJCQTdxNmo1WHRZOXp2U0ZjbE85ZzglMkJpeXRSRlZvN01wQTdOJTJGTDNFOFppMW5UcDhtQTFMcHZlb2gxWlF5MFg4dyUyQjFHdmRGbjA5dmJIODBER0plcVFoS20ycDFBb0dickh2dHo5JTJCaWI2VHBxQkklMkJRcnc4QSUyQlVtSlAlMkY3eiUyRiUyRkV4VWJOaEhwVGJWSTZ6NVpUcXJlJTJGc2ZqTUdyRWNFUERtU0VCVXpkcWFTZmIxVFVMJTJCUXpFNkN4dUZXTEhhSDFQTWpENEkySHdPWkU3MGMlMkZMRzdhOSUyQjJKS3lIckozY2ZZbGZBcnR6QnpjNlJzOGgwMDNRZWRSNHlDVGM4JTJCNk9jNUJmT2pkcXRSZjF2U1lsRUs4VjdDN0I5aCUyQkRYbkxpTTRjSlcwVzBiQzJXWElKNGY1c3Y0eFN0SnlSclB1MGtPQzlybDdpQW5YT0hOeGxYS3Vlajk0MWp5MFVETmMyOEZEMEh1aUZ3YXF0bkgzVzRvaGMlMkJiQlVhbHpaSEJ1Y0Y2NiUyRjZDMEpjdVpzR3ExU0VtdCUyQjJZMXhiNTVoJTJGb2FpMkVKbUxxWHFyUWxXYmtHU3IwMFpXY3lLSjElMkJ6UGs3ZDh2bWczWXVRekY2MlVwRGpMYWFYdWttNUFZQ3l0alF5emVVZE4lMkJDRVg1TDBGOE5ocTd1WTBUZmRKNHhXM2F5YzNjN0RSTFRsTXZ5aGVIViUyRjVSMHMyZlBOalJjQnNMSzNsN3FhZjVjeVpHcFByU0JLQUNvTXZENWU2cCUyQjVIWTQlMkI3NU9jRiUyQjBXT21ldzlEQmRUaDZqWnNFbDFsemhWSDVmR3ZQWGNMZWQ1QzRkYnBPSlhaZERXb3lQV1BkMlZaRFo4JTJCUHZ4JTJGdlFhYVd3SCUyQnplbnd1NGt6ZTFOYlcySElmRU0lMkZVUEJSJTJCWXZEYSUyQkU3NzBvblB3UTZpQkY1JTJCNkxoSVpVZGxXRkJhYyUyRiUyQmQ3TFV6TWdTdjUxUXN6SzZZT0VReE15VzcyN3lGd3VpZGhydUxkQjg2Wno2bWI0aFF6SEFGSjFTYkRSanNZbWk4REVSWkpYbW95NW8lMkZCMTlsVTRWaVBOb1puSlc0MjV2UzFtdE5xRksxdk5Ha1kyZllNUmw5ejE1d1U3cm0xUENOV0JSN1FEM1hmWkd5ZkY0VDAzSVdTbTAlMkZwelJMZm03aURxZFd2Zm9ZR3M0TThVeDk0OFoxV1g3TUxreWRrTmlKdDBTU01UMURyd21lSXBGZDUlMkZpS2VyTmJNVW04Mm1IOGpUQzhrS0h4eUJqYzZURnI2dzZSNUk1RGg2TklpUklJQ2dwQ2NIQXd0a1ZHU3VxdlR3WHp5ekZkQWZYZ2dCTm40QjIyQVNPVlN1QThZeFo2ZUl5WG1hZnp5SkVZcTJhZnRzNURZS05VcmY2VEp5UHl3UlA1amRUZHRCc2xXJTJGYmxCNkpkMVZVSm04U0laJTJCclRwMDdDSnpJcVFjZG1WJTJCSXowakRhZkl0eDB0UFF2RnRQU2NrUWVQS3M2TE9jWHBOdEIlMkZVNXY1UGdwa2JHcGRyMzczSHg0a1hNbUQ0ZCUyRmZ2MXcyUXZMeXhidWhTckZiUHYyTDRkejFOZzlyTm56eUkwTkJUQmFuQUUlMkJQc2pYNWx5YUswR0hOMlRWSXVXN0Q4c0cxMDU0ekFieWN5SWJlZzZhaXpzJTJCdlNUJTJCc1lveVowUjI2YSUyQlJPS00xbG5Ob29rUno5VDc5dXpCVEdWb2ZRMU1iVTU4WHVxd3RQeXBQelp1MzFFTXBwWEt5Q0lqMFUlMkJiWEp2VWJkYmMySHJKNCUyQmJOR3hqc1BBZzVmdnNOOWV2Vnc0d1pNMUNsVWtYVXExOGZZOGVPeGU3b2FPT1Z3SnZYcjhVSHpzNml0T1VLSCUyRlZHYm1UdHJXYVhlcTNhWU9tQkk2S0NXTEpha0ZYRTlobWdackRFU01EVTgyUDJmM1ZNblpob0lGR3ZIcjEwQmVvb1ZjQlpNZmlLd3llRjhlbjZJak5SU3RQVlZiJTJCRmpiVGRvNGNQY2ZUb1VVUXFGWVRTZHNxVXlYQnpkVVhYcmwweGNzUUlITkZZVXI5eiUyQnpaR3U3dWpTJTJCZE9HT2JtaG9VTEZtRHp4bzFvTjlSVlZpekRsZlNsZ2R1b2ZRZE1DRnd0S3BMa3ROT284OWRLYkE4bjFUJTJCSkVjJTJGVWV4VlR6OXEyNjZ0bWFqNDdpVVlqa3h0U1I2V1haRXBvT0twWk5VTjdKVVc5UXplSUI0R3JtRCUyRm16SVZCQXdkaTN0eTV1S1RVajAlMkZGczJmUFVLeGFEU20zWXYyR1lxVFNCVW5qTk9EWWFkSHBPWFBJQURONnFiN20lMkZpSlRNJTJGZGVZc1F6OWFrVEolMkJDejlTdlFxVTJNcXhxRTNnU0dkMUszcGk5N3pabUxDRHdWcHhoM0k3cU04a0REdG83aXgyM3Q1QXlQbFlGaVZDNkkzZ09iSHIzUWU2SW5LdFNzWld5OTlPUHQyN2VJaTR0RG45NjlNZDdEQTNaOSUyQjhwTVFMMmV4Sm1EaTBVJTJCRVRza0pzT21SMjgwYU5zZUE3eW5pM2VEZFNLejgxbyUyQlM3eTZsSzUlMkJOUHlHTXhJSGRmckx5Um9TblhwRUNqcjExU3VYTVNWOHMwVXhOYWQ2TWg0N1N1djdsSWklMkZwUXVMVE1GZ0hZWXIwcFVYY3ZFYTFsMjRna25CYXlYdFdaVW1Wb3B4ZTZIUFJDOTRoMjFFOE9uemtyS1dtYWk0S1lCbFVDS1l3a0JONWRKRlZxbFdiWXdaUFZwVWphdFhyOHB1bGRUaXhvMGJvbjQ0OWUlMkJQSzVjJTJGSEJOUnZuRVRHWEJhejhQUGVXOG0lMkZtR2I4TE9abXlJbGR4M0RCS28ydGNiZ21iTWwweWlma3g0ZkdSaXFEZms3OCUyRlJnSnBJMnVtOElWS0lyTSUyQmgwSExxTkhpc3pVOGRoN2dpNWREM0pieXlGT1BnNnFoa3pNZUtaJTJCdDI3ZCUyRkJjRzJwUlRNMThJNVZWSjNkVFVsTVkwJTJCdzdkaWdYQThod3dvU3FvemZmNXNsZmQxU25Yc0N5ZzhmZ09tOGhtbmJzakRxdFdxUGQ0Q0Z3WDd3TXM3ZEZJZWpVV1hsT3BzVVNwcGZmZnppM01UWEVsYm51ZmZwSzIxSGFuajklMkZIcU5IalJMdngyMmxMOVB2bnhpUEh6OFduYnQ3bHk0NGZ2eTQ1aUFvWDZldVNHcXRlMm9SJTJGZGVzTzUlMkJCejhKa2pLdlBYaEklMkYlMkIyQ2ZPV2pSclNkcUtkMSUyRnlCeGZTY3JKR2NrMElJSlBuNE96R2dRVkd6WlNqT3docTdBY0VNTG9xaXlUTUdHN3NIMzVtOFQzJTJGNXpFUlRFN05Xc21SanhURTkzVkNMV1U4RUkyNEtyamNZaFVVeXFEbCUyQlRZQjhYWWtRJTJCZkNqTUdub3pETEtVdTlaODhGWFVkV2l2bTdZVCUyQlU2YkJPM3lUcUFoQnA4N0x0TXpCd0dtWjRhcVVjR2xoM0pTSU1SQThYeVV4M3I5JTJGTDI2Nk9YUG1vRyUyQmZQaUtSZCUyQjNhQmNkMjdiQkgyUzBQbFZHWkVwcmFwWDVGVVpPTVFza2tvYm1nUkQ4N004ajI5SmlBWHdzVVFJdWVmVkNXcWRzVWthbVolMkJvMkRQUExoY3hFUUhQeU1rMkU1YkslMkZSeSUyRjBsSVRwWGFTMXA0d0FQcG1yY0l1bCUyQnhRUk0zYmlsdlN5WmFoWHd1WWdkM0tSREo0bERhT3pZVWZKTyUyRjVLJTJGZ0x6V3RYZEEwODVkWmJXdno0U0pFckhIeEpMME9iTmpKcTFlaDRsQmF6RkhHY0NraFlyWlY2ckJ3WmdJTHBFenNUaWxFVldKS0VienFYdlE4eUNEUURFRWlWSlRwbnZqZ0NCUk9qSWFNR1JkOGxudmp4NDVnbzRkSExGJTJCJTJGWHJNbmpWTGRPYkRxZGhZNERaOG1IU1dWbHNrUnpKcnFUcnhXZWlhNURNeUJ5RlQ4N1llNUtJa2NEZ1c3ejJFdGVjdmk5ZUc2ZGo0eW9IT0pmSGxoNCUyRkRWekdzNjd3RndyeSUyRiUyQiUyRjN2VWJKYVRaa0YlMkJmeiUyRiUyRk81N0pVanVvTGF0SFdaYmtOMUZkMmRqalNSRENaaTZZc1dLcWxFc0k3U1F4STZhdm5FTDZqbTBFbjJTVW9laGthU2Rpa3hUN3NhYjFFRTVOZDZWamx1cmRHYnF4cFRtVEVSSkpxYWs1ekY0VkdsSWxPWUxvdmRLUUJNVEhNNkxpcGJURGNZdUQ1QTB3ZFJUT1F2WTl1b0wlMkIlMkY0RDBheHJkOVN5YVNseHgwenFYdFc2R1ZyWnRjU29rU014U3FrZHZ2UG5ZJTJGSmtMOWpaMlVrMko1JTJCWk14RzdlemVpbzZQbDlkYXRtNGhSJTJGOCUyQmZOdzhPRGc3WUhSTmpiUFdFV0RCM0xuZ0lOUWNXR2NwZ05DcGRXaEhid0VRY1pGd29JbE55JTJCYjVsWHljMGF0OVJEZUxWOEZNR0pOVUk1aXJoS1FQeHM1TVdNJTJGSXprM1JYYWdjWmRzeXlsVmg3N3JKOHh2dCUyRjklMkJ1dnNnbTRjSVdLTXZzbCUyQlAxbkl0YlQlMkY5aHBqRmJ0bnhnSm1IcndvSUhLVUxoZ01TTnhYbFNNR0Q5YyUyRlV0ejdndjFESHlPdEpESjQwQ0pSMmxHRHdBbEgzVTNTbk5Hdm5HcG5lJTJGcnQyNGpiZmJ5eFF1TVZBMUxnekZxNTA1UlA1NDhlWUs3ZCUyQiUyRmk0b1VMdUtCMDdmUG56NG1VUG5Ub0VBN3MzeSUyQnZHemR0RXQ5MGxVcVYwTDFiTjhRb0p0JTJCMGNTTTh4b3lCbGRLRHVTVGUwVzA0T2cwYkNmdSUyQiUyRmRIQmJRUnNldlpHc1VwVmxJNXNpNUpWcSUyQk9YZlBsUlElMkYzUERRVmMlMkJtY0cwdjVlVXlYc2RxeCUyRklNYXNESlQ0RU45ZHNXcnd4cWlaNlFaQzFTQmdNTmFlZHhDaXRPTWlFOVVweG9rSEhUdU84UUhCWWpPd0hVMU1QWHZ6SmprJTJCaElJZ1NWdCUyRkpobzhkeUh1cTNaT2pBUk1mZjdjV1l4WDB6VTdXS3VRckNUcWRGemhvODdINU91TDl4elV2QzRyaWUzQ0xFR1VrUDlRVTdLWGx4ZkN3c0tNclpkJTJCY05WeHllTEZHRDVzbUN5Wjh5UURob2xPQ2RzZ08zdDZxT2QzOCUyRldEanpMJTJCR0RuSXpMQWNaRlFoNktFeEdjM2NNRXRpOW43cXlUejd4bmRucktnV25JbW1oR3lBZDlnbWpGMnhTbWFsVVV1V3cxVkplYWJtcFl2UWFjcFVOVHROazdqcGpzTkh5b3dnVE0zVEJ0UmdYcnIlMkZrUGpxS2RHMTJpY3JpYk0wZCUyRkpvSVFGVEUzYTklMkJzaVVwVlZRVnBOQmg2VTd6ZnlrcnF3bE1qSUhHQVAzMmZGMmZRZUlWMkg1OG1XR0Jzc2c3SW1OaGNmWXNYQlhVcjlnMFNMSVc3SzBVbm02eVU0Vlpzb2ljOFVIS21uVU13bnhPa1c4UGlYaXpDVHFESTF3TlRNeDFvUnFueW5jbHA4WExsOUJQQ1NWR3plVldZeSUyRlMzSyUyRkxDYjJSM0pwRXBJd2RaMTZkUzNPV014cVlxZXg4eWlSUGRlRW90M2dvUksydXVic1pRbjdkRiUyQnlBc2MlMkY0UlN2MDJmT0NQTk9VWktlJTJCeHlaUjRScWlRbkxsaXpGNGZjUXp3OWpQaGpjeE4wNzFLdXBPbWpWT2FPSWdpUXgwMUk5WWUwNE0xZ0NRN01PUzVXZE5IckVDRU9ESlVJU3BnNzBYNG1aUFBiQVFneUNMQ1BWVUp3TnlEVGMlMkJzV2dldnEyNmNaaUtDZ2xHbGZjT08wVlRHVktXZUxjMmJOWXVIQUJQQ2ROZ3ZlVUtmSWF1WFdyOFZ0dE1DNmttZVQ5TUp4ZnVGUHB1bFEzdUt1bjFZQkJjcG9DWFpiaUpWRjF0Z1JHeTFxNkMwZGxZN3hYZjFwSXd0UUU5JTJGWFJaNmxkWVBZaVd2T1V5Q3VQbm9TVFVpJTJGcyUyQiUyRlJYT21lQW5FYkZhVGt4dzFBTm1EWjFtckdsRXVMeTVjc0lXTFZLMGljTVUlMkZyeHpPblRFYkp1bmZIYnRLRkMxYW9pcWMzdlRhSlhoSjRmdWkxYjl1a25odUd5ZzBmRmdPVWclMkJCb1luTE5sayUyQmJKUjBocU1uVUxLeXZzZW00NXJyM01JUHFsNlE3ejhQZUhWYWN1NGhhak5KU0RtaEl4aG9sUktLVjdlRXpBNDBjUGNlSENCV3pkc2dWTGx5eUJ1NW9HaHd3WklrWmVSbXdVSU1MRFFyRmNUYkhKZW4xVW5hZ2lVVldrNGRlc1czYzR6JTJGQVJGeVdmdzFKMDM0d21haERUTm0wUjEyZHkwR1RxMjdkdW9iWFNJMmt3YUJYOFJaTHFZRW81ZWdtNEhPemdORUJpSE5qNVhJUXd2NDZ2MUYlMkJwUTVMNTZldWV2bUVMSmdRRUkwJTJGZXZIQnhkaFlHZnZUd2tiSEZNZ0h2MzBzS0NNNE04WFZMZ1F5cTAxdlpVYyUyRlFBQnF6YzdidGxHQW9TMWtsemdoaUtvZjZEaW1ucDlCa2FxSnV2WHB5MnFsV3dWOEtVVktSS2NpY2M3WkZ5UzRKVHRtVTBOdU42aFd2SVFQVEwwMCUyRkxiZDd6ZDY2UTNKdmNMdFU3WmIyR0xsb21YenV1MnNQNGs3ellMYXN3U0klMkZQNnlSd3pXMW55ODVvckZIJTJGJTJGcUNtTDFncEtIVGxPbHlUUFpXJTJCdDRWYWYzbVN5RDJWWERjSlF3ZFBOallRdHBJbHFtdlhia0MyNEdEUDVzckxiMGtUSHI3Z2NRN2NBWFJhZXAwV2NCaGtOTTIxYUVpbVNVbTRvVUU5eXpaZXhCamxnZElDR04xNjJiaUcyZUVHOU54OFRwWmpWTnRzTzNoVSUyQlRLbmNmWU9sa0RucHVZdTBnUlRkMDZWYVRxemZwVHVxMkp1eWc3WiUyQmp6NTZDbEtrVUclMkY1TDZsODlScVg0RFklMkJza2oyU1ptckJXdW5YczI4JTJGdjNrdU5Ha1NqanBLSTRhWEQ1aSUyQlVVM1M1RFNycTZSdVIxT3hjZWd3bUJhJTJCVHphdlZtN1ZBUjdlUlVyWUVPeWxtWjdDT01IR2lzbm5tQzVmTjcybGtBOHBzY0pYUmI4OEJ6YkRSdEJKbkpNNWNHMiUyRmRRMlBIRG1qbE5CQnp0JTJCJTJCU1oyYjRLUm5jUkZxJTJGJTJGNnlraE5XU0EwZmclMkJTbG52aEFNamF6UXFJbU1hczBiWlRKUiUyRjExNTVKVHNOdEhXTFExbk1OTHE5MW9ianJxdFdtT2MwbnNqSHp4Q3hOMkhtTFVsVXZMRE5Xem5LTDVtSGlSSzVqY3RoYWRtWlV5TUxkWEpOaWxZMjVtTkhHcUclMkJLVElQUTB5ZjM2N2ZrNnc3dHhWMUt2RnNiRlljZmk0TVo1RyUyQjdlZmc3Z3ZzMVNseXNZV1NSa3BNalV4MmROVDBsUnAzU2l6aVphdWg5SnRKNjhMUnhXclp2R2R3RmRtUUEwNmZVNm1WQVllTGQ1JTJGRUIxZFI4Q3FVMmUwSGVRaU9tVFk1UnNpaWNuNEpFb2dZZEpFOTBtSkdBTlJ1R0xsTkcwQXlHanc1SUklMkJYdDRTRnFwVngwOGkxUjVzbTgxM0hpRHMwZzFsUXpqZ1AlMkYlMkZ6dnlSeXoxeGlVeFhqcnZhMVp5OHJ3WkMxRGdUV3czSEVLT3pldGRQWUlpbmpvMHhObENwWERudmV2ZGU4WVdaVDFKTVhHT2JyaHo0VEo0dDZFZlhrdVNRMyUyRlBiblgxQ3FSazNac1RKajR4YXNpNHRENUtObnNxJTJCUWZseEREUFhqRDZRNkpUSFJLOEFaSURsaWxKdEhRQkQyS3VuMXVkR3plM2NFeFJsU3NIR2dhaEslMkYlMkJ3aHB0YkdKJTJCUDJjeUNqMWVrOEpsQSUyQkRueTdDSDNMa2xEQmUyaCUyRkJTajgzJTJGMTFtMDU2Mzc5RzFVMGRqUzN3Y3FXTHFCJTJGZnZvMHpkJTJCbXJLeWxvMWhJM01LWkhuWEhObmhuZklCdG11Tk00JTJGU0RXdXZ5eGhqMXNWak5ITCUyRkRGeThUSkZ5JTJCRnVwS0h6RmtnQ0dMcTJraVA2bkprZlRvdG9VSFVkUFJZNWYlMkZrWjQ4ZU4wMHk5UzNJZE9sUmlwZnYyN1pzc3RXM2JGaTFidGt5V2JHeHNNTVRGQlNPR0QwJTJCV0prMmFKRW5ReVZUMHFRJTJCZDQ1dUUzQmN0VnlyWHRoUnB4WkdUQ0xsd05RblJJN1IwJTJGeEZ4STY1V2c4ZWt3MU1QcHcyeSUyRk1CQmJMcVI5WEU0WE9IOTRiZmZqSnlZT3FTS3FZbjFvU0dTUkpBU1Fldm1tVUUwWU9obVk5ekIlMkYlMkYzcjN4TEFMd0U0Nm5PcUlLYmdmVTFTT3FPVzlEVW5DUyUyRlZJaVhGbVpHcFdPa3k4dXlXZ250Mzc2SnlvOGJxMmU5aHpibExTWWpxR0ZYRmxHaGh6RDVab0VsTTgzYnN4cVRBUVB5V3Z5Qm1SV3lQWjF5MjQwJTJCNWNrdjBYMXBWdDA4bHpxWWxhOVNTRkJScFFhcVptbUNzTHpPTFp0Vkk1VTdwRXRWcUtEV2pGdnl5OEtTcTNhJTJCQUl1VXFwSmhaNlhPQnFsQWJseUdxd3pYOHpZcnB5SGpwSmVyTGlZUFphRmd6RG9ZeDJYelA2OHklMkZ6eXlpVnVBd2NMQmt1RW9yMHNUVVJJOGVQV1FEWjFZY1dFa21Kb014a0YzciUyQjh5ZzZKZHZVVjVKUSUyQjR6dEZUNEwxJTJCT25wT215R3lqOVF3WlRiUXRjaFl1Z2lhT2pxamZxclgwZjJZeU4xMm92WlJXNExjZyUyQldQbFVrS2FtWnBvM0tpaFlhVXJDM1dyckNBR0JUVnMzeUZUa3Fsbk5IeW1UY09nV2ZPRTRiU2VKV1BwdHB6Z3dKMHozTmU1OFdibTlYdmslMkZjZHc5VjBFbnhrempVJTJCYWRxU0xxWWtHZGV0aW1kTFJhRWhvVmU1TG93UHFtVXJVcW1NUm5vN1VncWNPZEZYRzdxN25XWG1RYSUyQlpKYUs0Q2R4czNVVEYwMHF4TGFVRzZtWnJvMEw0OWhxcFJaVW1iZGROS0REMmxJVXFybndjNWZXbFlIUlNFR2c1dEpGUTJxJTJGVGRqQ2JXTyUyQmFsMGdBNmRVWEFpaFhHSjBzJTJGUG9tcGlmbHo1NkolMkJPMGZaeFBtbGJTeWdFY1JVQ1ZrZDA1SFJpRHQ5Q29YS2xoTiUyRjhwZkcyS3d2Vlp2U3RldmlkQVlGaTMweVV4TTNiOXhBNFRKbFZRVU5xMzFhbGJja1lrTkdQMyUyQkR3WFBtbzBHOXVzYW4lMkJQSlJvbFFwekkyS0ViZWsxbk5iRktrJTJCNEFMWmd0Z0RLRmFzbVBFSk1nWVp3dFFtMUs5ZEMyNExsRHJ5MUVJbGhxb1RNemFGWHI2SjRsV3FJV3JiTm1QTnN3JTJGR3VMdExMSWVsYko3V3BCdDNKZERNdGs4JTJGdUF4d010WTg0NUNoVEUzczI3Y1BoVXFXeElxalJ5MW1veVpKb3ZqdVAwSGZ5Vk5ScjA0ZFkyMnpKNWlMcEdEQlFuSXlCRU5zdGRyamN4R053YWtidHlKdm5zeFQlMkJUS2NxVTJZUG5VcWFsZzN3NnFUWjRXNURSbVV0QjgwMDBnTktEcnhJJTJCNDhoa2RBTUVxcTZmbGp1ZXl5RSUyRmJFN2thaEVpVXhiJTJCZHV5VmZDZ2EzWlRwbE1YQUdtNjNGdVZDd0tGaSUyQmU2UjZtVEdOcWdrSHVQak9tbzNpbHlsaW9kQ2ZEOG5SbXg0JTJGY2xxVjhCdlV6RFcyZlNaTlJ1a3daWEw5MnpWaXJydyUyQnhNVEhJVjdpd0d0aXJWZHZjUiUyQlE5USUyQnkwZHZ0bERMRjh6b3diMVVDYXVDWUVCWXNVVFRiVldrWWpVNW5haEhkdjMlMkJMa2lSTW9yU3gwaG9XdU9uVTJuc0cxZ3ZMVFNteEFHcWlNdXR1c0pQTzBqUkVvcEJoNXlCQVgzTHViOVlIOWxnb2E5QzFzYkNTMTc2SzlCdzE5b05vc295UTR5MkY1REpGZEdMc2Y5UnhhdzhyS0N0ZXoyRldhSlV4dGp2djNsSkd3WXdlcTE2eUpjblhyWTJMd092R2FTQ2lvTVhDZEN6cHNJREs4ZVdnbEk4VDR1U1JETndZc2NhdlQ0cjJIMFdIWUNPUlRWalIzZFo4OWMwWTJydXJReHZQbnozRGklMkJESFkyVHVnYVBueWNQR1pLJTJCR2s5SnBRWFdQYkp0OEhpa3g5UUVHaXJtY2ZCSjA1TDJrYkNpdkIxYktsblFneEh2ZnhPWkRsVEcwT3FpZG5UcDFFV0dnbyUyQnZUcmglMkZLVnE2QnN6VnFvMnNJV25VYU1BbzhaZGwyd1NHaTQzMUowR1RNT0xmcjBSNmxhZFZDdVdnMDBhZFljbnA2ZTJMOW5EJTJCN2N1bVVzVlVkYWNlbmlCUkUwYnNPR29XN2p4aWhkclRyS05XcUs5cTdESmVlMzI4TEY4ZjNBVGJ6TU5NQWRVWlhxMVVPVkdqVXdkS2lyNU9CbU9aYUF6OHJVeVlGSHI1RkpMMTI0Z01zWEw4WVQzNmMxREZGSCUyQnZIZyUyRnIwa2ZYRHh3bmsxMjk0elhtR1pzRWltMXFIalU2QXp0WTVzQjUycGRXUTc2RXl0STl0Qloyb2QyUTQ2VSUyQnZJZHRDWldrZTJnODdVT3JJZGRLYldrZTJnTTdXT2JBZWRxWFZrTyUyQmhNclNQYlFXZHFIVHAwNkxCdzZJSmFodzRkT2l3Y3VxRFdvVU9IRGd1SExxaDE2TkNodzhLaEMyb2RPblRvc0hEb2dscUhEaDA2TEJ5Nm9OYVJKbHk3ZGcyOWV2WkVoZkxsVWFWU0pkU3ZWdzlseTVaRjFTcFZjT3JVS1R4NjlBaTllJTJGZEc0VUtGVUxOR0RVWFZVYnhvVVZSVzE4NmNPUk12WHJ3d2xtUkF3S3BWVWdiTHExdTNMa3FVS0lHcVZhdkN4OGNIcjElMkI5TWw1bHdKYUlDRFJzMkJERml4ZFh2Nm1MWWtXS3dOcmFHdmZ2MzVmdjM3MTdoJTJGbno1Nk84S3F0cTFTcHk3M3o1OG1Ha3UlMkZ0SDg5d3VXTEFBZFdyWFJuaDRtUEVUQTRJQ0ExRzNUaDJVS2xWSzZsZSUyQm5IcFdWYjhaaVU2a09YcjBLQnJVcnc5ZmRmJTJCM2I5OUtzclZtelpxaFVzV0tpSXVMTTE3MUFaNWVYdEltbXpkdE1uNmlRMGZ5MEFXMWpsU0JPY1phdDJxRiUyRiUyRnUlMkZ2NlY0VXVldFc3ZEU0Rld2VmcydnpBVHQ1U3RYOE9PUFA2S0RveU1lSzJGJTJCVmdtdmI3NzlGaldxVjAlMkJTdjR6Q3ZHMmJOdml2JTJGJTJGb3YlMkJQbjV5V2RUcGt6QlglMkY3eUYyeEtSckJ4Z3JCcjJSTCUyRiUyRnVZYjR5ZHB3NFR4NCUyRkdUcXQlMkJ5NWN2bGZYUjBOSDc5NVJlWkdKNCUyQmVTS2ZtVUJCM0s1ZE8lMkZ6JTJCOTclMkZIdHNpdDhobFBHZmolMkJoeCUyQmtISDclMkYlMkJQRmpGQ2hZRUtWS2xzU2YlMkZ2eG56SjgzRDIlMkZldkpGcmljR0RCdUdmJTJGJTJGZ0hWcW1KU29lT2owRVgxRG8lMkJpdmZ2MzJPUXN6TiUyQlZvSXJSZ213bEVCQlhhdG1UVlNwWE5uNGlRSFVwdiUyRjJmJTJGJTJCSHBVdVd5UHRxVmF1aFVhTkd1SnBNem1vS3RYWnQyNHAyJTJGT0RCQTV3NGVSSUY4dWZIOTk5OWh6bXpaJTJCUHlwVXZHS3czZzlXdlhyTUUzU2xBM2Fkb1VLMWVzaU5lMFU0UHhTc0QlMkJxQVJ0VUZDUUhOdE43YmkybW5CNHhJZ1c3cW5KeGQ3T0RnVUtGTUNUcDA5eCUyQk5BaEVkVGp4NDB6Q0dvbDNQUG16WXZKU25PbTF2eSUyRiUyRiUyRnUlMkY2Tks1YzN4aVUlMkJlQkElMkZHUHYlMkY5ZEY5UTZVZ1ZkVU92NEtDaTQyaXNOa2k2T0c5ZXZHeiUyRlZ4cDA3ZDlDb1FRUDg3VzklMkZRNzE2OVVRWSUyRjZJRSUyRlBmZmY0JTJCOWUlMkZiSU5YZnYza1doUWdYUnIyOWZQRTh1SDd1YUhIcjE3aTJ1aXozRzN4RVhMcHlINTZSSnFGR2pCdjc3diUyRjhiZmZ2MFNlTFdvR0RzcmNvdVZyUW8lMkZ2NjMlMkY4UE02ZFB4VkFuVGxHQVMxS3VWc09mWnNOU0ViV3hzak44bXhSTWxpQWVyeVN0SHpseTRvcXlGSTBlUDRnZWxrWTh6Q21wJTJCbnlkUEhneHhjUkhMZ2hOTHlSSWxaT0s1ZGZzMlJybTd5OFNsQzJvZHFZRXVxSFdrQ3JObno4SmYlMkYlMkZvWE1lMVRBalhxMnJWcW9YeTVjcUoxbXVEbTZvciUyRiUyRnNNZnNHMjc0Y1RLM2tyQSUyRnZ6eno5aTRZWU84VDR6OSUyQiUyRmFKUmtxdE9qblE5JTJGczNwWlcyc3JlWDA0UzBzRG80R0g5VjJ1eTJGTncxQkolMkZyQnpXWjBHZE9jQUw0OXR0dnNUVXlVdDRueHBFalIlMkJTd1BFYzFnZEUzdnYlMkZBZ1FRYXRibWdOaDBPUXBlT3JhMHRLbGFvSUs2VHNxVkxZNlhSMWFKRFIwclFCYldPVkdQejVzMWk2dFAzT25mT0hLeGZ2eDZSU3BDdFVWcm91blhyeEM5NzglMkJaTmxGRUNLTCUyRlNoS2s1bTNEMTZoVnhTM0NCN2JiU0tBbWVORVZoMktwVks0U0VoQ0FpSWdMaHFzd083ZHZqNzBvQWp4MDdWcTRqdG0zYkJnOFBEMnhRZ2oxeTYxWUVLd0hzNE9DQU1tWEs0TVR4NHlJWVo4JTJCZURiJTJCRkM2V2V2SWJhS29WOVk2WFZKM2FWMEoyeVk4Y09oSVdGaVpCbVBTaWNYNzU4S2Q5VDJQck1uQ21mdDJqUkF1SGg0ZGlxeXVSejBvVkJ0OFd3WWNQa1dpSjYxeTc4JTJCUzklMkZ3WWpodzhVTlE1ODVyUWlXbVZpYkg2ZnU5NSUyRiUyRiUyQlolMkY0JTJGJTJGN2pQeENvYTlRNlVnRmRVT3RJRiUyQmh1T0hMa3NFUmlYTHh3UVJiYzZNc21QVkVDbTRLSyUyRjV1RExwUjdTbmklMkZmdjNhJTJCSWtCMUVoUG5qd3BwNEtkUDNkTzNtdmg2ZE1ub3NsU0NGOVNndGQ4c1pMZzd4NHFBUnk3ZTdlVWRjYzRJV2lCZGJ0OCUyQmJMVW40SSUyQlJhaHI0ODZja1lYTUsxY3V4d3R6YyUyRkNaNkJQbk01ckE5OVNtRTdjRHdZbUZGa2ZpeUJZZE9yU2dDMm9kT25Ub3NIRG9nbHFIRGgwNkxCeTZvTmFoUTRjT0M0Y3VxSFhvMEtIRHdxRUxhaDA2ZE9pd2NPaUNXb2NPSFRvc0hMcWcxcUZEaHc0TGh5Nm9rd0ZqWU0lMkJlT1lQTkd6Wmc3cXhaOEJnMUNtNHVnOUcxU3hlMHRMZEg2N1p0WUd0bmg2WldWckJwMlJLdDJyWkZxelp0WUtNJTJCczdLMlJvdVd0bkJRbjltMXRFUFBydDB3cUg5JTJGS1dQdUxCJTJCRWhZVGdYRndjSHR4UG1JeElodzVMQTNkVGNrdjlnWDE3RVJqZ2p3a2VZekhDelJYT0F3ZklqbEE3QjN2Rjk2MWgxYXdackJYWnQyb3RZOEclMkJkV3MwczJrQjYlMkJiTjFXZXRaSXc0dG0ySFBqMTdZTlR3NFpqdTdZM2xTNWNnTmlaR3luJTJCbEVadXU0d08lMkJTa0hOalE1clY2JTJGR3NDRXVhRXVHc3JWRk04VmdkdDE3b0l2N2FQU2RQQVdEWnMzRmlDVXJNQ1Y4TXhiR0hvRCUyRjhkTlllJTJGRWFOdHk4aDhnSFQ3SHoyV3RFUFgyRm5VOWZZJTJGZXI5OWlueXQzN0RvaDVoZmpQZDZyWHlBZlA1RGRyTDE1RndNbXpXTFR2RUtadGlzU0lwU3N4WU9ZYzlKJTJGcWpVN0RSNkpsOTU1U0IwNEM5a3E0TyUyRlh0ZzZDQUFGeEp0S05PaDQ2TXdwdlhyM0ZnNzE3TVZEell0Vk5IMmQ3ZVhDa2FOcDI2b00yQVFlanVNUUVEcDglMkZFa0hrTDRSRzRGck9qWXJEODhIRUVuN21BMEN1M3NQbk9JJTJCeDQ4aXFlMzNjOWY0czliOVU0ZUc4WUM3czRSdFQzTzUlMkI5UWRUamw0aTQlMkIwaCUyQkY2UiUyQnYlMkZ6SVNjeU4ycTNLWFlPaHZvdmdOR01tdW8wZGozYURYTkNzZlFkWTI5akF3YzRlblR0MnhKUkprN0EzZGpkZXZ2aXdtZWhyUTdZVzFLZE9ubEJNT0JVOWUlMkZSQWN5WDhHdGs3d0s3ZkFQVHpuZ2F2MEEwSVBuc0oyeCUyQjlFT2FLZlEzMSUyRjNOc3ZIRVA2NiUyRmVNdEMxMiUyRkcwZ1hUOVR2ckpXSVo1bWJ4SHVLSk5TcEJ2VXdLZFFwNTEyYUdZZXAyYUZMdzNiSUhUdE9tdzd6OFE5Vlg5clZxMFFGZkZ1Tk04UFhIaSUyQkRIalUlMkJyUWtUS1klMkJDcHMzVG9NR1RRUTlnNE9hTmpDQmswN2RvR2pVaEJjRnk3QndqMEhzZW5PUSUyQkUlMkZDbGdLM1MxS3FKcDRkUDIxREI0TDF6JTJCVVpTRERlT04zdkMlMkJWSU5ZaiUyQnVVN2JMcDFINHYzSDhISVpmN29OR29zbW5Ub2hBYXElMkZxMlVnalZRS1RQaHlqcmxUdGpzam13anFDOWZ1Z2h2TmZOMmNHeVAybzBhb1hwekclMkZTYzVJVWxCNDdJckIlMkY3eHFEcGJsUkMwU1NFeVRCSm1jaFN5TWpFcXE0YmI5d1Z6WVJDZkpmU1R2aE12VHk5VWFkVlc5UnRZb1V1blR0aCUyQnBUSk9IM2loTEUxZEh5dG9KWWNzWEVqbkFjNGlkdWhxdUlQbTc1T0dCJTJCOER1R0tuNmlReENnTGNPdjlKd2JGSVg0c2FQR2daVkM4TUZldlclMkI4OWtRbUZ0T24yQTR3TkNJYWQwMEI1emhZdFc4SkZQVGVGZDNiREZ5dW9UNTg4aWZGalJvdVB1R2pGU3JCUm1yTCUyRjhUTUdrJTJCdkZPekd6REIxczJVeVlIakl4N21iRnFERXYzeU5XQ1hBJTJCZThlUm8xR3NTbFUwVm0zaU1Yb1VqaDQlMkJiR3d0SGRrVnpHOFNzR0lGdXF2SnVteTE2cWpTb2lYY0ZpeVdpWDIlMkYlMkJuN2J3JTJCZnhQSk9ZajdJRG1aNkwxakFWbVNobERZejFEMFpsRzF0VXFsVUxuVHQwd0NyVlB1YUhObnlKJTJCR0lFOWJPbno3Qml5V0pZTjdORzdpSkZZRGRnc0pwUjc0R2lpTnJCUnJOTyUyQnhySklMenZpRSUyQmNBM1NMMGp3NmpCeUQzQ1VNZVpVWEwxeW8yakRsbk13NnZnenMzN01ISTl6Y1VLSnNXWlNxWFJjeklyWkpuMU5UM256ciUyRmxjOURraDhmcm93NlRvNW90cUY3Vk82WGdNVVZtTmglMkJOQ2hPTENQSzBwZkZpeGFVRiUyQiUyRmRnMnpaa3hIaFVxVlVLeGFOY3hVRFg1UWZiN2owVXR4QjJoMWtrNEphWnZTTk1pV2Zuc09vSXhpMW1KbHltQ1dqdzh1bmo4dmJhemp5MEJrUklRYzNwQ3JhREYwY2glMkJEaUh1UHNmczFFSEg3b1dhJTJGNjVTUTZQTGtPTmg4JTJCeTdhRFhGRDdrSkY0T2pvaU9pZE93ME5iT0d3T0VGOTUlMkZZdExGJTJCeUJFVjRHa2JqcGxpODk1QkVWWENSUWFzRGRFbzlSZHg1SkZyR3lxTW5VY3UlMkJOWW9VTDRFRjglMkJmaDVvMGJ4dGJYWVVrNGRPQ0FFaWJ0OFV2QnduQ2VOVSUyRldXTFklMkZmcUVyS1o5S3N1YnpFbEhQWG1QUXpEbklrYjhnMnJkdmowTUhxUVphSml4Q1VETmZMNW15UVlPR0tGU3hNcVp1Mkl5ZHoxOHI4JTJGMnhka1ByOU1sRSUyRnpZbndQazdkNk5Falpxd3RySkM1Sll0ZW43a3o0eWIxNjlqNG9RSiUyQlA2WFg5RGFlYkJFSlJtaWtYVGhuQm5FZG1XVUZSY211NDRhaTk5eTU4SHc0Y01sdHR1UzhGa0ZOWk84JTJCMHlmanR6NUM2RHZaRzhSSG94UjFwa3k2NGh0VFIlMkYlMkZOaVVRbkx4bklGZUJBbkFmTVFJUDBuQXdySTVQQiUyRjNPalJyVVIlMkJrNjliQnc5MzdSbnVsdjF1cXpUeVgyZVVxa2RhMzVaNG0lMkYwJTJGbyUyQnRiOHpKNjFyRTFONmZwTmFvdnhoTFBqU0EwZFJUaW1OVmF0V3hZbGp4elFQZnNocWZCWkJ6ZG1LdTVwS1Zhc0JueTNieFp6YmNpZXpmVzEzRmVNJTJGd0daMW53aEYxTllaR2NMJTJGJTJCUm0lMkYyNml1WWVlYnZtZDhzM2taak9uY2V2ZXh1R0g0bXkzcSUyRjYyOHpqaWd1SUJCOThLbW05b0RqTjhsdUtmWmZiV3VUMHk4bHVGSkxJZm1tOVkxbjBKa1ZFWUwlMkJFYnZSZEVxVmRGYTlSSFhDWFJrRG5qY2wlMkIlMkI4ZWNpUkt6ZmFEUjJHeUlkUE0xMVIyYUo0eCUyRiUyRm9LY3hTNDI2MklsOWxVUzNjdlJmemRrVERaM01rNXUlMkJJd1pxemw0UlAxNXk3akFXS0Z3SlBuWXZuY1JMcnR6cnVJaGJ2T1lqWmtUc3dkJTJGc3VyRHh5UXZpYVB2UE50JTJCOGo0UGdaSmZDT0lQVHk5UVRqaU5kd3d3enZPMmZiVHN4UnYlMkZlSlVQZmRHWXQxRjY0a0dYUG1GSEx4R3BZZFBLWiUyQkZ5VzBhTThCJTJCWnpqTVNQYmpHWFJpdUVZNDNwQWdjSkZzSHpwVXJ6OWpKRWpXU3FvVDU0NGprcVZLcUdtclQxV0ttYWhXV2ZPQUpsRlpJNkFZNmRSdDFVYkZDNWZBWVhLVmNEZiUyRiUyRjBOZmxBRGhLRjllVXVVUVBjeDQxUmRIaURvekhrVXIxd0ZmJTJGbmIzekF4YUsyc3BEUFdOUGJ0TzR3UENNWlB1WExoaHh3NVVicEdUZnlTTHglMkZ5bHl5RkNZRnJjT0RkZTh6ZHRndEZLbFpFZXhjM2lkMDJQZHRXeFVqJTJCNnY1RktsVEV0NyUyRjhpbUxxbmtVclZVYiUyQk1tWFJlNElYd2k3Zk1Qcmd0VmZyS1VBcG9MdU1ISTAlMkYlMkZlOWZVZGUlMkJsV0ZTeUtTRkpESXFkNU54Z0ZacWFvM2FOV3ZnbEI2am5XR2dnQjQxY2lSJTJCJTJCT1VYdU15Wmk1am56MlhTMSUyQnFMaktZSUpVU0RWTCUyRjZLYTE5NDZWTGFOR2pCJTJGNVBqWVZSaTVjajZQUUZMTmwlMkZTSGd4OE9SWjRiUGYlMkZlNTN5S1VFMWZxcnQwVkJvUFcxN3Z3VlZHcllHQVZMbDhVeUpZd3AlMkJOc01kTWElMkZ2djhlWTViN3k0SyUyRmRlY3V5RjIwcUFoeGJtQ1JxQ1JWQnFNdzdQdjN4OSUyQiUyRiUyQlVaZEd5Q1RndCUyRnVmYXFjb3dpOWRGMFclMkZaTFVXWTFmanFWdW96M1U3NzdGNUhYaFVyJTJGUlM1YmpPeldlSEYxYzVUcU9rWXlNZUdFa1dhUjYzcTFxOG5SZnVoSyUyRjVNaUJNZTd1c3EwJTJCcTVFbGd2clNoUXRvMHJneGF0allJZkQwT1NYRVhxWTRjMllHVWZnd2RDM20xVHVFS0liSVU2SWsyamk3WUp2U1luYSUyRk5td0FJRU9WcVZrYnJSVFRsYXRiSHlXclZzZlMlMkZVZkVET1cyMktHejUlMkJHWHZQbmd2bWdaVHF2bll2eHllOFVrUCUyQlhPZzlWSyUyQjFnWXN4ZDVpNWRBcXdIT0VzOFpMNmdWQXkwJTJGZEJ5JTJGRlN5RXppUGNsWG4xeHJCNVJiM3lPME1kdFJtTWs4UkJkVyUyRlh1Zk5SdkVvMTJQVHNveWFiaW5BYzRvb0Q2dk1OMTVMJTJCSmlOSUdGNjFHVGZZOE5scTJyWkV2ZHExY0Y2UEZ2a2t6SnM3RiUyRm1LRklIejNIbUllZkZTQkRUREtyWDZJRE9KZkVXaDJjSE5EZDhvWVRkOXd4WXglMkJ6a3V5YnU5eGs5U2lrVWxMTmwzR0JXVlVLNWkxVXkwekIzSyUyQnFXZ3JtYlZIQlViTkVUVTNYdUllZmtXbnF2WDRidWZmeFpCZlVpVnl3bWdnQkxrMU5BVEMycUglMkZrNzRPVzklMkIlMkJFWHZ4dUUzYjdGRGpTJTJGR2UxUDUwS3FyU1ZEM0dEc09QJTJCYk1LUlBOZnZXN3dKTnhNaDRkaDdoSkcyYm1aRWNMZ3hGVW5tdkRrRHRmZnN5ZU9WTTJGMlVWTWxWUTM3cDVFejI2ZFVQSmF0V3hXSFU0dGN5TU5GSFNRM1JWckRvUkoyRk85djBHQ0FQUjNLVEozM3VpRjNJV0tvekYyM2NnJTJCdWxMRWVZZFhZZUpJR2VjcXZ2U0ZhSUolMkZLQm0xaEtWSzh0c1hxaHNPV0ZtTXVEc3JWSElveW1vSDR0R3pmTCUyQjhkMTNvdEVYVkwlMkZMVjdJMGhpOWNJbG9FdGViRWRXWGRPREM0bWFWMDdicXc3dG9kSjVWbTMzZUNKM0x4SkhBMUNMWSUyRmZwbmtkeGxKSm9FZCUyRmVLZDlHRVpWWTgyRGc3SkhrQ3JReHZidG01QnNXTEYwRkZOMUJ6d1RCa2diYXZSNWxsQldvSTZXZ2xxV3BDVGd0Zmh4eng1NFRoMEdNS3YzTUl3WHolMkY4JTJCYSUyRiUyRmglMkJFTEZna2YwQUtzMXF3RmZsUVdhYSUyRnhudWlrbm9uam9IQzU4cGdmRlNNYWRiTnUzWk1WMUk1RGh1SXZxanpiM24weFlOcE1kSFFiQWJkNUN5UnRBcTNheEhVMUNlcGVFeWJociUyRiUyRjhwMUt3QnFPSHgwVFVzbW1KWDVYUUhPRzNWSzZKNEJqSzVEYWxpNWFUaXRNMEglMkJRclVCQ2JObTVnOTJZNk1rMVFyMXk2RkhtVjBCc1h1RVk2eWlTMFBqY2xGdFQ4akdFNmE4NWZSZzdWOEQlMkZtekkzcXpXMVIyODRldiUyQll2Z0g4cWMyNjBNbnZPcW1jYU9tZSUyQnpPRERGeXdXaHR2OTZqWDZlVTNCUDclMkY3SHQ2aDY3SDB3T0dQYXRSayUyRnUycW82bTliTHYlMkZWQW5vNU4wWDlIVnpZTFJ5Y3NhZiUyRnZkJTJGVWI1ZUE5UlM1bWlGJTJCZzN4MTMlMkY4UTh6UGJRJTJCZmllOWE2JTJGY1pTUnhvdkE4SE1yZnQ1bGZ0eHd4b09sSUclMkZab042dFpGdmRadFJSRFJPdnVjQXRwRVNRVDElMkJnZ1JzSFFwa0w4S2xTcUpsVHUyWTQ2YVlHWkZSTUM2U3pjUmlqdVZBa09CVzAxcDJPWHExbE9XNkNQc1U1WWRNODlVcUZkZkNlenkySHpwRXRvNk9ZbWdYaGk5ViUyQks5eVR2VTFvJTJCcTYlMkJqNiUyQkNsM1hpemN2UThIMUh0YXVwRnFMQ1JuWlglMkZRcU1manU5OXlZT1dSazlqOUJxSThqZlJiZ3YlMkY1MDUlMkZnRjdQYjRLYk1vcmFsY3NkSnBYNjc5cWhSclNyT3hzV3AybVFlTWx4UW56bDFDbzBhTjBhZDloMWs1cUZnWEslMkZ4b0olMkJMRElMNkRINVJUTmVpUjI4UmhqdWZ2VUtwNmpWUlRtbUxhNVhBSnNQdWV2WVdwOVJyamViTlJFdmVjdnNPUnZuNTRjZmNlVERSUHdDTVBBNiUyRmNrTjkzd0xmJTJGZm9ybHV3JTJGREwlMkZZZmNpaGhMRk5yNzRpUU1PdTNwUUZFQXJqRlVwUVV3T3g2OXZmNEl0VFdtckloYXZ5djVZV3dNR3c3OTE3akZpNEdOJTJGODlETUdlTThBdmNTYzlJNnIxeW5LQlB2SHQ5JTJCaTQ3QVIyS091eXlwTGhRTjh4MlBWcjRwUmJmcjBSeW1sSmQ2NWZWdlZTRWRpZUU2WWdGOFV2OHpjdWswRWl5VDhzZ0FoVFdJJTJGVXJnNktJSDYlMkYlMkY3d1AlMkJMM1BhbmV0M2NaZ3IlMkY5JTJCeHV4RXJlcThSdXUlMkJKQ1dNQ01odnMlMkJSRTZWcTFNVGFjNWZFc3ZxREVwQlZLYkRyMUJQM0h4VUozNTJ4TW40YXRHa24lMkZtMHFOZ1hMbEJVRnBsRDVDbGgxOENDNnFjbUIzJTJGMnNoSFdoTXVYa3UzeksydXclMkZlYW9TNm0lMkJTMUpWdUIxcWRuWWFOeE8lMkYlMkI0ejlRcW1ZdHVXJTJCJTJCa3FWa1RMbk5YU2dUd2VmWSUyRk1PMUhHYkV6S0dVdXFtVHZmQTZreFljTTFSUXolMkZXWmlWOVZ4MHpiRUlGOXI3TnVka3NMY2JEUWRQTU8zU0ElMkJaYzdVcTVRVzRlRWZwTFNKY3dsaXQlMkJuekNqcDlYaFlSbHg4NGdyQkwxNVFadUFodEJ3OVJERDRJdmNkUGtzVVNNV1VmUGhYZkhjc2Q3RE1IZlNkTkZ1cW55SE4xaUFqazZadTJ3bVhXUE5IQyUyQjNvcW11QUo5MFZMWlJWY3pMWUU5VlNDVjlWMXhzWXRpclpLWkloSlElMkJjckdYZWVNak1ucWJKcG5tYXBTOG5ZciUyRlRSTSUyRk5hcmlKRk1YN3NHQ01YNkxoMzl3N0tsaTZsJTJCR1NvMHJ5TWJnNGxHSk8wNDJjbThnMDFmRWs1b0hpZG1SeVptcGY1Y2tTN05mWXp4ekhmTTdFWmt6b3hiSERYaTdmaUx0eHk1N0VvRDlTTXVlWkN2bVE1dEJncHNFbjhqc1Q3Y0VHU1VWNkp2eU94UFA0MmNUMVpEJTJGSTM0NTJqbjclMkJUeUN2Nnkxa2U2MFNOTzdOZEhpa1JKd2x1Skd1cFpFSkRwYVF5RDFGR0kwTUVOY1B0MnJScGd5cTJkcW9EdjR5Tktva0ZXMHFDenZ3N01pdzdoc3pLenhOUFJ2eE1yamRTJTJGUHVQZkpjY0dhN1IlMkZvNzBzZDluSmpFeEZDMkhDRFZ3V2c4YWpHcFZLa3RzJTJGRmVMOSUyQjhSR2hLQ3ZJVUxZMFpFcEJLQ1RIWHdRZURwbEgySmNtRHZtJTJGZndYQk9Lbk1wYVg3UmdnWkVwTWdhZkxLaDNiTnVHc2hVcm9wZlNFRG5ENlV6NWRSRVpsSk5XcEJMWW81Y0hvR0NSd3RpemU3ZEZiQkxJU2pEa2JwaWJLOHJXcml2eHg1SzFUaDhMWHhuZEZzVmwwNjE3S0ZXckR2cjM2Wk5oRzhjJTJCU1ZBdlhlU0hzdFZxWU9MYWNPeFdxcjhsdWpwMHlqcWlPVHB2Vnl4eUtZMXkzWm8xZVBmMjY0Z01lZjcwS1pvMGFnU3JydDJ4aFhHM1hKZlJ4OEpYUzNSTjduciUyQkdvMjZkSmZqJTJCUmllJTJGS2xJdDZDZU1uRWlTaXNoeldPcTZPN1FHVk1ueG5SVFdLJTJCNWNCVkZ5bGZBVk84cGVKWE5jNGRjdW5nUk5Xcld4SUJwUHBMUlRpdk1VcWV2a2U2S1A5JTJGZWVRaWFXbHZoM05sUGl3cEpsNkIyZFhaR3plWXRzUHJNV1ZIMWRTR3Rremt4MUNvNDdxTHMlMkJsems1JTJGZkZKMjFQRGhmT24wZTVDaFV3ZU5aY0NUSGoxbW5MUGpWSXA2d2tMaUJ6ODAlMkYzOFY2b1c3OCUyQkRuOUNkcjQwQzJxZUhGSzlxVFdXSERncXE3UzZrTllwTVpFbkl1OCUyRnh0WUhqNUMlMkZWR25NbWprVHI3TndGMWRXZ0VLNlp1M2FHRExiMSUyQmlYdEl4OUFqcFpIdTE5QzdSMUhRNXI2MmE0bnM2c2ZHa1MxRHl0dUZaVEs4emRzUnN4NHBPMnZKQWpuU3lER0kzQ2pUNDhjVHBua1NJSUR3dkR1N2VLWTdNQmVESjhTM3M3dEJzeVREWSUyQlpGYVdPNTJ5QnpIa2tCdDkyZzhiTHB1Zjd0JTJCJTJGWjJDa05DRFZnam8ySmdhMTZ6ZUE2NExGRXJ1b2E5STZmWXdvckJtZnk1MmdlUXNWUW5SVWxKR2J2bHh3RlglMkJZbXh2cTJMZVMzYWU2VDFxbjFKQmt6cnp6RUxYYnRFUGJOcTBsU2lndFNKV2dmdkxraVNSVjZ1UHBEWjclMkJLM0hBR3BYNWVrbHZqJTJCU0lMZ0dHN3JuTW5vZDZEUnBteW1hQXJBSkREc05DUTVDcldBbUVYTG9oS1VPMW5qbmIwalhEUGdKYVNreGlScExOSmxyWDZwU0FxTmh5b1QzZ1pCeWF0dThBOTJIRGpGeVZPcVJLVVBmdDBRTU8lMkZRWWc1UElOV1NqUzQwTSUyRm1QWVUwc3pGUzYweHVleGZYenZSTmNEZGEzVWRXc0ZqckFjZVAzcGs1S3d2QzlFN28xQ2hXblhaRGNySjUzTnVOc3BLNG5OeU55SFRMWFFlN281Y0JRcEtsa2x1NCUyQjQ3YVlxa1NVaThzMWFucEVSaHpVZ1FWNyUyQmxhTlM4T1E3dTU4NlQxT0dqZ3BxSFA5WnJhb1Z4d1NHSWZtbVoyOEt6bE5UemM0VSUyRjROZ1pkSEVmalhKMTZrcnlwdWJkZXFnWms4eHNFTmJjU2l2RXdXd2slMkZ2JTJCMUVyZjkwbDlkdUhSWmJOdXl4Y2hkWHc3bzhoZyUyQllqaXNWVDh6YjRkczQ5ZDR6aSUyQlZUUHpKNXpMbG5XWmVhcVpibUxscEs2dzZkMFdGaG8zUVo2SVhhclcwdzklMkYlMkI5UyUyQk1YclpTcmpPNWYlMkZoYnlnZERMaHNqNzV1UEhaMVVHejJRcmZBOEtNSyUyQnBhMlJ1ejZPandwcTZ5YU4wVyUyRnlWRW5NWWhKQ1h6M0paSFZYZG1JdWp0MHZLVXViZCUyQjhwZ3BxTXUlMkI3Y0Ziak5YWUNSQzVkZzhkNkRjcGlzJTJGN0ZUY2xqQ3NrUEhKT0hOb2owSEpkZUlVUFJlTElqZTg0RjJrV0lUa2Vuekw1TVd4dXlUWjIlMkZhdFRzNmRPcU0lMkZmdjI0ZXJWS3poejVqVGk0czVZTEowJTJCZlVvV2Z3SldMRWZlb3NVd05YeVQ5SiUyRldNMW8lMkJHWGxKOFJoNWpnbjdlWGcwRTRZeEl4MXp4M1FhTVFyNXk1UkQlMkJRYU41QXhCdCUyRmtMNFIyMlVYall3ejhRZiUyRjdyWHczSndJYVBsRU0ySXBUZ29VQ21VR2NxWDJhZyUyRk84JTJGJTJGZ2wxN093UmRQcWNIaG1XaU5nV3U1UjFPViUyQjF2MDNIVHZCYjRHc1F0QjlCaW9LYXU4dWEyRHRnMXZaZGlIN3hWbTl3TTJKYk1CSEx2QjB4Q1FRMXpVTnEwcUVYcjR1UTV2Rkc0MVlHb3JYVElQeXFtUGdQZiUyRjR6JTJGdmpudiUyQkRiWDM5VHBxTTFIUG9QUUk4eDQlMkJBOGZSYkdCUVJqWnNRMk9XNG81TndGaEo0JTJGajlWeDV5VGIzNHJESnlSVmFqeXBhNzQwNGtTMSUyQnV4WkZLbFlRUkt2bnp0M1RnbHFDc1E0aTZRemlzNnElMkJuSkxmUGNlUGRHc2V3JTJGVkwlMkJlJTJCd1BZJTJGcnZqbkpOYkVuY1ZheFZjek5rV0tabHlscWJXY1ZOUjU1Q2pKbmtmQnpUU25hODlkeG1wbCUyRmZEa0Z2NldyeXVPSEZjVzVCaEpkY3JjMFp5czFweTlMSm80JTJGZFE3bjcxRVZhVnhWMnRpamJuYm95VWpIdk5NVXpzWFg3NHVPJTJCS0o4b0dLYjdkeEU5Q2lSUXVqdEUwWktRcnF4bzBhbzZPYVlXbmFmSTRVZ3BaTXlRdnFEMWFIYVdLanhrRk5tOW5GZHFocnFJM3pUTG41VWJ2Z05HVWE2dHEzUnZrNjljUjkwcyUyRkxHOVBYYjREdnRtMFl1eUpRRXJQYjl1bUhodTBjMGF4ckQzUndIUzVaJTJCVVlzWElScDZ5TkVhUENlTk1kalhyNlhnd2FZRk12Z2R2bFFEMHNnMWlYcTZSdTBIJTJCb0dsNkZEY1BNR2s4VmFQdnlYTDBmNVduWEVEY0J6THJXZXpWS0l2TVoxSkM3NjB3VXhmbFV3Mmd4eVFUMkgxbWpuTWhSamx2bGo5dFlkb2lHTGdIMzZXaUp6a3VNVGZzNFF4SlZIVHFHdDh4Q01VMXAxeUlWcndtOXlVcE54c1hpY2Z4QyUyQiUyQmZFbkRKNDVXMDFtRjlGNmtMUGthV2ZteUt6TUUlMkYwbEVOdGkxNHMzbUxGbE8yemF0Y2VHOEhBanB5V1BaQVgxRFRXSWF0U3VnOUZLRzZRQTBIZGNKU1dlM0UyTmhRenNyQmlVT1I1UzVaY3pEWVNydDBYYllFcEklMkJxM1dYYmdxTGdLZXNFRjNVeXVuZ2JEdjU0UmU0OFpqNnZxTmtxV083aGI2eUZmSFhaTERQYWR2M0lvSmdhdmw5QTBLZldvOVBHS01lYTg1UUx1cTk3M0dUY1RRdWI3S2hOMGtKaTRISG84V1k1Z2xCeXJMbyUyQmJEcklDRyUyQmhzSGFTWU1MdnFxRnlsTG8ycmRlb2pZdU1uQWJCYU10MiUyRmVZdUw0OGFpckJCMFQ1R3M5VTFZVCUyQjhZdyUyQlJzRU10MExQQ2lXNTM2MjdOTmZUazdwUGNFVDR3UFh5Qm1JMUhwM3ElMkJ2SVo1ekVLY2lqbEpEbG9SVGtBeDRMeDhtZWslMkY3MERadmwxS0YlMkJYbFBSWmRRWWRCcnVMdnp0cUJRRWxzczgwaVF1Sk02TDJpM0t5YXFUY1pLSG5RRUhYc0hCU2ppdmh0ZmF0YUxBTUY4N1V3VmJ5b0VKbGtKVWZEY3BCYmpiNkxIbzJLNmRrZHVTUjdLQzJtdlNSRGlvamxtaFpsNkdsZWlOckVWcXdDZ0dKJTJCTWJEcWZWdWladFpCRGd0NlFqbVpSOHA5TEMlMkJmJTJGeXd5ZkVOVUp0bWlsRlclMkZUb0JZZiUyQkF6Rnc2Z3hsbXA2VUFjYzh3bHhWNXFDa3RzOUJ4SW1BWlhLdzBEYzVPV1E5UmkxWmpyNmVrNVcyUGxHU3NUc3FEYmZkRUZjNWhJRFVXVmxSTGo1elpORHlYRHI2MUpndm1GcVVXQVZxa01zenE3SXBNS1RPUnRKNkpuTmlCQWduaFR5bHl5Qmc1VW9EczFrd2podzhpUGFkTzhObDluenBDNjFueWhReXRlYzFRd3d1WFklMkZjZ0V6ZWNKdTNVQ1pnOXAyVDl6U01EJTJGQkh3TUZETWs2cEhmc2ZQeTI4UXZjR0QwVG1kWjJHcTM0ZTRpYVRPUCUyRnZxY3p1UG9xWCUyQlBzaHMlMkJaaXROSzB2Y00yaUM5NzFZbXo4UXVDTEM5S0tSR3hiOTZMQzI3UWRCJTJCWjBCbER6cWduSnZXdjF0UmFYQjFybENiTm8lMkJIQ3J0ekV0Z2ZQNGFzRSUyQlQ5JTJGJTJCRUVtRDFFRTlGQyUyQmVPSm13VDFxdkk1YnRRWjE2dFg3NkduJTJGeVFycUZrMmFLUE42Q2JZcFU1ckNTT3RtT21VZGlTQlVnNVNtSmdVbHpVbHFVdFNzeDY5YUxRcyUyRkhkV0F0TzglMkZBSFo5JTJCcUdueDBUeGtUTzVQelVtJTJGb1l1TEpZUnJnWVNCU3dGTFFjM2hTJTJCMUxXbzl2STVIaGZHa20lMkZscW9ORjBIcUFtQXg2RDFIV1Vod3h5dWwlMkZhcTBIZmJ2QlE5ZjhJZWU4NmR3Rm1ibzVVQSUyRnlHM0clMkJmNGlIZW13bm1xYlZ6bXpVSFBldlA2Q0U3cDBFWVBuSWtIdHhMJTJCeTZ0ck1UNjBCQTBibW1IaGJ2M2l3YXIxVGZKMDRjSnpEU0pjUTJEa3pxdEdMcXBPQWx5VXFWMXc3d1FQSFdGUjFjeFZTb24xZFlEQjh2SktUeGQ1YyUyRiUyRjl6Y1VLRk5XMWpYb0loczRiWVpZVVQzR1RoQkxpdjlUNEU1YnYxbldOT2hpTTkySGZjdCUyQjVyMFlLbW5vajBlaVNadlgwVkJQN1FtWGZVZjZZR2taWGsxOFk1cTBUZCUyRkpVWEk4Y280cFg4MnUxOG5rJTJGbmlMbVZ1allOMnFEVFp0V0MlMkY4bGh3MEJmWERodzlRclhKbGVJZHZ4RzQxMkdpaWE5MU1Kd3NnNCUyQkRpSUtGTGc0T2NRbktUMG9Zb3dPa1BwbSUyQnl3OUJoWXNMMjlmUldadkl1MFhBb25EbG9KVFplRFdvS2NYTjNoMm5nbXNybmIzaGFDUWNtSndvS1l0NkxtZ0Uxc0ZsYmRvaUxoWXRJRk43VTFLblI4WnhJeHQ5U3MlMkJQN0liTm5vYlh6WURSVlp2R0JmWHVGNXl3VnZ2UG1vWENWYXFvTkRFS1diY0cyNHZGcVhIZWd5NHJ0U0NISUNZbnZHWE1jcWI0TE9xV3NtRjJ4bUJpMEZrUG0lMkJNcDZRN2ZSSGtJODVZY25BZEhGd1BXTkhJVUs0NyUyRiUyQiUyQnc5eXBGVlZwYUh5dFBwWlc3WkwzMUNUcGdDbjI0dnRMcE9mQ0ZzZWRXY0lqMHRxMmVoajFwS0pmY1R4eXVSbEhRWVBnZHVRSVdTM1pLRXBxQ1hoVE1PR21CYXhUVjhJJTJCSUxKMUclMkZVWkRtd3hiOTklMkZ6R21oSVNqJTJCJTJCaHhhS08wTlFyVERxN0Q0RHh6RnFadmpNQ2FzNWRrd1pQQ2gxcVhsS01FZUdwNGdOZVlpRllZWFRZVUpOUzJLRnlvTmJJT2ZGMTY4Q2dxMWF5RiUyRnIxNlljYjA2UmclMkZiaHdtVFp5SWNSNGVtRGhoQXFaTm5ZclpQajZZTjNldVpPRGJ0R2tUamg0OWlydDM3Nlo1JTJCJTJCMm5ZS3FxUjRXbVZsaDI0Q0M4MW9SaHhJTEZHRFJ0cHB6djEydmNCQkdvYkQ5T1JqSkJLZW95WXBSTVNNTjlGOG5DWGNqbDYlMkZMOFVVOWZZRm5zSG94ZHVrSjh5TzFkWE9YYXNjc0RSTkJTbzZhN2ElMkZNZFpma1kyMU9yblhYS0hpUng2cXFQZTNsTVFPOGUzUTBNbHd3MEJmV0IlMkZmdFJSbWtSVXpmcmdqbzdrcWslMkZhY1pTUTZaT3UlMkIzUk04eUpqRUklMkZ6eW15Z0dtbnFPdm9zZUlQNVJtWSUyRmtkUGklMkJDbEFLZTd4RnlEUzF6JTJCeDJnenpmOTdqMUNsWG4wRXBkSlBmZXZXTFVSSFIyUEY4dVZLaUh0ajh1VEpHRDE2TklhNXVtTGMyTEdZcndUNjZ1QmdiTiUyQjJEVHVqb25EZ3dBR2NQSEZDZnZmbzBTTlpISTg3Y3dablRwJTJGR25qMTdFQllXaGxXQmdWaTRZQUdtZVh0ajdKZ3hjSE56ZzVzcWolMkY5UG56WU5rNzI4VUtONkRWU3hza2JBa1dOWXJiUWZMc0p4c3FIbFFpMWExZ0hVUk1oRlVpN09jZUdkU1hoOGQlMkIzQnVKVkJTb3VlaEJZOWU2Tmw3MzRpbk9rRDVuWDh2VVRuR050UnE1MTB5dDdFM1p5MFVyc29DNnR4a3lZR1JrOEdtb0o2bjJKa20wNWRNQzk2djh6d09pTjlaU1J1am9jaVVDaVlsJTJCdzdCR2RscHJmczJ4JTJCTjJqdUtHOE5qNVNyNEtJdUxHeWJJSDF4Y290bHYycVVtUEpPRWJ6NW8zSHZlQTNXc215Rnd4WElqMXlXUDU4JTJCZjQ4NmRPN2h3NFFLT0thMmFRcGhDZSUyQnZXclZpdkJHNVlhQ2dDVjYyQzclMkZ6NW9vMjNidE1HTmkxYm9rT0hEaGlyaFBuNDhlUFJwWE5uMUtwVlN3NGZIVFJvRUlJQ1Z5RjI5MjVzMzc0ZFVUdDJZTiUyRmV2YUt4WDd4NE1mNzRwRGV2WG1IeXRPbm9PM21hTEthS2o5YTRlRXdMaFl0cWpKVHdpZGdPOThYTDBYckFJTlJyMVJidGxYWTlKWFNEZXM0N1N0R2hGZk5VQkhMQ3R0RHBheWN1ck5QaWRKcnVBN3UyYllYbmtrT3lndHEyVTJjbHFQY0pRJTJCcUNXaWNUMGFWQkh5eUZNazl0bnhpOFJna29aelJvb3dTVU11WEhyUXJHJTJGQjB4Q0RoJTJCV29RVE5WQVNvd09ZRXlMZ3hCa3NPM2dVcTAlMkJlUklWYU5USFJ3d09IRHgzQ3hnMGJzSFRKRW5GNURCMHlCTzNidFVPYjFxMHhlTEF6cGt6MkVrMDZVZ2xtWG52NTBpVThlJTJGclV5SzJmam5mdjN1SDI3ZHRLVUI5UjlkZ283aFozZDNkMFZjSzlkSmt5Y2c1aTczR1RNR1QyUEZtc282JTJCJTJGVU5seXFGQ3ZnZmlaR1FKSDF3Wjk5VlJzcUdYTDFtbzEyY2tHS0pPUU5rNVNpZHRVcDYlMkJUNGdYMWpGbXclMkIwaUlucWFnNXZiZWNwV3JZTnFtU0RIUmRPYktubVRTYnZrJTJGaFFtRkNyVkVhdE9HZU5zbjRocGgxQUNGTTdWbGhsNnRQbnRSY3Awc08zQVVDNkwzaW1iTnJkV0cwTDhWRXQ1WHVWRVQlMkZKbzNud2k1UEVXTEkwJTJGeEVtamN2cVA0ZG1kSDdzRGFDMWRSdlZGanJBc09ObktkWllBSEhGQ3JQbjc4dUdqcFZTcFh4ayUyRnFPVWI1TFpIRVczVGJjS0dXdSUyRmVXN0Q4c3AwNFA4SjRoMm5RdG01YW9hJTJCOGdZWk85eDAlMkZDQ1BXYmlhdlhZY2FtTFpnZkZTUHRGWGpxSEVJdVhaTjJwZ3VKYmN0RkpjYmdzOTA1ZUUyYnBzejd4eUxJckQ2c28yeUVVM1hXcllYMEVkdHY4NTFIc3JqY3JHbFRJd2RxUTFOUVg3eHdIZzJiTllmUDFpZ3hmeTJLV1N5UVB2dUE0cjNsJTJGaFMyOThSRU53MGlDbHhxZHhRR1hCdzBiY3JoTHJ0MTU2JTJCSVZrd0JNbmY3TGt4ZUd5NHVEWWJhMGJkS3paRVJDVFZiMktCS0V5dTA2TmxIWW5PcFZjNVZXak5qczduNHlIQSUyRlF5VEVBN2tmaVp0ejZMdWxYMXVFdnJvJTJGSjRKVko4JTJGSzVpQW0lMkJQbjJtMjhsM1NOZEdmUWYwNzJSbGVEQzVFbWwyVzlTMnZ4b3BVSGJORzhPbDhHRGNVaHA3UzlmdnBRanhPYk1tWU42N1RwSXlHRmlnY1QzaGdudVE1c2IydjJSTEJUeHVmbWU3Y1BOVEl4RDV1TGl3R2t6MGFKN0wxUnMyQmpWMVRpejdkMVBCdXZRT2I0WUh4Q002UnNpWk9NVEo0YTFxbyUyRm84Mlk1bkRRWmJzZiUyQk5CZnM4ZUd6OFh6d29ZNnBKdVB2JTJCRHlHeWZxUjNNUEVOMHdtRktwNEpranhDN2VhZTRkc3dQQ0ZpJTJCRXlheTdXbkxzazlVaFNwazRwRXRzNDdPcHQ5QmslMkZFVTU5JTJCaGk1VWh1YWd2cko0OGVvVmFPRzBwSTJ5eVlIWFZCckUzY1drYWs1a05oR2hnRnEySTZiTGpJYkxLS3hLT2JuWUV4S3BsMkVhb0NxMyUyRkQlMkI2ODVmRlpmQ2pJMWJNSGJGS2pIVHVTT3gxVUJuV0hmdExqdnJLaWtOdHBadFN6Z09jWVdMejF4TVVSb3c4elZzdW0wWTdCdHZHTFE1MGVxTWdzY2tkT2k2NEwxTkdsOWlvWlZhWXAzcFRwdWtOTkYybmJ0Z1QweU11REVlUEZEUHMzR2p1RHNhTjI0TTk1RWpzV0g5ZXZGTDg3dTM3OUolMkZvamtQMkwxeiUyQjdhNFRUd25UWUs5dlQzYXRHbUQ5ZUhoVXZiVEowJTJCU2pTUlo2T3VMTW5YcXFmWmhlM3pxaGczekRIV0dmaVJSQ0lyJTJGJTJCNVpxVjlKMWFxdjNFWExoaXZRbk41bFlkJTJCbU9DdlVieW9USlZBUGNlY3Jva3pGTFYwb1lIMVB0aGw2JTJCcWZoUXRURW5iRlVtWFMlMkZTWjlLUGhsZlQlMkZ5YmllOVlyWEFrTUpsSGlST0slMkJhQm02angyUGxuMzZvWFpMZXpXaE5FSXJaVEZRTUhObkslMkJzbUxoM0ZCd2xjT3pxbG50UzQ1ZHBGb0ZKMk9yc093N2d4bzQwY3B3MU5RVTAwYTlKRXpmRHpaUVluRTJuZTdDc2xDa2x1RnVreFpqd0tsU3N2N2NRZGZmJTJGNjRVZFVhZHBNTkJEUmRCUURDek9yJTJGJTJGbWIlMkJJR2lCcnpodlhFUXllZEs4MVJDbnZISWZydjNpeEIxOCUyRldUSFdqMEFUZFRtbTJUVGwzUXVFTW5OR2piSHZiOUJxQSUyRk56Z3NYYUVHVnhTQ1ZZZFRhd3U1ZUYyMFpVNGNNbUNOQW9iMXBZWkViWXlDbCUyRmVsd09YenlFUXNrMFRtVDhoc0UwWVNjY09MbTlLbTc5NjViZVM0aEtBMlN5RjYlMkZmcDE3Tml4QTRPZG5XRmpZNE0lMkJQWHZDYiUyQkZDJTJCWnlMakV6bWJ3NXF3bGV2WHBXUXZwN2R1Nk8xRXZ4VHZiMXhTbW5PakFCNThlS0Y4Y3JVSVd6dFd0UnYxZ3glMkJldzVncTlJdXRaNHBNOGlrSE1uRXFmcktaQmxKM3luZTRZVEhhJTJCaUtDbE1DbW4xT1lUMDVKRnhwN0Q1d2NCcUlKaDA3S3dIZkRUWTllOE8yVnglMkJ4a21nUk5lM1lCZlZhdFVHajloM2s4MEV6Wm1IT2psMktmeTRqJTJGTm90NFZteGhCVFAwUDNGJTJCOFlMZDFVWDdwWTAxYzlFN0ZmUjlLV09xcTczcVBVJTJGRVZlUiUyQlhVNkdZanR4NFg2bVpFNzBieGRlMnpadk5uSWNkcElWbEI3VHB5QVZ2b1c4aFNKakJ2NVFER21Ha1NNRGViSyUyRjdjJTJGJTJGeXklMkJTdzZvJTJCVHQzWThLcU5lanJPUVZ0QmcxR3k3NU9NakQ0UHplaU1QNTJ3TlRwR0xQY3NKdU12MXR6NnBSa3pWdXZoTTNtMjRaTkxOell3TVU3N2tTa05tcmFYTUZGSzRNN3c3Q1Zsd0taQTB4SUJwYlMyTXclMkZNNUpwd2pDUlFadlRJTkdZUHBCQjZ6Wm9oZWJFS0JGcVpVTHl2M1o3a1RpQjhaNzUxUVRudjNLRmtkdlNCb2JiTWJzZHclMkZDYU4yJTJCTzNMbHpvMml4WXNpVEp3JTJCOFBEM0ZuVUczUmtiZzRMNTlhT1hvaUNGekYwaWJhejFUNXBGeG9sY2sxaFg3VCUyRld6eVpYRSUyRmclMkIlMkZjZ3N6TjBXaTkwUlBKWmk3b0VHYmRqS0p0M054UlglMkJ2cWJMcGFlbiUyQkl3aU9PMmVZeUM5Y3c1cnpsNVgyZkJZTGQlMkIlMkJENSUyQnAxY0ZhQ3VwM0xVRFR2M2t0Y1hSVGtUWlZTd0ExS281WEd6Z1JpMU5wenF6Wm1iZ3J5RlFXeXFZNFU2UDVLMDg1ZHBDaEsxNndsMm42NXV2WHdiNlc0Y0xla1NjaWJMRWFkbEtCV1ZqQlRQb3hkRll3YWRlcklPWndwSVZsQmZmbnlKVlJUQlhpb2p0NnROQ0N0bSUyQmxrTU9VcHBKbEk2ZSUyRmZmaXNiSFF3NUllNUt1dElWaW9HWHFJR3k5TUJoY1Uwd2lSUHpNczlSTXluTnpGbUt1UFY2dWpKeDZaJTJGa1lod1RzbzlSeEVIaU9tOEJCczJjSmRFRjlBZFMlMkIlMkJrMXdSTmRSNDJSYmQya2JxUEd3dEhGRFcwSEQ1VUpnSnN2T1BDNGxaemFsSWxhcW9tM2lXTW5ORlF6T0xQeE5YTHNpSVpLcTZKNVc2TzVUVHhWczJvbW1qdHpRekFwVHdlMzRmSSUyRnQ2VzdMMTRtcmhYV2tmOHpJUlJUWHZMWmxoMDRJdiUyRlRGOHNKaFZ2RkRidjJqUFRzalVSR3JEcDVCbFdWR1IlMkJ4T2ZWSm1TaWNaODZZZ1ZZTzloZ3phaFJDMXEwVlZ3YWpOVXhnOU1iRkN4Y1FHeHVMbFdvU29MJTJCNXBhMnR4RVl6ZmpvOTRJRzhZOGVPUlMwbVpWTHZQMHhNMnZ5UWFsSmx5RVJISWF3bUxrNjJzcmlvSnVOZEw3ak4lMkI0M3dDbDFVTmoxNm81cDFjJTJCa3p4cmYzVmxveGszQXhOU25qc2lsSWFZa1pOT0NuSWtRcHlHbEJzV3plajRwV1l1TDklMkJUMDFZRjR2diUyQkZ2cVJXcjM5S2x4a1ZUUnZCd013JTJCVE1URVhOYk05VHR1d1dmM2VvUEh6OTh4cCUyRmQwdnYyS1U0Z21HTXA1VjFNJTJGVEMlMkYlMkY4JTJGZ2M1RVlmOXpuc21hWWV2bE1TYVZwTlhWJTJGZXhhT3ZnUUZaTEVja0thcUpwbzBib05KSnBUcW1GNlFsVkV0SmRFVVRMRGgxRmlhclZoZGJFWFZTZnZUVU1ablZONG9GaFRqSklFeEcxV0E0Y2N6TDVpTTNKTkJETmFac2E1QnpvZkRYOUwyRjBUMTRtSUc3JTJGcG1aSVl1eXpTVU9QRjZZdjNrbyUyQkNHcnFySk5vZFlyb1FxR0p6VzNSUWFmT0NRV2Z1U0FMWG40eCUyQjhSZDR4ZDdBSXZVS3pkN01BODNUd1lSVXY5UFc4JTJCb2tIRDRLTTJzbG4wcnRGV1RCVVB5R01NY29jeSUyQm1PaG83RkVDTm1UTkduVHUyQkglMkYlMkJ2YzNLRlc2Tkx5OXAyREJnZ1d5WTVHYldrSkRRN0Z1M1Rvc1g3Wk1Rdm00TWNWRVU5VzFZOGVNeHBneFl6Qmh3Z1QxVzIlMkZNbkRsVDNDYk5ySzFSV3BXWEkwY09WS2xTUmM0QWJXbGpnemF0V3FGZDI3Ym9xTFRta1NOSFNqa2VTakNQR1QxYVlyRHBveDdZdnglMkZ5RkM2TU1VdVhZJTJCU2laUml2SmljdXZzNk5pamE4YnRzbEU1VnByWUt2SlBZbnRWNkpNVmNDV053Q1NnQ3lIYjNETjBsMFRPTjJCdmNESjl2JTJCazcweHdtOHB2SlFBbnI4dENnR0hqeWdldUljOVNoSGdLZGJjU2s0dGpKdHFLTWpabjJKUnNWd2xMSVZVJTJCVnRvWVJuSGJMd1ZkVXNKYk9sUExWNU9uc2dEOUVzemFvVWJmYmlvU3Q0aWI1cSUyQjUzMERqcDNDOTclMkY5aGg5eTVFVEo2alh3ZjZyJTJGJTJGdkszdjB1TSUyQlY3MUc3cExFcGY5dFJKNWhFRWFQb3B2bXJkM1JLamk1NDhoUlVFZEhCZ0lxOVp0RlVQR3lBRG1EYlJ1JTJGRFVSMjRBdWlKV0hUNkJNclRxaVplUXNYRVNabk8yRlFhc3J6WWR1RE81VU13ZzY3WEslMkJXQ0lQbUJIYjQ2TkVBYWFJa3c1M1FKYXJYUnZCcXdKdzdOZ3hEQjglMkJISDM3OXBYdDQlMkY3JTJCJTJGb2lNakZUVzNHVWpCMlklMkJMaW1UazFFZXUzYnRncCUyRmZRdlR2MXclMkJEQmc1QWVIaVklMkJNZ0o1czEySFRZY1Z0MTdxZ25ybGdndXVoTldIVCUyQkZOV2ZQeXVrOWRBMk1YZTZQN2g3ajVkaXFZbFdxU2Y2T3doVXF5aVlZdXJtNHdNc0Z1Y0V6Wm91Rk5HWjVnRmhTUEVHRnlhJTJGR0JRUkpSTTFJcFpYU2toSXJ5a2pNY01kb0VmcVpxVkdUNkZLamRjVzhLcDJVeHR0cG1JR1lDWkhKdVppMWptNElKbkdpUmRXa1l5YzBWbFpVa3c2ZDFXc25XS3Q2TWhVdUo0eE93OXdscVJlM3REdE5tUzdiMzEzbnpNZVlKVXZSWDJuRzMlMkYzNkc3NVZHbk45eGVlMEhrMkxpUlQlMkJCbzM2bUxybVYxa3o0WVJ5WE5HVTBQWDQ1M2Zmb2ZzWUQ1bXdPSEZwOHRSWFJyUkNkaXFGcWNQSU1XallzS0h3Mk1lUW9xQm1UR2xUVlJBWmd0b1pPMGZyeGw4Yk1RJTJGRFJxTzJKSnJOWTZXdGtwUUFOOWMydmtZeUNXZHFkZFMlMkJhSDR2aXQydmhNNXMyWnFldDJScFdDdnRkdG5TcFRoMDhLRHdtQ1hpOXExYmlJM2RqVFZLdzJla0NKT1UlMkZmVmYlMkY0WnR6ejZvWTJjSGh3RUQ1V1IxYnJFblVlaE9YaHNtcm9qZzB4Y2tBNkZwbXprdEh2S0VsbzlmJTJGUCUyQjBwTGk0YkU1aVRkRzNhNGdNTVZoV0poZUZJVXhQTENuMVNpdEpTUEdma1BxZkdoc3RJeUgxdnlUUlVwbzUlMkIwU0ltcm42akw4M2JHVTJMR2J6M293Z1l1Z2xMU2FPZVNvZU9kV2t3JTJGaHdMbkp6cDZvcEF5T0p2MXQyNEJqJTJCOWYwUEVtYklFRXp2ZGFFb1hhTUdmc3RmUUtMSDJBNWElMkZQSzFFY2NHWmNaOHhTY3QxS1RwcTZ6RTFDQkZRVTNzMmhrbHE5N2oxQ3hLczU0MzBxcUFUbDhYbVFReUJZcEJFRURPektOZm5ZbUs3UG82U1lJaTU1ayUyQjR2SlllJTJCNkslMkJPUktWcW1LclZ0U1h1SE9LbHk3ZGszODJmNHJWMHBpS0xvJTJCUm93WUlZS1pMcEE1czJmTGpzaG9wVzF6Njdxeml3dWFkdXFNZFNkT0txMXlqY1NEY3oyQSUyRnZ2ZTR6M2h0U1pVaEJ3Rkl0MUlYQUEwdGRXWHVwQkdnUngyNVlaUzFKaUQlMkZFbThGV1YlMkJ6Y2FiZDVYeWNodlROMjFWbHNCQ09lV0YlMkJiREpEMVR3dHFoJTJCMSUyQldHZ1RneDczanlISTdLZW1taDVHcHFGWldQQ21xaVMlMkJkT0V1N0QwQjFxU0l6VjFLcUVUdG1QVEFPTVd0JTJCT3g2OUVFOXVnQnFaMzZBYlpaY2l3UkpyUFhHd2F1eUpBdEMwT2FBb3JMcEF4UlM2WmszN2EyZzZ0TU1yZEhZOGZQalJ5VnVhQUM0eDc5eWpOTmlnSWl4WXRFcUhyNWVVRjd5bFRKQ3FFUG14bTVtTWM5VUdsMWQlMkI2bWJvandYWkZSYUZ5clRxWXVXV0hMTnF4VFV5VEZCZno2SyUyQm1XNlB6eU5HU3I1czVvdnQ1ZW91MnpYTUh1U2hQTFp2dFlncXZ5MDRDVEo3SDZPYkticyUyQldFY1QyNE1FZWJuNUwwVWdKNllNSDZQVlBIVklscU8lMkZkdll2NjllcWh4OFRKaXRIZVlZUHhMRDZkc2hFWkJ4Yk5jNXJVRk1nMG9SZkZIcFE0OGU3S3BLWHYwN1pYWCUyRlFhTjBraVZrU2JWcWIxRG5VZGhiSFc0T1RuVyUyQjglMkZob3NxbzJIakpqZ1hGMmZrcXJUaiUyRmJ0M09IejRzTGdqbGl4WklybEJaaW1CNnpseG92aTR4NDRkZzVGS0k2WmJoWUtha1NJWkRTWnp5bG0wR0VLVnBzbEZPdk5ubGVkWFFvcnVBQzcwVVloVHNWbXNKaSUyRlh1YjdpT3VCQkFJYUZ3NmtZdm1DeFJNbndPdWIyTm5lYkpXNUhuYjVzWW4lMkJ5ZjRQakxxR0Zzc3BHdWJrWk9TcDFTSldnSnFoTjFLaFRGOE1YTDVkam44aVFXaFhTeWZMSkpBUVlJY0NRT2M3cjNEZ3hNV2dObkNaN1MlMkZ4c3MyNDlaR2NhWTd3cHhLa0pNa0tFdmt3UlNLa1VKRnVVa09icDR6bnpGOER1NkYwR1p0TEE5ZXZYc0hYTEZoRyUyQmZuNSUyQjhQWDFGU0hNbEtNREJ3N0VJRVhVaUJrbGt0VmJ6YzNCekhwdWJxNFN1VUpmbzBtd3Brakc5cUlXVFo4dzNTSU00UXk5ZkYxaTc2MDZkNVA0WlFwd3BrSWQ1cnNJQzZMM0lmTGhVd2tKNUlUSmFCJTJCV2xkcDIxOG15aUdzTVBDR29YdnVPYU51cWxZR1owb0JVQzJwaTRieDVhR2piRXJPMjdWUmFnTzZ2dG5ReUNWUnFmbHpzWkVnZUdXYlJub01ZdTh4ZklnaVl1clJxTXhzeDF4bHl4MG5Za0pxVDVubkt1WkpONWZOJTJGTGtneFZJeUxXYnlYaEtVcHJaSiUyQlNpWTFHalBLWGNMd2xpNWVMRHNGbVVONjZCQVhkT3JRVWNMbmdvS0NNbXlUU21iajJ0V3JhTmV1SFJ5Y0Jra29wTWtYblM1UzdVY0J6Z1U1TGtZekJubkg0MmR5S293aHowcEwyWm5hVDAyZ2RLRXdDUlolMkZaMXBBcFBVVDMwOHA5SlZPbjQlMkZZTjBkVXY3WlJGcWwxMHlaNG1vN01qMmtTMU1RWWQzZFVxTjhBZm5zUEtZM2lsYTVaV3dJcFJpQXpjTUJ5NEZKUVVpQXpkOFA4cUdnSkMyczkwQm1OMmpuS3BoZlBOU0VTTmNCRGNQbWFRTkFZeXpLUnVDN3U4Y2dwWnRCN0tmJTJGVE43dnU0alU1bDQ4eDAxN3J3akJzdmg5NmpwMGc1ajFEd1J6Nk9ZbUElMkJlT2YlMkZvaFpNMmNhdVNmNzRQelpPTlNzV1F0RDV5eVFOc3lNMERQMkolMkZzeGtoRWtxcTg0Q1RJbW5Xc0M5UnhhUyUyRjRQSGxCTW9jN0pkOTJGYSUyRkVDWHdSNE11NG9uYktXdUY3VGFvZ2JHamR0aXJObnpoZzVLRzFJczZBbXhvNFlqam8ydGdnNmMwRU4zdWY2VEo2RlpCcDRkRUZ3UloyYkhiaVFSZmZDOVBVUjZESnlsQ1Jnc2xibU5IM0wxSkxwc3FESkxjS0U2d3RNM0VNaG9EUnRhc0gwcDdJY2FuYWhGNiUyRkxiMVljUG82RlNnaHpWeG45cVR6MW5OdVRXJTJGVHNoVlpLayUyQlNXWlFwODVwY1dVJTJGNFp3OUNlaVdDaE5oMXklMkJRYksxYWtucDZSa1pPNW9Td0t6VEZhc1hBa0RwczBRd2NqUU5xMCUyQnkyaGkzN0V2RFVMWkVCcktiSHRNd3NYdDN6V2F0MENuRWU3d1doc21ZWE04S0plJTJGa1UxUWl2aGJYWUJuQWFseFJ0ZFZiNiUyQnBxRjJ2UHFKMzdqUXdUanFRTGtGTmpIQnpSZUdLbGJIczBIR0RacTEzZXFZUU5Wb0tBVVlaTUg2YnA0TUhIRCUyQkZrUXVYcUFGcGklMkJyTldxREh1QW1ZczIybkNJcnRTdkR5V2dwZ0NreUpUcmg1SCUyQkZYYjBwS1VzYjRCcDZLa3kzc0RLV3lWeHB3TlN0cjJUcmVzazlmeWMxQVglMkZXQzZEMHlBZE45UVNGT0FTdzdWRzhselB0aFhsZnlBQVZCNk9YTEtGMjlPaVo3ZXVMVnk1ZEdqc21lNENFRzVTdFZncHV5S05oT3FmSlpad0t4TDlnbmtoTkVUZUxrR2ZJQXQ2Rzd6ViUyQm9MS24lMkJrbjJQbTNFWTd4MTAlMkJveWtKMlZVRHEwa1R1UlM5MlFDQlJMM3RVNGZKMlllN1RCaUZKcGFXJTJCUElRVzREU2olMkZTTGFpSmhmUG5vMkx0T3BpNk1VSldycjlHWVUydFZMYndLa0VteVhLVVlPU0EwYm8ySmFJMnl3Rm1HdXc4RFlVWjhhYUdieFElMkZNdk52dEhVZURFJTJCbDRmSTdhbExjVkVFQnl1M0t2SlphOWFJOSUyQnlWbkNQTnoxTGExUTgwV3RyTFJwS2ZIQkJIQTg2TjJLMEY5VHVySSUyQkZiWlhxeUk5JTJCWjlxVzFwQ2VHUGtXaHNTc09mdnlzVyUyQllzVms5QzRyd1hjSEZPelprMjBIdVFpV2k0alBTekZ5bVMlMkZjR0psM3dwJTJGM1RWa1RtUiUyQkVPNHdaSGhsNWNaTlViOTFXOWtlengyWHElMkJPVUFGZjE1N05zVXdKJTJGdlpya2VlUVlOekV4cFlEV2ZYVDZRQnclMkZzYSUyRmZ3RnBab1MxYXRNQ0ZjJTJCZU1uSkolMkJmSktnSmlJMmJVU1ZHalhRYjlwTUNUSFNxbmgySkFvNGFxck9NJTJCWWdWOUhpeUZlcUZMNzdMU2VLVjY0RzM1Mng4WXR4aVg5bkdqZ2NOQlR1TENma3dsVmx1dTdGb0drJTJCa2lDSiUyQmFQSHJGaUZwUWM0YUM3S0xySEZldzdBTzNTOWJDTnUyckVUeXRldGp5YU9IZEhYY3pJbUtBRk1qWHJwZ2FOaTV0TGtZdDI0aloxQ3c1QlpqMmxOTXlkM01EVjVadmp6VUJORTRlSWxzRGMyMXNnZFh3OWVQSDhPVnhjWEpmU2FJQ2p1Z21peldtMWxTV1RpUSUyQkVSOWNvSlAlMkJERWFVa1V4cXlPdFZxMFJMTXVYZEZoNkREODc5JTJGJTJGanNxTkdpc0Jib2dXMGlyUFJDeFhjdEtvNjhpREZQZ3NQek40ejlLSVk1clJIU1ZyMVVIJTJGM3IweWJPZnRKd3RxZ3F2MTdkdTJRYzJXZHJLUVFlR2o5UkRaam94YUV4bVNoczNtTyUyRmRGaXkxY3Vvek1xaVlCeVlnSWd5bjZYSTZ3bWhDNFJoYjF5aXByaFBrWXVFVyUyRmt6S1I3TlQlMkY5VnExUnRNT25kQjl6RGpKJTJGMERmSXhmdDZEY092WFJORWlTSnFmcm91WlJuR21RVWx2SGFzQmx4MENSSGNvMGFQT2tsUGp2OTByUUcyZzV4UTQxcTFlUHpZM3l0V0xzNkdBVkxsSVRQbGgzaWVqSzEweGRCUm40bVg1QjN1WUM1S1BZQVNsU3JnY0xsSzhTSEVESTlLdmt0OGJQUjdVSSUyQjUwN1Vpa3FvNXlwYVZDa3daZkJqN2p5dzZka0xnU2ZqWkFMTHJwWTN0OGxQM2JnRk9Rb1hnZSUyQjhlY2tlUnBFZVpJaWdKcGl3ZmZxMHFjaWp6RjZmTGR0a2NVbnJZYklUR2JTRWU2SjklMkZKWSUyRlAlMkY3MnIzJTJCTHE0SHVDekxrbUdYJTJCS0ZPbkx2S3BnY3NVa0glMkY2eTE4a2lST3Y1U2tkTkR0bEM3SWlMZ0p5TVlnJTJCNGdGVHAwazRGaGZzZXFyUDZJUHU0VEZlaUNkdjlKbmtGWiUyRjJOTDNFaER0MGtYaXVEWlVGdzdUUk9xWEZyOFhjN2RFWTZ4JTJCRW5BVUtvbmYzN25LS3lqbGw1c1hGblVrMW5UNTlDaGN1bkJjQno0TUFuajE3bG1aaXVCTmZFeDhpOExsdyUyRmRvMXlkRFhkYlFIdGo1OEtnT1lGcGFzTmFTQnhLVW0ydWlIZkIlMkZwSlFyUnRCQVhpTG5UMHFaN0wwbENkVmc5RjNlWFVsUG1KRzglMkJEaWpZNlJhWnBTYW5YJTJGTGtSVWZYWVJJTkpybHZxRXdZMTBrTTEyYyUyRnJab0tFa01sclpuTDI2b3BUaDQlMkZabUNFREVTR0NXb1RUaHc3Q3F1bVRkRzBjemZwMkt4YUNmOXNwTFFLQ213T1JncG5uc2p5JTJGVzg1UkJPbU5pMkxOV3JBVWJzeWFNQlBoR21aOEYxTzUxQ3YlMkZGOUlNWGRxS09UU2RUbExqMmNlTXJkRWVvZ3VFbXJwMUhMU1FzdzFIWEx4aXJyJTJGQmNrbWx6ZGZQaHc5Y2tReTNwMDVjMGFJU2YzVFFxZE9uY0tSdzRjbFNSTXoyYVdWdUZ1UnI4emJFUjBkalppWW1IUVJmeHNWRlNVYmI3WkVSR0RyMXEzcEltWUFEQTBKUWIlMkZldmZIdDl6JTJCZzQzQjN5VFBPQlAzTUo1NGE0bVRhYjlJVXRCczhWQ2IwOUJKUGhtZkVqbFduTHJLUW1DcnExRlhPZEtReWthOWtLVkV1JTJGdkRIUDBybVBmSWRqNkF6SHdQayUyRngxUFhxQm9wY3FpcUlSY3ZDclJZTms5ZEpjV0JTTnVhUEglMkJwclJvajdGalJHSElER1M0b0Nhb1hjJTJCZU9STyUyRjVjMEg3OUNOc3RDWUljbldMWVJvdW5HUlpjV1JFJTJCZzdhYktrcE9UcExFTm16Y05QdVhMTDZSWmhWMjlLRWlLdDMyY2MwWVJNSjZsbjRIT2toWGhQeG9SNnJWdVBQSVVLWWJxM3Q3SEhkU1FISm42cVhMa3lHblhvckxUa2g1SlBtbnhoeUJ1ZEFuRjl3VGpCbThMcTBrV1BEZm13YWVHbWhmYXBldm9mUGk3WjhCWkc3MUZsc1J4RHFvREVmRWlGaEdrRW1OSzFmTjBHSXN3WjgyM2ltZXhJUEx5WnUwc2J0dSUyQkk2dFdxNFl4U05qSVRtU0tvVFhqeTVERTZPclpIM3RKbDVmZ2ZtbFBaUldEVDVVSE5tQkVVVEFQcHNUSlFjZ3N6cHBrRDQ0dnlUWDZFcU1YdmVmY2VLNDZkUW9rYU5XSGZzaVh1M3ZreWRoRmFDbmdtWHM0OGVZMzVjZ3diamRaZnMyeU5reTRRV29EaXUwNUI2SkxYNmQ3ZzR2ZmYlMkYlMkYwTlNsU3RocURURnlRbk5kZHVTTnpKek91JTJCYU9HdDZzNUppY3FLczFMS2N1VE9qYldyVjdON014MlpLcWhOWVBoU2swYU5VTHBPWFFrdDQxYm1qVm9OOFNXUzZqelJPSlV3RXliOGtoa3hFVkZBTXdrWFhTM1ZtdHVpaHRJY0RoJTJGNnRIalFyeDJ6cGslMkZIajclMkYlMkJDbGZmUlpKamhmNWp0ck5XJTJCMzlacElUWUxVUEsyNW1idDhsaEJmWGJPY29oQmZWYnRVRSUyRnJ5bVMzNXBXZ3ZidkxaYzRyamxwTWJYQ2hEWHI4Tk52T1RCcDNEZ2dDOWRFc2tSUW04Qno2MW8wczBhbEpsYmdlWUwwNjRvcGxZMkVXM1lnaG1CUmF3ZzhmUTdWV3RpaWJ0MjYyTDkzajdFWGRXUUVwbmw1SWtmZXZPZyUyRnpVZWlLeWpBc29mQU5wQ0VoOTR6SEhSQXJWeldxcjZ3ckpzVTBIUkJiWCUyRnlBcTRMJTJGQ1NheDVNQyUyQmpNZ1N3VzFDWEZLWUR1MmE0ZFN0ZXRnWnNSMk1ZdTQ2ZUtMTm91JTJCY0dMYmMlMkZXZTUlMkZQNWJJMUVtVnAxeFFvNnVEJTJGMU9YTjFwQjNjTkZha1pFazREaHNoV2h1MyUyQjRkZjFjZkI1NmFveHklMkJ4U2Nta1RpUEhvSGlwMHBnMCUyRnZNSWFCTSUyQmk2QTI0ZFdyViUyQmp2MUIlMkJGVkVQMG16SkZOY3g5Q2VtaEgxc1gybGxFcXAwcEhCaDJOWGkyTDRxVktZTUJmZnA4MWxTaVh5TkMxcTVGeGNxVlVkUFdEdk4zN2hJJTJGTnZ0RVQzcVdOY1IyNXY0UEp2WmZxcXo5T2c1dFVLTkdEYXhkczhiWVE1OFhuMVZRbXlNc0xBelZLbFZTRGRSYWdzYWpucnlXakczaUZ0R0Zkb1lUUXdsNWl2cjB6ZHZFJTJGMHdoRVJnUVlPd05IWjhMZCUyQjdjeGlDbHZIRFRWT2N4NHhCMjdaWWN6a0JyUjFkZU1wWk13cGxuUjRhcCUyRjN0TzhFUlIxZTY5ZSUyRlRBMHlkUGpEMWlHYkFZUVcwT1psd3JWYVkwbW5Uc2pObmJkeUZLYVh4UlQxOGFHbGRuMWpTVHFjMFlxclh6eFZ2TTNoR05GajM3b0ZDUndwam80U0dXalE3THclMkZFalI5Q2diaDJVclY0VFElMkJjdlJPamxHMHJUZm0lMkJJejlmSFFicUk3Y2E0YnlvcHROd0glMkJjeEJ5YXJWWWQya0tXSmpZb3d0YjNtd1NFRnR3cnQzNyUyQkExWVFLS0ZpMkdPdllPbUxKJTJCczJ5ZGpuN3hSaHBiWjlia3ljU1FqUFhrcmpHZTg5ZFlUWHlGaXhiSDJGR2pzbTNxMGV5S2d3Y09vRW5EQmloYXRoejZUNTJKbGNkUGl5YklXT2t2UHV3dEU4blFMbmNsTzJDTUVzNkJwODVqME13NUtGMnRHdXJXckNHSGQzOEpzR2hCblJpaElldFFwbVFKRkM1YkZnT20lMkJjaXg5RFRoNlNKaFBnMmVoUHhWdWttTXoweE55N0JCNGdYOFQ4U0p0bEM2V25XVUwxc0dLNWN2eDVzM2I0d3RxZU5MeHNNSER6QjQwQ0RrekowYlRUcDFrZE8lMkYxeXRoTFNlJTJCM1AlMkY0eVR6Wm1mamMzT1BBU0JQdUd0eDQ4ejVtUkd4SDh4NDk4WE9PSE9qWnJSdHUza2pkWWNhV2hDOUtVSnZBbkE2M2I5NkUxOFNKS0Zhc0dNclVyQ1c1THdLVTRONTB5NURKamFGQkRCRVNoczFPVEt1ZWhjJTJGRXNFWXlZNlNhcUxqVHpmOWtISWJPOVVYNTJuV1UxbHdVVTVpdyUyRjlsVE9SQldSJTJGYkY2MWV2c0RNcUNuYTJ0c2lidndEc25RWmklMkJ1WkloRjYlMkJLWnRRS0xocFdaRjNzcHZ3TmowUG40OWhnQXlsbzdJMmRjTVdPVjJJdTJjYk5xaVB2WHRpTXl5TDNlZkNGeW1vRTRPYTRpMGx1UDFYcm9TVmxSVnk1TSUyQlAlMkJtM2FZdUxxZFFpOWVnTWJiOTBYODUlMkJ4cXN3S3hvVVpwZ0sxYUFIT3VpbVNUR1ozbURMU2tLQm44NTBIQ0x0MkExTkNOcUJlNjdiSW1TOCUyRjZ0U3BqYURBUUR4NGNGJTJGWG1yOXkwS1YxNHZoeERITnprd203ZUpXcTZEWEJFOHNPSFZPOGRGZkNZRGtPU0xUQXlHc1dMOENOOVdOOXViMCUyQmZ2SlJZNE1IbCUyRlNaNklXaTVTdWdpRkxhQmcwY2dGTW5UMXJjWXVDbklsc0lhaTJRWVMlMkJldjREZ29FRDA3TlZMQkZyJTJCRXFWZzI3TTNwcXNaZCUyQk90ZTNKQ2RvUlpiZ1YyUHBuQmxDNDBDY05rS0RGVjZEMjVGJTJCJTJGSmU3TU9yQXNuRTc1U0tOT3M1Y0VCJTJCVXVXUnE1OGVkRzVTeGZadGhwMyUyQnBSczBkZWhJeVhRb21KV3d6Mnh1ekhaeXhNMWE5ZkNiM255b0d6dHVoZzAzVWUyZW05OVlPUTk4cDN4VmNhQ3NrNGxIZTZOekUySHdQSjVIOTZQOTJVZURkTllrUEZ3NzZHNE9RZk5tSTN5RFJyaGw5eTVVVnNwSjU2ZW50aXplemZ1M0xvbDYxblpHZGxXVUNlSGglMkZmdjQxeGNISFpFUm1MSjRzVndVak53clRwMVViQjBhYVY5VkVPRGRoM1F4OHNiazBNM1lOV0pPQW5iNFFZRTBXd1ZBeHQyV3owVDN6aTFraTBrYXJ2bVpQeWMxJTJGQmF5Um10Zmt1aEhLNjBBNjdlcnpvWmg2bmhtOUJiYVR1Tk8zUkdxWnExbEtsV0dKV3FWc09BUVlPd1pNa1NiRmQxUEhQcUpCNm9PdXZRa1pGNHF5eXZhMWV1NE9DJTJCZlFnUERSV2haOSUyRktBYVhLbGtPdUlrVlJwV2t6dEIwOEZLN3pGMkpoN0g1SiUyRmNCc2o5UmlSYkZRJTJGRXplTnRCVDdYR2dpR1BFa0xiVmNFUWNCZThtYXNOS1NlRk96TkJMTjdBZ1ppJTJGY2ZQM1FmdWd3Vkc1cWhYeWxTcU5RNlRLcVBxMHhhZElreVVTNGY4OGVYTDF5V1Z3OVh5TyUyQk9rSDlNVHg1JTJGQmpYcmw3QnFSUEhoVG1pdG0zRGh2WHJKYzU3NGNLRm1EeDVNa2E0ajBMbjd0M1JzMTglMkZPRGs3bzc4U3JPYmtOTmdaZmZyM1E4Zk9uZUUlMkJlZ3dtcWtHd2FORWlyQTRPeHVaTm02VE1mYkd4T0tsTVZBNFczbE9IRGt2Q205ZXZjZmZPYlp3JTJGZXhaSER4JTJCU2cxbVpXQ284UEJ6JTJCJTJGZ0dZTm0yYThIVyUyRkFRUFFUVm1zJTJGUWNOVERBRzRzZUNHaDlkMUZnWk9IZ3d4bzRiajVtelppRWdJQUFoU3ZodTNSS0IzYnQyNGZDQiUyRlhKY0ZUWGpyMVVRZnd5Nm9OYWhRNGNPQzRjdXFIWG8wS0hEd3FFTGFoMDZkT2l3Y09pQ1dvY09IVG9zSExxZzFxRkRodzRMaHk2b2RlalFvY1BDb1F0cUhUcDA2TEJ3NklKYWh3NGRPaXdjdXFEV29VT0hEZ3VITHFoMTZOQ2h3OEtoQzJvZE9uVG9zSERvZ2xxSERoMDZMQnJBJTJGdzhXa0klMkZXemkwMWpnQUFBQUJKUlU1RXJrSmdnZyUzRCUzRCUzQiUyMiUyMHZlcnRleCUzRCUyMjElMjIlMjBwYXJlbnQlM0QlMjIxJTIyJTNFJTNDbXhHZW9tZXRyeSUyMHglM0QlMjIzMTEuNDQlMjIlMjB5JTNEJTIyNjkzJTIyJTIwd2lkdGglM0QlMjIyMzMuNTUlMjIlMjBoZWlnaHQlM0QlMjIxNDAlMjIlMjBhcyUzRCUyMmdlb21ldHJ5JTIyJTJGJTNFJTNDJTJGbXhDZWxsJTNFJTNDJTJGcm9vdCUzRSUzQyUyRm14R3JhcGhNb2RlbCUzRTrGv7UAACAASURBVHhe7L0HlF3Xdaa57ytUAZWQc845Z4AAA0iQFEnJbstqTc+Me0SJACja3cuyPcvT02G83Kt7Znpm7HHLIolAm2O5V9uWKDGBTZAAQYIAEYlEgARAEjnnUBFV9e7g3/VOuQQVUK8C8Cp8b62zCijcd+853zlVsvm9f+/IeEEAAhCAAAQgAAEIQAACEIAABCAAAQhAAAIQgAAEIAABCEAAAhCAQEYIRBl5Kg+FAAQgAAEIQAACEIAABCAAAQhAAAIQgAAEIAABCEAAAhCAAAQgAAFD2HIIIAABCEAAAhCAAAQgAAEIQAACEIAABCAAAQhAAAIQgAAEIAABCGSIAMI2Q+B5LAQgAAEIQAACEIAABCAAAQhAAAIQgAAEIAABCEAAAhCAAAQgAAGELWcAAhCAAAQgAAEIQAACEIAABCAAAQhAAAIQgAAEIAABCEAAAhCAQIYIIGwzBJ7HQgACEIAABCAAAQhAAAIQgAAEIAABCEAAAhCAAAQgAAEIQAACEEDYcgYgAAEIQAACEIAABCAAAQhAAAIQgAAEIAABCEAAAhCAAAQgAAEIZIgAwjZD4HksBCAAAQhAAAIQgAAEIAABCEAAAhCAAAQgAAEIQAACEIAABCAAAYQtZwACEIAABCAAAQhAAAIQgAAEIAABCEAAAhCAAAQgAAEIQAACEIBAhgggbDMEnsdCAAIQgAAEIAABCEAAAhCAAAQgAAEIQAACEIAABCAAAQhAAAIQQNhyBiAAAQhAAAIQgAAEIAABCEAAAhCAAAQgAAEIQAACEIAABCAAAQhkiADCNkPgeSwEIAABCEAAAhCAAAQgAAEIQAACEIAABCAAAQhAAAIQgAAEIAABhC1nAAIQgAAEIAABCEAAAhCAAAQgAAEIQAACEIAABCAAAQhAAAIQgECGCCBsMwSex0IAAhCAAAQgAAEIQAACEIAABCAAAQhAAAIQgAAEIAABCEAAAhBA2HIGIAABCEAAAhCAAAQgAAEIQAACEIAABCAAAQhAAAIQgAAEIAABCGSIAMI2Q+B5LAQgAAEIQAACEIAABCAAAQhAAAIQgAAEIAABCEAAAhCAAAQgAAGELWcAAhCAAAQgAAEIQAACEIAABCAAAQhAAAIQgAAEIAABCEAAAhCAQIYIIGwzBJ7HQgACEIAABCAAAQhAAAIQgAAEIAABCEAAAhCAAAQgAAEIQAACEEDYcgYgAAEIQAACEIAABCAAAQhAAAIQgAAEIAABCEAAAhCAAAQgAAEIZIgAwjZD4HksBCAAAQhAAAIQgAAEIAABCEAAAhCAAAQgAAEIQAACEIAABCAAAYQtZwACEIAABCAAAQhAAAIQgAAEIAABCEAAAhCAAAQgAAEIQAACEIBAhgggbDMEnsdCAAIQgAAEIAABCEAAAhCAAAQgAAEIQAACEIAABCAAAQhAAAIQQNhyBiAAAQhAAAIQgAAEIAABCEAAAhCAAAQgAAEIQAACEIAABCAAAQhkiADCNkPgeSwEIAABCEAAAhCAAAQgAAEIQAACEIAABCAAAQhAAAIQgAAEIAABhC1nAAIQgAAEIAABCEAAAhCAAAQgAAEIQAACEIAABCAAAQhAAAIQgECGCCBsMwSex0IAAhCAAAQgAAEIQAACEIAABCAAAQhAAAIQgAAEIAABCEAAAhBA2HIGIAABCEAAAhCAAAQgAAEIQAACEIAABCAAAQhAAAIQgAAEIAABCGSIAMI2Q+B5LAQgAAEIQAACEIAABCAAAQhAAAIQgAAEIAABCEAAAhCAAAQgAAGELWcAAhCAAAQgAAEIQAACEIAABCAAAQhAAAIQgAAEIAABCEAAAhCAQIYIIGwzBJ7HQgACEIAABCAAAQhAAAIQgAAEIAABCEAAAhCAAAQgAAEIQAACEEDYcgYgAAEIQAACEIAABCAAAQhAAAIQgAAEIAABCEAAAhCAAAQgAAEIZIgAwjZD4HksBCAAAQhAAAIQgAAEIAABCEAAAhCAAAQgAAEIQAACEIAABCAAAYQtZwACEIAABCAAAQhAAAIQgAAEIAABCEAAAhCAAAQgAAEIQAACEIBAhgggbDMEnsdCAAIQgAAEIAABCEAAAhCAAAQgAAEIQAACEIAABCAAAQhAAAIQQNhyBiAAAQhAAAIQgAAEIAABCEAAAhCAAAQgAAEIQAACEIAABCAAAQhkiADCNkPgeSwEIAABCEAAAhCAAAQgAAEIQAACEIAABCAAAQhAAAIQgAAEIAABhC1nAAIQgAAEIAABCEAAAhCAAAQgAAEIQAACEIAABCAAAQhAAAIQgECGCCBsMwSex0IAAhCAAAQgAAEIQAACEIAABCAAAQhAAAIQgAAEIAABCEAAAhBA2HIGIAABCEAAAhCAAAQgAAEIQAACEIAABCAAAQhAAAIQgAAEIAABCGSIAMI2Q+B5LAQgAAEIQAACEIAABCAAAQhAAAIQgAAEIAABCEAAAhCAAAQgAAGELWcAAhCAAAQgAAEIQAACEIAABJqNQBzHC81sQ7PdkBtBAAIQgAAEIAABCEAAAhCAAAQaRqAkiqL8hr0ls1cjbDPLn6dDAAIQgAAEIAABCEAAAhBoUwQQtm1qO1kMBCAAAQhAAAIQgAAEIACB1kgAYdsad405QwACEIAABCAAAQhAAAIQgEDzEEDYNg9H7gIBCEAAAhCAAAQgAAEIQAACjSaAsG00Ot4IAQhAAAIQgAAEIAABCEAAAq2eAMK21W8hC4AABCAAAQhAAAIQgAAEINDaCSBsW/sOMn8IQAACEIAABCAAAQhAAAIQaDwBhG3j2fFOCEAAAhCAAAQgAAEIQAACEGgWAgjbZsHITSAAAQhAAAIQgAAEIAABCECgVRJA2LbKbWPSEIAABCAAAQhAAAIQgAAE2hIBhG1b2k3WAgEIQAACEIAABCAAAQhAAAINI4CwbRgvroYABCAAAQhAAAIQgAAEIACBZieAsG12pNwQAhCAAAQgAAEIQAACEIAABFoNAYRtq9kqJgoBCEAAAhCAAAQgAAEIQKCtEkDYttWdZV0QgAAEIAABCEAAAhCAAAQgUD8BhG39jLgCAhCAAAQgAAEIQAACEIAABO4pAYTtPcXLzSEAAQhAAAIQgAAEIAABCECgRRNA2Lbo7WFyEIAABCAAAQhAAAIQgAAE2gMBhG172GXWCAEIQAACEIAABCAAAQhAAAJ1E0DYcjIgAAEIQAACEIAABCAAAQhAIMMEELYZ3gAeDwEIQAACEIAABCAAAQhAAAIZJICwzSB8Hg0BCEAAAhCAAAQgAAEIQAACIoCw5RxAAAIQgAAEIAABCEAAAhCAQPslgLBtv3vPyiEAAQhAAAIQgAAEIAABCLQQAgjbFrIRTAMCEIAABCAAAQhAAAIQgAAEMkAAYZsB6DwSAhCAAAQgAAEIQAACEIAABGoTQNhyHiAAAQhAAAIQgAAEIAABCECg/RJA2LbfvWflEIAABCAAAQhAAAIQgAAEWggBhG0L2QimAQEIQAACEIAABCAAAQhAAAIZIICwzQB0HgkBCEAAAhCAAAQgAAEIQAACtQkgbDkPEIAABCAAAQhAAAIQgAAEINB+CSBs2+/es3IIQAACEIAABCAAAQhAAAIthADCtoVsBNOAAAQgAAEIQAACEIAABCAAgQwQQNhmADqPhAAEIAABCEAAAhCAAAQgAIHaBBC2nAcIQAACEIAABCAAAQhAAAIQaL8EELbtd+9ZOQQgAAEIQAACEIAABCAAgRZCAGHbQjaCaUAAAhCAAAQgAAEIQAACEIBABgggbDMAnUdCAAIQgAAEIAABCEAAAhCAQG0CCFvOAwQgAAEIQAACEIAABCAAAQi0XwII2/a796wcAhCAAAQgAAEIQAACEIBACyGAsG0hG8E0IAABCEAAAhCAAAQgAAEIQCADBBC2GYDOIyEAAQhAAAIQgAAEIAABCECgNgGELecBAhCAAAQgAAEIQAACEIAABNovAYRt+917Vg4BCEAAAhCAAAQgAAEIQKCFEEDYtpCNYBoQgAAEIAABCEAAAhCAAAQgkAECCNsMQOeREIAABCAAAQhAAAIQgAAEIFCbAMKW8wABCEAAAhCAAAQgAAEIQAAC7ZcAwrb97j0rhwAEIAABCEAAAhCAAAQg0EIIIGxbyEYwDQhAAAIQgAAEIAABCEAAAhDIAAGEbQag80gIQAACEIAABCAAAQhAAAIQqE0AYct5gAAEIAABCEAAAhCAAAQgAIH2SwBh2373npVDAAIQgAAEIAABCEAAAhBoIQQQti1kI5gGBCAAAQhAAAIQgAAEIAABCGSAAMI2A9B5JAQgAAEIQAACEIAABCAAAQjUJoCw5TxAAAIQgAAEIAABCEAAAhCAQPslgLBtv3vPyiEAAQhAAAIQgAAEIAABCLQQAgjbFrIRTAMCEIAABCAAAQhAAAIQgAAEMkAAYZsB6DwSAhCAAAQgAAEIQAACEIAABGoTQNhyHiAAAQhAAAIQgAAEIAABCECg/RJA2LbfvWflEIBA6ySQTCatsrLSqiorrfzmTbt586ZV3LxpVVVVPqJEwrI0OnSw7Oxsy8nJ8a8aHTp0qFl0HMd+n5pRUWEVlZVWUVFhlRUVloxjM40o8veFe+ToXjk5/r2srCxLJBINBqlnh1FeXm4avg7NoaLC76l76xkdO3a0Tp06Nel5mqC46Zm6f3iennmzosLiZNLvryFeYYQ5RFF01zWKuziGe+v++l4yWeUIA79wX61J99Q667t3unC1tnAGqp+d9BH2KexVOvtVw+rmzZozFvZH8+nQIcuysqr3RkPrCntW33w1T90/MBO38N7wVXMNXHStuOr5+nN4hfMYrk2Ho//cpH5OnFFVVTWfWmdZ9+MFAQhAAAIZIYCwzQh2HgoBCEAAAhCAAAQgAAEIQAACLYIAwrZFbAOTgAAEIJA2AZeCZWVWVlZm165ft+vXrllxcbFLSA2Xgzk5LtIKCgpqRl5enmmEl+SVrtd9SkpKrLSkxL8W62txsYstyTUJ27zcXMvNy7P8/HwrLCy0woICl6gdUyI17cmnLqwtF69du2YaN27c8HVoSJpp/rm5uda1a1cfmnuQzw19nq4Psk5rrHlmUZEVFRW5/Nazcjt18vV17tLFufkaO3b0+dztJYYamnv1va9aWVm5i0ZJRnHT/MVN9+7cuXONIE5HoKazXslHF/gp+S0RrT3s2LGTderU0bKzg7j/R2lf131r9qay0tdzXWfs+nW7kWKl94iLRtgbrS/sTX3iNAhTnb3S0lI/dy5fU6K8tgAOc9EeaYinG3Azyy8ocK66Xgzr46h7aY/Cz4k+5KD7hbWEs6y51LeGdPaDayAAAQhAoMEEELYNRsYbIAABCEAAAhCAAAQgAAEIQKDNEEDYtpmtZCEQgEAbJFA7ierJ18pKl1wusG7csMuXL/uQUCuT/CottQ7Z2dWp1Fqys3v37tajRw/TV8koDYmrIC4lffVn3Uf3ljzVs/R8XSsxJkHWpXNn69atm48CidvCQhedDUqiVlV5IjiIs0uXLtnFixd9HXqu5iDpLJGm5/bq1ctHly5dXHpqhDRsfZIupEwlZEuD5L52zS5cuODP9PVfv+6J4vzUvZ1Vz57OSkJSz5WM1Ku2yKtJOldV1cz7ypUrdunSRdOaSkpKPRUqQSlRKwGse/bq3dt69+5dLYhzc11W3n7vxhxlrcHPRUp6S7bqzBQWdnZBnJ+f588T17peQaRq311slpXZ1atXfS3am8DKLLa8XO1DrvXs1ct69uxVI9S1NyHJfSfJHZK6mqt4Xbl82eeVpzOWn1/zAQPtbUhEnz9/3vdMctc/RGBmPXv29H3SGQzn4W7ctF9BPhcXFdV8SEFsunTt6uc58KnvXDVmf3gPBCAAAQjUSwBhWy8iLoAABCAAAQhAAAIQgAAEIACBNksAYdtmt5aFQQACbYBAKFcsgXbu3DmTuLp86ZLLM8k0T8WWlrpcC8JNiViJRZV5DYJz4MCBNmrUKBs2bFhNaWPJ0WPHjtnx48ddXl66eLFG1AZZG+RYKIEroRWkWu8+fVw8SpwFIRzK7taVUJQw05yvXrvmAvBiSprWSLSUYJTQ00v3kIhzodaliz9Dz5K89ed17+6SLwjourbb5XZKAp89d87Onj3rAtLncfWqVVaqBHOlp2ATqRLFep6EtMTq8OHDbcSIET4HrS1ISHHRvYMw133PnDmTErVKCZf4vUNp4qxEliWysqx7t27Wf+BAGzBggPXt08f69u37a/du7LHVfM6fO2fnJDdTglNp4v4DBlj//v2dm9YlCV3XS/ugcyWBKjmqsxYkvs6KlyVWwtWsWtBnJaygsLMLU91THwjQ/oShPbv9JW6e4i4u9jkeOXrUjh454u/39/XqZX1S50p7HzgfOHDADh486LwlpsV19OjRNmr0aOvXr19NSvZuyVi959SpUz70s6SfI52FgQMG2KDBg/0+nhju1q3eRHVj94j3QQACEIDAXQkgbDkgEIAABCAAAQhAAAIQgAAEINB+CSBs2+/es3IIQKDlE5C8lIiTTPviiy/swBdf2MmTJ11cSTZ5AjfV11NCUL1rK5VgTfXqDH0+R48aZbNmz7bp06fXyC29f+/evfbZZ5/ZmdOnTULzxvXrNX1vq+VXda/ZyopKq6hUb9nqUsUaQ4YMsSFDh9rQoUNdBGsoiXqnvrYSZidOnLATJ0+6KD5y+LAPra+svNwTvZq/1qE/h3RqKEssOaxnDh482Iannte9R4+7lsO9euWKi0fJVAm/g4cOuaxTulPS0Hv8eglcs/Ky6pLSksAqWyyZOnv2bB96dij5GyS20qFHjhzxcfjwYfv666/93tWp6Opeq04wjq28vDpRLBk4NDV3Cccxo0e7oAz71JRSvJKqmofmc/ToUWd87epVGzN2jI0ZM8YGDx7i4lbrquslRqdOnnSBr7VoSK5rf0Kp7dADuaqquoeyl1nOyXGhrn0ZNGiQC+6RI0e6lK5L2EqUSwRrjrt377bdu3b5nPRe39vhw23Y8OHOW2dGe/XJJ5/Y5s2bXbbqwwk6G3PnzrU5c+f6sySNlWC+WzJWwvnAwYMm+atzp58jrXfcuHE2YcIE/0CD5tGnb9+a1HPL/w3BDCEAAQi0KQII2za1nSwGAhCAAAQgAAEIQAACEIAABBpEAGHbIFxcDAEIQOCeEwildiWYJAWVdpQIPHTwoB06dMjTsBJWSjtmd+jgwtHFY06OZXfs6OWGJUA9qSp5aOZSa9asWTZt2rTqcsmdOrnE3Lp1q23ZssWTp3qO+p+GEsS6nwSi7lBWUl1uWT1SQ+pXCVRdO2TwYBs/YYJLL5VMlvDUM/QKpZeVqpRQ/PLLL30Nx0+cqE6Dnj3rkk2SV2tQH1HNTXPXe5QsFg+JOyV7Q8JWslNDAtLLDRcW1ojbUEZX/E6fOuUS83BKrEpmah6h52mBl3rOd1FcVFRsKpUrAaly0lrbnDlzfARhK2Hp/YPLy+306dP2+eef+wgleyWBq/lW971VslbSW/dWD1jNc9DAgS4nx4wda2PHjHFJmG7/17sdPolQyUiJfTEWa6VIp0yZYlOmTrGRI0e58Naz/RXHLvZdmJeWuuiVpJVI1do0tA+eYM7K8pLR6mMcqRdseXXJZL1fMl9luEM/W+3L+PHjXdx6v+NUyWI9UnsZUskS6BKxGmKi6yVNx4rL2LF+FrTvkrvvv/++rV23ztO4SpXrXARhK+EqhkrI6gxpb+sS31rL7j17XBLrgw8u2w8f9p+JmbNm2cSJE30eAwcNqimBfc9/2HkABCAAAQjUJoCw5TxAAAIQgAAEIAABCEAAAhCAQPslgLBtv3vPyiEAgZZJQELUe5EWFXnaUeJNIk0pWElWSS+V6FUKNPRdzVNv0lR/UklVSTgNSUsNlX2dMHGiizBJXoktSdOPPvrINmzY4OWQJfwkJF0kjh1rBRKZWVmeEg3zuXq1upzx5StXvIRwlEhYn969bdr06TZj+nTr269fTb/ZUKpY0llCWOlIpXk1JIfDS+nMbl27VvdZ9V6v+Z5ILS5WL92i6r6j1665LA49dSX2lBpWqlflnjU83Zsqoysp64L40CFPEUuqXkmVQdYaQ9nerl26WJeuXaxDVlaqv+kNf4ZSvhKNkp2TJ0/2cr96n3h4Kd3Ll+3w11/brl27bOeuXS4J9XyVjNZ6NDp2zPH3RBZVl7C+ds2vCaV/PSU8fLj17tWrWRK24hwS00Ekq+y0ZOSsmTNt7LhxLkWViPaUcBxbcUmJi3MJZ30g4IsDBzwFHc6NzlToVdy5sND3SK+S4mIX6qGvrVhLourMKSErea8zFNLXku1B2OoDBxr79u2z9evX+9B1kteSr5MmTbKJkya5uJew1breXr3aVq9ebV999VXNs8PehGfpeaEncF39cyVst23fbtu3bfMzqJ8rjTmzZ9v8Bx5wcat5aISexS3zNwSzggAEINBmCSBs2+zWsjAIQAACEIAABCAAAQhAAAIQqJcAwrZeRFwAAQhA4L4SUPlZ7yl76ZLt37/fPv30UxdMLsmKi13USlSqtK7Lwc7VfUTVr1YJSL1fMi0MSTQJR4k0pWE9gZhIePJUyUUNSVGlQyXk5s2bZ/Pnz/d+p9nZHTytWC1Nr7t4leiVSNb8JG/1HqVQ586Z40JQKU71t9X79CyJWqUplf7cuXOn7dq5058VeuCqdK6Eq1Ks1f1qO/saJGslBCWpz545U9PDV7I09JZVmlPCbsL48Z7AzenY0UtESwhfuHjR9uze7QlOpSq9t28i4UJ5ZKpsb48e1b1wO3TItmvX1Nf2mqdKJc11LxfDo0c75yABvazziRP2+f79tnXbNk8pK+kr0ad16P5ai+ShxJ/EtgS3esPGUWRK9UqC+roHDPB+vBK7kuhNKYms/ZA8FuPP9u51eSsZO2/+fN9TiVCtRXsk6S9OkqGSoF9/9ZVLbZ23M2fP1qRlfS19+/p6dB4k1vVygX/jhp8HldJWaeHQj1YMxo0f7/syc+ZMmzFjhnXv3s0LREsUSw5raE/WrFlj7777rifAJ06Y4HOUOJ06bVqNsNUZe+0Xv7Bf/uIXfo50djS0N1qLkrGhdLX2SaK3LuGqMxUSvRLtIY28YMECe+ihh/we4VyFhPh9/cHnYRCAAAQggLDlDEAAAhCAAAQgAAEIQAACEIBA+yWAsG2/e8/KIQCBlkUgWVXliUKVzlWiVkJVpVv3f/65HTly1Hr37mW9e/ay/v372cBUv1BJQY0gqSSqlI70ksmpob9LEirZqZ6v/pxk0p+xbt06++CDD7wUsIRWt+7dXV5pVIvELIuihJWVKbFb5oJPsk0lmkOKU3JT0mzSxImekNRQWdnwHEm27du3u0jU+1QGWXJViUileTUvCWXJtur1dLKKisoa8azkr4YkqRKz4uJ9dDt1cumpvrzTp00zlWgOSVgJZQ1JwW1bt/pcBwwc6NerT6r3kR061OehkZWVsNKSUispLfXerOIjiSpRqR6zQeBprSo5/EWqFLL2RpJz6tSpLq21plAGOPTzlYSVaFeaVa/QA1gCVGWEq5+fVSOEG3sqJTZ3pXrCKr2677PPfK9C6eDQp1WyXxJfQl+idc+ePT50raSv1i6BKqktYdula1ffG30gQEMvlUPWeQkJW0l5PXP/vn0unXWdhLxk6MIFC5x7Xn6edezYqVqmX7jgz3zvvfdszXvv+bMk3SVsvYTzlCmeGBdvye7Xf/lLe/311+3rw4e95LfOtOYkftpLpWTFv1/fvtajZ0//N71qC3DNV+W/t27Z4ufCP0Rw8KDL7AcffNDFsoStBsK2saeQ90EAAhBoEgGEbZPw8WYIQAACEIAABCAAAQhAAAIQaNUEELatevuYPAQg0IYIeBnamzddmikpqRSgC8ojR+zChYs2W6VtZ830ZGG//v29Z6eX6U0kvIRv6MuqFKMSlLWHruuoHrc5OS5yJa+UrPxw/Xr78MMPvZyt5JgE5WOLF9vixYtd2EpkSthKJEvASjpeu37dBer6Dz7wcrYSfZKAEqBKR06fMcNGDB/uJYzVE/fTnTtt7dq1tnHjxhoxqWuV4lX6U4JT0lLSWc+TvEwmY3+mhuYW5rtjxw4Xvyr1qwSthJ2Em4bmoHSvpK9knIbEnN6jtYYU5pgxY7yPq5Kg4uJli6Oo+nmVlZZMlQtWGjf0+9UxEx/NRfJZZXUlgY8eO2bHjh+3xx9/3H7jW9/yPsHhnqGXqkpKV6bWovuEfQp9a8Pzm5Ku1X0lbPdKvu7d6+JUIllidPacOTZr9mzvKysxqiRw6COrksCbNm705KnOi1K+PXv18rS0BKiErcSpOKjctEpH6+XnIZn0s6Qze+r0aU8aa6j3rZ6rdS5e/JifpVEjR1qPnr18v0JJZCWAle5+7/33q5OySuVOnOglqCVudR7EXB8SeOONN+yNN990CS+eGurhrJ8ZnVlPeM+d6+fu9oR3+BWhM6R927Ztm6ePdT7U63fO3Lm2QCWRp0+vPsfDhiFs29DvVZYCAQi0KgII21a1XUwWAhCAAAQgAAEIQAACEIAABJqVAMK2WXFyMwhAAAKNJqAUZlFxsfeq/WTzJ7Zl8xY7deq0y1EJv0WPPGKPLHrExowe7SlCpUkb+pLMDb1GJevUw/ajDz908SYJ16dvX3viiSd86P63Jz8lyJTO1DzffPNNe+vNN+3o0aNeEnhA//5eAtfF2YgR1X1br171vqESc59s3mz9+/XzITH3wPz59sADD3hSNqRRb19PkM+a25HDh237jh1eIlrJY/VbleyUJNVzlfKVlJQUlKzUkPT+dMcOT+U+smiRM1R/VAlbjXRfEodau1KpEpybNm3y5LPk5OkzZ+w3f+M37Lvf/a6vR6LSe/9G0or37yUJG0oha24q2Sw56j1sJWxTPWyVPgBTBgAAIABJREFUMD558qQPXSORrvUo8dt/wABP10qmz583r1rap3r31rUS7U8ocywxHsp3i/3Vq1c8qf3wQw95eeShQ4d5ylkfSNC8VObbS3KvXeuiVQlbXTcpJWwliYOw1Vl78623vDS2J31zc6vLTF+54mXA9V6VVNb+j/dnDf21MtM64xK2Eu7iJFl7UMJ2zpyaHrZeanzoUITt/Tu2PAkCEIBAbQIIW84DBCAAAQhAAAIQgAAEIAABCLRfAgjb9rv3rBwCEGhZBCSyLlw4b0ePHK3utbl5s5WXlXsp2W7dursMlOQcPGTwr5Snbcgq7iRsJXElRZVWfDwlbFWqWIlLSdHw0jUVldXlikOZWsnQvn37ejlaiVOlXSW9vCzxsWO2e88e27J1qwtUCTmJNQnb8DW7Q4eahHBda/F+q3Hs/VIlmSXaPOW6fbsL1NFjxnhv1pkzZri81Vy8bPEXX7hAVKLyqy+/9LK3Cx9caJMnTbZhqdK36bL7FWG7aVO1sN2/35Olp0+dsqeeftq+/Vu/5WtXMlQpX4nb+/n6FWG7f78ngD1hO3u2zZozx0tVS4xK2Kp/q4bKGHtf4V27XLKrrLXEt/ZJ4rOwoMD7/t5tLdob9TgOZbx3bN9umzdv9vTxxAnVInWyyhxPnWrjx09wYauxNwhbJWyHD3fZGvrYStoGYat1BWF79coVL1Hdp3dvX9v5Cxdc6nZXf91u3TzhrTOgHrqhhHPoPVwjbLdtc1ksWesJW4Tt/TymPAsCEIDA3QggbDkfEIAABCAAAQhAAAIQgAAEINB+CSBs2+/es3IIQKBlETh16qQdO3bMS7Vu2vSJS9uCggIbOXKUC0mVQ1afTckqi6JGJTh/Tdh++KGnbJWaDeVlVd538eOPu7xV8lWj9iukXl977TXTkAxVv1LNS7JMZY5Vblg9VDWU9pQ8PX7ihD24cKEtfPBBF4K6RiNdsSkpqB64Ercqx/zB+vXeD1epYA31S33k4YddFgchqdTnls2bnamnRufPtylTJtvo0WNc9Kb7ul3Yam8kbENSVcy++c1verq4c+fO3kM1iMJ0n9HU67wk8t69PpScrRG2c+a4tJWwVX9WJYuVOt7x6aeeNHVWBw/63ikNK+muJOzAAQM8/ZzOSwJfaWolXj/++GNbs2aNl2fuq3PRp4/NmDHdHnzoYS8/rHlK2IaErZdETglbnYvJkyZ5SWQ9W2cylER+6623/JyqvLLk8pkzZ+zM2bN+v7LSUk+Oa52PPPKI/5xoD9R/Vx860EvluUM5azGSrD305ZdeMlofhpDsJWGbzm5zDQQgAIF7RgBhe8/QcmMIQAACEIAABCAAAQhAAAIQaPEEELYtfouYIAQg0E4IfP31Vy4WJTg99bhzl4vQqVOmumSUcNNQkrCxr7qEbe0etpJrTzz5pD355JOmhG3oxxqeJ2EmcSqJ9u6779qad991aSbhJommFOX0adP8vVu2bPFx5PARv+b6jeu2cOFCT7qqj6z6o2qkWzq49rND711JYKVZNXTvRx991Hv8njhxwk6cPGlKe6rkr8Sk5jdixHAbM2asjZ8w3tOe+Sqvm5fncrB2P9vb+SpZHHrYqi/unt27PZ2qlKb2bPr06Z6uVTK0d69eLrsl23Xv6t681T2G011rY/b3dmGrc6Rev0qQSpSOHTvWZbbKVysBu1nS+fPPvQS3yjpr/o8uWuSyU6WQu3XvXiM765uPxGpRUZEP3XfdunXeP1hr79Sxo02bPs0WL37cZb3Ojob4vffee9U9bO8gbMVc61L/2jffeMOT3frwwuhRo7yfshLWkr9KcuvDDhK+krY6h4NV9npwdRpd7CsrKhC29W0k/w4BCEAgswQQtpnlz9MhAAEIQAACEIAABCAAAQhAIJMEELaZpM+zIQABCFQTkEhVIlLlg5U8PHDgCztw4KALNpVBnj1rlsunwYMGW0FhQaOx3S5sJWvVw1YiTFJS5YS/8Y1v2Deeesp72N4uGSXPJMY0vPfpxo0u6aZOneoJRZWilVTOz893abdu7To7e/aMlZfftCgR2YIHHrAFCxe6PFUCUmnUdCWm5J3mKUn38YYNtmHDBi/De7OiwpOYEsGLFy/20rre3/TyZVPCVmuUuA0lcocMGWJTpkyxyZMnW6/eva1Xz57e97ZTSvzWNR+VZdZQWd2vvvrKU8Wf7dtXk1RVmeERI0d6glWiUEPStmevXi7YlfLUSDdN3JgNvpOwVeo3CFula1W62nsXf/SRC+fioiIrLi72hPJjjz3m+6i+sA0p66y9kVDXEHPtj4St9kvJVwlUlY2WEFZvYw0llNdI2L733t2F7ZUr9sYbb9QIW8l+9XFW8ltlk9UPV89Uf2Nx9z62Kq+s8s6TJvneSsYnq6oQto05WLwHAhCAwP0jgLC9f6x5EgQgAAEIQAACEIAABCAAAQi0NAII25a2I8wHAhBobwQkUTUkuLZt3+6lZNX/89jRo56KVIlXSVvJP8lFicXGvupL2CrxGkoi107yhjmqHLESpV5G9wtJ5QMuISUFNVxYDhniEvadd96x1W+v9lK5HTt1dDkbyhJLREsISqKm+wpzkJyVLNY4eOBAdSneq1c9Yau5S8RKrErk7tmzx+Xhtq1bXSxLTCo9Kq4aKsk8YMAAl6uan0Z2To7LVaVitQ6tLzxbYtJL8Z4+7YJ985YtnlZVkrSgsNB6dO/uJYcHpco96/59+/WrkcUSjJKH4d7prj2d6+oUthcv2jztzbx5nkwNa123dq0LdQlvldfWy4X3Y4+5fE80MBEs2S/mErRKH4uL2Eumaih5/K1vftNLbd+4ccOKbtzwss0Sthp3TNhWVXka9/XXX68WtmVlns7WWrRnGvr39evXe4lspZolpHW+PFk8Z46XZJaATkQRwjadg8Q1EIAABDJHAGGbOfY8GQIQgAAEIAABCEAAAhCAAAQyTQBhm+kd4PkQgEB7JuAiUOnNOPYyyCohrP6aLgXPnPESr0olqsem+nF27dLFcjp2bDSyIGyVevzyyy89Xbvho4/s+o0bnlwtLCz0np4SXfpzSIRKyGmoh6wk3+HDh2sSlZKU6nuqHqgSaCqlq6Tl6tWr7e233nZJ2rVbVy+T7GnPOXNcakpeajTkpflLmm7atMl7/Eoan79wwc6fP++MVBJZwlHCVQnMI0eOuACv3W9W79faJGf79evnJYLVa9XTtr17W/du3TwVWyh5m53tgjWkbpWy9YTo1at+70937vR90/ckhP3eBQWegta9lYiWtO3Zq6f16tnLunXvlkoWd/F7htEQBne6ti5he+niRZe1GiNHjnSZqeT0WgnbtWt9Dd6nuGPHmpLSSh8HUZ3uvEL6WDJdfYuVdlUZ6lMqt3z6tJ/jp595xhO8palSxupr7AnbNWtc9CsVq+vUv1Z9bFWmurKWsFXKtqykxEaOGuV9bPUejbLy8hqB73tQUeH7Gz4cMGToUD97Sn1v37bNh1LsSherjy09bNPdZa6DAAQgcM8JIGzvOWIeAAEIQAACEIAABCAAAQhAAAItlgDCtsVuDRODAATaAQEJSIlQlWtVWVdJyL2ffeZ9OzUkrh597DEvJZyXn+89VztkZzeaTG1hq9K+krUa6gN69do1l5NKno4ZO9YFV0iCemL15k27cOGCHT9+3HvE9kklHCXNVEZXQ3PskN3BLl+6bG+9/Za99eZbXq5YpZYlLoPYVdLz9v646S5KUlRiW8lWpVxPnTrlQzJYaWT1k5Vw1dC6lFSWmFTP1H3797lAvHH9hic9lb6UrJW0HahkbBiDB/v3lWYOPWg1P/HTekLSViJYQ+Lvy0OH/N4VlZVWWVlhfXr3MZVf/scheTvI+g/ob/37D6iRoumWhK6Pz92E7bz5811uqr+uSgS///77tvb9930vlUrNLyhwYbto0SIXpg2dk4StmIiNRKzS4uJ9VOxTSfGnnnrKhbpSuErKHjh40GWtpO3wYcN+RdhqDuL+K8L29df9QwW6ViW1laSePGWKf6hg69atPnSmjxw+7GdVpbe1Jp1nlaxWetyF7fbtLpMRtvWdKP4dAhCAwH0ngLC978h5IAQgAAEIQAACEIAABCAAAQi0GAII2xazFUwEAhBohwSUrg3pVYkkCVul/1TiV6V+JWyVSlR6VOWDVdpVorOxr9uFrfeC/egjT6lKbsZmXk42lCwOCVslZiXLVH5W0lbXqletj1R5YYkxyeRknLTz587b22+/bW+99ZZVVVW6oJQMlbDVkCCVDG7MWqoqK73krqTtfgnbkyft5MmTntx9+OGHXdgqUamhNOfFS5fs/Llznig+9OUhl83nzp4zlXeWFNSQnFZPXQ0JVglBfZXkU+pW14TUqeSkOGp/gryWsD108KD//dp19Wi97u9RIlqCVHPp1aunMxgxYqTfXyWUJUuVMr69V3Bj9jcdYauS2lqjZK2k7fETJ6xzYaGnidXDNgjbhj6/trBVmWyVRd63f78dPnLEZbnKGLuwXbTIyiX/y8u9tPaaBgpbpbWHDRvm0lb7PG36dC+trWdKFKsM8+5duzxxrf61kyZOtAnqZTtxop/pXTt32q5du1J9og/4+3RuHliwwD9woHvruoYmvxvKi+shAAEIQKBOAghbDgYEIAABCEAAAhCAAAQgAAEItF8CCNv2u/esHAIQyDwBia66hK1koAvbyZPtsUcfbXZhq5RjSNhK2kpeXrh40dOhkqkaEo6hf+v169dNI/SBVUnluXPmeKpVMsyTqYMHO1ClLHW/1avfdmlbVVnl99O/z5wxw2bOmmX9+/WzrA4dmiRsJW3VBzUkbGfPnm0PPfSQizyJSfX8lRCXbJboO3vurM9LKdiTJ6olr/dTLS52sauet0pmDhk82HukjlLp3dTo3KVLTSI49LMVQ71f41iq57AE6Lnz5+zcufNWUlJsN8tveonerKyEJRJZNnDgAJs4oVoiikm//v1d6EpeazTlla6wlUT2hO3atS6YVT64uYWtpKkStoc93XzUxkrYPl0tbL3X7c2b3n/Ye9iqJPIdErb62bic6mH7xuuv+z5KqA4bOtSmz5hh06dN8xLc586etbPnznmvYpXL1tmWaFeJbqVw582b5/LWU9affWb79+1z2a+Ets4wwrYpJ4/3QgACEGg2AgjbZkPJjSAAAQhAAAIQgAAEIAABCECg1RFA2La6LWPCEIBAGyJwu7DdHBK2V654yvb2hK2XHG5iwlaiUcL1dmF7XsK2osJ7r2ooZahUqeYYSjQrZSvhpvK3SrM+8vDDLpX79O3r5YVDL1NJ0XfeWW1vr15tlRWVfr9BtUoiS1YqjdvgtaR62ErWhpLIepb6/QZhq6RkSNiqB61emldxcZELZ6UvJSqPHzvuPVYlfMM9dB/NdcTw4Z4KlRScMX269VZ55E6d7pi8VG/fs2fOVMvgU6d8SA5LJCrd631vr12tFoiTJjuzUHq6b79+3itXo6GliGv/KKQjbL0kshK2a9dWJ2xTJZGV9g0JW82toS/x1dkJJZGVZPWSyMeO2dFjx32tTz/1lD32WHVJZPWdTVfYKtX9+uuv+9D+SdZK2oaErcpt6zyXlZZ6Qn39+vVekllzUm9o9eRVWXGdD5Wt1lAa1+Xtvn0I24ZuNtdDAAIQuHcEELb3ji13hgAEIAABCEAAAhCAAAQgAIGWTgBh29J3iPlBAAJtmYDSmkHafvrppyZhu3fvXjt/4bydP3/B06shYdu5c2dPQubk5DQaye0lkT/68EMviSw5rARtx06dqnuDTp7sZYIlEJVyvHjhgidwz5w+bSdOnvQyxBMmTPAxbvx4F3IaQZBKiq5evdoTtiWlJdajW3eXniGVq36xWkdDSs9q7pbqIbvpk088SfnFgQM+t4sXL9b0sJWwVWpVpX+DENZ7vXdqebkV3bjhqc0r6hOsr1euuGj98quvvGyy+glrHUpuzp41y0WfyiNLAnfv3r1O9krZVkvZa56M1lDZ6EsXL5pk7uHDh+3rw1/7/Hv1qk5+zpo1y8fwESO83HXg3djN1XrU/1j9WVWO+PN9+3zP5s6b52PkyJHWr29f69G9uwtbDfWY1R7kdOxoDz74oJff1t5r3xsij4Ool8xXSW/1itU5Pn3mrJ05e8bPyTPPPGOLH3vMSkpLPdEsaZpOwvZOwlblkLXXkv8qk61zqpLI21LPlozXvmrdSl4r2e1J3DNn7OvDh6tTtvv3+/6qxy8lkRt78ngfBCAAgWYjgLBtNpTcCAIQgAAEIAABCEAAAhCAAARaHQGEbavbMiYMAQi0IQKhvK6+7pSw3bLF9u7ZYydPnfTk54TxE+zRVElkyUJJxIZIzttRBWGrMsFfffmlffjRRyZpG5KzkpKLHn3UnynpqZfStJKOGge++MJ27NhhO3fu9JKzko8qGzxv3lwvO6uerBKxSnt6D9u33/J+rgX5+datWzebP3++l3eWAFXvUY10X0FuV9y8aR9//LF9vHGj90GVJL1+7ZrfW/OWyAsCtHaZYU9cJpO+npAGVTJTElfJ2p27dnl/U/W4PXP2rJcynj9vns2bO9dltOYs0VyXyNQ9w/B7V1bajevXXdxKEm7bvt0lpsr2Si6qVLM4q2espHyXrl2dd+gZnC6T2tdJbErWSpgqOSohqd7EKvmrMWr0aBs4cKApZbtu3ToXthLJ3j83kXCpuXjxYps6dWpNv9505yFZ6qWOy8udoZKu6mN76fJlH5LA3/rmN/3+SslqqBxxfT1sdd87Cttp02zqtGk2YMAAX4OGUuMqk6316wMQn+7c6UJXZ0OJXJ1zDZXD1nUSthK54qN108M23R3nOghAAAL3hADC9p5g5aYQgAAEIAABCEAAAhCAAAQg0CoIIGxbxTYxSQhAoA0T8OSomQsuyVClBJXGPHz4axs1cpQ9+OBDLkNVqlflc5XEbOyrtrBVmvTDDz90YStxKTmm8rJPPfWUPfX0054mlQRT4lTSTRJWguuTTZtcyGnWmrr61z7yyCO2aNEj1qNHD5+fhNy7a9bYu+++6yWIdaFEs2TtwgULPFXqieHCwrSTnBKikoJKZ360YYNt2LDBvv76axerkqS6tySoSuDqWRr1CdDQP1gJXYnOz/btsz1793o69ML58zZz+nSbMWOGl6YeP2GCjR4zxtGnkz5ViV71XNW9lfrcum2bS3LJYTF54okn7Iknn3RRKG49e/SwRBP62N5N2M6ZO9dLPA8ePNj3+MP167108KEvv6wuJ1xWZgsXLnShqqRpuvzCOdTe6EMAkqE6w+qLrHOs0seSuFqjzpUEtQv269f9LClh+9577/1aD1vxVtr7bsJWslb31flTklpyXulZ9RE+dPCgC32Jfcn7cePGedI2vLQn2gsJXq1XSedJkye7sNVoyociGvuzyfsgAAEIQMAQthwCCEAAAhCAAAQgAAEIQAACEGi/BBC27XfvWTkEINByCEikqkTs3r177LO9Skh+Zvv277NBAwfZ7DlzbOaMmS6cRowc6aV+G/u6XdhK1kraSthJuqkP7ZNPPukiUWlbiTBJT8m4kMrdunWrC0ilRc+dP2/du3W3xxY/ZosXP2b9+vZz0SuBqvuu//BD75OqpOnN8nJb8MADtmDhQhs9erT16tXLn5GO/NR6NceQWv1IyeANG+zE8ePWSUndTp1s/gMPeF/dSZMm1Qi8+u4dUrsqaaxkrWSfeuNKBqtE8rjRo23smDEu9ZTEnJJKn9Z3X803CGaVYN7/+ecuKH3s22cHDhywxY8/bo8//rjfWyxUJrl2Irihe1y7JLKeobLIF1IJWwlbpYTV+7V/v34uMzd+/LGfOV2j0skqC/zookXet7dbKvGbbo9hiXQx1Ni6ZYvvvaS39/3t1MnFqpf2XrDAz4JKcCsFK1mroZ7B48eP99LJkrXaw8YIWz1f99deag8ljnVu9DOjDwgEES2RrnLJGnrWtKlTbcLEidXCdvhwhG1DDx/XQwACEGgeAgjb5uHIXSAAAQhAAAIQgAAEIAABCECgNRJA2LbGXWPOEIBAWySgtN/BgwdcZEmIbt++zUXelMlTbLLGFH2d7JKzsa86he1HH5nSoJKskoZBJOrZ3t+0Vs/cY8eOeelmlZtVGlU9U3WN0qJPPvmElw1WgjMRJWzLli1e4vnQoUN27OhRT5q6sF2wwOXcgIEDvURvOvJT65WM0z3OnzvnpZwlBVWmWXNWmV+VvVUfViVhG/qScFTqU2PtunX25ptv+hoHDRxogwYMsJkzZ9qDD1UnnWv6u0ZRWo/RvcVNDFRKWqlP9d9VmvWxlLAVM/WXbYqwVQJaJZElSoMc9h62c+eahK1SphKSAwcM8L2RWFWqWP1cVRpZHwyQ8NZaJXWV6E43aVpeVub9gDUH9WFWyWXNQXvTp3dvL10sUa8kq65RYlvPfv/99300l7AN/aDVP1jCVkOlxSVoJW4lbTV03bWrV32Ii8pSS2gr+Y2wTetYcxEEIACBe0EAYXsvqHJPCEAAAhCAAAQgAAEIQAACEGgdBBC2rWOfmCUEIND2CSjtd+LEcVOp4i2bN9uWrVs83dq7dx8b0H+AzZ4922bNnu2Ss6H9XwO9XxO2qR62Ss+mI2xVzld9bNV/dPuOHV7+VvdU/9OHH37Ihg8f4WV3VYZW6U1dJzHnZZ6//tomTpjgcmzc+PEuyDQkhENJ29t32ROwVVVWlUza2bNnvYyt+KhPqnrOqtyu0roaSqqqT+nw4cN9TqHUtO4ZpPCd5LDuI5GossIqFfzOO+/4nIcNHeqpVN1XQlgpW5V3VjnoIG7rK7usex/++mtff+jvKiEvYSs5LpkpYdu3T59GC1utVTJ7h3rl7tjhnI4cOWI3iop83kofjxk92vu9KkXtCdx9+6r3JiV5leBWWWDtz/hx43xvJDfvtDfi6iWlKyu9zPHRo0ft6LFj1aW9P/3UTp086TJ03Nixnl5VklUlpSVT7yRsdT50neYhWXx7SeTioiLfDw3ttxLPtUsih8S0xLvEtQS2ktKam8Rtx5ycGgkd+hhPGD/eJk6aVC20hw+nJHLb/1XLCiEAgZZLAGHbcveGmUEAAi2BwO/+7u/2SCaTXaqqqromEonOcRx3TyaT+nPXOI4L4zjOTSQSnZLJZMe6vsbV/x9SSe0RRVFpHMfF+nr7v+nvVVVVlxOJxOkVK1acaQkMmAMEIAABCEAAAhBoywQQtm15d1kbBCDQmghIFkoaKo35ySebvFesSscmq5JeHlY9RpVOHTVqlJcd1mjo627CViV8lapVmV6JxLoStpJtmt/RI0ds46ZNtnHjRk8uzpk92+bMnePiVOKve/ceLsg0Pt2xwzZ8/LEnVpXulHCWHFOSU0M9byWgs2sleWsLZiVUK27edOG5fft2v4+nQr/+2rnMmTPHZbYEo56vZKgSlBp6SagGuXonYSthrdLAFy9c8FSmyvQqISrWWo9K+iodKkEYp+6teykRm9Whw123QcL24MGD3ld19+7dnp5WSlmMFz/xhItHpVAlUhuTsPX/7BLHnjZWcnfTJ594GepzZ89aRWVlzbnROpR4Vb9cl6tHj7qw9fds2uTnSannUSNH2tx582ze3Lme5lZZ49op69qLVZnr8ps3PfUsQaohoa60eFFxsfcVVqpa/XO17+rBLLF88dKlmoTt2rVrPWErcaqSyJK1XhL5LsJWSWHticbAWj1sw9y0n2KgktkS0hLZ+uqyPY6dc052tp85CWo9Tx8icEFPD9uG/lrheghAAALNRQBh21wkuQ8EINB6CCxdurRfIpEYVFVVNcjMBkZR1D+KoqFxHPcxsx5m1jU1ClrAqk6b2Yk4js9GUaQ/n4yi6EwymTytv1dVVZ165ZVXLreAeTIFCEAAAhCAAAQg0CoJIGxb5bYxaQhAoA0SkGRS6VaJtq0qibxtqx07dtzOnT9nRcUlLkUlJiUl+/fv72lJycjaQlJYbk+X6nsSVCEpKcEqiSix9uH69V5auHbC9vEnnrAnJGx79/61kshKLp47d9bOnjlr6z74wD744ANPparv6OTJk7wc8fjxE3xuXmL42jVPW65bu9ZFopK3krPDhw2rTgzPmmXdunWzLl27+veDWA3pWCUsxUTJSvV9VX/Zbdu3+72V6pRUVhlkiWwle8Wla9euJsmrNXoCtKrKmWj9oSdvELeBlZ5x9swZO3P2rG3fts0++eQTT6hKIKp8s6SeUqISj+KnISF8+z1rp23DvcVW8vfz/fs9dayEsspEP7Z4sT362GMugXv17OlytC5hG+6jr2E9enZgJNGulKvSz5Lokq8S63quRGsQ/UqlirVSs+fPn3dBrfmoz6uEuu6n6yV1PZU7f77zVP/XgoLq/zx0O7eioiLfm5MnT3q5Z43zFy54H1kJ0UWPPmqLFi3y1Kr2pbCw0IWtSjUr/eolkWsJW5enKWErUaz16kMMv/zlL+3111/3Z0moSqxKdCudXDthG+an9KzOpfr67tq928tQqwy05quewlprOIuSvrqX9lr3Fqd0S0G3wV9DLAkCEIBAJgkgbDNJn2dDAALNT+BHP/pRbnFx8TgzGxxF0aA4jjUkZQeY2ZDUaP4HZ/aO1+M43plIJPbEcbwriqLdy5cv35PZKfF0CEAAAhCAAAQg0DoIIGxbxz4xSwhAoO0TCCVaJZq++Pxzl2lKZh48dMiFmMSUhoSSyv4qlZiT6jGbnZ3tMk3CMPTxlOwKAktySrJM4k0yU0PC9oN161y61ha23/jGN0yjd58+vyZsS4qLvVfppUsX7d133/Vx5sxZGzFihA/JL5UP1p+DSNy3f78ncbdu3erCTL1oJQ5VKnfsuHGeiFVJYAm9IJ+DeNY8L0gunj/vqU31zf3iwAFfh9YjERgStkqISkaKRRC6epZkrNan9yjNq38PzxEjzVPXi7Gryzh8AAAgAElEQVSGyglLqEoIz1AKeMYMGzlqlPezVUI0JHFLy8qsQyphG9KauncQm+HemoOnT/fssZOnTrnE1vdURvqhhx92Iay1i0ld5ZW1n5qjRklJia9FXIK8LS0p8e+rpLZKVKskslLAWquEtvruzps/3yW6zoFEqIvLoiJPoeo9SkGfO3/eZapempOGJLj2RxI3nK9QdljP97TsxYueZA0lsLWGvPx8TwwrYauhnridcnNdCIufhkpOK8m85r33bOSIEdXlsidNsilTpvjQPLVmCdtf/OIXPjRnyVrt+/QZM/ysBWEreR7Ou+YmThqalz4AoTVqvUqIS/xqrzT0QQglinV2EbZt//csK4QABFo0AYRti94eJgcBCNRJYOnSpdnJZHJkFEWjNMxstJmFr/31oUfQWbmZ7YvjeHcURbskcsvKyvb89Kc/LYYNBCAAAQhAAAIQgMA/EkDYchogAAEItAwCITEp+RbkoaSWSuiqdK1K70pKSX65UBs3zvJTElKJQC/Pm5XlkisIvSAPJQQl0CTwgvyTsFXCce3777vwkzDu07evPfP00/b0M8/49bpv7XK4Sq0WFxe54HzzzTd9HDly1IWrxJ4Ss0pmKq0Y3htKGSt9qT9r6KXyyCrBK/mmobmFFHCQgpKix44etWNHjngJ3yNHj7r0VPljlVVWItOTllOn+jwlC7V29btVieCQJJV8VSlgSV0lebOUTM7KqpHXkuShTLDSqfq7rlmwcKEtXLDApWBh587+XiVvNa5dvVrDPDcvz2Wo1pyIIheH4ileV69d8zLOWv+N69ddpEoeS2SKlRLT2kd9ry5hG/ZT99K8lF4N+6VnaB4qna2esRLa6k2rVOyQIUNchIbex5Kuga+EpkSwp2xTHw7Qe3XOxE3JWu2nPhigUsq6Vzhf2hvNSc/2c3rihEvQwEXv05ok41XyesaMGc5dTPRe7YlKKO/es8fWrFlj765ZUy1sJ070pLZSs9rP2sL25z//ub322muejpVUVUI7yPTBQ4bUJJ1rl7wOZ0jz0rP0s7R71y5P3Or5Ko+s/3i28MEH7ZGHH/b+xCG9qw9C8IIABCAAgftOAGF735HzQAi0UQLPP//80GQyOSyO42GJRGJIHMfDzUyp1kQdS1ZP1yKNOI719Zp6t0ZRpL6uEopFyWRS/V27R1HUUb1iVbI4iqKRcRyPMbOh9xGj5nfFzK6mvmquV+M4vhpFkb5XFkVRWTKZLEskEuW3fzUzNY1R7Zy8OI7z9VUjiqLc2n+v/e9RFPVNsSu8B+vcHEXRO2b27vLly3fcg/tzSwhAoIkEvv/97/fv0KFDD/XMTiQS/jWKIvXTLoiiyH+fpEZu6neHvlbod5F+J9X+vZT6nn7nXoyiSKXVVVL9bH5+/uk///M/1+9ZXhCAAATaPQGEbbs/AgCAAARaGAEJx9DPVqnSzz//3JO2En+Sc6FsrfqeqodrEKNe9jgI24oKT2BK0ClFKAEn8aZ0Ypxa7+HDh70k8vr1638lYfvEk0/YE0886alKPau2sJWoKy8v8+tXr37HVq9e7QJWaVeNIGzVE1QCU0NSMIhafdWaJHyDAJTMk0zV+0OJYc1RKVGxcOl6/rz3RA0iWsJawlY9ZpU41gjlhFWuOPTPlUjUULngkDDulJLbLncrKvyeSuEqyamh73fMybFu3bt7gnP6tGkuk9XvVP+m0swaEpuSqOVlZZ50DvsgYavrJDT93rUEvPZCSVf1c1XPVq1Df9c+SlDW1WNXzxBvpUtPnDjhQ1JZ0laJZ91ff5aUDjK0X//+Nmb0aBenziqV4g0ltEOZZSV9T5865encz7/4wks3Hz9xouYnQnvTLyX6Jbj1/trC1ssOX7niIjqUih4ydEiqn/AYF/GSvpLUegVJrF7BksMfrF/vpbV1nRLXmqukrfewTZVE1v31wYC33nrLGQweNMiTv0HUhx62tRO2tX+ktU8S/ep5rDSxhkSz9k1zljhX2WjttcS0BPCdeva2sF8VTAcCEIBAWyOAsG1rO8p6IHAvCSxbtmxmMpkcI3lqZsNTfV+HmZlGa3pJwp6Iouh4Mpk8aWbH1Rs2kUgcq6qquppIJK5mZ2df/clPfnIpk4taunSppMxgM+uXKu+s9PDAlMztZ2bqwavvNfZ1MY7jdxKJhMZ7L730ksQ0LwhA4B4SWLJkydTU71B9oEU/v/qqn+fws93lHj7+9lvfMLMzZnbKzFRSfadKqq9YseKz+zgHHgUBCEAg4wQQthnfAiYAAQhA4FcISGqFPrMScJJpEkySnZKsEnPJVEJSEi0rK1HdozarQ7WwrapyUZiMY0+EakjWSnBJhoWkrsSfShVrlJWWWmVlhfdRfWTRIlu06FH/s8RVKPOrSYZyy5KRSueqpK2SukEEKk2p1KiEmxKjoQSz5izxFlKYWo9EmoZeSjpqLS5sVd451YtXz1PKVvOT9FPqV0O9ZDUkOyViVQo5yE7JTZW+1ZDolvAWu1AC18sYp4ZL1YoKT4wGiamEqKTgkKFDnZtG6OGq6yUaVeJYidzLly7ZpZTkDfdUMldDwjzcW3shAa2SyqHccL++ff3vSsOGHsN1/Sio5PH1Gze8H6vWsv/zz/08XE2lbb00clKflbea5LDKZSvlPGbsWC/lLKkZpGntPrRaT+gR/PXhwy7TDx85UiO8xSQ3JaO9jHQtYeslr1PnUIJb56Vnzx42fMQIGz1qtPPTvoQy1eH8SDZfunjRS1v7+du0yXmLc41gHjfOBbjur7Ojc6bzJmHr/Zv79/fyyUrl6u9B9NclvPUepZL1wYEd27fb9u3b/RzqexpKIKts9OTJk52TZDrCll/KEIAABDJCAGGbEew8FAKtgIBkYRzH8xOJxMLUf8SaZ2adWsHUa6YYRdHbKgUsGRHH8dEoik7fvHnzxKuvvqpkbJt5LV26dLqZTYqiaGIcxzPMTKNzIxZI+rYR0HgLBOoi8Pzzz0+rqqoaH0XR+DiOJ+hrqnR7awCmlK76Yev3504z20Ff7NawbcwRAhBoLAGEbWPJ8T4IQAAC956AkpNKQSr5qfSjhmSdpJe+J6GZTFb5RLISWdWiMJl00WVRVC1N8/Nd3Cn9Oi1VOliJUMlSlerVUNqwsqrSunfrZnPmzrW5c+Za127dXFxJht3+0nM3bdrk4+uvvqpJqkrUqgyu0q8h0Rrerzlp7hLFEmbqEyuhqvVJqkkyu/Ts0KGmrLD3TU3JVYnUsWPGuNQLZZTV9/X2l4StnqFnqX+pBKueVc2qWmwqBStWktual54hoakRpOHoUaO8RLQEsWSv5KZEukoOa0gCK7mr4feOq7PLQdiGkrySnJqnhnr7qj+r5KCepQRyfXJQKdpr16+7HN69e7cPJUaVUlX/2CDgdT9J0149e3rPXYlhSdDQH7e+5+iDASdOnnQRLTGsxK367VbevOlCO7y0ysBSqWANPXeU5PYopbiHeWlhlcmu69y4KL1yxT98oDLRO3ft8muVmvUyziNHOifNV8/R+dA527x5syeJlXbu3auXjRo92hPWodRzXedUzw+9hPVe57drl58/77976ZJ/uEA/F/oAgAS65lL7Qwr3/qecJ0AAAhCAQIoAwpajAAEIVBN49tlne+Xk5EjOLlALCzOb2UbY6OOqSo7tSiQS26Io2vnyyy8fbSNru+MyXnjhhUEVFRUToyiSzNVeTmigLFL69udZWVl//fLLL29r67xYHwQaS+D73/9+YXZ29rQ4jvWzFsZY/XeKxt6zhb5P5eD1oY5NURRtzM3N3UpJ5Ra6U0wLAhBoMAGEbYOR8QYIQAAC942AJKZK4ko2SQyqN6tEbZCc+rebN8tdqCWrqoVkSGuqhG8oSyzZOXTIEBs0eHDNv0vGecng48etUiWUk1WWn5dvw4YP9zK2em9Ijd6+YMnIUOZYKWC9X0JTiVclK5V6DDIv9GXV3EKqUcLZy/eeP+/lkbUeidYgOUMp55zs7JpywxLIKgMtQRf60WqOt780j/AcMTt16qSdOXPWOYqn5urCUSWjs7NdeCrNGVhJ0IqXnhPSu1qD3qN7656Sm0psBvkYEtEVlZWeDtYrW+Woc3L83qFkdK/evZ2R+IRy06GU850OleashLFKQqufr4RqOAc6C7qPniFh2z3Vp1ecJJslN5WwDnt5t4MrKSyRqsTwubNn7ey5c94zVglfrS+kkSXRc3KyLTs7x3JzJWxzrXPnQuvdq3pvwhyUrK3r3IRSzhcuXrTjqfOnlLHKL7twlpBN9dsNaXMlf3XexML3pLDQeqfS1vq7GNbV/1fPD3JZ7/WS0sePm56tDwloaD+U8JWo1Tw6pxLP9+2HnAdBAAIQgEAggLDlLECgvRJYsmSJEl8PmNn8W/1M55qZesO2tNe5OI6/0v+dH0WRyi73aqYJXjazrRpRFG2trKzc9sorr+h7bfr1wx/+sFsymXw8juNvmNnTZtYzzQXvu1W2dWVVVdXftgdOaTLhsnZI4IUXXiioqKiYcasP9Gwzm2Vm08xs5D1Aod9HKsl+oVbvbPXyzo/jWJUOOppZTkoKqz+t/g+6nNS/qZ+trtHQnxuTtk93SdvNbGMymXx71apVH6T7Jq6DAAQg0NIIIGxb2o4wHwhAAAL/SCAITEknCacwgiBUOduSkmKXnTfLq+WuRKmStZJ0+rOXRc7Ls/y8PP8q4aZRkeqvqgRnMk6aAqISX6GUsf4crq1rT7yUbnGxy7yqykqXxv6c/Hx/pqRruEd4v67RkPwLPV4lbDVCyvZmeblLyCAa81LJV61FyceQ+tWf65J0oceqnqO5lZZW93itFnTV89UzxDKkavWM8Dw9RwJUIwhrcQglk4P41Vffh7IyF84qWyy5Gcof5+XmWmHnzs5TXHT/0OdWXwPbusr41uYdhKPWo/LAksTqZRx6Goc91nOU4pXYDqwCIy9nHAWVXPdPWEii6jli4+ejuLjmwwH6s6Rxhw5ZVlioUseFKSmf618DMz0z7H1dTwpnQPzCGQryWvcIoj/MV/Nyvtevu3yVxJcID9eF3rV3W1/4OXJZnBLQ4Rzq50Q/G84sVQK8Plb8joIABCAAgXtCAGF7T7ByUwi0UALPP//8gDiOn43j+PuN7Dt7I47jT6MoKjCz7mbWw8yao9+iUrCSgvs1EonE/ps3b+79q7/6K/VXrHmpTHMikRgex/HAZDKpHrpDzGyI/p4Suk3p53rwlsiUwN2kFFl76OGonsQpeftkStzXe3Jv9d58NY7j/3PFihUH6r2YCyDQygksW7ZM5Yzn6z/kR1EkQTuuGZZ0Po7jzxOJxCn10NZXMzufTCZVZy0RRZEk6+BUn9vBcRwPT/W5bYZH39NbqBfua7cY/f2KFSs23tMncXMIQAACzUwAYdvMQLkdBCAAgXtMICQ9q4VkqZWWlll5uSRktdANaVEJQgkoCa4g0FT6N7wksVy0qnyyeqyql2wU/YpovZu4Cv1L/WuqtHAozxtE7Z1Sj5qDnq9XjfiVdFZP2Zs3Xcx2Ssk7raNTSgDr+obINJWLrl0St6Sk1KW2ZKSeJal6u0wNac07PSfMW2sWO+2DpHeQ10HYSgB62eP8/Jo07d141HdsQtq0WkKX1jwziFIxCrK9Kc+pdUCsLJXuluSUjNZzdYYKClQ+uqBmXbXFcDrrCAI19MENPZD19Xb+ujYIft379mvv9qGC2+cSnqczEeZQ3f+5uq+xylc3C7v6IPDvEIAABCBQFwGELecCAu2BwJIlS74dRdEPbiVKlaxsyOuYmZ2N47g0kUgk4zhWokvldRvby1YlNVWe+PMoivbFcbyvQ4cOe1966aUrDZnUna793ve+1yk7O3uSmU1NJBJT4zieamZTzCy/Efe/bmYfm9kncRxvKigo2NaWy3/WSt8+Y2YSuPWlb1cnk8k/I1XXiJPFW1osgeeee25GVlbWQ2a2II5jfdUHUxr7qv377gsz098rzExNpvQhE334ZFDqwzO/3tyosU9tGe+ThP4HlVVfuXLlJy1jSswCAhCAwJ0JIGw5HRCAAARaF4HaqduQVqwuiVwtJyVNa1KOElCpcrHeDzaRqFlsuI8LyFrCNqQx6xOjIXEqkRj+HJ6Rbnq0toyrWUMy6fOUZJZIU9nidFKUde3iP65R5Yyrk701gjmZ9LLF4f4hTRsY1ZfY9DWnete6UFS55ZQIFE/tg6dBlQQOQrCelOvdTmJIDmv+QWCqvLPu7axS+660an17l+6J9/OltdX6Wl0SOcfXVZtZuuK0Rninzo3OT+3zUlcaOHw4QPOufW26zwzrDWc19DLWXMKZVV9j9X1uLnbpMuY6CEAAAhCoIYCw5TBAoK0S+OEPfzimsrJyaRRFv9OAUsI74zi+FEWRUl4qr6k+jI0tQ6wE5vYoinYnk8m9URTtX7FihRJY9/21bNmyUclkcnIikZibTCbnRVE0o5HSeVcURZvjON4Wx/HmlStXHrrvi7lPD1y2bNmTqST2d+p55K44jv985cqVP71PU+MxEGgWAkuXLh2hD3Xo90Icx6HEsdKtjXnpd9vOKIo+NbMdURRdjuO4Z+q++pCL0rkSte3x9VUURS9VVVV9tGrVKvHhBQEIQKDFEUDYtrgtYUIQgAAEIAABCEAAAhCAAATaGwGEbXvbcdbbtgmov2JVVdV3zey5OI7Vlzadl5fjVJLWzKabWZ903nTbNSeiKNoRx/GWZDK5IycnZ9uLL75Y1Ij73Le3PP/889OSyaQkzRwzk8Cd3IiHKxm8RSWUoyhau3z58s2NuEeLfsvzzz/f+1bZ1ud0puopo304iqJ/s3z58v/aohfE5Nolgd/5nd/Jz83NfVg/7+o/G8exBGpj07MX9aGNKIr0gZRPq6qqTkdRNCDV11a/SyRo60uoN2YfVEr5qGSwmalcvIZ+z16Loqg4juOiKIpuJJNJ/7fwd30vKyvrRqhk8IMf/KB7FEV5GmbmI5FIqApBzd/jOPa/R1HUOY5jlZ4fmvr579eYidd6T5E+7KK+t2b20cqVKz9q4v14OwQgAIFmIYCwbRaM3AQCEIAABCAAAQhAAAIQgAAEGk8AYdt4drwTAi2HwLPPPtsrOzv7D8zs98xM/WXv5etSKjmrlOm27OzsLT/5yU/0vVb9Ujnljh07Bok7PZXCndDARUmerDezNXEcv9/WErhLliz51i3584dm9uBduOyN4/hfr1y58u0GsuNyCDQrgeeee25hIpFYrPLGt+TgI428uUqjb9NQj+s4jndmZWV1TiaTD0dRpJ8DSeDGfMilrulciOP4SCKROCoxa2b+VaOwsPBoSynJruoNVVVVQ1IlnSVzh8VxPCzVc7d3IzhL4ErcSuJuXLFihUpH84IABCBwXwkgbO8rbh4GAQhAAAIQgAAEIAABCEAAAr9OAGHLqYBAayawdOlSpZ3+FzP7l/doHcVmphKWEhUuK1atWnXkXjyruLh4mZm9bGYD8vPzT9+LZzT0nj/60Y9yi4uLlZhTL0sJn/lm1pCSqZIuq+M4fq+srGzdT3/6U/Fs9a9UOlkfEPgf77IYCZg/XrFixdZWv2AW0CoIvPDCC4MqKiq+GUWRJK1GY3pXSxrqzG6tqqra9corr3y1ZMmSCVEUPRzHsSStfhc0tky8OO42sy/N7Egcx+oRLkF7LC8v70hLEbJN2eylS5d2kciW+IiiaGEDKj3Ufqw+9PJ3VVVVP3/llVeUJuYFAQhA4J4TQNjec8Q8AAIQgAAEIAABCEAAAhCAAATuTgBhywmBQGsk8MMf/nB4VVXVvzGzZ5t5/qVRFG24JSY+TCQSH7z88stKlt3zV0lJybfjOP65HhTH8bSCggJJjRb5SqX2FqXkjdJ1DXmtjeNY6dv3Vq1atbchb2yJ1z7//PNDk8nkv69H3P6dmf1BpvoXt0RuzKn5CDz//PMP3CrD/syt1P/TZjapgXdW6eBNZvZxFEUb/+Iv/uJsx44dj6u3bSo9+1gqTd7Y8sb7UqXidyWTyW2rVq1S+fR29UpVLvhncRz/z2Y2rqGLV6WCKIr+oWPHjv/w4x//WGlnXhCAAATuCQGE7T3Byk0hAAEIQAACEIAABCAAAQhAIH0CCNv0WXElBDJPYNmyZeNVbtbM/vtmnM2GW1Lig2Qy+cGqVas+bsb7pnWr0tLSBclkcp2Z5cRx/P8WFBT8KK03toCLJCNycnLm3SrjKbHzRKoXbrozu6jyyRISHTp0WPfSSy8dTveNLe06lUhNJpN/GsfxP73D3ErjOP73K1eu/N9b2tyZT+sioNR7SUnJ43Ec/3ZK0nZrwAqu68MSKrsbx/HGVatWqXqALVu2bEq/fv2+07179z86dOhQ4ubNm9kNuGe49LM4jnepp61625aXl+969dVXyxpxnzb7lmXLlil5q2oQ327MIuM4fieKov9SWlr6RlupVtAYDrwHAhC4NwQQtveGK3eFAAQgAAEIQAACEIAABCAAgbQJIGzTRsWFEMgggWXLls2M4/hfmdlvNXUaURRtieP4g1slPj/My8vbmMkynNevXx/ToUOH7XEcF5rZnry8vFlRFFU0dY2Zev/3vve9rtnZ2Y/fSikvutXz8ikzG9SAuZyIouhdSYn8/Pw1mdyXBsz5Vy5dunSpEo7/4VYZ7W/e4R6S0j9csWKFpBkvCKRNYNmyZYvjOP7nZiZR2ymNN0rOboyi6KNbCdwdWVlZpcuXL1evVH+l+jHrnP6mmTUmQbvdzNapGkEURR+vWLGipPacLl++3KVjx45/G8fx3xcUFPxtGvNtN5ekSvn/0MyWNrb/bxRFv0wmk69VVFS8hhhvN0eHhULgnhJA2N5TvNwcAhCAAAQgAAEIQAACEIAABOongLCtnxFXQCBzBJ577rlxiUTi/7nVT/EbTZjFbgnaRCKxLisra8OLL75Y1IR7Ndtbi4uL1X9XvSIlNa8nEokpubm56vnapFdxcfG/i+N4eUFBwbkm3agZ3pwSmNq7J1M9cBty19W3ErtvVVVV/ay19XFMJeleMrPxdS1YJU6jKPoXL7/88vmGAOHa9kVgyZIlo6MoUtl39UoemMbq37r1c/ZRHMcbVq5cKaFa83r22Wd7ZWdn60MU37lVAvnRNKVv7Vt8kkrm6sMuvyZoa19YVFTUN4qiNWY22cw+yc/PfyCNudd7SWlp6UMlJSW7evTo0WZKAy9ZsmRJFEX/Ls39rYuR/vfsp3Ec/2TlypX764XIBRCAAATuQABhy9GAAAQgAAEIQAACEIAABCAAgQwTQNhmeAN4PATqJJCSC//RzJ5rBKKyKIrUK/XtWz0dX1uxYoVK77ao14ULFwrz8vKUdpugiUVR9Ft5eXm/bOokS0pK/pN6JbbE0sovvPBCQWVlpUonP36rb+ZiMxvZgPWqhOsbyWRS8vZYA96X0UuXLl36e2b2p2ZWV9laJSD/aOXKlSszOkke3qIILF26tItKvkdR9M/jOJ5bz+RumpnE6N/VVSY39YGJb6US37P1qybNxSrlvyMlfz8sKCjYkG7ivaysbERVVdVaMxtqZqW3UrgL8/PzvfRyU14lJSXfieP4H279zvxZfn7+nUqPN+URGXvvd77znZzu3bt/P47j/7WBVQlun/PGW4ndl65cufLzn/3sZzobvCAAAQikTQBhmzYqLoQABCAAAQhAAAIQgAAEIACBe0MAYXtvuHJXCDSOwJ/8yZ90OH369B+Y2b81s4IG3EVSVonM11tDOd2ioiKVEX0otb6/zM/P/xcNWGudlxYVFT0ZRdF/0z8mEomHcnNz1Zu3Sa/i4uIZEjdRFH0nLy/v50262W1vfu655wYmEgkl/SRx9VWJ43Re+6MoerOqqurNVatWKaEcp/OmTF0jAaf+tVEUvWBmWbfPQ2nFRCLxvdbcwzdTbNvSc9UHuaqq6o9Sadq7lTyuNDN9IOXvO3Xq9Isf//jHNWlT/f48derUw7f6yKrUsUStpGm9r0QiEUdRtE19vFXiOD8//+N0BW3tmxcVFU2Nokjlvnulvv+b+fn5b9Q7gXouKCkp+e04jn+my+I4/uOCgoL/1NR7lpaWDksmk/+QTCb/uLCw8IOm3q853i9x27Vr1+eiKFL5/3QS1Xd6rP738K+ysrKW83ulOXaGe0CgfRBA2LaPfWaVEIAABCAAAQhAAAIQgAAEWjABhG0L3hym1s4ILFu27NE4jl80s9FpLl39QH8pebd8+fImy8m6nllSUvLP8vLy/mua80nrsuLiYqXEVJZUrz35+flT03rjXS5KlSD9LNWL8j/m5+f/62a65y4zU3nTP8zLy/uzpt7zbu9fsmTJhCiKno7j+FtRFKVbQvWSmb2hM5CXl/deYyTTvVxT7XtrfYlE4j/fKler/r51vf7VihUr/o/7NR+e0zIILF26VD1kfzf1wYW7TeqLW+nLVyoqKv7mr//6ry/cdra+oQ9VmNm3zaxzOivLzc21yZMn28iRI89WVlbOffTRR5uUXFe54jiO30r141bVgD/Iy8v783TmcrdrastalUjPz8+XiG7SS3OVrDWz3mKan5/fmEoOvzaH4uLiZXl5ef9fFEVlTZqgmtsuXarf4Rq5d7mXUtAz7/YslaZOJpMK8r/W1DnxfghAoG0TQNi27f1ldRCAAAQgAAEIQAACEIAABFoBAYRtK9gkptjGCSxbtuybcRz/TynZUN9qlfZ8Q+VxV6xYIUF5z17FxcVKdP22eo3m5eX9ZXM8qLi4+D+bmadpb0nQG1EUqW/tkabeu1Zid1N+fv6Cpt5P7y8uLlYPzJnqh1lQUBDSwM1x63rv8YMf/KB7hw4dfiOOY8kslU++m7SofT8Jo9eTyeTrTe17u2zZsr+P41ilV7+4lYZeb2brKysrP2jqfZcsWfI7URTpHHStA8SeZDL5g1WrVjW5hGy9kLkgYwR+9KMf5RYXF6/D/5oAACAASURBVH/fzP5lPR9QuaJyx3Ec/3XtnrTf+c53srp27fpIFEXfvfWhj39iZj3SXMzBmTNnRnPnzh09fPhw/Q46m0gk5ubm5jZJ1paUlPyTOI5/UWsOL+fn5/8wzTnd8bJaZZB1zRd5eXmzoyhqUg/yoqKiP4qi6P9KPVT3nBFFkUo3N+lVXFys0uf/No7jPysoKPjDJt0s9ealS5f201zjOP4f7nA/9Sn/YzMbYGbLbqVqB9/luSfjOF6ZnZ294sUXXzzbHPPjHhCAQNsigLBtW/vJaiAAAQhAAAIQgAAEIAABCLRCAgjbVrhpTLkNEFiyZMl8M5O4knCoq79n7VUejKLob+M4/psVK1Ycvx/LLy4uVnnlp1LPmpWfn68kU5NeRUVFfxhF0f8dbhJF0W/n5eU1OfVUXFz8J7cqhf5vZnYtiqJJeXl5J5o00WpZ+6qZSaKfSCaTMwoLC38l0dfU+zf0/UuWLHkmkUh8O47jZ1Ip4nRuodT164lE4pcvv/zy0XTeEK5ZsmTJP42i6O/v8B6ljlXSem1WVtaGF198scECKdWj+Se1kta/8qgoiv50+fLl2lNebYhAqj+tJO3vm1n3uyxtdxRFf1leXv5fXn311ZDWjJYuXfqwPkQQRZGStKHs8N0IVd36wMMmJV9HjBix5vd+7/d+EkXRwtQbriWTyQWFhYX7moK4uLj4B7fK966qdY//lp+fH353NvrWJSUl343j+O9SN7icSCRm5ObmNujnuPbDU33D9Xvtt1Lfv5K6Z3N8YEb/W/Y3um9zlaNPlZfeGEXRD37/939f615+q6LElLqARlH0amVl5R8mEokFiUTihTiOn6gH/C/iOH5p5cqV6jXMCwIQgIATQNhyECAAAQhAAAIQgAAEIAABCEAgwwQQthneAB7fjggoVVZUVPRsFEUq/zm+nqVfSP3H+p/WTpbda1xxHOeWlJS8GcqTRlH03+Xl5d1J3KU9nduSYnrf8vz8/OfTvsEdLiwtLX0wmUx+lPrnb+Xn57/V1HuWlJT8yziO/8LMJIoeuFWCdGcz3PO7VVVV5woLCz9s4r0krWan+nOqNOrENO+3W/I2iqLXly9fvqe+9yxdulQlUlfWd52ZVUZRtCOO/3/2vgROjqLev6p7ZmemqmdzcUjAC4+nImcIBESQG7wQJKDgEUJ2JglGRdSnD+UtTwVFEX0Rkp1dIAqe8b4ePPDAJ/j0eby/B6jo80Bukmx2u3pmdma6/v2trt50JrO7M90LIaR+fsbN7nRXV3+7p2uob32/X/l9Sun36/X6nTGCbcbdS6XSK/RxOuX3/sq27bNNBuWMMD7pN4Bi3LZtZHO/hRAyZ4oO414Ckba2Uqn8WG9DV6xYARIOSu+zYU/excmOE0JuAUmbyWS+vW7dui3aMv222OelSik9gTH23120N+UmQoj3BbnMH4htcDdj7Mi0Ktg2sjY1CTo2NvaCTCbzdSnlP0V9lVKe5DjO99KcP/YdHx8/3rKsKAN3gHMeJ68TNV+r1Z7TarV+AlJeSvlOx3GuRkPlcvkCKeWVhJC9OzT8sJTyDSBhV61atX+r1UJm9gUzLAz4U3BPrW+1WjemdQ5IdKJmJ4OAQeBJhYAhbJ9Ul8N0xiBgEDAIGAQMAgYBg4BBwCBgEDAI7I4IGMJ2d7zq5pyfWAQuvPDCZ2YymYullLAALc5w9K2weKxUKlATPaElpeRCiO8GxNux+sCrOefr0naibUIfzf2WMbY4bc7h2NjYAtu2YQu9j5Ty3x3Hedss9PUEy7IUiUEpPW828ntd1z2VUnpLQH7/PiC/X5i2j/H9V65c+Szf92EJ+ypCyPFdtv0XKeXXbNv+6vr16+/stA+sSIN8S+Qpw5K5p6KUIhtz49DQ0Je72VGrLqG87pSjCavWSyqVSur7sJu+mG1mFwEoqfv6+t4tpYQ9MJ+iddjaVjKZzHWRVW25XD5K23EjlxZ2tzPVGCHkm7j3pJS3VCqVRrSDJv+wUGI//beWlPLljuP850yNTvW+lJJ6ngdbbxDQUT1EKV3MGPtH0naxn7ZXhh29jd+llG90HOfmpG0KIbCw43Nx/Cmlb2eMYVFKqgIRbNv2T5EbLKW8xnEckPKpanx8fC/LsuDo8HRcU8bYmZRSP2p0+fLlRdu2r4HydooD3dhsNt92ww03jC9btiyfzWZfpxdJTZd1i+fMkO/7Hx4ZGcH9aMogYBDYDREwhO1ueNHNKRsEDAIGAYOAQcAgYBAwCBgEDAIGgScXAoawfXJdD9ObpxACtFwun+r7/hpK6eng/2Y6t0D99HlK6VsrlcpjM2072+9v2rSpP5/P3xoo05boti/nnMNqOFW5rnsgpRRquX7dUNW27YPz+fy9qRoObYtBuCDf9Vec88PStletVp/t+z6yU+fNIvnwQsuyoOIDofFux3Gi7MjE3dUkyT0guTjnyG1UBeITlsmUUhC4p01DkMWP/RAyby3L+urQ0BAUiNvVihUr9gtsj08IcnxPIITgBRKl23KRt0wIQRbudiRapwbK5fKJUkoQU51UlLdYlvXm9evXP9Ltwc12Ow+BZcuWze3r6/sXTWhOlb8MK96P5HK5DWvXrq0vX758oW3bKyilsCLfv4veK5JWSrlxdHT0lo0bN0607yOEAEmH51pkvywppeenWYghpcwIIW6C+0DseNXgHl/iOM6vu+j3lJu0k7VBNu9azjkspHsuKaUthPgYyNn4zrDXZ4y9secG23YYGxvbw7ZtKPdBqN8WqJVPixOrSdrXts1Q1h4QWPL/jDH2UkrpDtcVbQ8MDJxEKf108Bxc2OFYDyAXPm55XC6XcS9cJKVEDMFU9yRcFSq+719hiNskV9DsYxDYtREwhO2uff1M7w0CBgGDgEHAIGAQMAgYBAwCBgGDwFMAAUPYPgUuojmFJxECUP9kMhnYMML2+Plddu1v4NsqlUpixVeXx+m42ZYtW0CuwNLyUL3BbNkVP8P3/f8JlJp7RQemlL6eMRblMibutuu676aUfiRQI4MAPjCfz/85cWOhis3xPA9KsRdRSn/IGOtWrTrlYUdHR+dls1koxfYHGe84znlp+oh90c9qtQoL4n+ilH6WMfaGTm2uWbMmV6vVTtbkLdS33eR9boGNLMjber1+aydr4wsvvPC5IHA1eQuMJq/tDOc2GuRPfk1K+cXR0dHbN27ciGzRHUoTfdfHcjbj22AhwzmVSuUHaXE0+z8+CJRKJUYpfQdsbKexPr6bUnrl5s2bP7/ffvv1abv0ZUEu8su6WNgyRin9lu/7X5qKpI3OTAiBHFlkcU9WWmWplJJ5nvdVQkh7RmpqO3bXdc/DZzrW3ds551iQ0nO5rgvL4I06r9cjhDDdyE8458hPT1XaOh8Z2SBB4ZiwhFIq0jSq20Sm7NFSynsbjcYR8+bNw3NjytLjLZTCGHN3KErpJ6+66qqf9vX1PVAoFJR1Pp4xuVxuuVZ9P3eKxuvaqv2KSqXyYJrzMvsaBAwCuw4ChrDdda6V6alBwCBgEDAIGAQMAgYBg4BBwCBgEHiKImAI26fohTWn9QQjUC6XnyelhBIK6rCZbI+j3iGz8ROMscuuueYaWDI+4aVthTHxHmXqfpsxdkZapRRI4Fwu99/xzERCyA2c86lsLLs+dyHEYkLIXYSQDKX0XMYYLHgTl7Y3/Q9NwtzXbDYPmTNnzubEDYbEatbzPBAERwUcwV8ZYwdQSkGcpKpAMfhtQghyX//GGHtxN1mZg4OD1oMPPngMSFApJdS3z+iiE0JK+R+WZX3Z87xv33TTTR3JmJUrV77Y932lwKWUHkcImdtF25sIIV8hhHxh4cKFdwwODk7anUb7lkolkNuwZG7PO8W2H96yZctlU5G+XRzfbDLLCCxdurRv3rx5yKS+dBoSHwsNrhgeHv66zqUFSQvL45mel+OUUuRqw2Ybiu0Zy3XdN1NKN7RteCXnHKrfRKUXttxCCDky3gCl9GLG2CcSNap3cl33fChfY238aWJiYvFMhGWnY3qeB8ITduSwNb9bSvmYtrm/P1iQschxnNSWv0IIXAdYLW+yLOuwQqHw9zTnj32FEMgffyUhZLNt24vz+fz/ddvmdGrbZzzjGSBp/7Tffvs9r6095IEjF/myabLAQdzegJxiQ9x2ezXMdgaBXRcBQ9juutfO9NwgYBAwCBgEDAIGAYOAQcAgYBAwCDxFEDCE7VPkQprT2EkIlMvlFwXWkx8ghIAIm9H2ONZNWNqeW6lUkMG6U0oIsVBK+cNA1aUmsqEsLRQKyFvtaEHZbScDUgaquf8ihBwR2+duxtiitLm1mjT5rbbhnC0CGNbP/wq1ru/7RxSLRbSfqjzP+6yUEqTjREB8Huk4DqxDU1VMVdyQUh6e1H51xYoViyzLOkurWF/QRadgE/qflNKvSCm/UalUkLO8Qy1dutSeP38+yFtYxaL9bshbkEcbLcv6wvr160HCy6jhlStX7uv7PrI3o0zlyWNSSrEY4CxDonRx9R7nTQYGBt5IKf3gNAsBfhN87t+DvOlmswmS9k2EkKmUjVFvcc99Hcr04eFhkLVdlxDifSDY2nYY4ZwPdN1I24ZCCJCfUH9GC1uiLdZxzlcnbRf7ua77BkrpTVEblNJxy7IWJbGN9zwP6uardVsbpZQ/pZQiHxq1iHP+yzR9xb6e531MSnkJ/k0pPSqwQoble6ryPO8mKWXkFnAE5xzODD0VLOEppdcG6tzz23fMZrO1ZrN55tDQEAj3HapUKmHhAMYAWDFPVTcGbwxWKpXU5HRPJ2Y2NggYBJ4wBAxh+4RBbQ5kEDAIGAQMAgYBg4BBwCBgEDAIGAQMAp0RMIStuTMMAkkQWLFixUGU0n+jlJ6RYP/LK5VK6nzYBMed3KVarT7T933YIEdZkb9gjB07SypQqCdB2EXltVqtRf39/b9P02fsK4T4GiHkNUF+5O8LhcKhaQlgIQSu39fRNqX0nEAJuzFtHz3Pu1hK+XHd5hrG2KfStlmtVo/1fV9ZesI+m3M+nLZN13VPvueee141PDwM0vQ12t50xmallLdZloVcWpC3U+YtDwwMIE8X5AksmfmMDRPyZ1iY2rZ943XXXedG2w8MDLyXUnpFh/1h4fym4eFhqI5NPcEIDAwMHAeCbBqS648TExMH53K5s5EnSgg5aaYuUkr/y/f9DbVa7YtTqbqnakMr5dGfVW3bpHINqNVqz221WnhWIr/5Pq0IxmKE2zjnp8x0TtO973ne66SUWJQQLfbxfd8/qVgs9mT7re2EPxPYE0MxCueGdyMDVkqJ/PBZe7YJIUqBcndIt3k2YwzP+lTluu4nKKVvC5SuvpTyFY7jdCRVuz1IuVzG/QZVbLtyG4tBrly4cOH7O6n6AVO5XH6tlBLE7YunOF4Dyu0gx/iDhrjt9oqY7QwCuw4ChrDdda6V6alBwCBgEDAIGAQMAgYBg4BBwCBgEHiKImAI26fohTWn9TghUCqVDiSE/BshBERfL4pa9Og3vu+fOzIyAnXtTitNQMAGGaox2Pf+0ff9o/v7+2FVm6qEECAnkd87WVLKCxzHabcn7fk4nuetkVL+OyGk5vv+4cVi8Xc9NxLbYXx8/ADLspAxm8dEfhq71KhZ13VPCVRnt+rfv805B1mZqjzP2y9Qk/6aEDJvtrJwq9XqMb7vQwWNWsg5f3DFihX7BUQ41LFLKaVxdfRU/W9JKf+LUvrlTCbzlWuvvXarEOKf2tXEy5Yty2ezWdg4v45Sip+FGQAZC8ix61ut1ievv/565DuTFStWLLEsC9bXIM3aC3a0765UKo1UQJudu0Jg1apV+7darWu0JW6nfaBA/J5+47WEkP4ZGsY1/kyr1bo+ut5ddWT7ZwwsyLHYon0BzV3Io07qGhBY/yLX+zZCyIJg4cEvQCoGubiwZL+HMbY4TW5rB7IWxGrP9spwSgis1/HMAcn4KKUUiy/uC+zP/x+eGZTSjzLGQOCmKtd1T9LPNiuwo/8g5/z9qRoM1cXvopRepdtZwTlHfnXquvfee2+9+eabT3nwwY7xs3c0Go2lN95446NTHCgibmGVjPG+U8Hl4DNYtGWI29SXyzRgEHjSIGAI2yfNpTAdMQgYBAwCBgGDgEHAIGAQMAgYBAwCuysChrDdXa+8Oe/eENBELWw/kdvXazUJIR9auHDhBwcHB/HvnVbj4+MvtCwLarGn6U48aFnWktnIIGybfFfNw+qTMQYL1FTluu4hgZr5V7qR1ArT0dHRedlsFmQtFMa3cM5PT9VBQsj4+PiLLMv6KSHEAWHSaDQOnjt37pa07QohYA96uFYVw1Y6VRau67oHU0pB2INI62jpCvLWtu1zQN7C0rmLxQly3333dRctWpT7+9//vnj16tUgmHeo1atXO41G4wzLsqAsRF7lTPV1Suk1Q0NDP4LlKSHkszrDt32/X1mW9ar169ffP1OD5v1kCAB/KeVllNJ3TNMC1NqwM35mF0e5acmSJT8/55xzmOM4H+5i+46bPProo0XO+TcDe/eXwdY8tiDgl57nvWzPPfccT9K2JiiR1cqCzx9U3FCTw9L5IcuyjkzzzGy3Qdb9u5FzvryXvmpCGWTtnoFKHrbrr2CMjXqeB5tikI23cs5P66XNTtvqZwYsy4HFVzjnUPKmKtd1l1FKYTOMceIqxtg/p2pQ7xy3hb7qqqu+++CDD768Q7sPw1EBz5XpjqmtkkFMT0Xcou+ftCzr8nXr1qV+1s/G+Zs2DAIGgeQIGMI2OXZmT4OAQcAgYBAwCBgEDAIGAYOAQcAgYBCYFQQMYTsrMJpGnrIIdEHUCkIISKLnTwHCn7WqFuqsnVp60h1k7Xzdka2+778krVIVbXme93pt7YlfN+MYlNI/FAqFw9ISjFJK5nkeCMDnEEK+yjmHai9VeZ73A03w/Llery+aP39+x1zWbg8yNja2h23bIFafhX0sy3ppoVBQdqRpSgixnhBSBhHVarUOS2srXa1Wn+37PsicvQghP+WcL5mpf6tXr356q9VCxiPI2xm31+2BDId99RcrlcqfOx1j1apV83zfP0tn3s5klwu14DWVSuXTpVIJCu5ONtOb0Nbw8DCyRk3NEgKDg4PWAw88gPxX5MKCGExTP4alrG3bX/zoRz+Ka457hPi+v3exWHyk14bHx8f3sizrP4N2DiaEPCKlHKWUPj/IMb3X9/2jkroGeJ53jpTyi7o/n5FSIof3o5oQfmmgnE/8PJ+CrL2Tc35ML+cvhIB6H32EYh22z+fiWSuE+HLg5gBr3z/W6/XFCxYsgGI9cWmFP84Xz4yfa+t8EOOJK1iEAqV9ZGX+Zc45ni+pq1qtHuf7/g/REKX0asbYO7VFMhwe2m3ZW1A0Dw0NrZ3hwHRgYOAsSikUtwdNsS2ePZeNjo4Obdy4sZX6REwDBgGDwE5BwBC2OwV2c1CDgEHAIGAQMAgYBAwCBgGDgEHAIGAQ2IaAIWzN3WAQ6ITAypUrD/V9/31tWazxTUHUIsvu2ZTSTgoeWA1/vNFoXLphwwYoznZqCSEWEUJAZCF7EYU+Hcs5B8mYquL2upRSEKHHa9viRcVi8e5UjYe2mV+EGipQt/3V87yDkirmon4IIWCrvAZNt1qtw/v7+/+Qpo9SypzneSBnD9ft/CvnHLbZqcp13fMopVCUgnxYyhgDEZO4xsbGFti2DQUwiG+QY4dyzh/opcHly5cvzGQyIIbO1BOb3ez+Oynl1yilX6tUKr/stAPatW37rZRS5I9OZ6ELleM6ZJ1KKUFmRxnM8WYvq1QqIBdNpUSgVCpBXQ2b2gNSNPV32Mf6vj8SWR63EaIbOef4fPdU2toddsXPgvpcSgkrZmTKPmpZ1uJCoaDstHstIQTuweuwH57hlFJkR0Npi3o15/xbvbYZbe+67ptBWLft/zf9HJoyD7r9eK7rvptS+hH8PSIm8W8hBEjFyyml45ZlLcrn8/cm7as+f+55HpS1ICr/IaVc7DjOQ2na9DzvJVJKjEWwou+ZqJ7q2DqXHc8XLEjabjFKuVx+npQSebudlLI3Lly4sNSF+wWskvHcQ8btVMTt7ymlbxkaGooswdNAZfY1CBgEnmAEDGH7BANuDmcQMAgYBAwCBgGDgEHAIGAQMAgYBAwC7QgYwtbcEwaBOAKlUgm5rh9H3uYUyMCO9lopJaxakam5b4ft7rMs6/Xr16+/88mArud5S/QEeaQwakopX+E4DpRpqWp8fPzFtm3fJaUsUkpvllLCKhMT8bOSRyiEuJAQMkIIQZ8PdxwHSsvE1aZueznn/D8SN6Z3jBRt+tcfM8aOC9RYyLpMXK7rHhjkvYJMzwUZs5UgYxYq28QlpQTxgsxaZHJCWXYMYwxK28S1cuXKvY4//viN991337F/+tOfoJLspq2/QlXp+/7X9ttvvzsHBwe326lUKjEpJaxS3x7YHz9vhgaRWXrIFNuBEDq7UqmkUk53c0JPxW1wbVut1kcppYntzEFM+r7/2XbFs85uvTlQ7NqEkJ/oz0tP+cPaIh2kGMg5qLl/FixCWE0IGfV9/5ikrgFCiMGApwUhB7IWFr23UErxOSlIKd/pOM7VSa+367pv0mRtPPu8qvO4u1rYIqW0Pc8bJoRcgM+xlHLAcRxlKyyEgF3/19F13/dPKhaLP0jaV33+ONYthBAooatQ1zuO09HqvNvjIDfctu2f6PHiD/V6fcm8efNGu91/qu30ohncBy8GWR0oj1/IGNvBHr1cLleAWYd2fmTb9mu6tTXWqt0rCSHPnaJP3wr6ccnQ0FAqwjwtLmZ/g4BBoDcEDGHbG15ma4OAQcAgYBAwCBgEDAIGAYOAQcAgYBCYdQQMYTvrkJoGd1kESqXSpYQQvGAx2V41KeV1lNKPSSlXU0qhvu1UN+dyuYvWrl2byoZytkCsVqsvDaxBkXEYnZPUak2ojVKVEGJhoDiDomlvKeXnKaWLMYEtpfyS4zjnpmp8WyYsrDjzackS9EUIgf6BRM8GrsX/xjlXxEyaEkLgfkG2MWo0sFF9YVoF2ubNm+fkcjkQI88IFN6/ZowdQSmtJ+2nlDJTrVZvlVKegDZgA8oY+0TS9qL9XNd9D6UUpAXZunXrzZdffvn3pZSwNu02D3gT8jDxqlQqOyweGBgYAAF1MaUU2aRJ6i9SyrOGh4eR7WmqCwQGBwczDzzwADJqkduJLOZe609Y0JLL5W7o9AxsIy3/0Wg0Duo157ktW/b24LnzHSnlNWlcA6SU1PO8ocDeHmSeH6h1kSV7q87NRt53z/myceD0eX9a/+03MaXnGcjf7QbkTZs29edyuW8GLgbHEULGLMt6daFQgPo3ys8GYQli+d2O48C+OVUJIaAEfjMIYK0sjiyME7Xred7Tg9xq9BHWysg6PqxXhf9UB3Zd9wuU0mjMeSXn/DtTbVsuly+QUlaC53ambRssJjm9Uqn8vpsTxGfl/vvvv4hSinFkXod9GlLKtZTSfzMLR7pB1GxjENj5CBjCdudfA9MDg4BBwCBgEDAIGAQMAgYBg4BBwCCwmyNgCNvd/AYwp4+A0HL5NJCxhJBndwIEk662bX/Qsqxcs9n8AiHk6A7bjUspS8PDw3j/SVGu654IMkOrNKM+reKcw0o2VW3ZsmVuLpf774Co/adg4h2EwwQUjYSQPzHGDp6F3Nq853kgNqBguoVz3i0J2PG8hBBQTkOdiwzO/2CMvSKYaAcRkbiEEK/U5x4p5l7BOf9u4gZDVR+II5CXULW5lmW9OKm1K/qh20POZZQROVsZwPHM4t8wxhZHpPKaNWv6a7XaGZTS1xBCTiOEsC4wAdn9FcuybpuYmPj+jTfe+Gi0D3KkQdgnVXtKKS8YHh5ut6Htoku71yYDAwNQhkO9OZOyuR0YqKT/g1L6qaGhISwO6fi5EkKADAUpis+L8H1/cbFYvKcXlD3PQ47y56HO1XbhX5NSKqtwKeWpSVwDpJRZz/Pw3D6LEIKFEWcHqt8fRFbAgcX7HZxzPEsTZZO2kbV4VmLhBMjwSznnV3Rz/prsRP44nof32bZ9Qj6fBzlORkdH52WzWTzbnh5YVyeyl27vQ9xyWUr5HsdxlP1y0tJZwz/RFua49kuKxeJvk7YX38/zvLdJKdUCFErpVYwxKKOnrYGBgaMppbgWC9o2dEH8Dg0Ndf0cv/DCC+fbtg0L/JVaNd5+7MeCe+f9mzdvHjb5tjNdGfO+QWDnImAI252Lvzm6QcAgYBAwCBgEDAIGAYOAQcAgYBAwCBBD2JqbYPdF4MILL3xmJpO5Rkp5ZicUYHncarUuGRkZ+Ue5XD5LSgnryR3yNaWUd9q2fe769et3sGDcWegKIc7A5L1Wk0bduIJzDkVo6hJCIAv1CG1FCpIHL9jiHjAbubVCCNggww754YmJiReksc3UdpmwNT2EUvqHQqFwOKXUTQOC67oHRVapaAcKP8dxoExMVUIIqHWja5QqLxMdEUJ8Ksj0vEh3CsTqkrRkuuu6p1BKQWjA0narZVkHFQoF5IfuUMuWLcv39fWBtAV5i8/ZdPm08f1B5H2fUnrr0NCQygxdvXr105rNJmxvcT6wwu2lKpVKJZWtdC8H25W2LZVKe0gpkQuMBRe91FYQvK1W67qRkZG/TLej53lrpJTIjo5qWhVkp7aEELh+0WKTKwPF+I8opcrSXEr5BsdxVN5zLyWldKrV6tellCfiXg5syF/BGLszyPzGPYcFGXfXarWjFixYkMgxQQgBpS4ygFEgq08GaSml/ILjOK/vpq+e5x0ppUR/sNjkJ61W61X9/f1Qp6vyPA/KduSG/4IxdgylNFVmuud5GOsiB4YbOOd4DicuKIPz+TyUwLAvx7U63XEcWC2nrmq1eqzv+0plDGLdcZyu1fgrV658lu/7wPXF7R05+eST/7F06VIQ4F1XuVx+ke/7n6CUJQh7BAAAIABJREFU4hp3qrsppW81+bZdQ2o2NAg84QgYwvYJh9wc0CBgEDAIGAQMAgYBg4BBwCBgEDAIGAS2R8AQtuaO2P0QAImUzWYvDUi7d+q81XYQfi+lXDk8PHyHJpw+SQgpdUCqCWvdhQsXfqg9i3Nnoup53tlSSpC18RrhnHfK7uu5q0KIr4J8o5TCOhL2ksiShIpyVtS7OuMSKjpiWdZLC4XCj3vuZGwHz/NuAqEDG1Hbtg/P5/OpcgWDDMl9tbUnrFJRv+ScL0rTR+yrFbuKnJRSftxxnEvStBlXyUGIZ1nWYYVCYVpibabjeZ53lL7eymK7V1XjwMDASZRSKBlB4EL13E1VCSG3g7SSUn6zWCyOCSHeEuRqQknXrpCbrr07bNs+s9ucym46tqtvUy6X3yClxPOtFwIcas5PTUxM3Lxhw4YZyUHXdS+BlXyEVRLL3riKUkr5LsuyfiylhOK0QCl9G2MsTgZ3dVnGxsYW2LYNNfthgTryId/3T4bq03Xda3SG8qOU0kWMsfu6arBto1j+NpSfH4OiWNsZd02sep53TmCzDoU82vgcY+z8+GGEEDjvNdpi+NAg6/rBJH2N9hFCHE4IQdZ1nlL6fcYYiOxU5bouiPWX6kZmJdscbennMOzO98D5SykPdhwHVstd1+rVq51Go/FFSunL23eCgnvz5s3LN27cCPeIrqtUKr0iWJjycULI86fY6Zu2bV+8bt26/+u6UbOhQcAg8IQgYAjbJwRmcxCDgEHAIGAQMAgYBAwCBgGDgEHAIGAQmBoBQ9iau2P3QqBUKsEaFuQB8kHba2vwh8EtW7ashXVhuVx+npTyG4SQF3bY9q++7589MjKCjNUnTcXJzlinvsE5B0GWuoQQsI5eFQgeH7Ft+6WtVgvk7QGBSunLnPPIdjfxcWq12nNarRYIIS6l/BfHcVRGatJqI4tezjlXirykJaUseJ6HHNxDdRtV27ZfnM/nU02+6/NGHnA/lIOO4yCnMnG12bCindTnPj4+foBlWTj3Obpj7+ecR/m9Pfe1XC4fBRvaIMey5Lput8pbHAefuW8F5NcPpJTACcR21KeZ+tFTTuVMje2q769cuXIv3/dvIoSc0uU5NAghX/V9/9qRkREQel2V67qwsp7MU+1EOs7UkOd5b9cZtbBavsj3/R+BsCWEzCWEJHINaLMY/qtlWccXCoW/CiHwbMMzDosEjuWcI3O154oraymlH8Z4I6U8D8Rwq9U6sL+//7GZGhVCIEf4cm0hvUPmtuu6b6CU4hri2ryEc/4/M7U53fvVavWZvu/jfKG4vrderx+eVFmM40gpLc/zMH5CqYz6EOd8quz3nrquXRNgsYznsE8pfQljDC4KSYoODAxcSSntZKX8k2azeeoNN9ww3kvDOgsai0qQb4v7tL1AAl++cOHCqwYHB7Hwy5RBwCDwJEDAELZPgotgumAQMAgYBAwCBgGDgEHAIGAQMAgYBHZvBAxhu3tf/93n7EFQSCmvD5SR0eRx+8nDgve9lUpFTaQPDAy8llIKC+Ri+4bITMzn8xeuXbs2kU1me3vVavU4qLvSTma7rnueznWMH+JOzvkxs3GlXdf9Z00+jGFSC/aO2rb4z8HE/KF77rlnT5PaHXAFGQqr5QMDAuI2znm3ZFLH03NdF2rO2/SbXedFTodVpC6Otgksll/PGEuVWyylZPq8Yc15X2DTuahYLE5muPZ67VzXPS2yitX7XsY5/0Cv7cS3r1arz/B9H4RIpIr9bkAQQUmWqlzXvZpS+o7777+/etNNN3364YcfPjJGhnfT9t+llLcFn9VngrSC4rKLnXD/njM8PIy81d2uSqXSmwMSCZmfnYikdjweopRWpJTrA0vpntSbQgiQjZfFGvw5YwzZoSAYu6qYRbiUUr7RsqwfaXX7XoSQDZzzC7pqKLbR2NjYC2zbhjoX9/JvfN8/qVgsPuK67smUUlj1ImMXduTf7rVtbK/JWownFM9L3/eRYYpFQlUp5RLHcX49XbtSyozneZ/TudMTlNI3MMa2c0zQSndYAWeBi+M4Nyfpa7SPzsH9mc7IfcyyrMUgsNO0KYTA+LlMtzEr2bpRf1zX/QKyZvG7lPKfHce5KmVfK7/4xS8Gbr65I4zI2j2l1/sf/bnooosWTExMfJBSinzbTvW/lmW9cf369bOS55sGA7OvQcAgoJ4ncAP4kcHCIGAQMAgYBAwCBgGDgEHAIGAQMAgYBAwCOwkBQ9juJODNYZ9ABAYGBmDfi4zVTvapUOm8pVKpQN2oqlQqXRNYyL69UxellKXh4WGV1zobFbfBtSzrmVNlgc50rJjaKr7pbz3POzotkYoG42RwkBl4vG3b+0gpQSqgDuOc/2qmPs70vud5n9UqtAcC5e5B8ZzGmfZtf79Wqz3X9/1fSilBuH+Vc/7aXtto397zvA+DHIj9PXW+o8Z2knwIlKOLOOeT92KvfdZ5l3GlWWpiFdaxlmXdFagjI4vPv9Tr9UPnz58PRXriEkJAfTaIBuLWyqVSCep3KMJfHdiz9mLJigUUXSt1KaWXDA0Nwbp0t6hSqQSCEjmvyDudtpDLbVnWtVicUqlUuiZYo0Y9z/uolBKW81H9o9VqHdqNsjTaIWZNDAXl65rN5vdt2wapuD8h5NuMsTMopf5M5xJ/33Vd5FiDrJ0X5MneGSyUOB3Px/Hx8RdalgWFKpT9iQlA13XP16rXiKxFDjNsl1GvmokExuINIcR3tXUycmpPb1fOVqtVZK/iGTFPSvkJx3Eu7gWD9m2llFnP80BQLAkWLdUD+/FjkiqLo7aFEFdgAZT+/ceMseMppbOiJBVCIMMa2dyo7wR9nWoRVlewCCHW4jsAIaR12223veO73/0uMsSxICBe/7Bt+6R169b9oatG2zYqlUov0H3u9DxrBCQ9SN0rk3zWkvTH7GMQMAh0RsAQtubOMAgYBAwCBgGDgEHAIGAQMAgYBAwCBoGdjIAhbHfyBTCHfxwRWL58eTGTycDeEvml7fUQIeQ9lUrlM+CL8ObKlSv3hcUvpfSIDtv/zrbt1yadsO10mq7rLtMqXrx9K+f8tCRwtLUTNfE3rebCeaaquFIVilLLsn7ZarVA0DJK6RrGWDR5nvg4QghkBA+hAUrpMYwxWO8mKiml43keiB1YWf+WMbaEUioSNaZ3cl33zZTSDVEbAQ5/KBQKh1FKvTTtep73Vp0hivM+jzGmsnuTlCadgBvIKNSfa7XaYSltTaH+/WFAjCyO+iSlPMhxnN8k6WO0j+d5FyOnF79LKZc7jgM13g6FjMlWq3Wa7/uvopRC0dtLZu2MXYQifZ999ln2VLclLZVK5eDzChXitIQ2pRSq0suHhoYSWQED8BgBFuFf1arxe2a8IOH9QD3Pg0J1OSEEJN/ZnuchTxVWzAcHase7NAHYU7aoJmuhSgUGtzHGcE/VXdd9WnBvgazdjxByI+ccx+25NFmL8cQCkSqlrMRI4Pc6jgNr5Clr69at8zOZDPLADwnGrD9RSk9oz8+VUnIhxK+C+xZ2/Xdwzk/olbRu70BMrSoppUsZY1/p+eRjOwghoCZdhz/hOSmEWDwbi4bQnud5R0gp7yKE2Hi+McZAwLtJ+xtfWBAplVesWLGfZVm3E0L+qa3drZTS04eGhrDIK1ENDAy8klJ69RT5tr+jlJ4/NDSESABTBgGDwE5AwBC2OwF0c0iDgEHAIGAQMAgYBAwCBgGDgEHAIGAQiCNgCFtzPzw1EVi5cuXLfN+HmmxhhzP8ai6XuyBuaTwwMHAcpRR5rPPbt4cdaD6ff/vatWuhPpqV8jzvLVJKKHtQv2GMHZWEVNRZpSASYeMZ1Sbbto9Im6uKxsbHx19sWRYUm1CevYtz/inP85Ah+qLAunZWsnGFEIcRQnCMbJDHmMq6WJM9yKk9lRCCCfYD20mPXi9g3H5U7zvh+/5hxWLxd722td3T1/NeAtIF5ANIW8dxOqq6uzmGEAL3OUin6H73Wq3Wov7+/t93s3+nbWDNWq1Wb5NSvix6P8i2PN9xnEhZnahpIcRA0M+K3vmDnHNkdc5Yg4OD1kMPPXRUq9UC0fYqfQ/OuF8XG9yVzWZffe2110LR+JQqkE+2bX9OT0JPdW5QsH5ZE7V3pwEguA9xXXF9J2+ZXuyF8fmtVqs34T7T2axnMMa+53neDwghRxNC/p/neS/tlQAEaRgoR0HCgaz9DmMMrgtQNsKGHc+egzQBeiKltNUrBu1kre/7H7JtG4ta9usmtzcgqPcLPmdYGPGcIG/6ZxMTE6fOmzdvNN4PnQkLy+aTZyNjFm0LIWCVrnJlZyMz3PO810spMe5iPHpYuy880CuenbYXQkAhDjJzT3C3aZ9vQgicd2QV/z7O+Yei4wYuG8jExv1yeFtf6lLKM4eHhxNnoS9durRv3rx5cBeAWwOI53hhgQJy2z9g1LazcdeYNgwCvSFgCNve8DJbGwQMAgYBg4BBwCBgEDAIGAQMAgYBg8CsI2AI21mH1DS4UxG4+OKLMQH/MSnl6g4dQcbqykqlsh3hNDAw8IHArlFNWreVoJS+aWhoCETurFWbte79UspFjuNgcrun0sQXVKlxstaTUh7tOE5qlY7OLYVSde9gkvxazvlbYoTMXz3PO6hX4qT9BLWqDGrNhZTSHxYKBSjGlOI5SQkhMOn+L0F2ph8osU5xHAeKtcQVtx+NNXIR5xzK7cTled7Tg4l/XCOoYWEZ+rIkRBE6sGXLlrnZbPanMctiKNteyxhLfN9q4hu5mXEr6fWc81WJTzpUyJ0rpYSKGPdsqlzLgYEBWDS/jlL6Rp29maZryOs8vVKpJCa40xx8tvfFc1AIgWcgLKedqdrXqvErhoaG7k3bh4BQw7MISvl4bUeEzXQMz/NA1sIRAXmvr3Yc5/YoNzqwS/+j7/tH92qVXq1Wj/F9H0QnD9SrX+ecnxn1QwjxdULIGYSQu2u12lFJ1OiarFXhp1BPMsbeKYSAChMWw3dxzpGtPGXpRTEgB/GcBZm8lFJabd8hynsmhGy2bXtx2gU5bc4MiZXFUT9d1z1VZwDjT8iJPiatEj+OgRACC1IUgUopPTuNEtjzvLdLKRF9gFrHOd/h+4L+DH0RVtYdLh6+RyhHiKhA/gshrpRSDnezmKdcLh+uye3Iaj7eHNS2y9Io3Wf6rJn3DQIGgR0RMIStuSsMAgkRkFLZVU3+BymlWAnWuTG8Z8ogYBAwCBgEDAIGgSc3AlON4516bcb2J/e1NL3bFREwhO2ueNVMnzsjUCqVjgyIG0ycP7fDFj8mhJxfqVT+Hr23evXqpzWbzS8QQo7rsP3/WJZ1zvr160HkzEppEgzWr2/WDY61Wq0jk6gg21SKUf+avu+fXCwWodRKVSAB+/r6YIsKxdc3GWOvqVarS6WUmMCGMm1xWlIYeAghfhhkSh4LNVar1TqgVzImfpJCCGSefgN/gxrYcZyPpQFh06ZN/blc7uewH421kzoTVqv6gC1Uyvc1m81D5syZszlJX6WUeZ0/OWlZHJFGSdqL9hFCwNIU1qZR/VJbS/ecZxprE7m0UHJCVTaruZYrVqw4CJ/XgHjDK369eoFhNMgGffXIyAisd3fJ0srAtwY8/tumsY+uwfrX9/0rRkZG/jEbJyqEQK73inhbeFY4jvO6btsXQmCBwNng9S3LenmhULhDCHG9tkZ+0LKsowqFwt+6bQ/bVavV4zRZm5dSfslxnHOj/WME6CbLsg4vFAo9P+vj2eGw+HYc5xLXdT8H63hCyN9ardbh0+X2eqHKHmSyQym9mTGGxQc7lOu6F1BKb8AblmUdFyxsQeZs4hofHz/esixk+YL8/AFj7ITEjYULMZYEOdSTVsG+759QLBahip6VEkJg3Fym+/thxliUj9tz+3HL5sBi+2uc87OmagSq/gceeAD39g422cidHR4ennQHEELATvwVUsovOI6D6z9jabXt5YHY+V0d1LYtSulVmzdvHty4cWNP9t8zHthsYBAwCHREwBC25sYwCCRAAGStftFownYGwnYHytZM9CYA3uxiEDAIGAQMAgaBxwGBiKjVi7G6OoIex9X4bsb0riAzGxkEZkDAELbmFnlqIFAul6+QUk41iXtppVK5In6m5XL5RK30g73idoWJ9+Hh4UtmExkpZdbzPJDD0eRww7Ksk5JMvLfZKUfdnJX8QTSmSUBY9SLLF8TaifV6/RmtVguKUOTWvp0x9sm0+MTsOGHJitzaxNmA4+PjL7IsCyRooVeiqNN54HoJIW4LyIw4mf+PiYmJA9utSnvFQQgBUhnkct33/cOLxeJve21DXyc7yHT8bqDiO2XyJpDyR5zz49PkWgohLoM9bqxPIJMP5JwntjbVOciwEc3Mdq5lO3alUgkW20s1ebt/AmyvnZiYeN+GDRu2s6RN0M4TtkupVMpKKd8W2PxeSgiZO8WBkfU55Pv+R0dGRnpW9E91Mp3I2kCV+AvG2DGUUpDDM5YQ4luEEOR7wgXhZMbYT4UQH4RFOqzNoawtFos92TW7rgt7Y7RboJTexBh7U9QRIQQyfdfr34/gnEO92VPFlbURWSuEgLofKn/P9/3F0/VZCPHKYNHGl/Qz6xrHcd7RqQPj4+MvC0haRX5KKZc5jvPpnjratvH4+PgBlmUhB7afUvr7Wq22ZP78+VuTtqnbwyIHlZ09G7bp8b4IIaDqjxwNbuOcTz7veu1zm6r4TsbYSd3cowMDA5dRSuPPRHVoZGBv3rz5zRs2bMAzHRnbJAlZvWLFikWWZcFKuj03F03+AYu8KpXKT3s9X7O9QcAg0BsChrDtDS+ztUFAj/tE+r56gbBVpC2lisSNajvlrf7jdn8zk7vmZjIIGAQMAgYBg8DORyBO1k6hsI1G9+0WX0WErf4OsPNPxPTAILDLI2AI213+Eu7mJ7Bq1ap5gTITyqwTO0DxF9/3l46MjCBzdbKmIXfHCCHnVSqV78wmrFJKXq1WvxVkJB4/+R+ulL6OMQa1ak/VRtYiQ/UA3cAqznlEQPTUZnxjnZOI8z8tItb22GOPRiy39hbO+emJD6B31ATef2LOO2124ujo6LxsNgsy+emBQu+3jLHDKaWp8oY9z/tsYMF6Xuw8QSofxRiDRXTiEkKAgAIRhQmNRPdAdPCYki/60wPNZvPApGpdNNJGaOBPvmVZxydZWBB1qlqtHuv7/q2EkHxgmQvSd3Ea8rcX8Mvl8rFSShA+XSs9dfuPBUTOe4aGhqDwfFJXuVxGbigWpDxrqo5SSj/WbDavvP766xMpuadqVwgB8jAiQv+sFfkPSSkPdRznoZmAk1LmqtXqd6SUeH6PSimPcxzn10KIiwghnyKE1LBootfPneu6J2uyNkcI+QxjbFlkta7fw+IBi1K6NIm1rud5Z2u3AUtK+QnHcS7WBOw3Q85SnuY4zm1TnX9b5u17Hcf5cKdt45bsESk8E6bTve+67t5B/jPGw30JIY9ZlrU4ibI4Ooa2dkcGcJSdfRnnPMqFTdNVtW+wIOWIwNoe5DJU+X+v1+sHJSWXtR074hBw3f+AXONeLP3L5fKFUsqR9pPaf//9H1qzZs3T9N9Xc87hTpCoplt4huvfaDQu3bBhQ1eLIBJ1wOxkENjNETCE7W5+AzzFTh+Eqe/7pNVqqZevfzYaDdL+im/jQ1GD/aJ9fT9sx/cVQuGcbGh5rI6Bn2gfhK1lYZBVP7Fhu5JWTfLGFLn4N7VA8FqTZK8ifKX6MqWOZVsWsS1bbWdRi1j4advq7+qnfmUyGZLJZkk2myV9ePX1ETuTCfe3bbWtZYXHMWUQMAgYBAwCBoFdCYHIyQI/ozFb/Ww2SbPVJI2J9rF9gvgtPxyjJcbxcMzGPk3s02yGQ3k4sk+O7Rj/MZ7jZ1ThYiw9fnYYQif7FgtHwD74PqAanoxNCP+mxnH9fWFyHI+N1eG4Ho7x2Uw4rmf7+gjG+SzGdbz094D4QrFd6XqavhoEukDAELZdgGQ2eZIiUCqVXkAIgYJqBwtkKeX6QK11SaVS8aLuL1++fGE2m/2CnpDZ7qwopf9t2/Y511133X2zebqaTITlJdSqUb2fc65Iu17Kdd1LQLyE/60r/4tS+lK9/5Wccyi7UpcQAqQv1GcPUUoPZ4zdH/vbfRMTEwelVZhqEuJXWgl4K+f8tDQdd133Dm2rvIlSeghjLJXNaxznWL8u5Zxvp9Lutc9BBiMUWLDNxGTBRxlj7+61jWj7thzk6M8gQqEyTlSahMLih8mSUr7HcZyPJGowJFyODD5vyBFGfuhYYE+7pFgs3pO0vWi/Wq32/FarNc45f7Cbti644II9s9nshTpj9dnd7KM/Zz9DHnb7oo9u9388t9MZmCCHVK7nFIWM7HOGh4dBes1qtZG1X4nyjqWUB4N0nelgOvPzVv0c2+T7/rFQpGprc2TLIof6lY7j4PnZdenP2dcCpWs2ICaHGWPliKwdHx9/oWVZUNNyODJMRZROdzD9OYFbgh2Rta7rHoQxRKt5L2GMfXyqNlzXfQ+l9Ep9fsunUsy2WbLfxhjDIppt/+XUNSLhhtqKHSrNA6HuJ4Qck+Z5MTY2tsC2bSxgUSr26Syde+yq2jzIRN6HEIKFOHDBqGsbfuSd91xCiJfD2l8Tv4kXjQwMDJxOKUU2OBafTNbzn/98smzZsvV77LFHqoxvNKjVtri/OkU73OP7/itGRkb+0jMIZgeDgEFgRgQMYTsjRGaDXQgBTLhOErMTE2QCr3od3823e1WrVfV3vI/to4lg/LsekbvNJmlgchfjvRWqaNXkb0TmakI4IkUVMYrJWBC3UUXkLvbRpDD6iIlbbBtuH5KqaqLYl4rwVeRrNhsjZu1w8lZN4IbEbK6vj+QLBZLPF0iBMeI4jnrhvb4+bNs3uT0mnU0ZBAwCBgGDgEFgV0IA42W0CKuB8bzRUGN3vV4j9fjYLgQRAuO8IM1GMxzT/XDhFhZeYayv1WqkXqsTuR1hG5K2rZavCGCQvRE3q8hVtejJ1i4aGjlNxIZ9a+l4hPA97IMFU/i+EBG6IGuxACtjWyRjZ0gmE47naqzWpGxEzqqxu6+PsAIjjDPCGCeFfF6N9blcTu2D91XfzGKsXelWNn3tHgFD2HaPldnyyYTAwMAArAxBEvS39Quk3RuGhoa2m+QvlUqwUcQkqLJtjBWshK/eZ5993js4OBj+l+gslZ5whsoqUsGi5Rs45yCOeirXdf+ZUhqpsECqvUpPGm/gnF/QU2NTbByz8wSxBgvS33meh9xa2HZisD2yV6Vb+6G03TKsjw8hhNzfarUOmS7jcabzEkLAKlNNkgeZjMcWCoVU+aNCCOCKiX3UI4EV514BofQ9WGfO1Jfp3h8bG3tBJpMB+VckhKSy9fQ872KordqOt4JznlgNqu1jb29r8xucc+TOJqrA+vnQIB8aVq5z0IDv+ycWi0WVm5mmarXa/q1WCwTkg5xzHKPrQibl/ffff6a2Du52X5BkI9ls9l+uvfbaTV0f7HHacPXq1U9vNptXEUKQxzqdTOCruVzugrVr18I5YFarjayFBTCU43hGnN2NYhWuA57n4X5bgs+ZbdvH5PP5e6vV6jG+74Pg75NSvtFxHGSSd12e552pn1cZkLWBkrsU7Tw2NraHbdtYKLIfMnw55zvkks50oDhZSwhZxzlf7bru0yilaBc/P8cYO3+qdmLPKxCmZ3PO1QKO9oLTgRDi+9qS/R7G2GJKqZipf1O9r50TsLgJxGVq+3wpJfM8D5/Bg/V1/36hUDiFUtpK2sf4fjpCAOSy+oxSSs9hjG23mKTb42g3B7hG9EHF3Wq1lvT398NmOFHphRJwDJjf1sBdmUzm1Ouuuw7W46lq2bJl+b6+vn8jhCCaoX1meVxKee7w8DBU4qYMAgaBWUTAELazCKZpatYRiCY81YRtU0/CQimjydJIBavsibWKBhO6IF4VWTsxQeq1miJrRWxCV3gemahPkPpEnTQjwtZvkfpEQ73UpHCzERK2arI1JFejyWP1U/XB36Z4zYSKVihgwq+qSjKrJoIxYRyqfcMJ4YiwjU8IK8Vuq6UGQEzi5rJQy4aKm4xtkz4QsBFZmwMpmyMFELaFAuGMkWKxSIogbPFetK362TfZf6X+0RO9SoWrFTtKqasVufo7yKxfS9OgQcAgYBAwCBgEgEA0hirlq3bCiLtixMfaaJvJMV0RtiFp6wmPCE8QF+O76xLXFaTZjBZh6bHX90ltok6qXpVUa7VQ/apfkYuF6kMzdM0Ix0BCbDtStWYmF21hXIdjcvh9oxl+L8E+2kVDEbYYS6n+viB9YhFKMpYVvjDWZmy1qApjOBZeRSQsxu3w732EMYzrnDDO1Tivxvp8fnKxVvTdQbluxF9agYvjRON79L658wwCuwgChrDdRS6U6WYMgVKpBGViJ9Xfr3zff/XIyMh2CstSqQRVaqdM2lFK6flDQ0PIAZ3VqtVqz221WiCrQA5E9Z+c81N7PVCMSMWuQ4QQEAJOYC37nUAhhRzE1OW67huQ84iGLMt6WaFQuKNWqz2n1Wr9L45FKX0HY+yatAcSQmxAHl84+Kvc2juTtimEAOESkZQXcs5vSNoW9hNCIPsU/YF6CsoukBEg6JDf2pWSs9PxoZTL5/OwIYVi6i/1ev3QpLae8esUO1Yi8inaP8gPXRRYioPoLkR/C3Io7+WcH0YpTUQ+aCUjsJzVXEut6gOR85ykpFt0jqVSCYrn9xNCjuzyvsG9sKJSqUD9+YTX8uXLi5lM5n2EkLcRQmD1O1VtlVJeNDw8jEzMWS/XdT8PO2/dMAhRPItxnS/nnA/OdMAtW7bM7evrA1mL++4By7KOKRQKfxkfH3+xbdt36UUNPSvaNVkLUg+zg5/inK+J3c8Fz/N+BDVyYE1/B+cc+bY9kYudyFqtWoWy9iBCyE8YY8d/j7wTAAAgAElEQVQFiwEa7RhIKZE3/XlkK+uc3tOne/YJIf49ePag/7DmPjSta0CweAjjhiKv01rQSykz1Wr1Ninly/R5woZ+SRpCuR2vtnHiw4yxqfLpp73d2uzYJ6DmnoVFR/a9995768jIyImjozvEXP+Pbdunrlu3bstMn4Nu3i+VSng2YdFCu9oW7lUfWbhw4aWDg4OJVdfd9MFsYxDYnRAwhO3udLV3rXNV1sN6IhfKmJBwDSdlPSGIV60qMrZWrylFTaPZIM1mqKZpwhIxsjj2WyGBq7ZpkgmtnI0mgSVUs+BXKVUTx41mizShzPElaUINC8JUE5uhSja0WsRP/B5OjNrhRCxUsZkMjBYn1TWhercZqn5UH5uhzaJW7UaWiz4mfkEQ+74iT7N2qOqhBDbJVE0C4++R3XFI5IZEazabITmQvFDeKEvGUOmD97AN7BQxSZzJZEkuInu1Kpc7jiJ6oc7FhHA0Ebxr3S2mtwYBg4BBwCCwqyCAMR2vquchniwc1z1P/a4cMCZCUjZUyEo9rsfIXRV/IEkDtsgY1+GOoYnc0A45HNOligOgaju8j+2wsIpGcQGa7IwIYuwX2Q1jvMQiKfxU47V2zwi/A0jSaEyQJl7NZvi9IIpI0MrX6PuLGsP1auTIGhnjeDR+RxEHIdEb2iercR1KXIzfWYzf4VivXhFBS6ka2/tyOaW+xfidL+SVOrfY368WcU0SvbnpptF2lbvG9HM3QcAQtrvJhX7KnGa5XL5RSrmswwlBbfumuAVyqVQCqYOcWBAD2xXsK6EGW79+/f2zDY7rugcGZCQIib1ibSea1A7+YxwEyL/qdpANCLtitPs/jLFjg5zN1Hl24+PjJ1iWhTxZZPudCyWTVjjBOhSk5azk1gohBoKsw8pskAbIH9TkKmxP13LO35rmOsZVcoQQ2Aorm1nLso5Lk98KZVugGrxd5xdXfd8/olgs/jZJX13XhYINiwtASEX1S02W7EASdXMMrVaFremC2PZuq9Va3N/f//tu2mjfplqtPtv3fZCqsDJFJbIAb29XqzJBLEN192t93tUkfYzvg5xb3/cvp5RGBNRMTd6cy+UuejyUq50OvHTpUnvu3Lmw9cWzIMJ0qj7eZVnWOY/Hcw0HbCNroWa9ilL6PFh9c86hTp+2NOEO4vRFWLygF4f8vVqtPsP3fdyHewfneC3n/C0ztRV/3/O810kpQWzZsI1njL0rel9KST3Pg2r+lViIUK/XD1+wYEFPquNOZC3aDxY7QLWKRTN/bTQah82dO3cHok67CmA7qPQfkVKe5DjOlNa+ruteQCnF4hN8po9OY1uMPrYp8lMt7tBYghR/rcb3ASnlYY7jPNzL9ZpuWyHEatwDeptbGWOwIQ7jdXooz/OWaDt2hsXLwSKcM4NFKJF7Qg8tbdtUE+9w6jh769at5FOf+lTrscceiz+PsTGy5V9WqVQeS3SQtp202hYRChd3UNve0Wq1zprtbOrZ6LdpwyCwKyJgCNtd8artHn1WE6ITmBBtkLGxMbJ50yaySb82P/YYwQKi8fFx9QJpi8nYRqNJfEzSgjLF5KpSxlIiVb5s+Lt6UWtyIpfaWmmaycCRmLQIiFhlzaGIXFtnyYGMjVQ06gpgG2RRYDI1mw2zZJVdIf4zTRO2LalsFqH4wXmo85mYCLNuJ3PuwuuJ9zH5G6lsVQ6eD8VPK5wIVv9TLSvrZOCD90MrZZ9QGf70oeLFBHLLxxdENfmrFLu5PpLP5QjnDgFJO3fuXLLHHnuQBXvuSfbUrzn9/YpwVhPaJvd29/igmbM0CBgEDAJPIAIYu9TYPTZGRrdsIY89+hh5DGP6ls1kdMso2bp1lAgRkrhYQOXrMRn/YQsyVpGtIFGxOMrOQAqrxlRYIKtceeS+K8eIDKHK+QJjux6LsSAqkyV2NkssvKcjCcLTVyzvZLSBihXoy6kxPYw80COwXrg1Ua8RvLAgDOO0slOO8uyDyUClvlVkbkuNzWqsxjit2OTQhwPq2+jf+Hs4drf0T/y7GW6P88YL+0mpnDjQHSzSwniOBVf9xX7S399P5s6bR/bae2+y9957kzlz5yriFtuYMgjsIggYwnYXuVC7fTdXrly5l+/7sI8EURcvGQx0g8PDw7APnKyBgYHllNJPaiVq+/ZXjY6OXrpx48aeFFbdXASd2Qm7RGUDq+sfOn/voW7aiLYRQsBqVGXTQhVFKYWiFEqbexqNxks6kQO9tI9ttW0tSDAeV9EKITBhjonzWcmtdV33YEop1LqoVLm1nuftJ6WEBekeae2FNbawZ4W9J1RyIKlBGj0DNq9pc2s9z7tKSqnII0rpUsbYl3u9Rthekw+wE55UwQZW0CBJDk2q/tWW3SDJoALHwoV9dd9AbCRSkeprAyyfrtsa4ZyDqE9dQghYgCLvGJ+jw5Ke91QdKZfLr5JSQkWOhR4z1f2U0vOGhoZAPj5uNTAw8EpKKeyPXzjDQRrBg/Bf99133488Xoo7z/M+A5ti3Q+QlBcRQk4nhPwvY+wllNLJvPBOfR0fH98rWAAB14EXUUr/gEUMuIYgcS3L+gmIX9gZO44Dq+euy3XdZZTSG/UOH+CcXxbfOZb3vMmyrMMLhcJfu248/OydLaWM7HgnF4dEi2mgmG02m1jgsIPN7ubNm+fkcjnct0cRQv5m2/aJ+Xz+z1Mdf3x8/PjA2l3Zhgfk8vmO43yul762byuEgKU58nxRt3POT07ZXjQuoBlXL0BJnUkd9UlbYitbe9wj1Wr1iF7Jdeyr3RKAYzQOp7KMj/rnuu4XsKgp+v3uu+8+ZXh4GM+MeOwB3v6DZVkndrtwwvO8j0op3ymlPNRxnGic3O5SrVixAgursDBtbts1vN+yrLPWr1+PZ7kpg4BBIAUChrBNAZ7ZNRECmFCFIgXKGaV40TmzoaImVKuoF9SuIDGbTaWsxQTvGCZ5XVf9GwrbGhQ1yKHV+7SUPAakbGhPrCZktTWgZWOSNqMmevGT6olaTObidxCViszFlCjISkXuUvV3TPBC4aJIUjWpq0Zt9f/h+3b4U5G3SKgA2RraJoZWi+HErSJlobANB/3t8IveB2EbTdBioldZLytiNpy0VRm6rZaa1IViV7UNW+dmg/iK9G2o3zHxGyl7bAuWjKE6R+XfZmG5yEg/bJT7i2TenDlk7pw5ylp50mpR2TuHKiAod6DgiV5Q9Ci1L8jdeGZvojvC7GQQMAgYBAwCuywCUaZrqxWO51HOLDJjJzDGhxEFyvJY+iomAON3qK4VZCvG9rExgqgCjPVQ2GJcx0sRtGAm1QIqLLaihGI8RmRAXx/JwPJfka+ZSWVsRNbC+QJ/x5iPAvGLMRnbYyEWFK0qR14tnopGdZ0vTy09nm9T2CLKQI3+WsHbmKjrRWUgZUNXj8nFWDheLLohGsuj7ULyFouuwjgH9cKYrsbyJmnqtlvAQLUTHkORvy1N/Pq+Ooc88uwjhW0ur8ZxjOfz5s4hDt9mq4zzBJkdZegiNzdS5uKnilzI9ilMIpXxLntPmo7vyggYwnZXvnq7S99Xrlx5qO/7UChFhFJ06tVgUvf1Q0ND34j+UCqVmJRyBH/vgA8sTc+rVCpQk8566RxQ9HOSVJtuMn+6DkQTuHobEKcgvaAsfACkdZDNiJ+pSqvafqnVlZOqNiHEGUHGLAg7ZPpC4QUSM3Fp0uLXmgR9uNVqHdDf358oC1RbkEIBqxR6tVrtkCQT+vGTEULgfgCR8SdCyGZCyBGzQW7E83+DOYwdiKRuAR0fHz/Asqwf64l6KPiiHOYjkl4b2NJms9mfBpmbzw/sbX8ffGZA2mK52RWcc5VH2muNj4/vaVkWlLXPxr6U0lnLtfQ87yYp5RsIIXUp5RGO4+B+elyqVCpB3dhtLvQ1lUrlHbPdkVKptA8yWIMFBLBtnqnutSzr3PXr12MRw+NSbWTtyymlJ4BgwqIBSunhM1n2ep63b2Ch+0O94OS3vu+fUCwWH9WqaZDesN/uOStaCLFC44Tz3mGBRcw2HU4EL+1Vrep53llSSpBkqEmbZa3ohcUx/qPiFMdxkFW+XWFBBD4DUsoXBIpMnDMynJGL3bG0BT2etfh8J/4cRo0LIeASAGwxHt1dq9WOSvOsFELAjhsuD6oi6/zZuuH0AhJY0UNFvtW27cXINe61fW3HjudllDGb+NkbP7brup+Lf6+ALThj7IurVq2a12q1sEirfTHZ34JYhOOuv/76v013Dq7rvpdSeoXGdNoc9gsvvPCZtm3j+47KDo7VhJTy4uHhYWS6mzIIGAQSImAI24TAmd0SIwASNrJDhMIGE7X4CReHsa1b1WQtcuYUEYt8O21jrKyMYWsMwheTo+gBlDVKMQuCNSRZLQuqm5BMVJOyUL7qLFdM7mZBNmKSd3IbnfWGSV+dVRv+BOkbKnUiy8JQGKOltRFhO7mNRawM8uvCGHYtilGqG1g3xvP5tidsw/aUhbOe4I0mdUPVTkhuox31d0V2gwBuTSp2odxtgPxW9tANpeIFgRuqecL9MBkM1S0miDHhC7iylqWsl/N9WTXpC3tFNalLtqlyC4U8mTt3nlLkzpkzRyl2oMTNKfvFgiKyTRkEDAIGAYPA7omAIht9XxG17vi4ekElCxeMraNbieuGC62UCwbGLYzlKn4AdsYtMoF/I+sdZC6iBjB+KpJWK2V1PjzGZLzUmN4XjuPZfI705fIko6yLM3qs3pY9GxK2WKClSUiV3Y4xPVxs1E5MRs4XUQyBIn3taLtt1xfje6sRLi5TY7OyaA4VttFirJBgDYncSIGrxvJoIRbGZL0AKxr/MXYrNw64htRqalxXi7D04qyIvMX3AL8Z7m9F6lv1pcMnNqEkl7FJLpshfYhBABGrCWpF8ObhtMEVmTt33lwyb9480j9njlLiQqmLBWrRd6Hd8442Z72TETCE7U6+AObwMyBQLpehbvo0IQS2hvG6z/f9V46MjEwSN+Vy+WApJRSM7Xlv2O97vu+fPzIyMmvWjfHOaJITKqxw2VJYTcuyji8UCpg87rqEEGuD7MLIEvRC5OxKKU8ghIy2Wq0lnZRcXTeuN2zLAv0mY+w1sJ2sVqvP9H0flr0OlKGO4yD/N3FpC00QorAD9XVu7U+SNhgogjFZ/WpCyJie0P9j0rawn+u611BK346sSE1SgwD6e71ePyhpzqxu9xDYbuus0a9wzs9O0k/P854upQRBvRfsXLX9LL4IvdFxHFjA9lzaohVEDgiGX0gp+3W7iRV4W7dunZ/JZHCfR0rQRBbgnU7G87wrpZTvwXuwMWeMRQRaz+fe7Q6lUulTWkHazS73WJZ1/mwRpqVSCbbnyIWNq/Sn6se6iYmJd2zYsCG1NXqnA+DzK4QAUYXMWqh4QSDvGdwvyMetBwsbjpmJBNULQ6CahGr91xMTE8fNmzdvVGeh3qqfbb/1PO/oPffcc7wbwLGNtlhHNivt9KyqVqvH+b7/PW2T3PN9I4TAcwb3Gmbf1nHOsXAGxwURins9RyldwxjDvbJdafIVBDUWQtzped7p050bcq5zudzPI3tpxtirk9gAR53Qz3E8N+BCAFJ9EWMssf1/m4oZn8NzYJ3f7bWaaTttwY/FHliU5Pu+f1KxWIQau6eq1WrPa7VayM5W1uGU0psZY5EqvKe2oo21rT3U5ciOj+pfOeeTrh6rV692ms0mSNuj2w5yP1TV69at20F9je08z3u9lFKpqCmlVzPGsAhi2lqzZk2uXq/jO9EOSnR8/3Ec503XXHNNaqv4mfph3jcIPBURMITtU/Gq7uRzwsSlVoyoDLfJCctw4hKTtlEe7ZbNm8nmLVsIfsLuGLbHLnJqPU+pZ5tSEqWaxUStUsxmlKoGr2y+QPoYI30FRuy+bfmxUMwq1awmbGFV3Adbw1xOqUvxE9bFYfbs9i9FzoL0VT81Yavz4pTFslYSqTFMwQw1Tmg7HGbc0VCkqwlb7V4ckreYiFZqmjCGPTQ4Vluq/wepi/fCidtoghf4hSpbNdGLjN6YYlcRtVqhXIc9IyZ4tbVymIfbIlJCrYMJYJC6E6RRq5GJapU0kQ+I18QEocqysUWommAOVT+Y5C3k84RzFlom77FnaKG8YAGZP3++mvBlnCuFTqRSmsQvRnzv5LvRHN4gYBAwCBgEZgGBiJQMScftSUiMU/VqjWwZHVU2xxjPYXO8aRPiC7aSLVtHSbVam8yQD+MK7NDWGNnr2RzJ5KCYDX9m83mSjRGxcK6glh7b9SIsELZ9cH/Ih+N7VsUXRGRtaIUcqW23G9uVXbLOiI8ZXUyOyWrREvhijOd6bN/eECMcszFOt3SuvVLvaoOOaGyPvgfpcR3bh5n2sTE9WpCFcT9y4UAeL8ZpLFyLFmFFpK3avklaE3DTwNg+ocZwjOdq/K9WFdkrocxt1An1tX0yJnfUIjWbsEJBLbrCS43te+2pxnUsysIL35ei70fKcUO/VMauJrln4XYyTRgEpkLAELbm3njyIjAwMLCaUhpl2U12VEp5Z19f3xnXXnvtpEpzqm31Tu+uVCoffbzO1HXd8ymln2nPl0syqR0jECUsV6WUZwWZeEsJITVK6XGMsdS2h5qwg20tJsd/zBg7kVIKhU7W8zxM8sMaeLZyay8PxnBlUSqlfK/jOB9Oeh1c130PpfTKNBP68WPHsiIxWX6JlPJq3c+DpsuYnKn/WmkKpRhUkj9njB1DKQW51VNpUh3Xe/8gfxHtPQsknpTyk47jgGROVEIIEAun6KzF/wtIW2SPJiappZSO53kgSXDfoGYt11IIcWFAeo3odgc557ifHvfSqn6oz3upSyuVilLKJalVq1bt7/v+Bj1hPFMTWwkh51cqle/MtGHS99uIKiibX0UphcIbz45sN+S5zjMGubkQiwNqtdoJUHnqhRzIF8ez7e9aNd31YhrP894ipcTCFnx2dyBNNXGHZ1l/sHDmfZxz2Mt3XVORtW127B3zYLUiHmQtyNJvM8bOnu7zj1xUIcT38HyfjWxmkL/5fP4XeuGSkFIeleZ5JoSA/TUWyqhp17TP8U4XQQixIXBMeLNuP9FCIX2v4TmE5y7qFsYYLMUTRx9MQdZ2XIBz8cUXF1zX/W6HLOzHAnX5y4aHh5FtO1kaVzhZIAP3NsbYaZTScOa6iyqVSljU9fG2RWLY8x7f918xMjLyly6aMZsYBAwCMQQMYWtuh9lGAOSisiqu14nnulgoql5KOVutKivETi+h/66sEDERCeVIFhO5WQIL3j4QtIU8yRUYyTFG8nhxTvLcIZksVDehukYpadSkYji5qDLqtPJGTeBCYRNNPKr3Q5vAcJ8wpw4qmdA+cFvW7I7ztZqyDeWyoahGiWu2RdCHDsqhjWJop7ztZzthq0hdrd6FbeSkTaJSyGrLRG2fqIjfGLE7SeK2GqFdss6+DXPvQgvqxkSTTNQnSN2rknrVI3Vv2wskLiZ5w5919VI2yratiNsid0jR4cRhjPACI5wVCMvnSaFQIFDgwjI5ny8Qp+iEeXncCW2U83ljmTzbHzDTnkHAIGAQeAIRiMYijDuRgjYa17H4Khrv4ZyhbI3Vq0pE1SNqXK/ViFetqXgApLEjG16N5/k86StgXGdq8VWuUAjHd/W3vHpfje2x8TocozG2h2SssuVXitlwvMeCq8mxXOfJqn2i8VwTjqENMgbtMBc2rElf5G2/qf2mAFtbI0dj+7atYoux9Li+DUM9lk+O69vGd4z7oZNGSOqG0RFhBq4a19U+oao2JH59tRhrAmN2rU5qekyveYJMCEHqntBjekjqhu4gvnLSKORyhOVyxHE4KSIDlzFF5DJW2GavnM8TVmCkwJjaptjfr8Z3Y5n8BH74ds9DGcJ297zuT/6zLpfL7wsmsiftF6MeSymvHx4ehgpSValUggoNFqYgNtsLE6RnVyqV3z9eZyyEgBpuvW4f2Ygg1fAflu92HKcnkjiedwr7V8uyDpVSXqLbfjnnHFmIqSvI9/umJul+V6/XXxIpSYUQkarwvkajcXDajFzXdU+llN6iO/ydQImHif9EJYSAsg8ZxviS8TbG2L8nakjv5LruKZRSEJfqWgWEynthRQrcHceBejBxCSFAUL0E+b+aiOopu1j3CSToHbCKDRTFvwQpCvvitFbNnud9Vkp5HiEERC0sXWF/XJVSHpmE1JFSskAZCQU1zhc16vv+0cViMXWuZcyaG9foC47jdLI57+k6aRIcqnFkkU5LyA4MDPwgRr6AXJwxWxWqaqht161bB3y7qsHBQevBBx98FzJo2zKKp9r/F5lM5szrrrvuvq4OkGAjEKrVahU21FAV1n3fP8227T9F2dGU0o8wxpTqearSpCk+C3sF2cP/zRg7iVIqsH3sWbPJtu0jp8t1bW/fdd13UkrxbMVsX5lzDuvoyRobG9vDtm1YCz8r+Mx8jjEWV0bOiMZUZK22YwcR+sIgf/cOzjkWumxHBrquC2U9slNha/w1xtjSmQjDGBYg9g50HKfn50V0Ulh0I4S4PejDsYRAiCNPcxzn9hlPeooNoHqWUkLp2qc3uZ5zPjn+Jm03vp8QAspltTAryfXS9xNIWih0o+zsnzHGjqOUJlaeT0HWTrsAR6tfocputzLfIqU8dXh4WMULxHGFcwLn/NDos9ELpitWrFhiWRbGc6UojtW4lPLc4eHhWfnO0EufzLYGgV0ZAUPY7spX78nZdyg8MakLm+NNjz1GHnnkEfLoo48q1c2WLVuUgrZar6tXi1KCLxVYuYOfLULVvzGpC7tjkLEgZZlTJE6xn3CQgf1F9ZM5DmHqZ5FkMsibw4RtzI4QbWBmOJqSjZyMteplEj2tmt1x0jWcvlV/12Tr5D7xGdxIdTu5zTbCdtsViiaCt/Wv/epFU7wgclULKlYvnq2n/7jdexFpjO30xLP6GWbtKg4ZKuUW7CqRL9gkNeAvREimIzdwbIx47jgR42PEQzYwyHV3XE0Qg+y1iCR9lq3skzOUEptIZcMS5ub1qbw8ZZU8Zw7Za++9yd57P00pcYuwWOzvN5bJT86PqemVQcAgYBDoCoFIWdtsNsgjDz1MHnn44clx/bHHHlVjuhrXoaBVVsct0qJEj+/hGN/CkGTDjjiMKeD9c4jTjzG9nzD87O8Px3S84NyAhUAsHxKxatgMV0SFqQRhOrtU47tWtioyUi15isUWaP8KPSTvOMZ3Gqsje4xo32ib9m23jenbE77x7Tpts31+vV7vtc1zQ3+3CK2Vo+8B0UIwPaaT0MUEZhiIiYCyGa+qK4gnXCJgSz06Styto0SMhWN71XUn8+0xrmPlNMbzjEVJVmXc42WpFy8UlF1yv1Mk8+bPI/PmzVdj+z777KN+RjER4TUxZRCYdQQMYTvrkJoGUyNQKpWgotyBDJBSvn14ePiT0QEGBgYWU0q/FJGk8QNLKdc3Go2LHy+rUBzLdV0QfbAuRX2XEPJy/e/1nPNVvQAhhIAyD6Qh/mP4TZZl7RlTfCa2v23vgxDi+kDRtjwgOh6klB4RZU96ngfraWVxGZCsSxhjmPxOXNVq9Vm+7yNTc26QB/q3RqNxaFICWCvWYC+MjNUbOOdQXSYutGfb9k8CfIuBagy2lphcXxS3PU3auBAiyj+taRI0Udaq53nf01ax2B+5l7CU/r9Go3F4UhyFECBFQI4gO/SfKaXoK663ymJMcs6e590upTwx2pdS+hLGGBSYqcrzvKOklCC+8lql/NI05EvUGSEE+nZUoEr7EOccmZxT1po1a/rr9TqUnD8bHh6+vVwunwviuIsTgx3pJZVKZd1M25ZKpQMDBTXU+YfMtK36Sk7p1fvss897BwcHkS+9Q42Pj7/YsqzPUEpXB4o9fGYSlRACJKgi5kA0cc5h6wvsoKL+VkB2wy54ynJd9yBk0mqV6e2MsTMopR52cF33EkopSHOXEHIs57zr7N143if6xznH82yytHsAFjocEZDtP2SMHd8LAPGFIe3Pg8iOPVjw8MeJiYkj2i3TtVUysmzxzPsM51wpRqcrIcRKHAcOCkkydtvb9jzv5ph17w74zNSf+Puu6x5sWdZ/6eck3prxuvfSPrb1PO8lUsooMuAuznm08KPrplzX3RtZvXpBC55nf2g0GkfPmTMHeeSJKzZWRm38pdVqHdHf3w/7/ClrcHAw8+CDD35JSnlm20a434+7+uqrJ3QmORabbbFt+/B8Pt/1Ao/2AyPvmlL6VSnlkrb38F/JVy5cuPD9g4ODXSt3EwNmdjQIPAUQMITtU+Ai7oRTgPIDk7cTWt0BNW34t6ZS24yPjZPx8TFld6ysjjdvIWOuG+bYwb4Pqk9fKmtjKweLY+TR5dTvFPlpUMRms1pBy0mBhfa7BbwKUNeGSpw8FLf5gsqNBVmrXIs1HiF/ikndcEI3nHTeplSdnNzVBK7aDrvEcmpDxWu4z3Q1+X7MMjnafnJKUyt6ppzi1NmxqtfRZK1W7kYToyGBG6l+8c9timClClbqYD2pGxML4bybLUmayAvU1ok1KJ49j1SFR6oeSFxXkbmeInRd0mo0VF6u32wQiZ/4HTaLE7BRrhMbk73IyuvLKtIW1skL5i8ge+yxgCyYN1+Rtf3IukVmcCajVD1Q3OL3rMobDDMHTRkEDAIGAYPAzkUgUoBOTFrs14n6N2z3m6H9LsZuELSPPvoY2bR5M9myZVRZIFcn6mrcRy4t4guw2MrGcx+Wxrmccsmg2SzJZGF53KfyZyfJWYeTPNOvQkHlovchl1bFF+gsVb34KD62q3h2ScmkG4V2n4iP19HYP0nqthG6Eb0bG/i3uwjtrhjtV2hyXJ6WuNTjdWxcjxZibf8zVPKGY3/k/AE7ZqiDpX5vksMNCWsQ4S0sxELkQWijjBeUthjDsRALC7A8N1yk1Ziok2Y9zLfHmC6bDTWuQ30bjvPh3w7Am8kAACAASURBVPsyGbUgCy4a/cWiGsf3WLCA7L333mTPPfYgsKcO7aezajzHC9cLTigY08OICJ0NsXNva3P0XRMBQ9jumtftKdtrWiqVQCq1k50NSunSoaEh2DKqGhgYgMoKJGc8MxZveVLKC4aHh0HkPm7VRrB+0rKs5Xpiu2cr4VhGZyCyk2+0LAv2xCDQkM2YykY4DoAQAtbElwf2v+PNZnNxlIXbllv7TsdxlDVw0pJS5jzPg5IIZFQDBBnnHMq0nmt0dHReNpuFHTCUU3eCgKH0/7P3JWByHOXZX/fM7MxU9ezOnpJ2dRlsCAEH7NiW8X2AMWCMOQQEMBiwVsZccQgmwA8xGMJlcxmDtbK5jMlPTBIgBBIS7hDiHwyEwxy+dK723jm6es6e+uetqR71jmZ355BtSe7vedor73RXV39d3TVb7/e+r4E2OwrNvgNAtB5sriqDGZ6ZYEn/nHMO0Lbj8Mm04jvDpZxzxQhuN4QQ/1IFKcFGBoMSYx7Sl3YoFPrzWCzWkWevEALg5PW495VK5QXwdtS+uB+1LOuv2u0j/Ecdx0HfvCIFXPNlnHOwvboK7f8JOVsAX1Ou6564Gkiy2gm1BC+YbwBRdpVKpZM7Ab7Hx8cBAOL+8NXOWQU3/4lz/vJmfpJbt27t6e/vh7wzPCtbWaGBFPFLJiYmwGZuGlXmPNjYYFOC3fl3nHOwp9sOIcQEXrH6QMXs97HyV/Umro5fPEcALtGPb1SffUhuq7Bt++WGYdyOf1cqlQva8SkVQrxXM8JVUYtlWaodfwghUHSC4pN7y+XylnbusRACY9mTmJ7gnOO9oMJxnA9LKXGvUhpgu99/XhQYVN9z8ONFEUhLLFTbtsHQVezXboomvH5UZZiuqy6tgqWNWLUgYaWBoZ9BeI17zM27GWPneKB724OqyQGO44xpxjbOsdt13VPafc61dzb8kf9Un2LGNM3T4vH47m76KISADHu9MAjvTdd1t7SqHLB169ZQf38/3rHwfq4H2nnTm95U3LRp0yB+aZrmefF4HAUGXYUGiT8upVQ+y/6QUn4N358mJiY6nje76lxwcJCBoygDAWB7FN2sI6SrWMR0sCDoOJTJZGrM2YWFuhQiPrO1LCJkECGJCDYt/GjLimUD+eKIAmchbRyFrDEWbMGmtbhazIXHrPqJhVv42WGhN4KfETIVOFvzoPMkjz2Q0qdtuIQUW8dgG9mwnkyxyq1HwT0I+vobwXU3Y5QcAuZ64O4SZNZvlNccsm0my7h0Ty2i7FFylkgxa889v6Kj/2BNEkYelO+e9h/0/PTK2h/P88Mt5gtULhWVPx4WeZXUonAIUosFYVPBsWsLv8UiSdclU8InT6oFXh6LK8lkK46fkE/Wm2VR/8CA2hJgSWsQ/ggZ1kE3ggwEGQgy8KjMgCpm0r606XRazempVIrw73Q6VZvv81DFyFPWBpvWIaeQpzxA3FKZJMA5zMsozInF1aaKqxIJNa/XJI7jNZ9ZzOMKjO1RIB885kOwKkCRlvaPVz6p2hveJzJRvzfeFFuzEagxYv1FU96OSwqwfLVYvhl+2fu97LyOI5oAtP7vBt6xS78veGoYS/5IVv+z9KsC5vIau9Yr3Foy5ev9a+C11tJQ8zkK0vTcrnzuS6qorjana/96PafXJJRr9gco0sqjWCvnKG97bLJUIumWlad9TyikAFywbvtgeWBZFANQ29Oj5JST/QPU399PfcmkUtnglqVY0cqeImDgPirfJ4fhogPA9jAkMWji8GTA2L59uyfB6W8xZxjGc3bs2AG2Fr32ta/td10XLDd4cDYGJJCfOzExsWQx/fB072ArQohPeaCy9j6FbDE8Gn/BGDujHSagb5Edc82VlUpll2makOoFiHMz5xxgXdfhA0rA7rkwHo8rVpMGV+GTCubctznnz+j2ZD7ZXTT1es75IT7ErZxDe+pCjlPJC3cr06wlTX9YBZFOISIwbHcYhgHvRDCxTuScT7bSr2b7aKYYFt5DYK9alvWhTtoSQny2CiheQUTwZ35nFVTFWMN9grSpknBuN2zbvsIwDLRbNAzjfO39eXKVwftDy7Lgm9lWQCrUcRyAn5d5B3YiAd7spGDLGYaB8bhRSzWfbllWRyxlf/uO49yg5cUzGnC7t62L9u2s/W0BSCrQZZX4reu6z77tttvqAJKWMQWr9oTVDsbnkFmGl/XExMSB5fYXQpyqQdI+SPLG43H4zSpGazvhk+fFYSg6+BcfUDpnmuYpK4FhVRYqfLHxzII9+BXOOTxqVfgl0g3DeDFjrOWiGsdxPoDnSufjpYwxyHkvCSEEJPRRmLAQCoVOa1Nm2S/ffivn3AOsId+MfwPEbgqw5XK5syuVCqRnAeJ/mnN+CGjW2FctF42iFuTp3ZxzgK0dh23brzAM4/M6P3cwxl7eaWPZbHbENE2AtfDORjxYvT6AlbOdttnsuKqHK4oyAO6LSqVyeiKR+E077S8sLPRFo1GMNYw5BLyRz+72fSGE2AG3BX9fpJRP70BaGt9pdkgp62MJbcLH7o1vfCOklCDnrcZVNwEJb8MwHsMY+9i2bdsuNwwD7PhoQ5vfiUajz77pppva9lLvpm/BsUEGjrYMBIDt0XbHHv7+HvRSrS2KYlEQi7jpVJrmZmfpwOQkTU5OUgoLvem0WtCtMW6KBGmUimGQDIUoEmcU0b6zccsibJBDhBQi5BEhoWv1JZUXKpiYYGuE4E0XxsKfxlNljVHiKm83/bOsvd1Wky5ukrol7NeHP7WtnbEJu3dlvu9BSUecAPvW2Lc1Hz8lZ+j39VWMGEXqUffXLVfILbu1hd5igQq5HGVxX9NpEpk02RnILKYplwVzx6a8LagIINcRZAK8rbiKeRvriaiF3V7LomRfHw3099O69etpdGyMhoaHKJmsLfLWvQX9nsGtZSbYK8hAkIEgA0EG2syAnzlalzsuAeArK7njAwcO0NTUFM1MT9H09DSlMxmylSdtXqljlKBUAZC1J0omGJYovMLcbtXsC5SFQTJJvcmkmtM9+4JoNKaKrqCwgDkd8w5YrpVyTbYffq0AjjG3ewDyIZYEByftFa+6EQRtM0UP0+4HZ/JVRDw8uPkg1uybL1XhGgrYNFBa+2mqTRVpKTBXqjkdRVhg4dbUNYSa121smbSyRKjJJ2cpn0VhllCKGlDWCElJPSGTekxT+d/Goz3Un0zSutFRWrdulNasXas2gLcKkEdxnf7O0RoT+WFKeXCaoyEDAWB7NNylY72PYIdMTk5+iYjqi/v6mrGQ+7Rbb71VSXtqoOOfiAh+dUvCMIxP9fT0/NVyC5LwAHUc5/tgUHHOPRZS26kVQgDgU1KXUkoAYWBdPYmI7q9UKk9tZ1FbCAEGHFhjCCwQg/mJPvLD5dmJhoUQz9SSzfhDcCtj7CvehQsh4L8LJtnuYrH4lP7+/lTbSfEdIISA3LKSKe32GnxMPyGlfGonHqv+a/HYd/peXWmaJkCWWFWS82mWZamCgE5Cyz+DQTxARJ/lnCMHbYcH3msW7FWGYWAxHyDQOzjnYJO3HY7jbJVSesDYc7V3MaRu97que3K7jDY9njzZZ68/n+Kcv67tzjUcoJ9RsOU8eWAwduus+k7b98nOYmHtwkQiAanlruI1r3nN8aFQCKCt8qxeJeDr+4J0Ov2DgYGB66WUkHtvxehCSZouLi6+684771zileo/ny4WAJjPAdYyxuoS1at1rOH5uEmzufHr53HOv+o4zkuklAocrbJBz2KM/Xi5Nm3bPrFaEICiBTBrv8o5r0vCakAZ7zbWbhGHbdsfNQzjL3UfXsQYU9Lt/rBt+5W6+GLVfjY5Ft66uJc49nbG2Cu8fWzbrn+G971lWQoU9SKbzV5gmiZYuZDu/iTn/A2r5Xx+fr43FovhfXG8ZmG/YLVjVvo8m82eZ5omgEu8czsqwvDan52dTVTHD57BJ+vfpcEs9dQYuulnw1hDHr08X8I595jNLZ1CvyvATt7iHVCpVM5PJBIYYx1HA7vca+cqzjlA3I5ifHzcsyGoH9/T05OHrPbExMSvO2pUH+T3+WaMJarfR+zt27c/WUoJdYf1/rYNw/iR4zjPvP3225WPdBBBBoIMHJqBALANRkWzDHggLRZw4UeLTbFscjlycjnKZDM1dm0aWw2oFfkCOfmah50nixiBBK5ezI0neglbjDOKgjkbBygbo0g0rn4CoO2JxepSuYqhoWSOtZGb9qoDYCw9Jon+t7eouyqQ6bvYowKs9frbCWjbcGM9YLS2iAoGE5jKJhkhs2aVpxPiyUZjwRwSymDqFPIFKhbyVFSsnBwVC7mab16+xtBx4IObzaoF3qLjUCmXI3LLRFpeEQu8PBZVi7nJZFIBuJBZhNwiY0xtYOJa8CjWDB1vsTd4QoMMBBkIMhBk4PBkAHM6LAzAsrRtmwQ2b253HFpMp5XXPKSO09kMpTNZykNpAbL6UhLm9DCKquAtr+b0RA2shU0B03O5Kriq2RWoOV4xalGAdZBFW2ON1iiyas7RLFEpayxR/L/3PaTdKz86wNr65F6/vNVB24OZqOWvJrdc37w5Xf08KMWsHO09Bi7m9VJZ+dmWSqXavF7IU0HN75jb85S3HeV5W2Pf1hi4Jczr+RyV83nlfwsve8zr/X21+bw/2Vef1xmLK+sKy7LUVi3Sr9sh4HtdEEEGVslAANgGQ+SRzcD4+DgkjQHKAFT0B0AOgLVY2AZT5R3ViQospMY3W5qIXjYxMbHsgq+WTcSCPCRDf8I5P6OTqxZCgFX4fC27/DzTNK/V/p1gdG2JxWL3tdpugxfjVaFQ6Duu64LVNASmHOe8GYO41ebr+2l5UrBKmWEYb2SMAZRR0QDGdO1bC89DsAE1CHpvFWw7yTCMjhaHHcd5g5TyE7qrXQN3PtlpSMsitwB9ALZ1DIaibxp8wTU/QUr5A8uyzmv7JtVAdQCen9RelpDR/Jju3z9yzl/YSZu2bT/dMAwloSulfLVhGHh2wL5CnMo5B8OtrfD54HrHHTZfSyEEQEc17g+XFHiDJ+k459y7/rauu9nOV1111UilUgFoBOnv1aJiGMZ+KSWkvVsJ+GS+aGJiQgFxy0Uulzu3Uqng3QdgH16xYNbCD7WtsG37I4ZhXIODvKIODbLi3YGihkPASv8JMpnM40OhEIA+yNuiKAaS3iry+fzjXNeF/y0Yye/nnL+91c41MH6bvgey2ez5pmkqEN4wjKbs2+XOpwFXgFtxyIQzxi739s1ms08wTRPPdm+zfuvnCxLgMcMwPsQYUwzg1cJxnO9W3xWQ1obMMLyZ4XncUWSz2T/VbNjeqqzy7/P5/OmN3rrtNGzbNrxgz/aOOVye1P4++KTj8Zxfa1nWh9vpI3yKhRDfbujnCxljmJ87jibvNvTvY5ZlqeeiizBuuumm/b/+9a8bC82g7HBep6CtvxCrsVhAv5vw7vCkor3u3x2NRi+46aabMl1cT3BokIFjNgMBYHvM3tquLkwtmEqJ7zM0DbbNgQM0NzdHi6lFJZeYsYXypAVAm8cCMBiZkDzG95JwRLFnsSXAohwYUFsCvqb9/RRnce2BFqrROvFnrocWKjqo7nodfa150Na4OFr+sOFnVxf7KDt4qR/uQaT2oOyi6ZN8rC2oHwTCK2RQhQywrEplKpVcyjk5yqYWKbuYovTCPKUXFtT/57Jg6WSVL55ZqagFXsW67YkQi8UpwbnaBgcHlT/e0NAQjYCls2ZNjV2tJa8fZbcnuNwgA0EGggw8ZBnAnI4CrGwmo9izMzMzymceLFpssDAQ+Tw5hYKSO8b8DnN4A7YE0Sj1DgxQb/8A9Q0OUXKotmFOx9YT6yFD2RVgXjeVx6yWeFhata/mFAUjHpxfGuwKVvONf8gSdBQ2fFB6WEsp4xoUkOtdjLZTUP9bk1GuB0BzFQDKXQWU552c8rZ3soIyam5frM3tc3OUWVigcjFPbqFApqxQLByhWDhMLBYlFo2SxeK6GKuXhkdG1Hw+MjJS97QHeB9EkIFVMhAAtsEQeeQycM0118S1X2cjI2y+yhQ7Z8eOHfeMj48DwARDEAvcjXF3OBx+3qc+9Sl4fTaNqrwhFkkBOoDNBLnh8+Px+K52rhpSurlc7l80OJsxDOMZUkr4foIRnDcM41zGGGRcWwrHcf5SSvlRvfPVUsp/8snAQlYZi/gdAZ3+DmgfwrsAlBiGcSNjDGxgFfl8/njXdeENCyD3zYyxj7TU+WV2avCadSqVyimt+v01NqkBGABh+IbTFaCKtm3bfpVhGGCFwgv53Kqk73uI6GkAuDjnT+/0uqWUISHEd9BmN76ojuO8QErpsZ4hM/wWLQN9D2PslE4AHT+jEYxOzSAE+BQBeGtZFiSS2wqfj6d33M8ZY2d10r/GEwsh8Iwrhj28hRljL2urc0121oxPFEGAsf4Ry7IgXX5Y49WvfnWiWqzxLQBbh7Hh/6pUKi+89dZbp1dqUwOG8NOF/Ol/aLC2bclTH4MVoDKkir9i2/ZawzDA/hvCu2oln+NcLndcpVIB8xbvWoDGzzYMo6ifvbrEdSMgutK1ac9hsBohJwvvTTB+DynK0dLCKDwAqPqedtQTcrncWVVVBBQJgPX7FcbYiw3DqKBf2usaksUo6vgGYwyys/Xv9LoQ4J+1h/r1nHP4g68aQgiPnT5V9RY9ybKsqVUPWmYHLR+OgqaxKmt5VbnqVfINmXMUTnlA+2HzpPafV+ccLNhQJ8+5lLLHcRyMA7y/vehYdt9rwG9z4GsXz9TF3pjo5D7pcXynlPIFX/7yl+muuzAdLwmAtmdOTEz8vp32c7ncOXrsopjiy5zzv/CPT7R1xRVXJHt6ejCPNnqz/yoSiVxw8803Q3Y/iCADQQZ8GQgA22A4KN8zxaYsUxFyefA3A/OiVCLHETS5f5Im9++nufl5WgBgm0pToVxS/nUuJHYhi9gTJaOnh0zIHcLDtLeXLDAo+/tri7v9/Ur2GL+DJ20oVGPOKqk+t8awqckglmtMEAmGTU2CGYyb2rruofzZwCOtw/Hro/L4s3qQrVOTTwbDGWzcmtyiqTwGce+wua4ktyKpUCiSwEJ/NkuZxQUN2KaUzCKYt8Wco1g5biFPFXjjlUuqEj0aDqttcKCfhgYGaHhoGNYJtG50rWLnwN/Q2yCvGIZ0s5Z87PCqg8OCDAQZCDJw7GdAg5+wDsBc7m2Y08GoVf60qRRNTU/T1MwMLaDIRjiUFYIgb1YxzZovbSSiCrDCYMyCVcu4Kr4CaJscGKS+gVpBFhQzolH40Ybrs7SSOFYKDQcVMfysWb8ss/+GBHN6d8OzEej2yxH753fM51DZUH6zYczxWIKu1WoVCyUq5AqU13YIkEtGIdbi3Byl5+eo4MDv1qFyoUASPvbForJCAIAbCZlkMa4UM0bUnL6W1oyMUFKrawDYj4QjWhq7NscHrNvu7vkxeHQA2B6DN/WouKTLL7+cV8Ge/5RSnt7Q4UnDMM7bsWPHvVddddVplUoFi8hrG/bB31MfGx0dvfa6665DAXPT0Iv5YF6tNwzjD2A1cc6X9YFs1ohmUEI6F6zcBYC2YKBV/UA9lthzOedgWbUUtm2/2TCMG/TOr6+CqrfHYjH4yYKlt6tSqZzWjqzycifNZrPDpmkCRN7cKE0MhpLjOAA5nlhlHX+dcw6p3K7Ctu0fAGRHI1LKl1mWBYnrtsPv7QgpVsuyXtp2I74DbNvG/cKiNfr18qpsKgAYyFA/mM/nnzI4ONgx08jHyLK1x+M97fbVtu2LDMNQ3rQAUuElrOVfUbRwEmNs2WKE5c6VyWT+JBQKAUAbAFBZvd8fME0T4DwAtY7ki4UQ8AaFR6gXh22s+rxH0fb/cM6f2m4eG/d3HGe9lBKAG94dh40FDEZmo6TyG97whmihUMB4B/u+mwBYeP3o6Oh7rrvuOgUcLhd+wBAyuCg88EDSdjrgY55XpJSvsCzrDu31DHAfvtYrglaO42yo+ntirOEn+gEvWMXw1fK6YNZCMv7fGGOXGIaxrLSz128NckF6HpK5BSnlcyzLUpLF/tBFIj/vhIneBKx9idc37euNdzK8rn/GGDvHX5TgOM7ztMx4WEr5FsuyvPf5iqm3bfstYOIeDm9mKSV3HAfFCJg3wNA9i3OOXHQUPu9sdXw719XqCXXxFHxqIR3/E8bYuYZhAIxvKaSUYQ0qP8s7wDCMDzPGrm2pgWV2Wgas/R1j7NRuC6eEEJ8moqt0TjPvete7vm/b9qUNXYE38DmtgrZ+1YzV8rjC96x7y+XyeZ/5zGc69m3vJufBsUEGjtQMBIDtkXpnHr5+1eURhU0Lc/OKbaOkEkWNRYvF3PnFRbWYC9ZNvliikJJFjFEMknfJfuJ9SbWY2wP54zi2GEXjNS9az482DIZOJKJ81WoixwBmMf96G1i92DSLVn3QHKh9+LLzaDyTJ7FYu/baIi8Wd2u/V363mjgFBhUW5svlkpJYhMwmZBWVvCIkk3N5yjs1SUX44glIZ6czyvMWi71g6bBoD7GeKPVanAb6kzTY308JyChaXP2E1y1klCGrGIP0ZgyOHEEEGQgyEGQgyECzDHjAqJrD02lKw7YglaIUvOfx/5lsjVGbzVIKXuSFgvKad8lQUseQOY5ZCfUTShmY29Vcjjldze/aZx7WBtEYhWBdEDLJhF+9Zs1WABpr71RM6qr4qvbHofp3EA93BjzG7UEJZXwRU9LJyiZBzfbqZ8UF2xZ+9i6VSkUF+MPLPqfmcqduj4B53VFzepoKwlZbKZ8no1IhU0pKMEb9vb2U7E1QX29vfevt66Xe3j4F4sImIc7AIwgiyEA9AwFgGwyGhz8DKzA/9hDR2RMTE3vGx8ffSERYCIdksj8gafuSiYkJJfW6XAghIH+MfSDDuUv7L+5v52o1IACgAAyVA/C/rEpvApSE7yvitZxz79+rNu1n1hqG8QbG2Cdt2/6+ZmjOhkKh02Ox2AOrNrTKDnoxHywmsDO/wxjzs5Gw6HC4fWs/hVzobn2ac351J9ewsLDQ19PT81PDME7QQAmYxm3Lu3rnbpA0fXfVq/a/NNM0J6Xc0o0nrhAC13izPtezOOcA9dsKzYKFbCUYoAAdZjwfTtM0z4vH4/ADbSs0gAYgB6y7L3DOX+kD0/+bc942E7ThWtGfRT1W/9hW55rsLIR4TbWg4lb90S7XdU/txFfX37QusgBQiIKE/2WMndkt8IL2HccBmPlSKeVTLMsCAE7btm2D/yjkpusgUoc5mdHvtRUlkNG2Bmu/Wi08CGtZXQCKTrvnFULAyxsy81JKebkGaw3HcVCAckm18GJFWXMNwAGsPQ5AO7xzvX5oJiR8oc8iov+nwblVn2WAtUKIL1XlfSELnqtUKs9q5kuqQVXkCuA+wL/zDcNoiV3sOM4WKSUKefCN+OuMsef7gWQhBNjuuK/7XNc9yT8eNVgLOXUwRNU7vJW8CyHAXEVe8VcZinwgw9xRVBUCwIZFkQfe6wD2n8M5/2ZHjdXGEwpY4KfuxW2cc/hcH7bQ9wvvpZM6USOAmoHjOLgvUCDw4k7O+Yu66eQyYO2cLpbZ12Xb/iKXimmaF+CdPj4+fjsRvbyhbUig47vPikxb27ZR0APFkD6Mz1Kp9GfJZBLfiZYNrWSCsbfke0C1IALfNc7H961urjM4NsjAsZSBALA9lu5mZ9ciRA2cnZ+bo90P7qLdu3Yp0HYxnaJUJkN2Lkd2Lq887BTzJhyhvmFIIQ7TwJq1NLxulIZH15HVmySrt0951NZYGyG1OKtYtBWwbcpq8/zptM5xrdNqtdBbxF3iQNfZRQVHHcYM+O6Lf6Fde+eZJu51WDNgNVMHi75lMLcr5AibsukUZRYXaRbS2lNTtDg7S5mFeSWvaJRKZJZLFDENSsTjZLEY9StPvCQNDgzQ6NgYjY6O0eDQEPX29SlpxSCCDAQZCDIQZODQDChgFKoZUtLC3BxNTU0pS4PJyf00OTlJ8wsLlM7aqhgr71ao4FZIhsMKoI1aFg2MjNDgmrU0sGYN9Q8PU//QsPIVV4VXvmIZtF/BnK6UMWqbBxR7varPHAe1eYNbdgRlQAHnNRVlX0D9xFPVCNd8h0MhVazleQqX4GlcLFA2naa5qQM0r+b0GbVhTocdArYIfG4hl9wToV7OqZczZYGwdu06WrN2LY1t2EDr16+nvmTyCMpK0JUjIAMBYHsE3IRHVRfGx8exSA4w5ckNF64YH319fYu2bX/BMIxDfDvhjyqlfP7ExMSKLNlsNnueaZqQTcS5pkKh0JntAqGZTGYwFAphUR8ss72hUOg813XhBwcJUryoW/YsxP5+3z54RTLGPtbgiXumZVm/PByDQQjxb1UQ4xlV0OHXjuOcOTw8nPXa9fvWEtFpnHOwEDsOIcR2H4D9c855o/xiy20LIQCOY1EZrJ9T2mVD+0/klzQFUzcUCv1NpVKBxGtvNwxgnMPPijUM468YY568dcvXqlmwYDH2wSfRNM0vSykBaCDaKgTwTooxGw6Hf1y93sd7PqK2bX8c3sUgPBLRUzjnbTGqbNt+aRVAv8N/YaZpnh2Px8FA7Coa/GUhow12+W+7arT2rH1PSgkv4WnDME5hjHUFvOh7Dlnp92s242OvuUbZWoL9f2q3/YVku2maW2+55RaAtiuGn91JRL8rFApP7cSz1LZt73rw98OVnHNI9WKREixqAE2LpmmevJx8PBj8hmH8WBdX/EqD4jba0IAi5IIhI/yHQqFwen9/f2q1a9MS41/0wFrDMJ7GGMNccUj4QNVdpVLp5NVAK68BDdaCcW9psPYFhmHUVRqqi7QAsAFki6o38Kl+WXf97vxiB2AtmLoA2eCTq979q+Vipc+rQDmkosf1Pts55xOdtieEAPsTLFAvwISGpPWKDO92z2fb9v+F3DbUpkOh0CmxbaXqggAAIABJREFUWOzeVtvQIP7f6+PVYVU1h+/G43GwuZdV2FitfZ8UuH9XsJXP6cTf29+IbdtXGIZRl51vvO/bt2//Iuahhj5CJvvcnTt3Ni2E0eoTmDPAUD5kfK52vePj43gm/YA3DoGv9gXLnXO1NoPPgwwcaxkIANtj7Y4ufz1YbIPkMRbbcrkcOUKQcARlMlnKZDO0sLBIB6am6MCBKbJzDuXgYVcukxnpIQOStJCpBYOWW5ToTyo/2kQySYm+JFlg2EIyMRanSE9EMTYU20YBtmBr1GSX1aYptYdK93l9DwDbI2tU1pbdG0lRyhVPMXS8xd1Q7d+arVO7zZJKhSLl8znK5xwlk2ynUwSJRZHOkp3JUMHOUsG2qZRziMoltUEqOQ4/vHichoeGaGhwiAYHBxQbRzFy4nG1KdZXFHKccEoJIshAkIEgA4+eDHgAGn46jqMKrzCvY37POY5SxpibnaXZ+Xn174XFFDmFPJXhNy+JwvG4mtcxp8OygPf1qrkc8zqKr5hlqQ2e4pCkB3jn+ckvmdfhea83NVc03IJA5vjIHJPLMZ3r8ziKsZQdQqjmiasvAyC965YV6xZzeM0SIU0ii3/XVDRqShoOufkcVQp5glg2rBB4PK6Ksfr7krR27RrlcYs5PRaLUjwWI8YYMc3oVooekOYO4tGWgQCwfbTd8Ufyeq+77rrw/v37/wOSxw39uCcSiZxTKBR6NdD6hCb9vHFxcfGtd95554qSmprJBCYO/lpJVf0lt8RisbaYgNlsdqQKFoCNCabng5oltkYDzdAeulP7HbakYSGEAPsULFQsNHtgLViFYBeWK5XKMxplVju9T47j3A7pX4CeUsqTLcuq+2A2+NZ2DRwADK7KTIMFijknZZrmU+Lx+O5O+i6E+AQRvUFLoJ7eDXjdIGmq2HeO4wD4Aeu6YwYwrksDrZCT5kT0Wc45ZIzbCiHEKBEBKB8FmAwPYTBBq4xdgGBfZIxd3laDNZCM6WtEIcR/g+2Yy+WeCzlsIthqGWdV/Rix2N9yaGAahQ9gcqoAmMYY+3LLjSyzoxACTDvcEzxPkOO9uJnsbbvn8QFDYFFjHP2q3TYa9xdCPPMnD/77v/5h5pdGsZz/5fz04t0zPzIgazrcbdv6+H/N5XIvvv3221f0rfYDhmC/SinP7EQ+vcFD+zUeWOvzUsZ4OZsx5hUQLLnMdDo9EA6HAdjjPf27crl8Vl9fH7w4VQghvHcbigNObaVIACCvZtYC1LPhE74CWOuBqm2Bf1p1Ae8rgLUAJp/jB/x813/IeLRt+xUe+72qtgCQdGcr915Lc/8CXsDdvntwPr+kfqMveSv98e+jrxdsYe9vDvinn9GNqkGzPjiOcw2k2fEeMk3zwnaVA6rvSwDS8DL2omuf9wawFlLSmBsQYCt3zH7W4x9sahRzqL+qmnn1bt26NZRMJgFiNxamTbmue/Ztt912nz+XDT7RHb0v8f1rcnIS0u3KK9wXkN8/Z8eOHW1L+rc75oL9gwwc6RkIANsj/Q4dvv5hgdXOZpXc8cL8PM3OTNPM9DQtptN6y9BiJkML6YzypqVQmMLRKPUNDamtd2BQbwPELE5xi1NPLEqhEGSOwzXZXM26VLKHquuQP6wBd2px0C+HqNgdATh7+O7ww9gSbq6+dWoxXt/3mqpiTXJR/VMv3nv333VLVHEhnVykgpOnfC5PKeWLN0vpuXnKKtbtPLnFAlEJXreSehmYOTW55KHBQbUNDA4qpg4kFXvhldzbWz/nw5iF4FRBBoIMBBl4xDKgCqIAnlUqNDszQzMzM7BnUjYGiwsLtJBK0WK6Jn3slEqUK5WUJy1kj7Elh0eUUkbf4CD1oviqP6kkjsM9UWVfUCu+8d7n3lx9UNIYIK031y8B/3zzwyOWnODEXWWgft+9ud2b01UhXq1pWFjUgHtX2SK4pSIV8jnKptKUXUxTen6eUmDdzs9R3s5SPptVPrfxSA/FenpoUFsgYG4HiDvQ309Dw8M0jHGZTNbB4gDw7+pWHo0HB4Dt0XjXjtY+j4+P/0OTxcKfhUKhi1zXhUcsmHyQ+vOHA2/FnTt3/uNq160BDbSBhVJIhJ7XLoNUg2kAI47ToMhZ4XA4VqlUsKgLeeX/0vKbLTF7lgFrIT8JGUoJ1hBjDIvmXYcQ4j3VRfF3Ajx1Xff03t7eP3iNahATwAFAlq49PbX0LkDG/tokJZ9hWdaKMtXLXaAQAvKbCgAxDONF3eRD+18in5A0Vey7SCTyAc1I+zlj7PR2fBP9fbZte41hGHdruWEAwZBsXtWT09/G4uJiMhKJ3FVdxH8cJLsZY8/SfsJPIaIfc84hIdtWwNsxl8v9h2aV/rYql/pUxtjxkIrVhQuv55x78s0tte04zhnVhUtI2tbNkaSUb7MsC7nsKnK53Ebf84R7/mbGGACdrsLHjsRXp0u7BV7QmXw+/5ifPPDte350/zeWlKunf0eUXQKpdNV1HPzzSCRy0c033zzfrCUfYIi/EFoGQhvb8jP9qxLcV3POFbtSS63C8zoKL2XLsursQH8bkC2PRqNgi/5ZM9BYCIH3D95Dh7yDVsqQ4zhfgCwz3tuGYVy4XHGBj/HdFvinwVooJmB+AVj7XL/nrxACLFi896ONUsdCCICFYLXiPXeFZVlfaOVua2luFEngnbuiF3Ar7Wl2NeZBjIF/ZoyBHdxS0VBj+1qFAooGXjHGHtd1T+7t7W06/lrpX7N9dAGVAi9XGlcrzA03EdHrfZ933c8GsBas0+fpe/s3lmV9sNNrxXH6vQmp7h7dzopevct8Jzrguu5Tb7vtNlX8pKXH74JPNP7fMIw3McZQ4NRRbNu27VbDMFAs5o80rBl27NihpN6DCDLwaM1AANgem3fez2wFGwL+ooViUS3iLi4uKqB2//59tH/fPkorr1pBAozaiqRihSgC9iLnxHp765LH/cMjSh6xb2CQemIR6on2qMVc+JypDb5nnjSiD5j1FnKDRbdjc6zp7xOHXJy34KsYOoqdFaKw2kzFsi4XMS5dWpibpYXZGVqYmaF5yCtOT5GTSVM+a1M5l1Nf2uAVlWBxSvb1KrlksHKwjQwPK+AWWwQscM0CO8j0DQoCjt1RF1xZkIFHXwYwn5bLZTWnw1sUqhnwDt+3fz/t27ePJiE7PzdPc/CiB9O2WKQ8lDKiMTJ6ohRLJGrqGP1JGl47SkNr11FyaIgSfb1Kbh7qGF6RFc7jllBk4wFzEKM6CNguebsGxVfH2GA8uNxSq63TRVg+T3sTRX0RbAD3iQyT1NisqWfYak6fm5pUNggoxEJBVlE4JKGkUSrV/OujPdTLLRoaHKAhWCCMjtLY6BgNDw8rZjfUM9TcHkFhYE2aOYhjPgMBYHvM3+Ij5AK3bdv2acMwIL/oj9+Uy+UzQqHQtVWmE2Q4G+NewzCevWPHjlXlEzUQgUVMvLnAWn16M+/DldKhgaQfEdFGIrrHdV341eKFiMXSx0LeE76jfonhldoTQoB9eRv28Zi1tm2/3DAMeNgh2gbSljufzwu0qNlxAF/qIYSA5OmrqttuxtiTDMNQ8qWdhJQyrkFGSETj2j7IGPubTtpqYOm+j3PebBy03LTjOO+XUqIv8FndUi6XT9WSvmAAntgK26/ZybQvMADQEzvxYESbmgULb2HI6CoWLIAqXcSwt1QqPblVaVevj1p+FoUQAKgfqFQq8PSUpmli4X1dtfDg85zzK1pOIBFls9knhkKhn0gpE77j2m6n2TkBWPf09ICh/Fg9dr7EGGuUBm2nu2pfx3FerNnEyHPXwIu+X9YPf//N+35w39fArj8kUr8lsjtwnJZS4hmF9Gpjccq9pmme1SiN7AMM8W7rSDUAndftKPlcPyhp2/ZawzBQzLG2ygT9JOccTPdDQkppOY6D8QvZcygPnOmXLfe9g/IAf6rFCEveQcvdVCGEB8oVTdN8ejweByB8SKAQQTP6I+2Af36wVkvpPtMP1uZyuc2VSgWM90NYsD6AG6zjlzPGwFhfNbS883e0P/nvGGN4D63IoF6pUX0NeP8ACIRf8Ln+a1i1Q74dbNt+smEYYLfDMgCBMQWZ4vvbaWe1fXURAABrSEG3PUc4jvNhKeVf+84zrxUzOu6nH6yFFL1hGH+pn4eu30NN3pstecyOj497nsn+lN5XqVTO+uhHP1rxSY/j845UHRrv1fj4OGT81bX7YoqItgSetquN7ODzYzkDAWB7bN5dAKf5fF5tmUyGUouLCqiFNy087LCYC5nEuYV5qphhkvCcjceJJweI9/cTSySWbDzRSzHGKaZkaONkhgwKhWpSdcqjFj542jvPA2iXk9s7NjMeXFWzDHigrZLIVpuhxg7o1yBnYezkczkqQILbEeRksyTsLDnZDDkZ+OBlyEmnKZdOk1soELllMisuDYCNozxu+5Vc8jDYtsmk8sJLJBIUZ0xJJgdyisG4DDIQZOBYyYBXiOXN56lUijLpFKXTaZqamaUpAGSLKWVn4BQKys4goiSPOSUGBykxMKiKsOIWozjnFOeW2mIxRpFoD/X09NRlEfxFX7ICkLY2xwfx6M7AEuBWzemQTAYTuyaYUivGKlGpWKrN6XaWcrZNOUh124IcyCenUyRSKSoIW21GxSUejaoNoO2IskGozen1DWoafX0+xvej+z4c41cfALbH+A0+Ii5vfHz87dWC0Pc1dGaP9ofFYiV8Sxvj67lc7qWryYTiIB+zDv8L1upWxtiqjFz/CbXkIBhWkKv9VbFYPDeZTOa1zCzkW9titWmwFtKghsdMtG374qqnJuQWQ4ZhfIAx9rbDcYN0u5CuRTyPc/51f7uO47xQSgnWaUlKeUq3MrFVOVswpiAJiwCD6KxOPA91zsFYBUv364yxyzpljKEjtm2/yjAMANMlACWVSgXSqgBiIqZpnr8cELTaPQD44jgOfIExTtuSYfXabsaCjcfjV8ELGb6olUrllEQi0bYkpRACTEgAsjPwa622OeU4DsbxaUQE6dAt7TCKwSh1XRfA0IgvL/9ZZTxi7LbFJm7Mq5Qy5jgOJGnRN2/sAHgqrXYPVvo8l8udUwU34EsaaSY/2knbYGr/8Pff/OUP7vsaPKyXjdRvacZ+YEmuWj0dctxblVd/YsMBAELP80CTBkZsXvtrtu07rQHtv9cFLe/knIPhjz82UHwBUA2M2R9wzi9sdp/1vQNz8HR4ehuGcSZjbK/Xd987SEopL7EsC8/LquED5aBY8FzO+TebHaRBVagc9LcD/tm2fWKVsYsinD4N1sKfFXlUARZsNBr9mZa/X8KC9akjlDXzH2zMlsJXIDNlGMap3fgo53K5TZVKBUUOAJTvLxaLp7TiCdyso/l8/nGu6wKshVoEommBT0sXucJO/iKAagHRd+Lx+EXtzBE+j2XvLAC7z+aco7Cgo/AV86iijmrREsDgIYx7y7IabRraOodWnMA98t6bbXnMNvOXrY65e66//vow5xxqDOjzss9nW53VO2/fvv3dUsp3NRyLOeiMiYmJdCdtBscEGTjaMxAAtkf7HWzef7BvANRmMxmaOnCA9u7dS/v37aUZALVz80omMeM4agNAa/UP0MDadbT+scfThsceT30D/WT19RLjvEabMMC6kdqnrrZ4Cym8uvRxsJB7bA6kw31VNdvbGktGSWibCviHRx5+hzElpUuObZMNKc+FBZras4em9+5R7FvIK2bn58mKxygBL7zeXhoZGqSRwUEaHRujsbH1tHbtWgXcYgPjNoggA0EGggwcCxnAHOyWy7Rnzx7au2cPTe7fT9PTUzQ9NUWzqTTNpVKUzeWJIj1qA3N2aN06Ghkdo7UbN9G6jZsokeylcE+YIpGwLrbSRVcVtza/1/4AW5KuAKg9FkbPQ3ANPl9b1bqWT/Z87Wsgbs0YAWoaYN9mFhZoZnI/ze6fpKl9e2hq7x6yFxfILJfIKJepj3PqTyRoqL9fzeXr1q2j9evX0/oNG2jd2FgdsA2Ytg/B/TxymgwA2yPnXhybPdm+fftfSCnhm+YPyC5CBvfjms3aePHXTkxMfLiVjDRh4byWc35LK8d6+2Sz2T81TRNgBBZb787n8xcMDAwIx3EArgKoyoKp6ZcYXqn9ZmCt4zinaXZYrFOf0mbn9LeLnHLOFaPXd21PME0TC8nMMIw3MsbAZus4hBCenDPamJZSPtnvk9tqw2DrCSHu1tLA9zDGTtGsw1abWLJfLpcDQAsJ31BVqvVlxWLxX6PRKPxLwZb+P5zzxoKBls8jhPhclVH4yk49GBtkmvcCnAVQV2VTAmREST6AqiUgeyud8ySwMT4hoZlIJH4rhMDY305Es1XZ1Cf7GZCrtQnvZj1WlPSmjl8zxp7aDTsQ7WgmMIoKLtbtKrnqdhnFjdegPYXBgO/VgMbTuwWAcY7v/e7rX/nRfd8Aa3nVWPwlkahDl6vuXt+hKmH9fcMwsHrSKIM9CZ/vG2+8EbK99fdgp7LjPm9WfLFbUigihFDsPsgbV5+ZUwcGBpoCNY7j/KeU8kIimjJN84x4PA5gWYVfPrtN5mu9kMcwjBcwxv6pWfZSqVR/OByGjDg8xf+Rc97o+9k06Zrhiff6QLWA43vxeBxgLZjN9RBCQBYYhRgY5/BvVcoDQohxTwYZPqPtFAD5fGYBDIOFDKC5o2i49gXTNP88Ho/v6qQxLfePQgG8E1UYhvF8xljLQHQr59VqBD/G+6cTgNmfe+98nY5973ghBAoUMHfhmt8opcT9fRLGfblc3tLNeyiTyQyGQiEUPUCG3otLOOdeEVUraaPx8XEUKzzTv/PGjRvpda97HeSP/lgsFk9b7vls6QR6JyHEVzHnFIvF/re+9a1vqv4antD++MHExERXAHY7/Qn2DTJwJGUgAGyPpLvRWV8AcimJxHKZCppVWy3sVT522Kamp2hy8gBNzUyTk68xb0qAzSIRtagLb9rEwABB8nhkbD2tGRsjZlkUY3Ele6wYtIoN6dYljxWwpsC1gwu7wQJaZ/fv0XJU41hR7FvTpBBkjEPYUBgAv0RSEp9g3jpZyCpOH9ympyk1O0dULipJxYhpEOuJKlnFtSMjaoF3zciIYucMDg0RZ4xisRhFYzEF3mILWLePlhEXXGeQgaM7A5hzczl4feeUWkahUKBcLkd79u5VoO30zAwtwqc2laKilFQkg2Q4QjEoYiQSlBwcooGRERoYHqaBkTU0MDyi5nWoHEDtoGZnUCHYJmCDMgcisDE4usfNw917jBc/8xYFWMoKIYSCrFBNZhvfI6VUxVjK2xYKL1NTNDd9gDLz81Sws1TIZshwXQpVKhQLh2gg2a98bgHabli/ntaNjlI8FlNzOjaoaOCnBxQ/3NcdnO8hy0AA2D5kqQ0apm3btl1iGMa/NKRCGIbx6QapQ2+XWSnlZTt37gQDaNVwHOeDUsprfTu+i3N+/aoH+nawbfspYABhUV8DPljUF9XFbUiHwrsQFa7ntyqv3CB5/Lec8/doVhMWygeqkoPf4pw/q50+LrdvPp8/wXVdLBQDkDiEsQsJ3lwud3dVKvZP2gE6ljufEOLZRAQQW4VpmufF43EwJtuOqmck2kF7c6Zpghmq/Po6iWw2C1AaeQBj8d2c8+t87Xfl12vb9l/7QLPtnHMlKdtOCCHgH3s1QNRQKATJYtN1XYDo6O/1nPNGltOqzQshXgf5WrBzDcN4GmPsvxskb+Fji5y0FFqqGFK0kHz2YreU8nTLsiCV2VX4ZG/RTsZ13S29vb2/76ZRzeLDNW6SUv6xVCpt6ZR56O/HN3/15ff8774fvbPkFpd0z9lrUM+ApDA/tNfzdxPlwMFvHnOXXnrpL7773e+eatt20r+LYRj/U30XAiRcojJw0UUXOc985jM9yVr8sfAyy7IaC19WTZ/2EFXvYEjAWpZ1jXeQEOJvq/8GWJMOhUKnxmKxptLzvmdpJhQKnR2Lxf7otaGLXfC+hrzzOzjnf7dqp2og75vQH92vyy3L+uJyxzmO8z3tz/wzxtg5rRR26H6Bad4vpfwh5xwyyPA1r0fVGxS+tADupk3TPC0ej0P1AUz9yw3DUD617eZdCHEZ/GX1SToqxGjoI67hTGDI3TBM9fONtuqMbk+mv5X71c4+VdsAAJWY48AyPa0d5QDHcbZKKSHxXg942FuW5dkItNMVtW+DAgeKWeBZi8KRhVAodFo3UtBaJhzvTahwqOhUkv2aa66J27b9H2Cv+y/yuOOOK7/whS98ygknnPDbti++4QDfs5wuFoub8b4cHx/37BL8e39pYmKia6n6bvsbHB9k4OHOQADYPtwZP/znA5vWgVed4yjZ4wUshM3N0czsLE3PztLcwgLNp1KUtrMUYZx64kwxapMjayi5Zg1ZvX3E+/oIssdKSpZxMsMhtaCLRTjPz04xbD1vWp9H7eG/oqDFYzsDAPlr+omKbWuCaYuxVpNVxC9rbG5JbsWlYj5HxUKO7HSa0vOLlJ5foMz8LKXn5shJp5QnXtERlExYinELZs6a4WEF3MLbdmBwkPoHBojF42p8B6zbY3t0BVcXZOBYyUCpWFRz+fzcrJrbIYEMcHb/1BRNTk1RKpOlouuqjfcPUGJwSEkf9w0OUx8KVhK9xCxIH3OK9ESppyeqQDT915t6z9ZUDWrv24BJe6yMnEf2OkxdjFUryqp9j6xpa5AqDID3MmSTHQGpZJuyqRSlZmcpPTtD6fk5yszPUSGbpWgoRNFwqAbajqyhtSPD1N/fT/0AcnVRFn6iCKum2hH42z6yd/6wnT0AbA9bKoOGlmRg27ZtYCsBCI01pAaL/UriryHuKpfLz//MZz6zPOzhO8C27Y9gwdn3qx2c80aP3BXvSnXxEkxHMKwAokD29VKAAX4WqZbChJzwqtGw2Px+zvnbbdteA1CGiDYTEQAHSMAuAQ5WbbjJDrpdgMDHLcfYdRznjiqQ9VJ4mzqO85RWvXeb9UeDovCktPC5J/PcSd/9QLuWVm0JoG92rkwmMxQKhdAv5EH5EAoh4IML4P6BQqFwcqesJD8zUUr5ccuyGj3/Vr18HyhmSynPKhQKD0aj0Z9qZnFHYLLjOHXWupTymZCf1SxHsNpwb15lWRZYwS2Flrv9LhEBTFahWbtbEonE71pqZIWdHMe5Rkr5EW8XKeXTLcsCu7jj0Cw+SN0CKIEH55/HYrEOHGWXduHOu3a+Ytfibz+XKzlLvuUUM/SzmR/QKfF1RIN4azSJ+Z8alJs6xM/krre//e328PDwhbZtL77zne8EO7IO7uhmUFSxr+oj+1z8/8UXX0zPeMYz/GdoWzUAB9u2/bSqHC/AM/ie7qz6NwOcVOEDcl3TNC9sVnihpcDBwAUIuQBPTf940IxNyDNDRv42zjlUE1YNPyAKwJRzvnO5g3zvsH2u657U29s7t9oJNOsaINpwlbF4F2PsgsZ3ruM4f1X1aL4RBQ9aZhoFFACSIR//ZS1lDyD5jtXO58spRgbOC8/WNzPG6mO+1TZ8z4jhOA5k/QEuupVK5aJEIoFntO3Qzzf6Be9sL1q+X+2c0KdGgMMgzw82Z0th2zZkkzFe65p93cwz+hnwCm7wYGJ84h69Fp8ZhnEGYwxzaEfRIHPvtdEyA7zZSd///vf3V6X9d8/Ozvr9w7HrtyYmJjou9EJfHcdB4QaAalgFoMgHygQqxsfH/73qq35RQ58+MDExcVhsGzpKcHBQkIFHIAMBYPsIJP0wnNLvLwf2DTzssB2YnFQyiQcOHKDpuXmanpujLJiKpRKVSFL/mjWKabN2w0Yae8xjaey4x6rFXEgfhyMRzaAFY7ekpBexuIYIGDeH4aYFTSybgcbxBdYtxqNi34ZNCkdCij0uMljczdDU3t10YM8emp3cR/NT07QwPU1Rw6BY2KTeeFxJJMMHD8ycsbExWrtuHfX19VGyr0+xbWt+unqRN7gvQQaCDAQZeIQz4C+IAtMVQCqKsPburckfT01PqyKsWQC46QzNpdOUd12KxOMUjsWV3PG6zcfR2g0baHDNWjXP412HdyjedQB/4SvquuUaSAvZjJqKrY4A7HqEh8CxdXpPfUUPMK8wC+MxEumhcE+k9r1Ss25nJw/QzIFJOrBnFx3YvYvmDkxSOZdTmxXtoYFEggb6emkNlGBGRmh0dJQ2bNigpJLr6hnaWiFQ0Tjqh1IA2B71t/AIvICrrrrqSZVKBWwesK5WDSnlTTt37nzjqjvqHfzsV/2rf2OMgRlbm21biKon6elVAA2gEfhy32KMQX605GfISinfYlnWDS00BwAEi6nwdsVi8yc552/AoiuYj5BehDSkZhVCDrqr0GAVQOAnaV/GZxiGAQ/IegghsDgNIKRr31r4PMZisV8CFNUn+DbnfAmi1OoFNeR3RWbdam1KKaParxWL8PDSPV8IcXZ1If7b8GaUUp5qWdavV2un2ed6fIA9DLBribdlq+0JIVBA8GntEwkP3buq/fsO/HWJ6HeMsVPblRr2gRrwQX4ZY+zvq0zBdVVw5H81QPUpzjnYty2FXsgHSOJfrC+Zpvm0Tj1/G8YhvI4B2qhvvoZhvIExBmZwxwEgMZfLfbvKnLzA8yvuBnjxOrLz+393tl1KfzebX1xq8mTQP01+w3xjpVJBjgeTTyKyvCeh4Srm/ocoDzFqaHOHQrfccMMNjyWip+trf9HrX//6fwuHwwBOMAb8AfbcPZdeeunW888/v/77733ve8Wvfe1rF+3cubMtJrsev5ADhgT77VUJ41d6/tBaKhjvDwCLTe8HJKyFEF8yDOPFYOBKKc/xe1+DsRmNRsEOfrz2n35eK+9f7aULprC52ljwFc607Aeaz+eP1x6tHlgL0FrJHHuhwWq8qzEmL+WcK9UAIQTGKmSZQ1Wf3tdwzsE8bCkcx1kvpYS/KnxmP8s5f3VLBy6zk+M4H5BSvhUfSymXfik8AAAgAElEQVQ7fk9q0B1Su/7nu+35spVrsW37rVB60Pu+j3OOwpmWwi+r7TvgZs7561tqoMlOfsUBYJLVvsWklJ/QOe2Ise6dRku8gwnsl01HQRb83Aud9NkrkHAc57JPfOITND093djMnRMTEy9qt23dLsa15zuvisn87Vx99dVWuVxGwc8Sz27DMF67Y8eOtiwm2u1fsH+QgSMpAwFgeyTdjdX7Ugdq3QplMmnKpNNK9hjSiDOzMzQ9M6t+wqO2JPEHEVGPZRFLJon3J6m3v596k/g5oFi2if5BSNArcAyLXFjExWKut3mLuqv3LNgjyMDhy0DdAw/AKjxuId8JZk6hSMVCkex0iuz0ImXTKcoupim7mFJsWyeVopJjwytIySoOJpO0ZmRYMW6H9QaGDsDb3r6+ALg9fLcsaCnIQJCBLjIASwMUXwGkzWazyoMec/vefftoz769ilmbdXLK1iAMpQDOlewxTybJSvZRb/9gzd6gL6mKsKCUAXAMDEf8+e9JHtfA2poPfQDWdnHDgkNXzoAW0vB28hiw3twOqWQV+J4KlRg7SwLe9YsLlF2cp2xqgexUWrFvC1mbSsKmSj5HPB4nK86Ud/3G9Rtow4b1lMR32r4+SiQSNZnkeDywPji6x2cA2B7d9+/I6/3VV1+9oVwug60EP9jVAgubr56YmGhJ6lN7gULGUkkV6/h/mrUKv8CWQi8OA6yNA2RljL0QgGc2m72g6s8IsA9vzZYXi5sx2aSUPY7jgGEMf8olkpstdXKZnTSr5981WPUbxtjpjaCfZsMCPIhCipdzDtCwo8DCdC6Xg3+lhyLtKRQKf9YJa7UqlQmGFxaFI43yrO12rsEXVvmhRiIR3M97UCjQrpSp//y5XG5TpVJB/vo7BVY1OxfMbBQRXAZQSAjhSU/OGYZxEmNsXzvXrfMHphxY64p1qUFrsMTA2sSzAGZ7jQKwSjTksL63YRgvYYyBZdhVaH9lsGABeiO6BrLQiOM4t0spX45/d3Of/Rf3oW+/5YSYGflFKje3VPBY0rfedWmN2bZt27ZPG4ZxlREiWnM2UbiRA6cbnP1vKhoidtUHPvCBV2gpXwDVNzLG/to75/bt2/9FSnmJvw8vfvGLM6effjpkslX88pe/pM9//vPq31LKZ+3cufNbrdwQIcSfE9H3NRv+q4yxF3hgqpaRxtheu9z9wLjI5XKfB1AINl61rfM453d759aMTQDIp1WlnP+LMXahYRhL9aObdFTLBYOxi/frOznn8BVtGj52u6tZ5FBCWDE0WIvxhmv7uZ4XloC1frDaz960bRte5QDSAda39c7UBTRgGj9BF3dAfrmlZ7DZBdm2DXDdY8grWf3Vrn25z23bBuj+F77P254vWzm34zjPk1KCEYy/hFEAhQKqQ+jmy1zvk6ss7x9VGc/+J+rrjLHLWm2jsV3N4sbDg/68Q0oJVYN/057h7+Wcv7OV61puHyHEZ4noCt/nU67rntgKA7xZm3jmhBB/rwsk1OLEhz70obRt241Fb7dOTEz4v/+seBkarP2/ROT5Pv9UzxFLCrzQyPj4OAp/wLr1e5jj3fPynTt3tsw07yavwbFBBh7pDASA7SN9B9o7PxZb4TuHBa4Dk/sVm3afXtCFr90cJJFTacqVSmQpecRhWrd5M2183Ak0dtxxxDkjhsVesGnJVJvSPEb4JI/Vb3z+tO31Mtg7yED3Gah7Iiu55IOyirXfA2yoEOTAc06e8k6BJnc9QPvuv5+m9uym1My02qxolIaSfTQ8MEBjo6O0fmxMMW7H1q9XP7Fo7DHQuu9x0EKQgSADQQY6ywD8aVOQPYbvPCSPoZYxOUl79u9Xm53Pk2uYROEIrT/+eBo7/gTNph2hwTXDFI5A7jhChhmqzeUAZj11DPx/fY5X/+isk8FRQQa6yYC2QfDsEGo/tT2CkjTG1F4mcktUzOVodnpGbQd27arN7bt3keGWySiXaaC3lzatH6ONei4fHRujNWvWULK/X211QLib/gbHPlIZCADbRyrzx+J5X/e61w2WSiWARye0cH0HTNN89i233ALwoKUQQoAxWpfdrII197que3pfX99CSw0QYSH0/KpnKhhVzC8lrBfywYYFYPMVzvnWVtrM5XLnVCoVyAkCRPsM5/w1OM627S9DThn/lFKe6WentdLucvsIIbAI/YoqA2yvZpAuoeFo8ABs2OMh7WlZ1ku6OV+D9HReSrmlk2vRDLSfaxbov3POIc3YcTiO8354BRLRInwIo9HopOM4GHtgCN3COVeyl+1GOp0eCIfDWLQ+XvvrnhqPxyFj23Jo8EeBa1LKV1qW9QXHcd7gsbsgTco5VxKsrUaDV2idveYbDy1LxnrnFEJ8ypMH9fVjRSCt1f5qf2XkEaA34j84542Sm602V9/Ptu23GYbh+aR25P/beNL3fe3KNQk+/MtUbh5Anz++967nTFwwPj4OL1n4ktb7HxshGtqyfPdfdNLV/7uh/4Qn6z2aMtLHx8cByr0S+zz/+c+ns88+u97gvffeS7fccotidXiRSCReev311xcYY2DLNQ39HgOoD6Dnm1o5QIEzGtyHfDieETDSwUY/BFj0KRjgC8KFfi9kDQDh/Ynn9zcofmlFal0XteCZCBuGcQNj7C3LXYOWqodCQ1RK+WrLsgCOrRi5XG5zpVLB86/A2kKhcEFjUYkfrPbk09GoLtRB31BY0C5YG3IcB8eCRd0Ra95/YTpPABbBoP8iYwygeUfhe0d6x99fLBZPORw+z/4ONagRPMAYe3Ijq3m5C9D+7ph3B337tFwE0KxdXRgA8Bgs7htc1/1M9bsGAHXM7V1JFuN8QgiAvX4QPae9vn/V0Y2qtQlv9DoQWy2Q+sHb3va21xQKBRQgAEj1x8cmJib8dhBNT6tZwCi88cDalGEYT2KM7V+un9u2bXuiYRh4jpaUo0gp/3bnzp0dFw50mpfguCADD3cGAsD24c54++cDq1bJGQKcgryx45Bti5pU4t49NKnkj+fUli9XIDNEZjRKg2tHaWDdKI1u3kTrH/MYWrdxI/VEwtQTiahOFEsAfrU8ouvWfOwC+eP2b1BwxEOSgYN+ijWpTj8zBxLJ2BBlNY5dmtq7h/bv3kVTe/bQ3OR+mt2/j6hU1FLJIRqE711/P42NrqPNmzbT5k0ba57N8biSDu3p6VFbHSh+SK4qaDTIQJCBR3sG8G5TjNdKhYqFAhWKRcpmMjQzPa3Uhg5MTakNHvQpW1BK2CRDYerhFsUSvbTh+ONp4/En0MjYGCUHByg52E+SDJIVeIRWyIVHaKl00J9WyuC99mgfdEfY9eMZ8LxtzRDm85oNQjhkUMg0qFIu0+L8Ai0sLCr7g73330eTu3ZRPpOmfCZDEYNowLKoP2Ep64PRdeto7dq1Si4ZGwoTo1H4NvcQ2g8sEI6wAbBydwLA9qi6XUd4Z8fHx8GePKOFbv60Uqk859Zbbz1E82+5Y33sRG8XsFa3xOPx3S2cT+2iwVrIv4KJWWf7aUYlgAywgn/COW/lGrBIUJdV9gMAQgjILr4B55RSPs2yLDBtuw4hBBhp79Ag5ZZYLHZvY6M+oPg+xthT2pXc9bfX4DWJa3mFZVm3t3shUkrmgakA2QuFwimDg4OZdtvx9hdCQG70Nv0H6znxePxHQggw9yBP2fL9a3Z+IQQWq0/HZ514HFbBmy1V+Vh4TaIgQPlY+gFcwzBeChnjdq5dg1GQsF1T9Qud4Jxvx/GO47wR3rpEBCD9dMuyINnbUgghrqsOz79t2LlecNBSI8vslM1mhzVAskk/A/cWi8VTO2FlN4zHl0PeV7fZdTEC2vnwv1/OI6GxuzK5hSc2XM5PKo8ZPe+6J15XHB8fB7vzaY2X2/enRAkIHi8Trzr9b2iArbkP4325a9++ffvHtm7d+qanPrVuH4wK0vLNN9/8OcdxDvGEveKKK+ikk046t5lctWbWA+gc0J7cYDnWma++Z0Qx0pPJ5GJj14UQN1ULFSBDmzdN8xmN5/Gxm/dIKU+zLGvVd3hDUYuSi18uZ3qsA1wbapWFr4tB8Nyur74Dfl0oFM5uzLeUMu44Dp4hD6yGl3hJg7WYEyAdfQ1j7GPtjP1uWfMN4/tEDZYBWIRs8SWdMnV9cuzeKeZN0zw5Ho/vaef6VttXs5oxd6Iww3Zd95Te3t4/rHYcPm/wQPYOabkIoNk5/IUBsARwXfftoVAIRWEYGz/jnPt9fFvp5pJ9bNu+wjAMfwEB1vPrstptN1jLg/fMqcP9c+SVV175hKo8vfdM15tfDUDVyhhfgAKBd5Dnd75aH6+88koojRzynUVK+YWdO3eqApMgggwcqxkIANsj/85iYRfSx0oicX6eZuFjNztL+yYnaf/kJC1ka/LHRSmVzHHv0DD1DQ1TEtvwMCWS/WT19RKzLFT1EBQSQZ5VbN1KzUPM88878rMR9PBRmwE1dg2CFx4kkrGBkqNt8MixbRJ2VkkopufnKDU3R5m5GcrMzpJYXACSQYbr0lB/kjZt2ECb16+ngYEB6scGVk4yqZg5gf/do3aEBRceZOBhyQDkj4tFyLsXaHFxkRYXFpQ/7T6tmDGfStFiJkuiUFAAbbS3lxIDA9Q3OFSb2weHKDk0RCyRoJ5oj9pq70Ewa2Xd0sCb2x+WiwpOEmSgowzU1DNq1gdm7TuqiXldKvsDPCcoZsgsLFB6fp4WZ6ZocXpaSScX7QwVs1nqSyQomUjUlDSgoDE6SkNDQzQwOKjmdQXcRqPB3N7R/XlEDgoA20ck7cfgScfHxwEcrepDaxjGHTt27FBypq2G4zhf9C88AqvSrFUwSVsKvZDryWrWgSl4MUYikbuqgOvjwJAqFotntMJA0iwwyI5icf2rnPPnoSO2bV9rGMYH8W9IUTLGIEfYdQghANIpL7nlgET/Ir2U8s869W/FOTTwCIDDix2cc3iyth1CCDACkZ9UKBQ6JRaL3d92I/oA/3305HCFEAAeAUDuqVQqpyQSCe0i2t5ZhBCQMFZsJMhAWpbVlgxkNpt9ommaKFrog5cjY+xtmhkLAAoszbalOLPZ7IhpmmCgARqss8Nyudy5lUoF4w/joS0QWAhxNSS/G7LTsS+xvx0tlwuAAbK8iK7vORrJZrPnmaYJT1bE/3DODyKc7d3mJXvf+O2//r4oZJb4yUqiX8qce+F1L7ptYXx8/AtV/+mmLEcjZNDImZIiKzh1b9l88UXPOPH5TeV8m0m84w+VG264Ac9fVkp5BySYGy/v+OOPf8m11167RLK6KmF8XKVSAaN5uCqX/kN4TBuGUZeJF0LAT/R6IsroZ/CQYg/HcT4spYRsM/yfn21ZFmTj6yGEeHdVnOVd1WKU+VAohIKRVZ9jLc8Mxi8KGG5njEEdoGnAKzsajf6sOkdAoeEbmh28oi+5Zs0CrN1clfL+falUOrNRcUHn+etVwO4SgGHlcnkLwOqq1PtZlUoF9wbqCO/mnOMd0nLYtv3XhmF8mIhyRHROu6x5/4kcxxmTUkJ2GkUZv9CytS3L/De09QIpJd5lNRoGEdo5g3PesppFK0nIZDJDoVAISgEozABw+WzOeUuy3ZlMZhDvNT3veqeblFKe3EoRQLP++QsDtG/zdsdxMPbgcd62AkHjOXzex6b3WTs+98363KRwZlED63VVh6uuuuqkSqUCCfJGEfZrJiYmDikw0JLmkI33g7UftyzrL1u5r9hnfHwcwKwny+0/7AfFYvGyz33uc6lW2wr2CzJwNGUgAGyP7Lul2LWlEs1MT9H01DTt27eXdu/aTbt376YDs7M0OTND+UqFrIFB4gMDtOlxj6fjHv8EGjvuMTW/2v4kvjRTuVhj3AD8dctltRh2UGb2yM5B0LsgA80yUBvD8LgNKflDsHNCkYjyZnSyWbVBRvGB3/2Wdv/xD7Q4M02LMzNKJnnjunW0aXQdjY6OHtzGxgiyimgrYNkGYy7IQJCBhyoDAGqF45AjhLI0ULYGe/bQrt276cHduymbz1Ou7JIRjak5fdPjH0+jmzYrCeThdaMUCoXVe8r7flAqFWuFV+hwwKZ9qG5b0O5DmYG6BUdNGhnS3pFIhCI9Peo7LAY3vsNO7n6QDuzeRfseuI/23PtH2nvvHwmaMVHDUKDt5g0bafPGDbRx4ybauGkjrRsdpep6lypYDIfhAhbEUZCBALA9Cm7SEd/F8fHxl1ZlkFcDtzBvvnNiYuJ9rV6Qlt/EwrMCQ3XA0/DiRjBhpTZt23669ieEp+sXGGNgyVRJKjLmOI7nxQim2Mmc88nV+rec7Kht23UGIFhqnPNGUGy1ppt+rhmaYIHhywiAFEhmLgndJyye4z29jXN+a0cnqzF+IMEItuawbgN+kPDKLbXbphACMoqQkCwZhnEuYwzgSkehGYQAkeHzeR3n/N1CiEvhQwzQRIO18LBtO/zyoR7Y2k4jjuNsqHqSet7Nn+OcvyqVSvVHIhHIZILdBQDq0nY8GWdnZxM6X5Cp/H48Hsc4LutzoVhhQEr5Ecuy3txqXx3H+QsppecZ7Wgg+deMsad2w8bWY9N0HAfj1JO77vqeo91MJvP4cDj8U+1xuct13VM79Yr05+kD33zjV4puHqxsf/zedEsX/Z/LPrt3fHzcY7Qvm97YMNGQ4mMvH6EIjb7j4okD/j00iAhApA5gQtbvox/9KM3NzXm7AmiDVGpjIUy26rV9xi233PIb7KjHAwoF4D35P9pTFvdWhQaaAFhK0zQviMfjeOctCZ/MK+STn8s5/6Z/B9+7TRDR2a2Af/73JOTZOecv9bx0G8+Pd70Q4jt4R1QVon+l3zcAQpcNzeRGMQPky++rVCpnNCvW8AHRdTDMz4Rvlcnr74gvp/h1VwxLyNjncrmfSSn/BEUnruue3NvbO7/yqGr+qS5sAAjtfQuvLDdndNK+d4xmLKMw42T9u5al1PV7DVK/nmQ4mkjB3qBVdm6T8YsCEVUYgAIq+DY7joN5AT7RmUqlcnoikfhdp9esfe9RMOL5caOprjy5Hcd5vZQS7FovXMMwzm42R1555ZVnm6YJ6wWog9TDMIxX7tixA0Ul9RBCQH0CKhRe/C9j7NR25+/x8fFPEtHrmuTsD6ZpXnzLLbe0ZRXQae6D44IMPJwZCADbhzPbq58LvnNl1yUwcKoFLmRns5ROp2jfvv20b/8+mp6Zodn5BZpfXCTCQlakh6KJXkqODFPf8BANjKxVW9/AIEXjcYrFUZ9FyvfWk2BU1hPBou7qNyPY46jIgJI6BDNHA7dYfIGEeBmekPNzND99gOanp2hxZpYWZ2epJASFymUKuWXqS1iKnTMyPEybNm6kzZs3U28ioRZ4IZXsLRgHAO5RMRSCTgYZOGIzgLkd6x7YUqmUUsnA+sfkgSmanDqg/OedQlGxaiOQPu7tI97frwDaodFRSg4MkNWXJCvRS4ZZYyV60sqY2z3P+YNSs0dsKoKOBRlongGAtsqjHj9MCoVDZIbCtQIqWWOOZ9OLlE0t0uLsDM1NTtLsgUly8OykUlQpFIj39BCL9tDakTU0Njaq2LbDw8NKJjmRSKh5PRZfsrQQ3I0jLwMBYHvk3ZOjq0fj4+MnVpk1YBACDF0uMNC27tixYwkIsNKVQtJPCPElwzBe7N9PSnmFZVnwcW0pNFgLEAlA5k7G2HYN1tbBpap0bdZ1XSz2KwBkpVhOdlRLa35bew/eyBgDU63rcBznNPjZaRbYlZxzJQXckBPLcRz0HUynlv13m3VO+1wCFH2K/hz+wCe2AmQ3tuc4zlYp5T/g9x4bttOEaDaXkrb05Kc1exUgKWYagEwApdoO27ZfaRiGxyZqG1gFWywUCkEW9DEeMxDjQBcDgAnaEgDVcE9RTABZSshzY8H9DMMwwCyHtCvO9aTq4v534vH4RcuBYI2JsG0b+2LRH4HChNEquL9fSvnnnbLa/OcQQqBIQHk4H457jjZs215jGAa8j9HXZdmh7d70937jqomKrNQ9I3WPd1fIuPi650z8fvv27S+XUrYk/71mS+THkZHSmSv1IWKEBt52yaeVBDHAWv1u8/tL5++4446P/+xnP3urv51QKOSec845oe99zyMX1z9FgclpN954Y840TTBrj9Pj7Ey/f6gGTfE8xw3D+EvGGJQQloSPKQo/2xdyzr/q30EXjMC3Fl8OL0okEpD8XjEa3pMA0F64kryvT1p4Skp5kmVZUyudAGBtKBT6oQY578Mie7NjbNt+lWEYn/EXjAghADLinWpVGa2f5pyDcd5yaHUFgIPxbhmWuigJBTiQ3G6Zudyss7ZtwzsWADZASy+azhktX2yTHRt8jLFHXWFitXZ1kZT3XvN2z+tiHrzX2o6GAqr/ZIw9M5fLXa89zl3TNC9sVqTQ6omgnBAKhX6iC0bUYZiTOecXdiFZjXcPijHqsZpf8/j4ODy08V3GXxILkPeSHTt2qCKuRl9yfLcxDOPP2vVhR1tXXHFFrKenB4VBj2+Sq7lKpXLxrbfeClZ4EEEGjpkMBIDtkXUrsfBayOcpn8+rBd2pAwdgG0EP7t5FD+7aTQvpNDnFIuVdl9ZtfgytO+44WrNhAw2tXUtDa9dQJBqjUDhKoXDNp1bpTmChS0klVuoMnCPrqoPeBBnoPAMemIoFXgAZWPD15FZcF8zyIhXyDi3OztPi7BzN7NtHBx64n6YefJDChlRfMAb6+uiExz5WbZ4PHuSS4YMHn1uw2YIIMhBkIMhApxnA3D4/N0dzUMaYnKTde/YopYypuTmamp0lp1RWssdQyxjZsJHWbT6OhsfGiFkJ4gmLwpEeMvGOU4AWbAzUf2vzep2d2GnvguOCDBxpGYD9Qa0wYWnBFEqy4P2cIzudIZHJ0OSDu2jygQdodt9+clKLJBYXaaCvl9auGaGxdevouM2b1TayZo2yQYD1QRBHdAYCwPaIvj1HeOde+9rX9ruuCzBl8wpd3Wua5rM8Nlgrl6Ql/T4vpWyUIn0/5/ztrbSBfRrB2iroOO4d6wOXyqZpnh+Px8EWWjHy+fwJruuCybZEdlQIcRIRgTEEeeQ7GWMvbodJudxJ8/n8Y13XBSCZrALiy157FYAAUPkcsMwYY1i0r7PrVrumxs+FEABYt+rfV3RuAE60FbZtwz8XQBGA/L/jnMN7t6PQIKUnbfkTxti5tm0nTdPEYjFYhYpt20njWmIZi93467NtYLWBLfbfjLHz4RvqOM4dUkowz1sCoPx914AIihsuqrbxRzAHPcadEOKfieiyKjC6t1AonNiqL6xmiAEoAb3gt9VxCs/WjOu6W3p7e3/fSe78x/ilwPF7SMUyxq7tpl0wD7Xv6JNAiOgWePH68p5vbP8w1aR//TFNRuXZ77rk1ru3b99+sZQSAOWqKxLhcPjnH/zgB5P/8ItPPmZ/+sEVL7diFePXnf+5vG9s+Pe/pOqv+a/j4+N4TsDsrUdPTw9t2rTp/nvvvXeJY248Hr//ve99LwBbgPe/d133HD/DVMsFo5gGDO+mkuZ+eexmRRVCCHh+AtwEONlSsYx+b+F9urYKKn+Tc/7slRJj2/abDcO4AXiTlPIMy7LASl820un0QDgchhw4ioUe0GDfvsYD9PsfRTT44+1yy7K+qEFNHIt36op+us06kMvlNmrpaVzbTv+c0slY97EhwSY+t5or3K+2Q89NAGuHvIMNwzhshUP+DlW9ZwE0esUOv9FsaDCvV43qeALg+KyGHdXYX/XgJjuAfR8KhTD3DlfHwffi8fizhBCYf70CnKs45zs6aRvHaKlxqEJAqloF3smlUmlLK9YJzc5r2/bLDMP4ov+zVpUStm3b9gLDMDBH12WZtd/0GTfccMPl8GH2t4uCN8aYKprqJFCQZxjG3VJKjXYsaQXe6Vt37typijmCCDJwLGQgAGyPjLsImWIwawHUptNptU3u369kEsGsPTAzSwcgf+y6ZEZjFGaMjvuTJ9Bxf/KntG7TJhoYHqSB4SECebZcAkO3Qq5bpopbkz8OFnSPjPsc9OKhz4DywwvXJEPDkRCFwyFVuJBNpSmzmKbJXbvogXt+Sw/ccw8VHJuKQlA8HKb1a9fQ+rVrlUQyFnnXrlmjFnbhcRuLxZScYiCp+NDfv+AMQQaO+gzoIikwAqGWAVuDXC5H+/fvp/2eBDJkkPfuU/LH2UJBzesjG/8/e18CJ0dR7/+rnj1mumfv+0iyuUNICEeAcIT7UgEVFI/ngUg2yBO5xOupRMSnKAr/Byi7AZ+Kx/MhIpf6HoLHE7wBIUCu3SR7Zu9juntmd2a6/v2tqZ70TnZ3jk0Cga6PTeJud3X1r6qrOvX9fb/f+VQzb76wNGhctJiqGxrEnCPkj1FXNCZkYSH77q3rh/0o8R4giwgI4FZhSc9mpCtEJ6PC57a7vZ0629qoZ9cuGujqooHuLipQGBUFAlRWXERN8+cLBY3GhgaqxdpeW5tQz8jPpzxYIEChQ3FvM2TRMO/UgxEBD7A9GFF9M9S5adMmpaenB2w9MINmKs/m5+dffM8992Ql75iyIezU/bCmaZdkGlvDMAASANwSzNoUsNYBRbjc0ITs8qxFbtwCrIVc8D9UVT0NwKgEJ8Bwq2CMPR0IBOAdCVnRORXJLATjaD5AYE3TLpuuQtM0r4WkJ5RRpSTwXGQfb7BZRN907sM5/1wwGPxqtg8iJZUBpiJWD6mq+u5cAWwpHYsN4bc6/pMlJSW6aZroC4BJj9ryrG/Pto04X9d1bEZjMx5Aey7AaoFpmqA+ChaszYhdX1VVFdJ1/bOMsX/Hfj/nfF06AMrddsm+hHfp+yQL9niH3ewCRSH/fEImjHDUncIQw1g9ET+3PWFPDwQCWYPxqbGWstRgZTpJ3FmzlFPrBGgdDof/1/ZjPQu/S8c+y7T/v/RI8yamEDyPk4UxGmNxdvHn397yB+kXCeAroZs3S0ZaAyoAACAASURBVAGT9fOf//xweXn5/M6RnfTfz6dXQL/xrDsw1zgJEU7tU0Cl5ubmzyBBI+XWISKCFzS8JQkg7sc+9jEhV2bHpoMxtk7TtCmyy/YcCPBvLdiAwWDwjNRH0XUdEsWOlP1HNU0DEzVZJAiIOuDS+3lN09LK2UtAE+8mmPCQ8X6L20s3tQ2mab7T9tvGc6HAA3VWFYbh4eGSwsJCvHNIkulWFOWUQCCwJ7XelDF/i6ZpN4dCoVW2JDTGO1IJ79c07cp0fZzybiKBAO8Pkh2e1DQNjMeci2EYSD5yYnqRpmk5AV/S5xprBRQWnPJzTdNS5b5zbqtzYYrnKhjvx/j9/vZMKk5JBhKXzOW9DofDTZZlYf4GeP4XVVXPikQixzve3pzzO4LB4A2ZtG26c6RyApKOILntlDl5chuGgWQbfJe4S1ZjaePGjR/lnE+xPMjPz4986lOf8ldWJvF61D/nhAIkOPz2t7/922OPPTYdYCu7kH9q8+bNSLjwiheBwz4CHmD7+uhCQ9fxjU4jw8PU3dOTPHp6e2lgeJhYfgFRQSGppaVUUl1NJVXVVAG2QHUNFZWWCeljHNziFLc4WXGLLGzqeuyb10cHe604dBEAYAuZZPzpU8jnS2zEQiZ5ciJK4yMjQiJ5aO9eGhscEEd4fIz45ATRxCRVlpVSTWUl1VZXU0NDg9jkLa+ooOLiYgoWFR265/Du5EXAi8BhGQEAtQBpMeeMj4/TMOacoSHavXsP7d6zmwYGh2jcNGncMEktLxf+88WVVVReUyvW9eLycrGuq0VFpEiGIdZysa5bcQ+sPSxHhdfoOUVAKmdAJhkHimUlGOah0VFxjA0N0XBfnzj0kSEyRkeEBUKJpomjrqZaALfz582jsrIykZAV1DThkwvw1rM+mFMPHciLPcD2QEbzzVRXc3MzAAUAC9MWAAF1dXWXb9q0KSvw0jAMeLp9XFaqS9nKP2uaBmnZjIoEawEgQdlnCovK7TObqZylBCCxUQ8254sTExOngdkoN3TBMAao+ryqquvn6gOKB3QzC2cDgQ3DgG8fNpTzIDmtqurPMgrQNCeFQqEzFUX5jYu584SmafD/y6qkSCr/XVXVUxljE1lV4jrZNM3bOefwaIX/5DEAZ0zTfIBz/gEiekVV1bWMsVm9Lqe7t50UAIldgFH4MxdgFZLHGGOIUXs8Hj8BLNi5elsahvEdGzy+Cp6OPp/vRL/fvx3t13Ud8ptgC+Jf2u9Mla2dKb6RSGRRPB4HqFENUMMBazNlS6brNynZDYab4+34qqqqx+XSJ+57ufr4gLB1Ufetjzd/2OLkMO/k7XiUc3r7zRdv/lVzczPeY7zPFemeG79/z3veM7hu3TqBkMSsKD3d9gvrpc5nZ01JK8wL0MdPA5afKIyxr6uqOkUGGdLVTz311K+eeOKJ1LpeYIxt55xfdvXVV9PSpUuFp9u3v/3tP2zatAner8mi6/pPbNYtJJfbotHo8aWlpUKO2Sm6riOxRMio2rKpN6qq+q2U30OKGuMGUsutNhi8MV1MUjxl4aV7zmzzoZy/MHYg13yNqqrwzJyxcM4h/Q45ZiRq9Pl8vpOnAwulfDqUCRY48umSiQmwFu/B9zVNuzzd86T+3jAMJCgBpH0lEomcVFFRMZ5tHc75KV7SObNAJcMfADnYxk6BCsFZswHlubTbMAwA3Judaznn52bqJT9DElbGvrfT9AWSgcDihgz9CxMTE2eoqloTj8exHgKQf1zTNKhO5FQ456ppmhibjkevqEdRlNMCgQB+nnUxDOMtYJynXPhqJBJZl+1Yam5uRtLJJndd+MfWtdde21ZSUgIm/svStzbrtdE1RuHL/lfOee2dd94Z6ujomHFnljG2eXh4+GMPPvggZNW94kXgsI2AB9i+PrrOkUoEA2fb9u3i6N67l/oGBigUjlD9osXiaFy8hBqXLKGGRYsoLy8/wfhjjKw4PGpjIB0kNnPxWJ5M4uujc71WvDYRkBu8YhOWMcFSg88t3g+w1GKTUdrbuYd6OzuoZ3c7dW7fQZ3bt1GR308VJcVUV1VFy5YupWXLllFjY6Ng5lRV45PaK14EvAh4EZg5ApA/BqM2YprUu3cvdXZ2CgnkHW1ttGNnmwBrwaj1+Qtp0cpVtGjVKqpvWiSA2uKyMiF9LBKupG8nQCms59667o06LwKJCCQYt2DG+kRSlpLno3g0SmNDwzQ2PEx7dmwXShpd7TvJCkeIR8JUXV5OSxcvoqWLFlHjvHk0b948qqisFL62sD7wANvXzejyANvXTVccRg1pbm4Ge3UmNpDFOf90LowLwzBusaVPvyBDsRtSyw6rMhVwmClcpmlewjl/KPFvc/6tYDAIsE8UN0hhgzJ3aZr2iXRhBwjBGHvGBqCXEtFLsVjsjJKSkmEJqgIAwIbuLsuyTnTLkaard7bfG4YBYO5cbERLEBjA9ZQyMjJSKv3lwKq6T9O0FD/OzFsQiUSWxONxgJeQCUVpi0Qix2a7iSxjDN9hsEM7JON3IPOWTD3TMAwAlwAwsWicrKrqn0zTvA7MKRvUH2SMHauqame29SN2hYWF8CRcIeu+VFVVh+WXUXWmaf5ASnb3KopyEoBkKQMN8ETNhZ3sGv9T5FElixuMZTAdb9U0zXlHZm2rZN4BwFjIOf8/xtgRUjL1K5qmfT6jB53lJAmCAdRzzA+GGGNHq6q6nzxtNvdKYfEdEKbgLY9uOJ2Y8ksi7vb3JEbs3V+4qOVnl19+Od4ngHxTZIdnaveqVasiH/3oRwULNxILU3+kX/xj4v+2PUz947MPydriefQvawXx72FVVSFxKv7NgWKa5imccyRO+B955JGJ3/3ud1O8wX0+3yc+/vGPf6GpqakKUoF33nkn9fXBzpZ+2NraKiTkDcNA3355Js/fFAn3ezRNcxJkRBtSpKh/rarq29L5JEuZYgBoGGPJpJaZ4meaZiPnHHMO2JFpfWQlgAawFuzwvT6fb73f79+ZWv908umRSKTBxcT8mZSst7IckwD6wW7GvHPMXMZ4OBw+zbIs9DFYiznLxXPO3Qx/53HaJicn1+Yq1ztTTKSPMWSLRRJBpslOckx/VfrJuqvPmuHsXIyx5vP5/ow1Gd8H8Xh8HYdmb36+Y8+QtbS9u2Gc87xwOPwk53wKK30uPuyyzwH4u5n7SEI6Nhd/WbR3w4YN9zHGkp7h+Blkja699tqIpmmrp3s/Mh3zSASAPDfnHP61XQ8++OAFzz77LIDq2YxuHqqvr79s06ZNWb1bmbbJO8+LwKGIgAfYHoooT70HNnMBsE5OTopNXRzY0MXR1d1NPX391NPXRxNg1EDWNaBS3YImql3QJDztKmpqqby6Gt9zQucFrFpIH6NeT/r40Pend8fXfwQSbFts7EIeGS9NIrFhdGiQRocHaRBe0bt2Uc+udoqHTeITk1SoENVWVlFNVRXNa2ygBU1NNK+xUWzswtsWyj+oz/O3ff33v9dCLwKHIgKCxT85KZLLBwcHhA99d08vdUAKuXdvglULsLagkIoqKqiovEKs7cLWoKaG/AFVHIBmRRIWFDIclQwvAetQdKF3j8MgAli7k4AtU8gH2fB8yIZzkSSBo7+nm3o79lBfVxeFBgcoNDhI+ZxTiRqgElWlxkaoZyARq5aqqqrEAesDrOue9cFrPgg8wPY174LDrAHNzc0AuQBsQEZ2uvLO1tZWMA+zKrqufxK+l7gIrFIphZrVhqaU14TkKLQBpjBrU0CKR1VVfUc6mV43CIGNYc75KQBlU+RahyQTsi2rB57hZBezsINzfkIwGBRoTGpxsb3AaDwmVxYrWGuGYfzDZqItk/cw4/H4cbn4mhqG8UW7++Ala1iWdXxRUVHO8sxub1nG2CW2N+/DLhYwWDyn5OL3yDn3m6YJT84T8Lyc808Fg0Ex7jIttn/unYyxa90sWOkX+jz2zB1WX6b14TyXtHXMsqxzi4qK4LOJ9rn751cSPEsCfDPdQwL6ANAg3woQGUxisCWzkhafqX43i1GeAxb1qTYrG3NDzsXNgMc8I6XHc2aJoSG3PvGvCziP/4pzC2BistgMxM984cKW2/CD5uZmSAPDczhtKS0tjX/mM5/xFRYWkh7VaSgyKP4xgTKkd1u/f/Uh/DNiVv/bpvIVQx88+fr6DRs2NDDG6nw+X8GaNWua1q9ff09ZWZlaWloahTfrddddBxWDi1E3PsauvPLKkZUrV5ZFo1HrrrvuUrCh6RQbaLr1zjvvBIsantbwnz47EAhgrCeLW8J9Or9tCVb9j5x//wq/6HRMTSlTjOSVo2zi8auxWOxUJLXMFEgJCAOsRX88qarqBbMBwhKsBdh1KhENSGbtdGAtM00Tzw7W++5oNHpsQUGBxjlHUgF8fDHvX8IYy4oF6JIuxjjEGAcwmFORyTFIviieTeo+XeXS59ph+DunD0kAsCPd9dn8XrLoMY4E2Mg5/2kwGAR7O21xzWvuc9EP70yXBDBd5ZJljfkMYw2m0aeoqjospemhwpG1tL37PpxzxTRNeL6myknP6CGfLgiSSY73w50sIt5vJCGlu36m3yN56f7777/jpZdemnJKSUnJ1m984xtT5rps7oE5QMYT79u4ZVnrsJY3NzdPJ+c8pWrO+f2bN2/OSmo8m7Z553oRONgR8ADbgx3hqfVjo0ls6kYnKTQeIjBrIZUoWLU7dlBXb6/wqY3E4lRaU0s18xZQdWMjVdTWCrlEraiI8gsLxSEYN5CE45A/TkjDecWLgBeBaSIgZUXFJq88kO0Qi0UpFp0kIxSikf5+Gu7vo/7OTurv2ENj/f0iyzCfOM2rrxNs2yWLF1Ol3NwtKiqigsJCwr+NvOJFwIuAFwHYGoTGx8W63r5rF7Xvaqeunl7q3ttHAyOjVFRZKaSPK+rqqHrefKppnCdkj3EU+v0J+WNFSUoeiwQsz4PeG1heBKaNQIIRm/C2FR60jCUTHCKmQUZIp9DoCPV1dFBfZweN7t0rwFtzeJjqa2uorraG5jc20qJFi8RRUlJCRcXFgnHrldc0Ah5g+5qG/zC7+RVXXFGUl5eHjXawLlLLGDbKW1tbARJlVUzT/DjnHFLIKPcTkWCNOKzKTCqTPppgSfoYY7erqnqTc530VXSkTv+oqirkZSdnqzcFhBAbw45HpAtUjcC/1PZQBVA352IYxq22rQz8dWf1ydN1/dOMsa+BNCw9BPcDLzJpjNychiwq2LyiMMayZpviOtM0L+WcQ5IZZKe3BINBACw5Fbe3rMNUjUQiyyQLuBjM1mAw+MNsK5fPC5bYBfLa/9Q07Yps6nH505pEdIZkIQVM0wSTFSACQMaTGWPRTOvVdf1yxth/InZS2tphiAOA+hURnQ/ZZRu0XgPf1HT1SlAaAAGkYwGgghUHJnhW0uIz3UeyGPGeJ+VCGWPvUlVVtDvXEgqFzlIUBexygJ1d8Xj8mOLi4sFc63Ouu+WxZqgBQBUgWRjj93/hwn3AQnNzM8C4tL61qODaa6+Fd2zX0MRgTWgy5Hg7vkBERxPx3zz017ueIrafB+1+jzG+g2h8a+ZPd9lll9FJJwll+Eh3d/e7b7/9dvhGJufi+vp6uvHGGycVRSmYTmLY7Ys9k9S6y2c0I6amBFMx1iDPnlZpIGXOARMS74oxy1hDgsWTEqwdjsfjp8yUTOKWT0cSTTQaHVMUBYAYZHPBFL4oW39x0zTfYzPx/wsAuO1dDp/ZWT12Z+vNFKnmOfmd67ruKBk4tzyga5FTqWTRY25z1Be2SBn6tDL3rnnNHRYkAcA6YNb1d7o4yrH2lN2X64iolzF2IhQWDMPAugOANWtp+9T7GIaBeThVLjtnT25d149ijOH9gDpCssyFrYtKHKUJeEJ95StfaRsbG5uiDMAY+++Wlpb3ZD677DvTNQfEU5M+mpubIYmdDpC9o7W1NWfv4Fza7F3jReBARcADbA9UJGevR8gUcy5YsLoeIj2kCwYOJJB7unpoe3sbbW9vp4HRUSosKhbHgmXLacmRq2jB0uVUVFpCRSWlwpMzFosJSVfhaed51B6aDvTu8oaJwD4pRTBz8ikvP0+8l2YoRKYeoj3btlHbK69QV9tOMkeGyRgepuryMlq8cAEtbmqihoZGwbSFlCI2dwHcYrPY8c19wwTKexAvAl4EZo2AWNcti2LCkiAugFqwant6emj7jh20bcd26hscoqGQTsZkjBYsX05NK1ZQ46Il1NDURPVNTQlVDCl9HI8llDI8kNYbeF4EsoyATMTKy09YhThWCGC8Qz2je9cu6tq5nTq2baOunTuorKiIyoqLqKGulpZL64Oamhqqrqqi0lJ8ayfUM/YleGXZHu/0uUTAA2znEr0327XNzc2POGyvlGffqyjKuffee++WbGNiGAakfFvldTB3vF56GmYMAEmwFmBRHuf8zmAwiDpEkT6zYJ0ttqV6txmGcXxVVVVotnZKFg8YjgAhOhljYPEIKpthGF8hos/Z0s1xzvmFwWBQ+EDOtRiGAZD6PoAxknnz1+nqNE3zJM45wDKAcBdrmvZYrvc2DOPbthfkx1zXZyQTnXo/wzDWSj/BQshhB4PBr+faJgkq/dOWSa1xvCaHhoaK/X4/ADFI+06Ruc7mPoZhIL6OhCSYfW/Jhm3nAiCmsGBtBhX6AKy+rEFGCXSD0YX+/Jimafc6z2SapiMlOu7z+Y53/GzTPbOLfY04QpL6HCLaGY1GT8hUWnyme0jADc/7Vtc5N2uaBjnznEsoFFqlKAqAITD358zQdhrypcea72ZE/+puGFOUZ/x5xvk3nf+AAAqbm5tT34MZn+Otb30rnX3O2S/0hfuWT8QjAUbMIs4u4or1EeL0Lk50w6raVXfc8mjzL4kRPCtnLSP/JDIy4EPivueeey42IwHqnwfv0CuvvLJRURQhK4wNkptuuklslBiG8VB1dfW73DeWXqfPEtEqIgLoti4VKDUMA/PvZ+EPqyjKCYFAYNaWITEAY80Gf09LnSdnemjXnJOWCQnJ33A4/CvJ9h3DRnowGJxKJ5Q30nX9I4yx79oJL4K5ODEx8WpBQYFgmDPGfhcIBODZmxVI6JYuZoxdr6rqnen6c5b3BkkdTpLDtPHPtG7XGuRcAhuCtx2otcipVM7FSHQCOx9lWEqep5WhT5nXxMVYfycmJtblIteMsWAYxpNyrA37fL51fr9/h2EYjpcrAPW3a5o2k1VD2vC6pMTd5+YsrxyJRJZKT91yrA0S9A5O51udtnGuEwzDwJqNOQsxvX54eFhrbW29de/evanV3N3a2npNlnVDSl3I5XPOrwgGgwCwk6W5uRksYawrS2ar187aunnz5s1zWhOyabd3rheBAxUBD7A9UJGcvR4ArI4EcldXlwBqcXT19FB3Tw9NWJwmiJESCFBZTY1g11bW1lFVXT2VV1YJJl+BH0w+RpaV2Bz22DeHpu+8u7zBIuBi2cL/DkkQAEii0UmKTkZpZKCfhvr6aGjvXhru7RGHNRGhAuLk9ylUV1NL9bW11FBfL7xtcfgDAcGQy893clrfYDHzHseLgBeBKREQyVKWRbBrGhsbo9HRUers6qSOPR1iTR8YGREHFRRSYXEJBUrLqWZeI9U0zqfyqioqKi0Vh5PMlUzA8pKwvJHmRSCnCAjrA7mmO4lZ+FYOjY6SPjpKg3t7qb+rU6hoRMbHKDw+JlQ0KstKqbK0lBYuWEALFy6kxoYGChYViT1GrOkAbwWD1yuHKgIeYHuoIn2432fjxo2ft2UYsZmXWnbm5eWd9e1vfzvtJm7qhbquf5Ax9gP5c2zuNUtPw4wBoNnAWsk0BEhxjF13DxiHmqbhzxmLvOa3DotHUZRTAoEAGLYAQhxQFR8UObE8p7uxyx8Q9c648S7B55clmDlF8jnb8WWa5jWc8/9wXfdnVVVPzQbAxLXSixIM48q5SHyiLimVCkbcahuk+YOmaWfhx+Fw+Dec8zNtIOa3gUDgnFykNA3DgFQzJJtRICN9/GzMvtR4GoYBQBYJC9gkv8xhkxqG4WxwZw0yhkKhM+zxBfZgHmPsNlVVIX8rimma7+acA8i1LMs6p6ioCGMybXHYZpzz7YiXzUTbCN9NRVHWwmc3bQVpTjAMo0W+p86ZD2maNgUczPYekgGPBAWA9EiEAEMbcZlTueXRDZ8kKbPuVKQovoEYxc7b9LbNL0jFAMTYYVy774f3DHLSybJ48WLa+K8b/7LX6F0V53EtT8mL+3jeaYurn/vLK30rxyF5qvh8y4+oOmL7q13PP/OLF+8/ORpPjxEO/IloYhYe8RlnnEFvf/vbRTt27tx505o1a8CsFaW5uXk1kiVuuOGG4nnz5lFbWxvdfffdr2Cua21tBQtcFMMw4D8JidN2zvnJqVLrLhAI10D2N61qgGEYSFYB+xuesqf6/f5ZZeFdc05GbFA7uQZseCQGAFg/XdM0SAnvV3RdP48xJhj9jLH3BwKBh6WkK5iYYHRi7kjGIpNBFQqFjvD5fH/hnBdl4rGbrk5XUse08U93vasfk2Cd65qrNU0TXt8HqqQA/KJaRVFODwQCYIvOWlK84tHXYK4nGbHprp/u9674jXPOTwsGg/80TfN9nPMfy36/QVVVeJvnVAzDgNIC1D3cpVPaEuyHhKa7STgcXmhZFr494NGM9xGJKPCbf8KWjcdaklNx+7pzzj/LGAPj+K/YHPnyl7+8Nx6P437JAtn3lpaE7Hu64mZEp6qUuK/dsGEDZNKFZH+acn1ra2vOSQ7pKvd+70XgYETAA2wPRlT3rxObuoau0/jYGG3Z8jK9/PLLQjIREsg4ahYupLpFi6keR9NCql+4iFRNo/x8+Gnl75M95pYH1B6aLvPu8kaPgAPc4ltaUZJMGmzwxqIxwbbt2b2Lene1U+/uXbR3VzsN9XRRTUUF1VRU0qKmJjryyCPFUVxaSsXFxQK49YoXAS8Cb/wIYJ7AgTW9u6uLuro6adv2HbR121Yhgxzz5VHcl0e1TU20cOWRNH/ZciouK6eS8nIqKMQ/Ezks6JN2Bo7/vOdD/8YfO94THrwI4J2CNLID2LrX9rCu09jwEI0MDlA7vsFfeZlG9vYSi0ZJiU7SEcuX01GrVtHyZcuopraWqmtqhGd9Pjxy8/IOXqO9mlMj4AG23phIH4ENGzYAJNsPQOGc/9WyrLfcf//9M/oVzlS7S2oS/9j+DGPsw/A0zMb/UwKdYPth1viOpmlXO/eTHn9g28AfMRSLxY4vLi7eNtvTSu82SNCCkZhk8eAaCQw/LJmQt2iaBmbPnEuKP+CVmqalbhqLe3DOmc34grfvGUQE1s/abGR33Q3Vdf1cxhjAFic9pt+yrNVFRUX92TyQZL6CFQm/vL9Jqcu0UpnT3UMyNwG6YKxttZl1J1ZUVIw7frEAICcmJo7Hz7JpI85Nkebcyxg7XlVVMJ4yKhJYRdsKOOcfCQaD38OFLhloMNwuyAZkBNPbllTGprfKOf9JMBhM+qfqun40YwxxBWP5pmAwmAToZmuwS86zh3N+N2MMjEmU4+biu+nc0zTNG2wA65uuNkD+GSB/Tn2OeqTXLmSbhaTndKyujDop5aQvP7bxXZw4/KynFM7ospsvbH3wqquuarAsC/LLK6ep/5N2U/B+A6wTBf4NN3z6+i0605facseFhb5Cq0gpXl9TUfPslt4tZzJGTxOxXUfWHrnIMAzUe+5f9zwd+b+2x6bILA/+iahSqBrvK9wi2vs0UXx/p96+9evXD19yySXCj5Jz/qFgMPhAans7Ojr+WFFRccrw8DB9/etfp4kJ0R0/bG1t/aB8rzBvwQd3Wr9t19yG5IDzi4qKnp4t5nJuhVcswNQp8+RM17nmHHw7QhlgRiakrB/y9mizzhg7x2bDQyVhvwJgVbKMAYjdrKrqv5umCaD3PMwZ0Wj0xGwZnZJZCnC4wfa6/qWUUs7ZDM/F7J+T37mcbzCmxfc3CmPsm6qqYrwesAI2q2maAAIB8Dvl45qm3ZPuJqZpnmwDHrgW4x5AJzy9M1p/p6tbjl+oZ8A/FaD7aQDupdIEElJAscpa2t59L1cyjjtdNOsEHKdOO6mlTvqGLwSrmHMOuwh4pmedKORup0xw+77s/y+Zpom+f5GImiCBfuONNz4pGb2OfLUzRj7Y0tIyq4VAihx9WgloO1EEfXKJq319eFededz5OdbLzZs3i/XSK14EDocIeIDtweslMHDArIWUO75X+vr6qLe3l7bv2Enbd+6k/qEhMqNRccxbupwWrFghgNqq+nqqrKsTQC1xsaNLcStOlmDVArBFm8V/vOJFwIvAHCPgSB4KWWMhgagQKYxik5OCZTvU1yskFTt3bhfAbT7n4gBwu2zJUlq2dAlBShEbvKVlZVRQUCAOTyJ5jh3jXe5F4HUWAazpOIS1QSiE/Tbq6++j9vZ2amtrp97+PtrbP0Dj4TAFK6soWFElErDmL11K9QsXkj+gigMgkiXkj2NT/WpfZ8/rNceLwGEZAc6nALaOTDK+x8OmSaau057t22jPju3U39lB+tAg6YODVFdVRfPq6mge1DPmNRKIIeXl5VRcUkLBYFBIJDsyyYdlXA6fRnuA7eHTV69NSzdu3Hg25xyb66n+jr8Oh8PveuCBhKxoNsUwDGz0Y1PdAWvPlj6qf9I07eRM6pJgLRiPBdMxoFw+s/B0PNtmZs7qrZuyMaxzzk8JBoPYDAUwdwLnHAw1eEP+UFXVD2bSxnTnRCKRxfF4HGAVNli/qmkapJanLYZhgB0KluiooihH58qWTAE4cK84Y+xUVVUBEGZcAKoYhvEU5EfBnrIsa01RURHkd3MqLubmoJTd7NZ1/QOMMQBU4/KZBdM5m5KyGZ+1x6EbWIVUpKZpkMQGgJ+UgWaMXaeq6v/LtF2hUOhIRVEwHtHv/6uq6lsdZnMoFKpSFAWSk9j0JgpwdgAAIABJREFUf1DTtMsyqdcwDDDUvwBQTjKJBbjCGLvE9r4FYDenYprmOznn2KR3wKKs5Z9TGyCBIbxXADMwF9wRDAbn7H246ZGNaxUF8wuvnnJPRv/2xQtb//3KK688SnrlgtHrLsKHm4i+Jf1/k7/beF1zj7/cD/aaouVpVFFYeWlRURFARXq596XbibEbidh/NBU1AVyFJzQSCz79yEvf/c7OgX0qvtyijtBOGiheJuTWkyVuEvU+JfrrRy0tLR/AL9yystN50spxKCRh4/H4xG233VYIrxhX2XjHHXcgtlAGwDy9PpU5mzK3gTm+H8jtrhDzpGEY8E+FPyZkisF2FPPkTMU953DOPxkMBt2g/5TLJFgLz1iwtvGBctZMYK2u6wADIQnd6CT6uPxMofiwLp2iwjRjUjNNU7D8bcD4OZmQsD+UnuHbZBgG3km8m9PGP8NqyM3Gd13zqKqq72CMHbCd6hSA37nV9zVNS/V13a/pmNd8Pt+fwEq2PVp32GN5KU5SFGV9uvV3pjiYpvkDqFnAKsD2Iz4fDN9wONxkWRakmsts5YXfa5oGT/p4prF0nycBZgC/+I5wStYJOM6FY2Nj5T6f7894dsQAMu+y/VjXjskmUSilnfBSBptYcdivhmEgaeIiKD9omgZAm6666qoTLMv6fcr3Gtb4C1taWqa1b0iRo0cSzmmMsVnH/Ec/+tEFPp9vd8rccBsY7jZTeZ775/hZS0vLT3LpH+8aLwKHOgIeYHvwIg6vWWzoGqEQ7enooO3bt9OOnW20d3BQHJYvj0ql/HFd0wKqW9BE5TW15FdV8qua+PjkVsIjLyGb6IG1B6+3vJrfzBFwQNskK4cx8c5NRCI0GQnTcH8f9Xd1UV9XJw11d4kjz+JUW1lBtZWVQkZx0cKFVN/QQCUlJeIQPnqSuftmjq337F4E3igRwJoOawPMC0i+2tvbS7s7Omjb9u20dft2siCd6veTWlpG9fCpXbyEyqqqqbi8jIIlJQm5Vimt6kggIzYeq/aNMkK853g9RcDxsXWSsYRXdBwJFzEaGRyk0aFBGurtpb6OPeKwTIP4xASp+XnUtKCJFi5sEn71DY2NVFdbS4WwJiksFKCtVw5qBDzA9qCG9zCvXDJrwWBNBWsfaG1t/VAujyeZHGDgoNxKRCU2yASftbZYLHZCSUlJWrauWwITXm6apk3xqHSBVwBAMvLCNQwDzFbIIuIaAJjP4O/j4+PLsQmNzWGwrTRNe1suz516jZQ3BtgAFs6sIHBKzN6madovc2mDBDggPZvcULXZTzeqqgqAKqtiGAYkOK/CRjrnfB0kKrOqwHWyaZrXAaxDXVKO9R+2DPKplmUBzMOH27nw7My2/lAodKaiKG62YFaev+Pj4yt8Ph/GQTnko4PB4LVog5TwBdBeZQOrLZqmIQ4ZFSmVifEEsPBZVVXBKE5ujhuGAeD8RBs4/LumaWDhpi0uOVvU83F7rAI8DqYDx9JWLE+QbDbE0ZkHTNnn0/qJZlovvFZdLK1HbTAxofs7h7LpseZKhdHjxEUM9xXGvvfFC1s+0tzcfKbNOMacBkamu3RgnDHGAG5+yvmFojB674b3GlUNVeL88sJyKi4o2aRpGpInRHl575ZXiWhFpb/qxWB+8ChMG6iHc97ar3eX/fhvd8TjPJ78mrGs+NKl1Wt+1Da4RQDVTpkYIhp4Voz32771rW/92pHLtsGkf9c07d9Sw+JieMeRlHLdddd9WW42i1MvuOACOv98KBZT3JZnPS+VOSvnNoy3Us7554LB4FfThd4FoIFNd8ZMMsVOPW5QNR0TMgUMBkB37kxAnx0jeMKi7Yj3n1RVPd00TXihA1js9/l8J/n9/vZ0z+P+vQSLAWpBYaE7Ho8fXVxcPItY9ey1uxJOwM69aA7z9hrbtxjyuvAPdQqkntdn68ubLh4pPt84HfcBiz4627WRSGRRPB7HvIYkCagXNMrz4SsLYDHrYhjGXXI+i0mZ9N9A1aGwsPDvEgx+NRKJrMtFdQGNcQPM7sYxxnKSVx4eHi4pLCyEZDTGJBIG4EcuEnykHQPWjKyLTHBDDDGHbLaTEJpda+YeVVVXMcbwPoqycePGC2SSnftfUHifTr733nunSJ0bhgF/YoDfWI+ySsJpbm7Gs7mTzEIyWQVtnZIswzm/aPPmzTn7C2cdNO8CLwI5RsADbHMM3CyXCW87gD0TEzQ0OEiDg4O0detWev6Ff9KWV16hcCxOZjxOZbW1tPSoNbRszRqqqK2liuoa0oqKBHsnHosLJo9g1Vo5C14c+IfzavQi8AaPgAPaYpM3v6BAHJBHHh0cFN622154nra+8BzpAwMU8PlI9Sm0bOkyWrFiuQBta+vqqLa2lvx+v5BR9DZ33+ADxnu8N3wEHEAVQK1hGIJdu7OtjXbubKMdbTtp644dArCtaGiguoWLaN7SpbR09dG07Kg1pAaDIj6oIy5YtYk13QNp3/DDxnvA11EEhL8tGLJiTc4T39ZQrsG6Lti227ZS986d1N22gyJjY7RwwXzhabt0yRIhkbxo0SLhawumLRQ0UAQg7JWDEQEPsD0YUX0j1Ck3/SAPnFq+YXsjJgGNbJ7VZoQcS0Rgf2C1vttmUW2Rm5pjPp9vrd/v35muPglegp0L8KhV0zR4dCaLYRjwwYXPJiaOa1RVxX1mLbquf4sxdr38gIB/pmCipIAN/5DMk6y8EKe7sfRqxQY8Nnaf1DTtvJkaKNsABlsVY+wbqqrmFHsJcAAAdTP7MmZwuttnmua1nHPhTccYu1RVVcE0zKUYhgGQ7hfyWgGomqY5j3OOTeRKxtgnVFXFxn1WRdf1oxhjAFvFlyH6V1XVjP30pDcvACHIov5A0zRIdjs+uwC9V8I/EIBrpg0LhULViqJA2rUJ8pgTExMnlZeXg9UpimEYkLtEIsRezvkxwWAwrXeiaZqXSOarkMxljAF0Q5unSIRn2sbU8yTAjOeFR7FTLrTBZMGQz7Xoun4HmMny+n+qqnpytj6j0937y481/xcnAvszWfJ8BX+fJHZ298MRMMcwVvNTrkWfgFmL+Ul4oaLk5efRpZdfEq+dV+tTmGJVB2oUv8//sKZpSSnQl/peOlnh7Bkf8000BucVMmIj0Wh0cX5+PoAReFb+5vbfXv8nxgX7OVluPOsO+sWL91PbIKbAfcXsIvL31dONN94IZQB8AX1P07SPpD6rHN/ol0Jnnrviiivq8/LykDhReeKJJ9J73/tecdnY2NjG+vp6gJnJImV/8Y4BsLlf07Qr0/WlaZpf45x/GokVjLEz07Hy3aBqJkxIFxg8Kb28p03SkCxQqCtcCBZjLBY7MT8/H7LAn4P8bjweP6moqAgexFkVwzAg3Yr3fDwej59YXFy8NasKpsYXUvwAqACabdQ0bUr8M61XqjBgfFa4rmmbnJxcm63Uc7p7GoYh2Nqu8zJSTpCgH+ZKJAKBdYn5DWVGif8M2oJkLiQpYGf+Uk3TfsE5zzcM40mp6jBXxirWGACoU1n4Ocorc85V0zQB1mJ97UWyDNjyeM5Mk8ami4mu60jowVwLdY8HAoHAh03TxDyFeHMbmF07HcN948aNH+Ccp8qnj8Tj8RPuv/9+8Z0Fn2I7Ae1vtiT/ciw/lmUdX1RUhOSTjEpzczMSCNDfSFxyyn34NrDnB3znuccs5rPz77333ky8bzO6v3eSF4GDEQEPsD1wUU2wYLlg1YbGx2loaIh27d5Nu3fvpt6+fuobHqah8XEKlleQVl5G5bV1VDt/AdXNXyA2dQPBIOUXFO4DalGft7F74DrIq8mLQAYRSLJyGEts7ublUXRiQkophqivq4v6uzpppG+vAG31wQEqCgSoWFOpuqKSFi9eJDZ3KysrqaysjIqKi5PyyN4GbwYd4J3iReB1FAGs6WDV4kACVhf8ajs7qbOnhzq6e2h4fJwmOdEEcapqaBBrek1jI1XWNVBVXT3lAdyR3waOpLKXhPU66mCvKW+aCDhMW/wJaxFOnMKGQSMD/TTa3097Ozqod89uGuvvJ8WKk8+KU01FuZBIntfQQPPnzxdHaWmpSORygNs3TQAP3YN6gO2hi/Xhc6eNGzeeyznHJuEUYINz/svNmzfnxDCNRCJL4/E4QEqAcD+0LOt7NpNVbMhzzs8JBoMO63bGQElZSLBLAzaD5z5N0za4T5ZejNjIxybp11RV/Wy6qBuGgU1hbA5P2ViV/qzYgF1DRDsBAsyFbZXSTgDhF9i+fC9IllSSHZPaXl3Xf88YOw2SzMFg8LR0zzPT71PYjDhti6qqJ2YLkrnlrCG9q2nal+fQJmxuA0QOMMauVVX1P1LA7O9qmgbGY1ZFsr2woe1sJO/Hwp6twvHx8Uqb3feMLbO6DGxM2/8VXpqiGIYBdiaAoqz8MSX7CpvYGE+7OOcnuwFZlz9skmWc7qFN0zzFfnccqW8kLsDDGfUfECa4W97TaUu2wPd0z+Bih+HXnfa8ckIm4HS6eHzp8Q1fY5wBUEwWn5I3GueT53Q9qqwiou+6fJudc34+MjLyvoqKiirLsoCeCv9Hf8BP77riUl5RU8F8zBeuVesC+Ur+S6qqnsQYS8rAv9y35dfE6XzJvB2xLGu9oij3QY4XXsyBQGDtl371CZ8Sm3iWGB3p3PTYeafTmUvfQd/+v88PhKOGG/CgYxtOpzOXv4NGR0f/Xl9fj3d0Cp1EJnEAEIZEs/DvNAwDkqhXXH/99XesXr36qY985CMMGyGPPfYYPf30079ubW19i3NvADWqqmIuRkwgq/vO1HukxtowDLyHeK5ZwVTnOnhu28ASmHYCVJ2YmFg7GxPSzaYkIrAyZ1QRcIH9I4qiHMs5f7tMIAGQfLZ8tnTDZcrvdV2HjzqSHaK2XPk5kN7NqgLXyW5f8rkk2UhQHaD8fFf1Q3jmQCDQkWv7prvO1b/Or2GEfFKqhHbqtVCKUBTlWTlXAggEsxbJVNOywjNps67rADu/IQHJDzu+zaZp/siedyG5i7adqmlaToxVqW6BuC5ytyeTpILp2s859xuG8T9Yp+HpzDl/L2Psp1KVI2e/e9uz/jTLspBA4uec/1TTtPePjo4WFxQUYJ5CUs6/apr27Zli2tzc7Mhxu0/ZQ0RrW1paRk3ThBQ0fIrjksH8ZCb94z5n48aNH+KcI9EoWZBspCgKwGSs7UkfcEicc87PsL8hoSziFS8Cr8sIeIDtgekWbOo6m7ED/f3U29NDe/bsoRe3bBGHORmlPC1IhSUl1LRiBS1Yvpyq6upIKy4hrahYuG841rSO/DFa5rFwDkz/eLV4EcgqAowJSXIhaQwJUwAuQqLcosmJCEUnIjTQ1U3tW7aIQx8aIH14iNSCfFq9ahWtXr2KFsK7csF8qqmtozzJ7PEA26x6wTvZi8BrHgHLipOhG4JZu3v3LnrpxZdoy5Yt1Dc8IpKwmD9ADUuWUuPSpQKorW6op7KKSvLl5ZPPly+MtZxkLrGeS/D2NX8wrwFeBN5kEUisv4zwh7O2Y00XzPdYjAZ7e6m/p4f6Ojuoa+cOwbYtZIwqSoqF9cHRa9bQMUcfLawPVE0jTUsVL3yTBfTgPa4H2B682B6eNc8E1oL1Nzk5ecT3vve90WyfTDJwABCAcfZ4PB6/CT5vUg75Kk3TBCN2thIOh9dblgXmK1gd+3nqSS86gL7+dBLDzn1M07wGUrdyE+DyYDCY3Hg0TfNpewMX8qnDPp/v+GzlNWd6FheLbA/n/MRgMNg3y7m3cc7BqIVM9Ops/Rhdz/lVzvlnXPcZ9/l8x2T7TJLVh37UOOf/FQwG35eu32b6fTgcXmBZFjZuAVbdo2kapHzxAQi/1XfkClBLFiukOZ3N+F9pmgbP5IyKBLPAAgKL6Y+2NDZkcgGiwlP0ds75jWDxATTJhBEux5bfBlexGY7NcYynE/x+f5vTIF3Xz2eMCVY3Y+x9qqrCw3PWIn1wwSAuAesRjEdXEgAkTLP2lk69oWEYAINPcf08IybmbA13yfiKkHLOT0rngZouFvj9LY9tvIqIQ6Z7amH8fV2PMvgBTyf7fU9ra6sYd7b8+x8ZY+JZi0uL6ZLL30kl5SWUx3x99VpjjcKU/byjdwzsOHYyPvEPhSk0T5s3QsROt1FSSCW/k4j6GGPHqaraLdr36IbLibH/dDfuhjO/9ZPb/7DxKp+lDXI+NTnmqPLT6ckfPzs5MTFx+n333Zf0l56OtWoYxpl22wXY4vP5LoxGo48oiuL74x//SA89BNVpUT7b2toKhmyeC6jJSFZXJsLgvcSX3Tsykbg1TdOZuwYVRTk+EAhM8bt0x8E0zW+AkQjgCN61YFPO1Ocu+e8JOeabpLcnZHPfFgwG/zeT8ZJyf/iDinfOBtnfq6oqwLaciltm2k6eeFhV1Utz8ZhNAdWdtmAeOjkdiJptw1N8vsXlmcRBthGgHJJEeqTMeEmm6+907TQMA0lYDhu5WdO0zThP1/XPMsb+HfuDjLF3q6qaHNjZPK9kwmINQ5uRKIUxjfUsbVLBdPeR7xMSsKC0MBaJROa7JJsftyXD4TGbdTFNc50NHOF7Bt87v1BVFZ7Olv1zrBNQ5PiZpmnvTlfxhg0bvsMYS5Xs//tXv/rVDr/fL5QCOOdXBIPBKXNTunrdv9+wYcNfGGNuefe/tLa2rtu4cSMSzdBeJNg5ZcyyrNPuu+++WX2vs7m/d64XgQMZAQ+wnVs0xUasZVE0FhMMvHA4TB0dHbRr1y5q37WL2nbvobY9e8inqlTR0EiVjfNo4YoVtHDFciqrrKQ8bOrm5VMsGiP44wkJZAe5nVvTvKu9CHgRmGsEHOAWgKuiCElFxacIxuxwfz+1b3mZ2l7eQr272sURj4Rp0XxIKc4XTNsli5fQgvnzhdS5kFLMz/d8befaJ971XgQOQQQgXRyLRikSiUChhwYHBmhnexu9/Mor9Mqr2ygCVi0nKq6upqWrj6Kla9ZQeXUVlVVUCMUMsaZHsaYjBz2hvuElYB2CjvNu4UUggwhgDQdoK2SSfQnrgtDoKI0OD1F/d7dY13dueYkmQmPki8VIzfPR6iNX0VGrjqSmpiaqrq6m6pqaZDKW402dwa29U9JHwANs08fozXPGLGAt/rl8Wmtrq8PmyzgoIyMjpfn5+djQA1vx2Ugk8ha/3w/ZTsgm3qVp2ifSVWaa5omcc3hoqpAZDAQCkH5Nss7cm+Q2y+XpQCAAACw2W72maWKT/ieJvel90smSGYYNe2yGAvRaf6A2yA3DABv180Q0KiWgk6BdaltdPr3csqyzioqKcpIS1HUdVDswC50C5st52XrCpshD/136GoLplHUBezkQCPzFBklWgA2qqupF6E+X93BnNBpdU1paOpJN5RJAAFjrMBlflFK7GYGXnPMCCWadbINu/zRNc31VVRV8+QAYfJgxBslU4RcaCATAlk1bpC8m2ILnAegFA9Pt9xuJRJbF43EA18WMsa+rqjqFITrdDWQCBK6BnO09UvYZUq7dnPPjZksCSNvgxAY+2JEARAA8OgU+ofDMBKiWU5HMQwA8kPq1OOcXBIPBrFldqTf/8hMbL+Bx/gQxUty/Uxi7ufMxwU7bj2nPGLulpaUFErDU3Nx8m+NbW1FdQZd85BJStQApzPdKo9a4UmFKHDKsjq81rgGrbtdg+55wPFxdkl8SKS0sA6MWoAreb/g6A4h+wWmPYRjHPPzP+/7WPvRy0lfSlhN/6QsXthx1yxPNq8mi/QCMob8RhfcS3oGTW1tbhTyvYRg/g0QsAKZoNHqCz+er9fl8kMwFJQWemWAgFm/durW/paXFLfdq2X7Op91+++2fYIxdZicGbJucnDwp3TvmToRJx+hznlXX9cuZBKcZYyerqop3ctriluG1n+lfgsHgj2c6V9d1yAwLmX6Adpxz+KoKcFeCeIhNViUcDp9uWZYzt+bMhsRNJSMWfYHEpGc1TXMnO2TVLsxDYCOmXDRnKfLURqQ8v/g12MrBYFBYBMxUMP5dSShg+wJYhGz6rzVNS7K5s3loXdexroukKSShBIPBr+Pvpmm+i3P+oPz5Z4PB4Neyqdd9rmEYABBh7Ay/bwC2SBhCMgZYy7uyrddJMEJ9tgT/ucjN4JyfZXsWw0IB82XSnzzTuqV1BNiveKeToK8DWkPdwU6aODaTpJxNmzYp3d3djzHGpiQtHXHEEUhSwSbrN1VVRbJEzuXKK69cZ8sdT3nHYZXQ0tLy8+bmZoDLUGvJc92gLz8//8h77rlnKOebehd6EThIEfAA27kFFiArNnYhgzzQ10f9/f3C2277jp1CMjGW56OYL49Kq2uptqmJauYtEJu65VVV5FdV6YHFCCwebOxaluDxza1R3tVeBLwIHLgIALSF/x02eKUPHv4eMU0B2o4MDFB3207qattJo317xeauEo/SvIZ6WrJosfC1bWhoEAdA2zwps3zgGujV5EXAi8CBjgASsLCuj46MUFvbTmpraxMSyN2QTh0cotLaOnFUNTZS/YKFVN/URAFNpQK/X7zjwiMz5njVvvHA2gOlFpApiO2+X6bXTDcmZmp3tnUe7PakG8/ZtjddfdnEyjn3ULQhl3Znco3wqscB0FZJJGJFJyZpcmKC9PGxhDxyxx4a7O6ioe4uoaIBlm1dZSUtamqi5cuX04oVK0hVVQqoKuUjGcvztM0k9Jmc4wG2mUTpzXBOc3MzpI7Bokr1d8QL99WWlpbPZRsHyWbBZvjxNgD6smmaJwUCAWweng75wWAwmLohvd8tbAlayOaiDniR/kxV1fe4wdoU8Op5uUk6K0AnZX0h1wnw5Es2hT/p2+ewKAHMWZZ1XlFREYDiORe3pKjtfbpeVVVIMk5bJPsUYA/kWW/WNO2WXBogN+PB0kmCRACUNE37Sjb1uVl9ti9hVzwePyZXeWjpQ/gbKR8JiVlIvoZdctZhy7LWFhUVvZJlG91gKy7N2AcWJ0tgFeAPvEzb4fVXXFwsNpSljyA2+n3ZsJEAfBqG8SOwZiElK30/we4SRcpuo58XwjvVHhNvTSdNiwSIwsLCP0vfwQfhw8gYA+BoxOPxtXPx3XTa5fIqdX60OxqNHpsO3Jutv1KYhzj1ak3T9mfEZtPp9rmbHmteoSQAgSnypnlK/n/vfiQKsER4D7sKEhY2bt68WTD3JKAgfGsbmxroon+5iAoKC0jh7H/mFzdhfipMBSoBVo2ERn7ba/asY0zhlQWVZ6j5apMDNtlgzUWapsG/VJRwODzfsqznukbbKn763FRLbUZ0/ucvbHnm+T3PvvD4S99f4m5oPEI0+Fei6BjtjsViR9111103Yj4Akw8JH7FYLMQY+4eURwWQCVZ4DZJWbrrppsui0Sh8XGucOi+55BJ9/fr1mEfB/l2rqmpXmj5b4fP5MF7LMpX2DYVCZ9rAsJgz07HFdV2/CUkKsg2z+p262f3wNrVli/9oWZaTNJGRSkPqs4ZCoSMk0DQnVqjrXQZotRIS+vDVLSkpgTJC1sUwjP+WCUPuaz+maRoA+QNWZEyRQAFgUJRMfbkdaXgkicj1BfLcz0mf94wSZNwP4vbitr9BvqJpGhIfkKCwVsrmQ2Z5Wj/nTANimuYDnPMPSA/m3TJhCM88a1LBTPW71DIi8Ge1LAvzPNis8LA9NheZ91AotEpRFIzrcndfuID1rNfH66+/PiDVEjA/JMvq1av3XHPNNY7fcKZh3O88qJ98//vff/q5555zg7Ivt7a2QnIdwDBY5hjTyYQaOxnhdw0NDWdv2rRpitx7zo3wLvQicIAi4AG2cwuk4203PDRE7W1tYlP3la1b6eVXX6W9Q8PUuGwZNSxdRo1LltK8xUuovmmhyOTH5hBwWbGpG0/kBR7Om19zi6J3tReB138Ekt62kpXjyCui5Z07d1LHjm3UsX07dW3fSp07tlFNeTktWbSIli1eTEesXEkrV66kiooKKigs9LzvXv/d7bXwTR6BsdFR4Vnb091Nzz//PD3/wvMCqDUtThPEaMUxx9KKY46jhkWLqKS8XBycQ14VyVdQykjYJLwRy4EGptJ9+0x3v3TXTBf3dO3OtM5D1Z50YyfT9qarJ5dYOdcczDbk0u5sr3EDt/Crh+oN3tvx0REKjYzQrldfoVef+we1v/IS5cXilBeP06KmBXTyunV00kknUWlZGZWUllIgEPAA22yDP/P5HmB74GJ5+NYkwVqAVe4NN+eBXqivrz9+06ZNszJWU58eUoHhcPhJyRJqt73YTlIUBcyYj2QqPyg3lOElWOLIAroZfmBUapr2NwledcTj8WMdkG2m3pC+cGD1geV3t6Zp1zjnGobxr/iZ3Cj4YDAY/OGB6FXJDAOohPLO2SRFAWiapglvvqMYY7+zvRTPykVSU3oGo57kZjyYLrbvHwDJjIvbixL755ZlHV9UVPRqxhWknKjr+n8xxt7jZoPqun40YwzAEDblM5JcdVebArbiV4b0iM1YdlHX9R9LYLXHlidep6pqJyoaHx8HaIU4aoyxrNhIhmEAkMQGPnaf8FxJEI9zroTD4d9Adlsypo5jjM3oZewao2DwQX4SEr7w/MVGOD6Ez82WNT1dH7qYxM6vIZ+91u/375hDnwNEfE4ygtHW/xcMBq/LtT7nuk2/vdyvhPKfIMbAaEuWQp9/y+5fRXbFJyhVjhSyuR/cvHmzkL+9+uqra22QZZtlWcVLVi6ht703QUKLGBP/taJ2xelEVJcq7wqwNhwOP9Fv9p9lxHTyMd+P5xctuBsJKEh2YYxdp6rq/0sGb3y8QjJgF+NnT2z9sbW1529J4IIxGrvxrDufxzz5987fjf1+xyOY65JlcpRo6K+MTjzupL+9+93vRuKLYHj7/f6/m6YJgHA15/wFxhjec4DWW8CKBTP8qquuOsVm52P+VE499VS69NJLITEIj9Zji4qK4IM5Y5FsUadTG+nmAAAgAElEQVTPHpSJMrPSXFLmnE2apkEeetpimubHOed34ZduhYMZxmQtY0x49tpKDT+2LOvrcr4Aq/PfNE2DVG5WBT7VPp8PyRINNiPyD5qmncMYA2M36yKZ+UiMgeQ5JKDXBgIBeIVmXQzDgE/wFN/uTMHybG5mmuY8JHsQkZuF3RmLxY5OBzQ7LG8kxUg/WTCK2+Lx+Inp1t8Z+hexR8IBvj8229L/zTjPNM1G258Y/Q7mLhj+kBzPqY9cczGqRrKUkPDNRPp5ujbbiWKQbYZ8M76L3s4YWyztFcK2DPC6XGTe5fsDmXuwfv+sqiqkziPyXYQqSQ3mr1y+S5qbmyvhfTs5OZlM4MBzcc5v2rx58+3ZjB33uU5C3fDwcPDWW29FMgwkpp1yYWtrq/ju2bhx46ftuXMKM9pOBLtt8+bNbquGXJvhXedF4IBFwANssw8lNnOEXGIsRvCrBau2p6eHdu/eTbv37KFRM0yhiUmy8vOpftFiql+0iCrr6qm8uppKKzC9i8k4IZFoWYkjoYP8hiwJ0oF7qsztMZMRmiFW+2+igtWU273kejntxdn3VcIzTa5BuTcosYZnfX26uGVdYYYXHCgGUoa3OySnOYycfX8mZBVHB/ppuL+PBnq6qLutTRwsOkmFikLFAb8AbnE0NjZQTU2tkFJE4gaOXPr0kDysdxMvAm+SCDhzejQaFdYGpmlSd3c37dm9W1gcdPb2Uldvr1DLUCsqKVhRSQ2LFlPjwkViXS8MBMgfCEBKLQHWyjU9+7Xi9R9wB+Dat0ZOsyal/mjadTjxw31S0VPXa2de3Hc/VDr1mkziu189WENT2yOrTjiVi0Ylv8n2v4dkZgo71OTCnvA4lx7FmfZiEix06pmubVMqc55fNFK2cW7fOaltdRKTEo/ndORM3x0yYrPGK9NovHbnOf2gQBo5zyfGx0QkTBORCPV1dVJXWxv17G4nfWiIjMFBCvoLaH59Pc1vaKD58+bR/PnzhUSy42vrqHG8dk902N/ZA2wP+y6c4wOkAWtNRVGOvPfee2f0H5zu9hLkg4ThpfC2AwCGTU25QT8i5QdnrVNuXsK7sVzK5mJTNAkap2ySD/l8vhPdvqDTtUtuLgLAgLTyA6qqfsg5TzI8AVpjFv6Cpmm3zjG04nIpAwswB2DkrCwynO/aWO6Ox+NrctkAHx0dLcvPzwfYkmTP2BvTWwOBwPGZgILu5zZN0/G/nbOErWEYXwSj2c0GDYVCVYqiYDMaPqM5xd0FtqLpWbdT1/U7GWPXSqlqjKPtqEhulDsMxsdVVb04U/DcMAww0gWTmTH2flVVIb+dLLquf5MxdgMwYUVRjs5EjtOW1X3EZrFdDFCOc36DzQwTfp2c8yn+y7mOWzeTWNaRlfzzDHOBZpom3mPBtnJLYOfaTue6Lz2+4T8YZ8mEC/w8T8k39z4TfSkySCem1A/57otbW1sdj1N2zTXX/H1iYuLYo05YTWe87QzxIda1q/tHpx51KuTbAY4+I0ETARI5YG00Hj2ryxB4vlVWUH56SWEJ2PplNqDyHU3TrnbuyznHs4PBeAx+NjIxwvfqXez3Wx/kxkQo+bW3qu5EOv+I90Im/cSv/+baDZTwc91XRgN07cW3CEkhMLw1TfuB9LIE0AUZbOFxTUQdnPMT3JLYzc3NX1m1atXnrrjiCvEhe88998BL7vSWlhbMg9OWFP9U+DgDOJo1YSdlznlI0zTIQ09b3D6lAIyCweCMgFGqZ29eXl5zPB5HckdFrsC/rBPy/mAc7oxEIsdVVFSM5zIekXhhmiaUKfBegtF9qqZpmHuzLoZhgFUK2Xx3eVRV1XdkOu9kctNpfL5xGZibJ6QD8l3rUz8RQS4eiQhDck2HNHJWRSZQgeEO7/kH7HkQ0vNcqg9g3jgCCV5gLOfK8Nd1Hb7jzhhDshaki1GyVpvARYZhINEA3tdIFb9UUZQR25cVrHK80xe7E3MyDUY4HF5oWRbAWqyDkFM+A2u1HF8YqyfZUtv/qWnaFZnW6T4Pkuz9/f3P3HnnnQF4SroKQNZLN2/ejDGcVUlJqOv+9Kc//YfJyUm3r/1zra2tUEgRpbm5GQlLUHJJFjuR5+KWlpbHsrqxd7IXgYMYAQ+wzT64AGrBrIW33fZt28QBv9qOrm7q7Ommouoaqpy3gCrnzaeaefPEoRUVC2ZdXkHB1M3cN4GvnXuDN/toJ65wg44Ji9+pO67uTVnnHrl6BiY3KeVmpfPxmgp8pt8sTlw5Hcaa/tr9IzXdM84WzykRwjibJm659sds180GQOby3AejjXOpM7mhnZRJVigWm6RYdFJIKfZ1dlJfRyf17dlDfbt3kTE8RI11tTSvrpaWLl5CK49cScuXrxAs2/yCAgHaesWLgBeB1y4CDhsW/14YHIRf7aBY17e8vIXa2ndRlCkUVRQqq6un+SuOoPnLV1BRaRkVlZRSYcBPDP8cAg7orOdv4HUd818SkJKystP1nIjJFIOHqWu2WMIT/xHMZCd2ztKORJh9gGbi7w6Q6pyfCYPZ3V7GEvVI2FM2O9FS52eiRU4SnezH5LrFEyAmUxJSuskF3n1ehn3vBmtFuxQBkco2zZBpxkW0RGPdMUvEcO7vj7N2O/2bfMZZqt7XbxJAzvD5597aA1iD41UP9Qw5pp3vJSMUorGRYRodHBTWB907d4o1nSYiRJMTtPrII2n16tW0ePFiAdpWVVeL/csD8d17AJ/wcKvKA2wPtx47kO1NA9ZisfjQ5s2bH8j2nq5NXQFCRKPRBkVRhFdlqhfkdHW7Ny8l++lcxtikc27KJnkEHo/pfGbd8peSrQuZPqHNkeKteb+maVdm+8zTnR+JRBbH43GwmEohW6uq6qxsEpdXH8CRdZqmASzMqnDOC6UPKzZ4naL7fL6j0wHaqTfSdf398AyW/TaFOZhVoxIxhmcwmI1x6V0KdinaCkAL4Nijdh++PYd6HUDZuTQrqV3HFxBNtKW3zwBjGxVJsE0wGG2ZZHj2npapH2GKh+d+cdN1/QMAJ7Dhb1nWOUVFRfArnLW4mHcd0r8TEs0ACZPyoenqmO33uq6vZozheTXXe3ZFMBj8z1zrlSz7/5GejqgmKYGda53OdV96dOP7GOP7+Z2ObqHt+i4C4OouIUVR3nLvvfcCEBFl06ZNd/T09Fx38jkn0/GnrRUfxn/+7V+efP873t8nZVOn+ChLsPZxzvnZg+GBCT2mFyqM/Wx+sOloIoKU8RTvTrC+w+Hw/zrPDjbuQHhA3Psvbb/8btfwzinAyyfPvhOsbrCn6ZbHNjxIJPxwk+XUxW+jyY5C6xe/+MVp3/zmN8Hsg9SzwRh7gXMOr9Rhn8+3LpUJPTg4eFYgEAD7kx544AF67jmBJe7WNG3lHXfcMa2/pmmaeDfPRn/ZPqWnOD7Os/WZYRgAUTHn/EnTNHhAT1tcYx+//6KmaakA5ZTrbD9PgOEXAbTjnL9TURSAew1zkcd1yfkOKIpyQiAQyCohyd1AwzCgyABlBhSw6JFUkXVxSea7r501llnfJDGvBU3TxHtwlPt6eI6qqvrzNH3seLDDVxkMYox9yB+flgtI7bY7gFJAMBiE8oIoLq/ZYclYztpfFvWkjDeMHfjXouQEfroTcZAok5eX96xc44s5558LBoNfzbZfJJMYoCyYyi9OTEycVl5ePibj4MT8ZVVVkXCVtSeutFjAulbV3t4evvvuu/Og5OFq56RlWaffd999AMgzKlJ5Am2ugEQ7FFQ++clPQsEAXtsuBQF2TktLi5h/rr766mAsFgOrXagNyKLDYuH+++/fmdGNvZO8CBzkCHiAbeYBxuYgvp3AvhkbG6PR0VF6ecsW2rLlZdrd0UHD4+M0HArRvOVH0JI1R1PTiiOorLpaeNY6MmuoAwwcp67s+ZKZt/f1cGZiA1AyTGdih7pYKuna7DBYEpuT+3Yop2yOuVkvWW4eTgFFZ2rvNODn9GCoA9juY9iKVsud1WzBy+QzZsmy3bfZfGh8FPfrc9lXTp9l+9zpxsRr9Xs3yzYvP4/y8n0UjU7SSP8ADfcPUPsrr9COf75APe1tgmVbEiikJQsX0tFrjhYbvMXFxVRcUkJ+vz/pkftaPYt3Xy8Cb+YITExMEA6s6YJR29FB23fsoK3btgl2bVFVDRVVV1Pj0mW0dPVRtPjIVQkval9CqDEei1EslhBEeqPMb/uPh6nrWOJhp5JVHTGN/ZmZDqC4788pLFeBd2OhSADfif8k/i5XUVdzUpm5s4/cKYxgUSHUTdyqJhJaFkBdCmtWAKMJUDnxP54E592ZWA6Iuq8lKYFJbaIECMWTpqznyW8bFwC7768OAzglVGlul+m7nQj9vu+WRPQdIFbWIvsHpznJS3LgJ0D3xEtwWL4HbsAa8shIpopbFsUmJwXzfs+2bbR721bq3dVOg50dNNDZQStXLKdVRxxBy5YupQULFtCCpibhaysSsvLyps/Yy7RD3rzneYDtm7Xv04G1jLGHW1paLsk2Pi4WpQDAFEUZtCwLm3SQ7NygaRokH2cshmGAYQLgYp6UBTybMYa6ksUFXgH8uzAYDAK8mrFIABh1QmrwNzYw8haHMZbirflrVVXfls5HNJOYjCekUIGOzCeiBzVNu2y26yKRyJJ4PA6mKdi/N6qq+q1M7pN6jkuu0vkV1gp4ajqSzBlVC79hR+Y1181t50aSRfUbSMa62aAur8YXVFU9OdvNaMMwIDec9EGFJGUwGARTNqPiAlZjNrvp3KKiInglY1EFaw6b++dk69lrGAYkpwHaKPDnVFX10yljVzA3pXzuDaqq3pGusS7m3Wg0Gl2Un58PSU+AhA9rmpb1O5p6P9M0IQuL5ICkXCbn/FvBYBCeqTmXFC9OMEGPc7M/c61408NXNfny6XecWwA4ksXsoZ7hf1B9Sr3wIT6ztbX1JefnP/rRj977xz/+8SfnvONsWrFmhZDxe/Lnv9n50Q9+9DsFBQXflGzDpI+yw6wF+DoZnxzrMbuL0L91av0/C32Fa4joVQmmJL07XX6ZFIlHaK/Zm/jy5vybR9at/uTdT3++fdjoh3dxonD+9Bcv3gyQlDb9/KpqJd8CGw1jJVkgjRwfyddvvvnmoKqqYJJDFvs06cl5eqovNua2vLw8SMYXPf744/ypp55y74V+s7W1dQqTVyoj/FT6p/ZIH86+dP1kmuaPbFnv9wMIns3r2DCMd8CHHJ6nYDyqqnrTbHW7mO+D9lpwge0PC/lvyD4/biezpMpdp2um+L29vrSA7DdXNizqciV74CM954QWl2R+EuiCxPDk5OTasrKy0YweLIOTpCoFkkNSAfVbNU37wmxVmKZ5Lef8TpnYgnUN8s/YZD87F5/3lASqX6qqmlTQMAzju7BOsOWuozLBC4kkWRdd189jjAl/aqxljDGA1GVIAgsGg5A8z6q4E3FsH+iPRaPRn7qULGZllc90I6kwgW8TzAWvxmKxUx1J6lAohO8nMHfDPp9vjd/vzxrUhOd5QUEBksYAkgr1ieuvvz7IGHsoRZNzBL7tmQCnKdLNkFg/x7ZuEIz9DRs2ONYCziP/vrW1FV7gojQ3N68AgxjfOa6YvFpYWHjMXXfdBRUEr3gReE0j4AG2mYUfG1HRyUmajEaFDPKuXbuEBPKezi7a09VF4+Ew+YtLqLCkhOqaFlLD4iWCWRtQNQpomtjYEmCtWyrxQFAiMmv+a3bWVMm/5O7r1PakApDTxCUJiDobqO5z5CbrlI1Zt+R0BgBpkjUpN1DdG85JmcQZorgPRE5lsTrSiYk/5drskjHMjhIDtgvYH8mNYsk4mqlz92HaImhSrlEydA7SiNjXB/ueXTy33PR1M9AOUhMOYbX7nlHJU8TmLt7viGmKY29nJ3W3t9PePXvIGB4kY2iAyoJBWrxgAS2cP5+aFi6kpqYmqqispPz8fHHMxk4+hA/m3cqLwJsiAs58BK/aATDouroEULtjxw4a0XUyJiYp5vNRbdNCql24iKoaGqmqro4qamrlu5pgfVrWviSsN2Lg3PN6PBYV+0gAqRNAdUzEwAH7wBRVmCLWqdR1b59UtEUO21VRfISEF19+vphDFSkT73wvOfex4pb4HSRrwQDF33GkAwede4pEubhFcfSVSJpL+Awn2NEsIVGfhwOyuPkCkN8HWCZWMRRhiYFnlz7FAH+T1/vyEuxbkaS2b813jwknloLVLZP39j1jok1J4DOJiEugWzRVEc+fSBLKT8RBMHQTWypzSRhw7p1MLBQxi8tnTfgxi2fzJdqAhAWoxmDtEv0tH9TNuj3c3ofkNyvGmCumsWiUhvr6aKhvL/V3dlBPezv17GqjosJCcdRWVdLyZcvEAZZtRXm5SMpyvweHWyxew/Z6gO1rGPzX7NZXXnnlWZKpNJ1nLdrVFYvFVn73u9+F5GHGxbWhCcbG+ZOTk88VFhb+zfYdBOPt25qmOUykaevE5iVj7Bmb1bnULQvoPtm9SZ6Jn5v06gNA5gDAwhcOdab4ND4vQUPxu7mUFCnUtJKinHNV+tYeQUSP2WwlyGtmXQzDuNm+aFPKhV/SNC31Z7PWLTdksYmMze3fa5oG0Bw+rFkXCURjg7aYMfY1VVU/i0oMw/g3W8EWstOgHa7RNK03m8pN03wf5xzsX2c9hGQxNv0TK2iaYprmpY7/K2PsMlVVsYEtigvUycqzV26wAyAosH2VfxIMBgFiJYtMRgAoj3H+Q1VVP5iunS6GWATgBWRgwb5GMoOmaW4Wdbqqpv09xmo4HP67zX7GRrpTnlRV9YJMYzldxYZhoG/RxyKk8Xh8bXFxMdhXcy63PnEVfEzd0ptkmSy09w+8yJrqcAmgb31ra2vyvjt27Fj3gx/84Jl1552oNC1toonIJP3iB78YP++s8zYcc8wxkK3GF97bHZ9pgLWmaYLleS4RH9kzvqefM77c7/O31ap108rBGoYBT1UxzqNWlHrNnrjFLWh8PbWy5sjzTNPcuHt467cfegHYobuwj33xopZ78ZNbHrnqFJ+P/T7O40ltsOg40cCznBYtWAq22u9sj2sBhEjGugCmnCLnPQBdYKPeff311yMy17tOgdz18ffeey88QkUxTfPrkCgGY076kW5L11nOe2wnmYRisdgJM/WxYRgAWBFHtDeth3GKnzgUFm6DhLH9DvxWVdUpnsXp2uj8Xtf1m5BEIf8/pGtzlmLVdf1DjLHvy7ru0jTtE5m2I6WfTrYBAjAQIZkPwB8Md7BKj5sL83e6tkyTzIPT0iobGIYBNvj9sk4kEggfdM75h4PB4A+yfe5IJLIoHo9jbFbbCQdPq6oqEhVQ3PLF00nJZ3ovqZoBcBoJUL/lnMMeAKDoK5FI5KRsJbBN07yMc45kBhSxpuq6jncQwG9Oc/HY2Fh5Xl4eFCZWgkGOucpJaJGsW3iwlzHG3uVenzKNAc4zDAMsWDDwUT6maZqYX5qbm+EhnposBBbzCa2trZg3py0y+Q1txryy3xjYuHEjnuVl98W2dP/JLS0tSdB9w4YNUDdB4kayQMmjpaXlA9k8m3euF4GDEQEPsM0sqtjAglwisuzb29vpuX/8g55//nkaDuk0rOuUrwVp4ZGrqGnlkVRVX0/lNbVUXFaapJ9g01BsgmXpcZZZ616vZ6UAlm72ivOPGWeTTwKs4klcYOw+GWLxCykFmJBQdAg5+M0+tmNi81XwQhyP4FRZw9RwyY1lZ6Musdm876QkI1ZuVibul/g9/kCfpt4rySrG5qaUdnSebepmZuagLTa2p9SVeMhkQ6etSYy3fd56+54l8/tmM7oSMZRSlq7ndkBtyyV9eUA0HLNp3EE8V0hIOgckQ5lC46MjNDIwSAM93bTjxRdoxz+fJx4JU1VxMVWXltIxxx5Lxx53HM1fsIACgYA4PMD2IHaSV7UXAVcE3PPw7l27qL2tjbZt304vvrSFXtyyhfKDQSqvb6CqBQsEoxZHSUVFAtDz5QnZXAG4yTV9LkDZ671jHJAQ695EOCL9PcM0GcHfI8nlEvOXWKd8CYlfJxGKx2WymogZ/h5PgK8AawsKhAcwDkjE4/9jLgVABmbj5MSEuA8S5vILC8U57mOmJCDcG79zQGXUhTpEvbEoAXi2LJ6UrhVJM6i7sJAKA6poj/gWSCzcScnkWDSWaNPERBL4RXtheVFQUJgAUCXYl2ybq4OdtQJjB+2Bb7J4PhzRSeIWJ6yT+9ZHLn4mwGWA4b48ccAz2a8mYobxCLA5MRRzW9udbxh8pyJGom0iXok/xTeXLM47gGf2qyr5VS35zILBLL93E59zubXntX4nkt+DMjkAfYx+Qr8P9PbQnu1g226j0Z4eGu3tpoDPR2tWr6KjVq+mhQsXCrZtbW0isSMTaenX+nlfZ/f3ANvXWYcc9OZcddVVqyzLgvRdUvo05aYxW774lHvvvRcsvoyLBMDEJhxj7BJVVR82DONXYEZlsskuNy/h9Qqvy5cmJibWO7KATiPc8oaZyA+mAMDPqap6uuPhKqUhsZkJhtzOeDy+Lhe/2OkC5Dw3Ef3TNM316SRFXQy1djtua7L1mUUbTNN8L0DClPY8oWma2FzPtEgvSsHghO9tOBw+MdvNbedeKeyhJMtYgq2QswVz+nS7jWAAZVwMw4APHoADpwBsPyVThm4oFELCgpBpxN61pmmbnYpM07we7FL8f875+cFg0PE8nbV9hmGsJSKwjALTgSAS+EPiAHwzM5I61XX9fNv/2WGPXwypXoDLc/V0dD+IYRgA+s5z/exFmbiQZItm3DHyRF3XP8IYA0tOlOkAxWzrdM6/5dENVxNj96ReP/gXoghcNfcVJAKc5gZrIcH6/e9/70/L1i7Lr5tfR6Zu0kPffchqrJ/3L1dccUUrmKjwENU0DV7LaHeBPf5/JWWNh7uN7gei1uS1jCg8v2hBgJECRhg8S5Pj1zCMjyE5BdfHrJgAayXo2ukviKyuLTwCAA/8IpUf/+POZ3r/P3tfAh7JVV77V7ekVleVeqTRMtr3baTZ9/E63iHsCSQQQlhH45Cw2AkmIS95BsJjC5glz3g0NuEBSQAHQhICBhtv4Nltz2gZabTv+66uam3d9fr8daun1KOlWzPAeKz7ffXZI1XdunXr1r1X//nPOZOdFpiCeFbr37++GsxpAC2fean7+U8807zYWlLrJNqZcju94Q0mwXSppBV40ELaOzgflGEsyrL8lvvvv9+ladoFu691kElbn5mZuePBBx9csAGkc5Ik3RzO1l3qfdnm/BW9joU3Mhj+cUGg55iiKGC4Lls0Tfu9ILuYFQHEmIcvMFih58XYXKS4EMlY0nX9LYZhMKsQ3tGRMNuXq1cwYjH/AEwHO/QNa0luCFN3gCkykooikviP5JnDvnNIm7/H/jNJki663e49K603wtvdknkGOMu+75Gsv0u1Mcw/d9H7FOoEAPURdv2UoihIQIq6hPUr1jKwObGvGJQkabcsy73RVCqYuhiPSHB7RFGUP7Ot2T2Q9PV4PMuCnEvda2xsbIPL5cJ6AdYv3v1+K2kJUvLC9xv+r6smui1Vv2DL/1h4Ky+ZJFFVVWWxze1VvKQoyk1LyaWLhCOsYZYywJLM7KqqKnxnIeUHsJyPHj0KhnyoVFVVASwGaGwv91ZXV4dnsUTzqtbPXe+BK+6BdcB25S4EiwIH/GoH+vtpYGCA/WohlXixuYUcbpmPDWmbKLesjHJLyxiolRM8HFBjRq1gYljs2it+aa+ACqzAIQdL5xEcXbDJEJoCLCZZVHjThfgrgkliBcGFN5vF5mAGDAcnY0z2gwBbmfWD+wQu5doycwfngbEjWDQCvQypMdoBspB3nQjEmyyaBRvQTiJYD0ZQbOjgPYK5UbgcJA4YXAfGEE4yA9oIuprPgQDs0nLKl16yBXbyWFwwmUEm+8isc7F/3SU+MO7FfSXuZUn8WTULYcmrMposGWQEdc0xf4nJZAXxHczKEcF8C6B/hQZzwzvNAibMQD3erZOBDF3TaGp8jNobL1B7QwN5R4aJfDo55uaotKSYSosho5jLgV0cHPQH04zZXetlvQfWe+Bq94AFIEECWdM00rxeZtVevHiRWtvbqXdwkHoHhygxPYOyiksou7iYMvMLKDM/nxUzWE4XoBrmObtixtVu6DVUH+Zuy5cTXp58jI7S1NgYTY6N2rxmrUymcC9WE7w1+81kbZrMzDiSExIoKTWN7SNkVSW3qvLajoSX6fFx817DwzQ9OUHqhkRK2LCBgfPE1FS+LgQOhsxvL3ndYg2fRj0TE+SdnCQNx/TUIrUTdDNaa63p8YpCiSkplJicSm5Vofh4meIgW8/rtkT6tJfGh03Z+7lZE8DDtbgmKTWVXPFunsfxM4upyq9SKD6jH3Hg2kn0H/xRh9Gnw6RPT4eSsuyKIcxyDfh5XYl1xVNcvJvvhQP9AXAZPzPZ3na55+UHUXhyEJjSpjoE1qxxfrfeyQkT4BZAsilRbTFsnQzWepI28qF4EkhJ8HBbFu2rXqHyyDwuBNhqB+DRv1MTEzTY002DPT000N5G/W2ttOD1UnpKMqUnb6SiwkIqLS1l0FZVVVJUNSSPvJ6UFdHEtg7YRtRN18lJQVAiMyYmBnKGIenTJR7tM9XV1f8rmkfWdf2AkM8Fs/C9qqp+y+v1fgmB8aDXYvv8/PzuxMRE+N4tWey+esKr8MaEhATT8FGUsCD5qj6zAC1kWQaroxJ1ApC1pAZFQBTsG8g6jjocjl1ut7srmmde7lybFGpEkqI2gGfWMIy9qqqGpFsjbY8ACwE+u2zXtMqyvCMa8Be+drquAzQHc3Nc9Mua/B0Nw3Druo42AaA8KcDyOZs8MsAOSDX/NNLnxHm6rtsZafhRj+i3gUjq0TQNMrOQPpbDQQcBFIF15zAMI2L/1pmZmVK/3w8PT/j5HZdlGSzukOcy2mqX6BQAACAASURBVGVjt/UHAoHt4eM7vO2apu1EXWDeAZRzOBwYx/BAHhGejvCQvKKiadq3hBeqVc+IJEk7ZVnuWWvFYd8pgjXvUVXVYiKutVq+7lP/+f6dTqfrBb+xAFA8VKaaiKYWc0EB3d5qB2vh0Xvq1MlTRoLhBlg7NTFFP/zmj2hGn3nwc5/7HLyaoQLwcyGXbgj5WABVABomx2fH3zk5NwGPz7g09yZDjgFxbzHzTYBbDMYiG7BP6w0sGAsOg8jnIMe+fE8+xhzYaXGQBP7CEx855oiVAICk2B7nC391x1dOG4aB5Bf/o8c/9cTkzDgSFELlrvI/pG2ZByE/+M3Kysr3238n2o1kBMxtp2VZvtkai0eOHLlFzNP2Sz750EMPYU0AuIPt81ssdvFKL8s+56z0rYjvHUkB8fBtdrvd75Ykadn0QuGlDHa/G9+nkHx+TVByuSkQCNywlqQa+/pERNVBYOzIWgei/bsMgmFIArop0kQR+z01TYN0N3xF8V8AiBZj8bWrSfxH23Y74xseqQIknHQ6nbvi4+PblqvP5/PdFJQ8xnhFAeALmWKUVdffpeq0r8lB4LcNErzW+/R6vdskSUIiGb7tNckL455hqhlgekK5AdL2PsMw9ke7vor1AsAqGNA/lGX5bT6fD0k9kE6PSoHB6hOx38EaBEC2Hwlywe8i5NFr2zsheQaA+mLdgAgGgK7rXzQMw5I8X1YxoaqqCvMVpMrt5b+rq6sXqXyEJb9hXv++qqpvX6ophw8fxr4jxNzHOYFAYM+jjz4KpY1QOXLkyPMCHAv9zDCMnceOHYOFxnpZ74HfSQ+sA7Yrd/vc3ByDtVOTk1RfX89HV08PDY6O0vDYBMskphcWUVpOLjNrUzIzKTbOZQY3nQ4zoGsLoL1S2QaRDk4OymIOFFJ/CAAiCOnTNQZtA34AtyIQRiZ4abIPcF04gxbBR5NNi+AnAqEIBpqMDpliYuNCrA7d6yXdO83MH4vVgvMRYGemjNPBbB6enzngDklG8952ptX83CzNM6NnlusCo4KB24DJ6I2Ld1GcK57vD6lrWVGJLCYp4sSivRxgFWD1jM9Hsz6dr3dCxjAm1mQUxcczMGeSYE3ZYnuxGEJoKycNCKldBHoX5uaZmbMIgLb84yyQ2+ngPou3+s0tAs92WWXLny7SF7zEeSEJQclkRaEPEcQGYIk+RL+DBcRgJILZ8fH8Pqy+uoJbX3OX2hlmFpAwOztDI/39fAx1ddJAWysNd3VSssdDyZ4EysnKooqKCtpcUcGetgjwwtd2vaz3wHoPXP0esACt6akpTsBCItaFxka60NjAQK0R5yJyxVNGQSH70GcXFZHq2UCKx8MsxgCSZkQSFlp3va/peL7Y2BiKdWG9lai3rZ1629upr6ODBro6qb+7i6X6rcQoK5kITFpDyA6zxHBsLC9xZsKRn1zxMie1AajNKTKBcYCeAGNRF6Tk+zs7qKe1hbpbmmm4t4dSwHjOzKKswkLKKyun/LLyECiK+dZK4LLAdJamRxs7O/n60YF+GhschIkbJ4uZ789kszoEcxrvObOggDILCln6OikllTZs3GhKEMfF0tjQEHuZdl5sIs07zfsbrOc5xSWUU1xMCUlJpKgJ/DNLOprbJhQ6XPFx5HLFkXdqkno7Oqm3w3zGnpYWBqbRT844yEMj2cpMaLPYxgC53WoCyR4PZRcWUU5RMe85MT7VDRtCfYHnX7HYVEWs82Z9PhpnMH6Y+wze62CS+udN6Wtm+NpkrgHeAmxPzcjiNqRlZfOxITnF9HfmpKPIAeSr/6VfnRrtEsnWnhH7G7x3vP/e1lZ+f2O9PTQ7OUlzkxNUlJ9PlZUVLI+ckZFBGZmZrKBhsauvTsuu61rWAdvr+vXaHu5973tfAvwMiQisq+VKy/j4eOXjjz++CGxaqY+E5C1YLEk2qUAwAb+D+KnT6dwdHx/ftFwdQg4YAANkXhcxTaxrwoLkzBhbidEU5tXXBy/IIKsL/+Vi89a8qmwmTdM+FQRZ4AU4IRi7K0qKiiA12Hmxkfj7LtWHPp8vPxAI4L3aQR+v3+/fG60Erdfr/Z4kSX90pd6Bgt0DBhqYcp3z8/M7AdhPTU2VO51OgDHwMz6iKEp1NN+f1+vd7nA4fiWYkPwqA4HAgYSEhLpI6hHAKu6fGC7LqmkagGUAzG5Jkr4ky/Iif8/l6g8DXpZkVGuahjGBsQFQ/oCqqisGpGdmZor8fj/aCQD4wSDo2SFJEsBVfJcHg5LZANiuqGia9onguPuMrZLL2KLR3iDsO8VGZlWf0mju8eVf/NVJ7+zUfvs1YNWCXWsrlzFrMe4GBvpPdU92e9Jz0hmsffzRx2l60vvsQw89NCtJ0j0ABIMSubutBIfgeADTDzTWSQA+HdPtYPXuc8fI/k3uTYhy/S9FUUL9J8AtzGNIWqEBX78x658VFiaOt2S7sxudTicAeMiMh+SyP/1fRz5uSMbnLrVfChy+4e8cnnhMp/T+51t+9EL7aHPNiDYAdioXV4ybSqUb6Gc/+iWSTbY/8sgjIcagNbeBHT8zM3MgXKWgqqoKkqghwLKgoMD/4Q9/2JJd/qCiKCFP6OXejX3OkSTpi7IsP7DUubqu7xdyvwrkx1VVxdyybBEysJjL0oUEL8Y7GMv9kiTtjZYZiRvZ5d2vRG5e1AWfcYCK+C7bBeAYFbMS9UBNwul0nhBJAkgUgs85yr2KolxVhqHNexb1P2lKe6+uHmD3mAU4J0kSlBqgynElYCp8ZOG5jPe5z0oMCXvvEakPLDWIBGsVSVqwFsCcibXCkp1HcpBdlWHVqWd6errC4XAgoSIRTOoga/11dvY3pKGj9YYX+x0kMCChYsjpdN5o96bVNO1NInliwuFw7FyLLLamaWCkWyoEKyom3HfffW4hm4z1z16+Vl1dzX7wU1NTyU6nE8A9+hVl1XdUVVWFvg4lmgSB2P8MArGLgOF77703LRAIIEEtzXbj3rm5uS3f+ta3rpp386ovev2E9R6w9cA6YLv0cLCCul6vlyaRTT80RGfPnuVjYGSUFhBEczipbOcuKt2xi4N7qsfDQV2Ab5d8vyBnF5FzySt/XIpgniVDiCAfmBrjI8PM1gCQB1lCEywVsrl2SWQbU9Vcty/JJ8a7Ze5bHAiIgtEBMNJiPowND9H40CCzaCxWNAKYCLZ6EpM42AwgHcVi+FjBM7QXEomQOtSnp0ibmjJBZk0zgeb5BVOiEPtRAX6CCZSwIZEZPyzT6Ipj3zsTCzUDrAxa6rrJVhkfE9fHcyAX1+EAiMledpbcoABtLRaGBfpBknBydJQmR0c4SGhKUc7alZstp1iB+xosm8iBXI9HMJMSuf/sEn3MFrtClqtZnykDOaNpxOD59BQzosDQQb8A2AZzKiExkVS8j7jYRbKJr/zBL4AblkM22WQMACBoDZkijCVN46D8xZdfoubz57BhJ5qdYVbO7t27afeuXbQpPZ1SUlIYuDXBX0uS83roofVnWO+B320PYK5DEhaSXeBF39raylLITZBDbmulCV2n1Nx8Ss3No9ySUgYEM/PyQ/6sUMuw/Eb5ScL913+3j/cbuTsDtnFImHKR0ylRe0MjtV1oYEnYruZm6mppYuYnEpEA0JmSyaaEMdZ89Fk85n9FZSDW9DMncisyJ1QBgC3aspWKt25lKwmwRjH3tV+op9b6emqpOU9N519mUAz7rKyCQireto227DtAW/YfuARS2gBFK2EKbNq2ujpqq6/j6wEAD/f2UpzbZKlijTQZ01jfTYUMAKI5JQBfS/hemXkFtCk7m+Jlc+0e6umm+jNn6MKZs8yOxfqOta185y4q27WLNqZtYoAXz8syzPPzZv0iUU2W48ktu5g53FRXR804amqo+fx5Gu3v57pwYG/AcscOJ7NxkUiGvYaCpJ7EJCqqrKTCii2UkZdPno0b+Z6Q5zYT41Z29bODkLzXAkHI66XB7i4a7O6m9oZ6aq2tob72dk5qgzS05RuMf5uM3wV+xpSMTD7wveDYlJ0jkurc/H3wHuZ6sAIJ+RzHmGxxkSCH5IXe9jbqaWmmroYL1N3QQNkZ6bS5tITKS0qoqLiYiouLaUOiud9b96qPaJpaB2wj6qZX+EkPPvhgTF9fn8UoXe5pDIfDcSAaKeSpqakUp9MJwDHPYlwIRgqCnE7DMH5PVdVF3or2mwNY1TTtSSuIG840wblh4BX8YOGnuiygbBiGQ9d1MOMQYB51Op032AFjXdc/K5iKfsMwXn+12Ew2ueaIJEXHx8cT4+LiANzlBQP3/yrL8jujHWajo6Mel8t1Vnj+2i+POpCsadong3+3W1Kw71RVFZLFayper/fLkiTBL3Pc6XTuQ0BaMJ/AsMkyDOMrqqra/TRXvY/wPURiAMASlAX4JCckJDy96sUmMzcnKM0LsCUz3F9W13W0Ce8CoDe8cN+4EgvQuh8C2Q6H47gAXhYxxqxz7DKfkXgRin7CcwLEeczhcHw7EAiA9RySGo/keVc6R9f1Pwp61n7Pfk4kbVupTp/PlxsIBAAkW+8HUrGvj6QfI3mer/7i41+anB0HYz9U4Fc7cpJo7lJo/zJmLcDa+fm5X9d11SWnZKSEwFrvlDbwt3/7t99LSUmBLCfY5PAMZZZbEHjG/AGGmRYEfe5on2zfS5LxdYkcRraaLcU4YhZ9r5BgRTKMlUgw5BsifcFUlJYk+nyukv+QJEn8TsPl4d/2g7c5t8YnvUAShYDo8k076fcq3vWQoih/C5Z6x1jjrnC/29lhomGMZqIzmZmZNwhZY4A0AGuGJEnaI8syEmAWlQ9+8IPqwsICPH2zNm3aRPfddx+5zADZ51VVBYN7xYI5x+12nxKex/+hKEpI+tR+IeSniQjjFiDfqj6pqDc+Ph5gW0VQ/hgy5ACIPo2kn0AgcDDSpAx7GwTQhPUJ/qVrZsOiTiHli3eYh4QcMa/BdzSqIqTR0S/7BPsTMtwqPHplWV61/6O5md1CICgJDMY21kQw9j+mquo/LleX+JYBnANIgyQ72roRCS2KotwcTRusc23f1GQgEICCBvucCr93jGRIFrfOz8/vXUmNY6V72/xaxyDJbmOYRpSIYK9brDdoV6pQTbjD6/UWOhwO9AuY8iv24XLt1HX9qSDLHp6944FA4Bb7uBb+sAAw8c1EvYaLuSvkFS0koDEPrKiYUFVVhXUPY9uSOhZzl/Rnn/3sZ//N5XJh7wjFB7yv5oWFhf2rvaOqqirMZ+YMJYrD4dj6yCOPLEquuvfee28MBAJIlLKXJ6qrq1+7lnG2fs16D1xpD6wDtpf3IAA/yCWCGdfT00NtrW3U3tFBXX391N3XT36nkzypaeRJTTUDegWFLM2HYFqcK84E4CwPr1ewHFy0YyvEWA0EQv5nYGj0dbTTUE8PgcGBAyxbUxIZwOYcs0URNAXoh2CgJXsMCUIL+AbwCCbOxrQ0DvDiQLDQAhy7mpqos6mRg7EzPp3vk5adwwFEyFkCKMQBuVrcE0FNZszExrJv3PTEJMsmDnV300B3J7Nw5mfnaG5ulsFlllYGa1oAsgB/wbCFd1tyejoHmsEOUj0JfMzoPvJOTbPkYX9HO/V1tnNUFCByQmISbcrJoU3ZuSR7EkKefpakMvqdwWRJ4nYi4OvTvNTd3MxMo4nREX4+MHcR/EOgHIxVXrME4wvjDwxk9BcCyMmbcJjBcPSBdb7JNl6bx5wFKpu+umZAd2xoULBJe1kucKi3h339wJoCeI5vBe8DDCETWRYy0kLaOdoxd02eL5IQmHEm3qPFtMK4QnC3r72Nxnp7aayvh2KNAOVlZfFRVFTEAd6srCxmYOPvlXXQ9pp8y+uNeoX1ACcS+f00ODBAg4OD1NnZSc0tLdTS0kK+QICQxR+bkEAZ+QWUUVBAyZsyeF1PSMSfgza5eyGZ/2oAa61XzFK8cSZQNdzXR0O9fcy+HB0Y4AO/i4uLIz+A8IEBGhkY4AQjgJlIXErPyaVNObm8BsfZ1CWQ0OJJSqL03DwGHrGmAhSd8/mopbaGmmtrGGwFeAuwldf+rCwq2b6Ddt18K+28Ba5bl8QpLN9cS93COzHBCTI4+rs6aXxoiCWSuT25uQx+WuLNSPbC7wA2Y31HEhb2dwWbK3gfkZSSTEmpyfz8tSdPUu2p07wW4znBNK3Ys48q9uzl/QDWOyQpYe1m/9cwwBagLdbKC+depoaXz1H7BUjmXyBtcor7AoeamMgS0VgHWHp5ZoYTgOCvC9nmtOxs2pSVw/sOC+S1ErxWSxK09mqhxDAEAMH4bWvj9Qltaaur5We19ltI/II6Bli+kE3GAXAe7xdgMvoKIDfWd94Tpafz/sQUnEZS2is/edFKEGRVGJGYBWlwjIORvj7qbWmh3tZmkubmKF4yaIPbTSUlJVQi1vS0TZsohfdglxIWX2HT6G+rueuA7W+rp3+X96mqqvpB0K/wbSu1QZKkh48ePfrnkbbTLnkb9Hh8XlGUO30+X7phGADlUg3DeEBV1S8uV59hGE5d1yHDiSDysGCaLAqAh4FXdZDDXc0PVtM0y6tPNwzjBlVVz1tt0DQN8qGPmouZ8S5VVb8b6fOudJ5NBhZ/Ib45QklR9g4FE87tdkNCEHujqIrX6302CABhdUaqMnZQKP8HQE80FYUBeJ9VFAXsyzUVTdPgTwmWGIDrW2VZPinGCniQW4XnY1RAnmCxIvgLj0cu8HKVZfnxSBopgBsEpAsFIPtmSZI43SoMgDory/ItkUicCqYUGJPwQO4Les0eCAfIwmQ+V/VkDAMvnvD7/fdZjGQkGaiq+vlInnelc4Q8LCQ+sWuwyt8pivIPa61b9C/eb5Go44rAsfB2fO3Jj79uYmb8MnbceC2RdkmwewQAyKOPPtpgXQ/2/8LC/InaztoUT7LHDtbS6173ugfuvPPOL0B2WIxTJJkArIXs8VsEWHtnt97UvbAQA6a8khKfQkqM+itVVcES5BLGsKbx2TGanAMpF4PUeD4jNuuNLpcLAB3GyTkhUey1P+On//vIWw0yFo1lp8PxRx899KV3C5b63In2n88db39CtV831Uw0BeiV6Gtf/vKXeyRJwvMA4ATrnAGxpcqRI0fu8ng8v/joRz9KiYmJzJD57ne/+7Fjx44tC+JZ9ei6/nRQVvm2IPv4RfEsvvB7TE9Pb3E4HHhmzElPKIqyKvii6/ozhmEcEpK9YPky09fhcNzqdrsxXqMq4luC7Cy8pbuEHG5EsunhNxLJNQCQASpi7rlByO1H1SYxXtjXHVLuwtM3bSV52ahvcGlchoA7JKhIkgQArXC15CA8q8vlwpwNJQ4wcvFNY96sm52dvSmcsR1J+zRNw5rL0t1BP9ODWBNs34+1Dk4jaSI+Pj5qEFz0K/YSYKfC3/j/BO13eD6DH7mqqn8ZSTutc8J8dmtmZ2dvcTgcjtjYWCSkAPz/lqIoljx0xFXbE0GI6GZFURbJBgcl1VH/zrUqE4hkOXx3kJWeMQzj4GpqDlbjjxw5UiL2bkggCJX3vve9jdu2bSsXP0CiAt7RsjLa9murqqowfiBHbZXvVVdXvyO8w6qqqj4cVB74atjP76uurv5KxJ27fuJ6D1ylHlgHbC/vSATZpsEQnJqiuvp6OnP6DNVduEBzJNGc5KCk9AwqqKikvPJyZnqC2YAgmuUlaoGIlvfoVXpV13w1JhND4sAcgosIuna3tVJrfR11NTeRz+sln3eamazmekU0o3mZlQlAC3LBzthYZiEAqAIzE+AuPGAhs4eALwKZLD1YVMJgJ0sFLszThTOnqf7USeq82MgsWxz5mzdT5d4DVLZjh5BSzBTecSbTNy4+jiWOAXwO9yAI3UutdbXUXHOeQWbLfw7tATCLcxGcRPAUQUgEqBHYhWxm/uYKyi4qpE0sDZhB2rSXxoZHaainl5pqznGdGA8bU9NoY3oGFVZUUmFlJSUmp5iMLZaKNkEBhDetwCCCvQggI/Bdf+YUXTh9itvJ8sg+nSUlwT5muUkRebaSBZBAkJ6TRxm5uZSRm08Z+fnMFELwncFnU77f9MLlYoWuIxtq9qCvBdj2trVSZ3MTdTVdpI7GBupobOQAPOTC8e6YhbRzFwMhoWAxP/eVM30ja/Vv7yw7i8kEyZ383sC2BlMarCqwx6aGBkiJcZISE0Pbt2+j3bv3UFlZGSWATZ6QsO5n+9t7Zet3uk57wJpbMZ82NDTw0djYSBfhXdvcTGn5+ZReWEiZRcWUU1RIuUVF5HIr5HDGkuSIEX61/tAcfZ1207KPxb7rAmQyFRS8pGvekHJAfLyL3G4XzeoatTU28tHX2cmJWrpXo7LtO6h0x05mX3o2JrNKhmmbsMDrveWDaqlzYI5sOneOLp57iTouNnKyEpitiSmpDFCirv133s2HmRhjShyba9IlCWEkTGFfUHfqJA339TKLFGt/+e49tHn3bgYjraQaMEsBCg/2dIWAaEgvl+/aQ6Xbt1NmXi5l5OXQ6MAgnT/+Ap07foIljKEgIid4aOuBg7Rl/0FKycjgNspqQihxzQ7YKko8AbAdGeinmjNnqPb0aTMZq7mZFhb8VLZjJ6+RyekZlAjgNyHB3E9BkQHsMCRpxcZy/UpCArlkNydnmZLTprXCaqoZdm9WiykKv2Ds07B2M2BbX8dg9Obde7i/UjMyuS3Yb+D9TI2P0lB3D78fHADBIdGcXVxCuaUm2xb7JlPJROJkCUtK/JXq48r9hp0Se9U7eOzh7wXsQ6EoAultSHn3tTRTX0sT+cZGqay4mEpLStjTtqy8nBOysAfD8Urth9/C/LcO2P4WOvl3eovDhw9/WpKk1Txpe2NiYsoffvjhRUDCSg3XNM3yPrswMzNzcOPGjQu6roMhBS+6VRmjmqbB1/JPoRCJAEm4t5zwuwPzYlukPqVhLNF7VFUFU4uL8JcEcw5lVfAs0pcmmGQAFGBq+SFZlv9ptWu9Xu/HJUn6nCRJCFLDR7BltWvCf69p2rFgv3wAbC/xO8g2/lxRFIABERev1wvG8lPigh8pivIHEV8cdqKmaZBAZGBNkqQ/lmX530TfwxcWwHzEgKhVNeRDY2JiMA4sOUb8apEc7UrtFcw9gC3bkFigqqqZfiaKjfHUbRjGPlVVIwJ1wAwXwWgwpcAYCwGFqNrOKA76KD+uKMofrtavmqZhvEKy9KTD4fjjQCCAcZW9Vs/I8PuFycPyryVJ+q4sy5Zs6GpNvOz3ArhGO8GoROkJBAK7VvPojfRG9/3gbe6SlM09I9qAlZDAl+o9RGOX4I7LZJDBVvMH/MebB5rS45S4RWBtRkbGVx544AHIAgPY+AtFUf6vSCABWAtmLRbG24N+tqfqB+ogc3x7vDOe0uWMjvn5+V0WuyxMgpWm56dpdCakkNvnovidGQkZPxTypwANMb4Gw58dqgDfOfFQb8doI6SAuSS6kwfef/B/Wf9m2dwf1zyqtY7Ug30XKqNnico27aB3v/vdyMf3B4HS29xudzhjbdEtMbcuLCz0eDweT3NzMz3yyCP440sLsrkLH3nkEbCUlyyapn1T+Jj2+P3+nR6P5zI5YMESBHgPZiK8q+HnbO6qlyk2KfZBMPMNw2B2fzRJGfaq8S59Pt8vgt/77ZHK0y/XNsGIxfiG97UhSdIfyLKMtS/qYvM3xxyDBB2wdU8qigLP8KtWwny+AWSCKXsDEgYURWGm5FIljP2Ld4iIO5JsIvJjX6pOTdPAksb+A4oWUNywr8nWeJoPSg/f5Xa7WUkg2hIGCH806MUOqXJ8JyxjHE19ApzH91MJn12wu1VVHbd5u58QfuwR+8rCIkDTNIDmkASfkSTpNjtojfZpmoYEhXtFIsSB4J7NjOBHWMIUDjAXvDFaCejDhw/fKkkS1rVQMg9Agr/8y7+k1NTUUAJWhE0iUR+SJqwSiImJyXr44YcvW2OrqqowT9rZ+j6/37/5scceu2Kv9kjbu37eeg+gB9YB20vjwJLS1bxeZtb29vbQhYZGOl9bS22dnZSQlk6etE2mt11ZOeWVljLjAAwIBG4s31YrOBzuSXq9jzi7Jyz7wM7O0kBXF0sm9nd0sI8rWBkIbsGbFv0FVgK8PRl8lGVyyTKzcDYkJZGsKiGmMgK6CGCmZGQxgwMHAEn4wIEZUn/6FAdlOxovsPzy1Ng4A6LbbriRNu/eK5jQBYKtMsttcLld5HLHM5DMsnZtHczEaXjxDLcXgVAEJ9GexKQkZs5qXo00DlSbLF4cOSWlLKGYX1pGBZvLqbC8nIPUo4ND1NfVRfUAk8+c4iBqSnoGpWVmU+nOnVS2A/KJacLnDizjSz62oWDg7Cz5dJ3lE1/+1fP08q+e4/6yAM5ESCEmJ5Nblk15TrCSuW8DzIRJSc9ksBRHWmYWM18wVhEsROTRYuREC9ZiLFuS0iwPKLx74e3XesGUoARQ31Zfz30OVhQYVFsP3kBb9x+ktKwsBuTBckZbARqvFmR+JX4/pk+Mg58Tz4s5BoA/gNs2SH5eqGdf29nxMZqZGKfS4iLasrmCGTmZ6DPhfceegHhn62W9B9Z7IOoeQFKOV9PY3uB8TQ3V1NTwmj40OkqDo2NUUFlJRdu2UV5pGW3KyqRNWQDyYsi/EKAF9mKFrKvpdfpqLGbyifnkSLhixQBOllrgtVR2u/jwTU9RQ00NNZ4/T10tLdTT1s4WA9sOHGRAE76rSWmbKCk1xQS65uZIcjpYGhnsWsjGa1PTDJhePPcyNZ17iQa6u1jxAus61mtIGYP1uue222nvoTt4z8Ce9nFxQroabTTrRmJMzYkTVHvyONeJPQne4Y6bb6GdN9/CSUxOAb7B4xb3gmw9Eqyaas6zSgfASoCo+aUllFdaTOPDw3TuheN0/vhxYiuG4WFSGLC9gZ8Rfq4AbOFja8pCz/E+xpJEtgBbMJRrTp2i86dOFvJXTAAAIABJREFUmczWtnYG8LBn2XbwRk6ugiJGwoYNpr3C7CyvsxZYyGsC/G5Z+cME1E2hitXH6GWArWEwuxgJVkh6a29oYFlkJL7tuvUQ7b7lEKXn5bG9Ali/YC7jfCh+1J48QTUnT1JSSgonxoFpCwZ06fYdbMEAIBl7DlNKHOs8LDGiSw67lr45Bmwtz2aRxICPA4l18DcGi7v9Qh21nD9HQ10dlJaYRKlJiVRaXEzbtm+nyspKUhSFD0hev5L74jf4XtYB299g5/7Oqz5y5MifGIYBL9kViyRJdx49ehTARETF6/VC4hNSogiw74a3oI098rIsywdXYozagpMIXt4hyzKYiqFiGEYMGFcC6IjID1bTNAQ7EfREUP1tsiwjAMhF1/V9QVYYgsHxVwpQ2dtpl2uO1PdU1/WDhmEgIAw27ppkD71e7wOQ0BRsIoAmkM/tmp2d3RYNAyrMUxZedwgUX8aYi2RQeL3erZIkIcgPECwEqGqaBrYtWLedfr9/z1Igz3L1CzAQAV+AJVyieX8CgMC4BlhxXpblGyRJAgOLiw0oghfu3nDQdal2hUluo65DQVAAMpn28euClK1g963ar8Lz9/tgwUuSdNHtdu/UdZ0ZyUuBzJG8j/Bz7PLltt9FDT6EPSdY8gDorSSBKb/fvz9a7+SVnue7xx863jbasAjQgtrw8AkivzlSp8EkO3bsWIhRCk/MgBE42TXRmWU4DZoan6LHH3ucvFMa5Eh++YUvfAGyuxn2sWQbC7rD4XgtWJ11g3X3SwZ9CVmKWXLWtCvWtceSVxc+2Rhb8KIk34KPBn0WDmH4Jb9zX+6G3I8FGfRvBwPe6XQeXM7LW9f1zw9O9zzwvRe/asz750O7tluL30i7cw41CcntyRdafvoHJ7uehAdtceh7mIulDxz6G4LnraZp70tLS4PCwIrFYsn29fUtfO1rX4vBpleUb1ZXVzMTMrzY5pxlJYqF7DjmciQZnBby9SsmAWmaBhl2yLF7DcP4oCRJeD4kv/ylLMtfXu1Zlvq9pmnwewY7GevLnbIsM3t6LcW2riF4tiYZXNzXJsUPNQR4DmO+vDg3N3dwNXnZaNoNn+/gM2PuARsb4Cj84//CvlYvV5+maZbvaA3eh5g3x/x+/w0ej2dFP/Zl3gP8hx/G7wzD+FNVVUN7EV3XAczz+w16dL9HVVUkcEVdwpK0/io4v8NPGQB11MlBYr3BN30gCJ4OOByOg/CQtY2ntvn5+T3Rvi/bfgfPereqqgBFQ0XX9beDBR18TyOSJO2I1qtZJDVhveB5QZKk+2VZfijqzgwOzMOHD79HkqRFc0hycjJVVVW9t6CgAN9VVOXw4cOn4FdsXZSdnf3t+++/v0ZV1S/ZK6qqqkJyAFQwAJRb5dfV1dVrkuCOqpHrJ6/3gK0H1gHbS52BgMvMzAwNDQ1RTc15qjlfQ119fTQwMkJTvhnKr9hC+RWVlJ6Xz8AbwC8zUGZuY9j3Foc50b/qxpnFKAx52Pr9LDMMsHF6Yoz88IldmOdA7/z8As3PzlNLXQ211NbS9PgYJSRtJM/GJErPzmZWaHJamglCShKzNN2qh5ksYGcikAlpY0t2twUecDXn2aduCl6vY6OUV1bOMoXwlUMgHgekA01Gq5/ACgJoC5+7ruYW6m5u5SAxQNvh/t4Q0JmemUkZADtTUmhyapompqZpZHCA2RQAdtEWyDVnFxXR1v0HaOv+/ewvi0Buf1cXBzRxIFAJwBmB2PJdu/nYuGkTe+SiXxYDtiYjE+Aegtio68XnnqEXn32GwIQB0wXB0EywZ/NymeXNTCH4y7H0p8HSxwgkW96/HGxNSFjkjRpKLljDaGXgN8bJY90KTCPgC5YygMiOCxcYQI+Jc/Fzgl21HcHoG25kti2C7ADEwS62kh3W0Ixr/hJmTDMLTIDkkEz3+2m4v59G+vtosKuL+lqbqb+tlZJkmVITN7AHXkVlJVVUVNJG+CGir+Ljr/lnXW/geg9caz2AOW50ZIS6u7upq6uLVTOgmDE2NU0xqkoxagIDgPAEzcjLI0VVGZTCQg7Go99/yd/0Wnu232Z7LIzNWjMAHiI5CHseOT6OlPhY9i6vP3eOLpw7Rx1NTdTd0kreySnafuNNtOPGmyi3pJjl+TempdLcHHze53g9shLfwOgE6DXQ3c0+3wBNNfjSM9hnygvDgxhsTvjXYr1NTDH3A1jbzWKwzQL8c1FfzcnjvP4CSAPADD/W3YcO0e5Dt1FWQQHFOE0bBi+85sdGGTw98+wzdPbZZ2lDSioVbd1GxVu2UlElxkgFn3P++Ak6f+IEr8s4mGGL9gCwzTABW4yh1QHb0wzY9nV0MLvX6YyhHTfdQjtvuoXSc3IoOTWZEhI3mH01t2ACv4Llaf9vtONgWcD2YiN1NpqMWShk6NPTtO+OO2nv7XdRVn4+qYkeUlQllKwGD+Oz3FfPUKwrnlm/YC1X7ttPlfv20YaNyRTnimfQlsF97HMCr2zAFn1tJTCY/ehksBzzhCkVrfM+FCzlvrZWmp0Yp5nJCcrNzKSdO3bQ1q1bKT09nQ9V7MfWQdvLRvA6YBvtR/1KOf8DH/jA7Q6HAwHb1VIQ/7W6ujpi/1Rd1//CMIyvgxRiGMaNkBy2Bd2HJUnauVLAUdM0sG3AukH5PUVRIBG5qHi9XrBRAHT4BNNtkRda+Plhkr7MmLPOEaxCXA+GXtQM1OXetwDAANTlww9UVdXLpP6WeK5NkiQhGA4ZzKh9XFGfruvvsBhoRIQgLaQuIwYcrTZ5vd50SZLQfoArvYZh7ImUXbpE/2cbhoG6wAj8pqIoDPp4vV4E0CGLHfKyjeb7sbFYrcv+R1EUMHUjKpqm/VeQsfQG+O6BKeXxeEatCzVNg+wzmFgICixiY69UeVACtxpxbXHda5byaNZ1/V8Mw/hjBP2D/p27FEXpX6lOXde/KPwWARLsDwQC+L7A9GT2enJy8lRED7zMSUKSGixByMNapcPv9++NBkAPr97G8uZfBRMR7lRVNeLEj9We6Udnv/m5uv6THw8/b/RFIl8f/3ReJJuEJHMB1voD/hcGtP7cOWOOJkYn6PHH/p10L+P0vZ/61Kd6EhIS8M28oCgKg602sBabv9sTEhKeaeivuTUgOZgdluTaSAkxCfxz2/gJyczP+Wep39dvAHg3O0L6UMGGAvh6/xX+CTlaWZYBRlxWvF7vuyVJYiDk/5354j+PTPeFpFbdsWrgHbs/7EiSU9Gu2xISEp799E+O/L5hGKFkFFxXvmkXBdoS6ZlnnllS1h6JJYFAYEYk1kB6+a1E1PGVr3zly52dnV+zNSrgcDi2h/tM6roeuudy38r09HQq/JwFaFQ7Ozt782rJI16v950AzcX9kdQBGVvMjV8Lsho/str4WOr3mqahDpaED861v79WNiyutzGK8c9HFEUBABl10XX9I5jvRYINZG8x7kYdDsceAIJRV7jMBZAA9/v9eAdgN2NtAAjKgGm4FHF4FTb2L+Ruofhwt7gOUu+oK6qi6/rbDMPAN3IZgCh8vaG6gPIPiqL8XVSVi5NtSVr4Cd451mDIVq9pbtM0DX6990D1w/LZtSdHBQKBPZEk9difxebnjh+/KdwuQciHw7cW8+ddqqpaahcRdYlISsI8ZXlgh9bfiCpY4qRjx441njlzBpLY9nIiKO1+29e//vWorBuOHDnyp4ZhhMB4yBk++OCDqDctXIXh8OHDlZIkwUs+xnbjv6iurg7t59b6TOvXrfdApD2wDtiaPYUgpHd6mmWQ4W333HPP8THu1SgA3zDPBtp+082048abWZqXARRZZiYHAEiLIXg9sgQjHUti/Qv1J3v5+hHwhvShX2CvBgfu5nyzNOOboRefe5aP0YF+k0Gbns4M1eLKCsrMzydHDNigMcxS5Lxfh9Pse8WU5TOZIA3M9ICkIBgyU/CVGxmhrMIiZnrgKKrcwkFX+MJx0JOIXPFxDNh6Jyeoo7GJ2hsvUvP583Tx/Mt8fWFFBRVWbKaC4mIqLCykjKwsGp2YotGJSepoaaGGs2ep4ewZio0zJQrhfXjgrrtp/913MwsJwWIwjCGfWHP813xfBDMxfiAzCL87eN8ykD0fBthCttjhZBlE+NciiH3mmV/Smad/yQFBMFThYVdUsZmKNldQSkY69xUzvQPEgC1yBlAHSyADzHWaMn7me7LGfTRv99K3gv/DM5sMWT/LWoMJjCBlS10tM2steUUwgBC4Tc7I4KA9gvdg4YC5rG5I5GA8xgTque6Klbgh/O7wftBv6BNOEPH5CFKcF86eYWb3wvQUkU+njapCBw7eQAcOHmQ/2w3wYBbB3euuj9YfaL0HfkM9YPnJd3Z0UF1dHdXX1VFDUxMf/phYyoU/KSTty8qpoKyM1x9OuvIHeN2yDvva9htq6jVfrbW3wRxmyiNf8uFUXDGkuGJJn5yg2nMvU+3LL/N62tnUzP7wu265lY+80hJKydjEyVhzs/M0y/71hunFHhfLnqn9nV3U09rK6wh8bLGQwfsd+y3ID0OGGIobxVu3UcnWbazcAKYs1hgr6QnJXGClYg3mhKlTJzhxDGsw5t69t99B++64g5Os4mLgUe+kBXixzsxSX3s7/fLH/0FP//jH5FYTKK9sMwP6pTu2U9n2bSx9y6zdUydpbMgEbBXVEwKQsc5FC9gisQuJO7BY2H3rbXxk5GYzYOtJ9NDcfIDmFrCPEnLHSMoSiWeGP0yqOwL26nKALRQyANaCZdvZdJH3Hgfvfi0dvOe1lF1QQJ7EBFI9SHqDvHGAOpua6PjPn+BjHu+SJEpMTaWdYq+MRDa8N4C2eCemusorH7AVOyH+D/anDhxC+hl9O9DTzWMYe6C22vPUVnOeUjck0s7t22j71q1UXFJCRSUlhARxXLeunnHZ9LcO2F7zK8IaGnj48GF4ooJls0g+UwBIIdlNAGlEVFpdXX2ZtOVSt7XLChuG8VpVVZ/Qdf0thmFASnRVbz97gDXILnqHLMvfC7+P1+v9qiRJ8DRDecNqsn5er/dOIeOH8xdJHQsQAcHmgmCwFMzfmyVJ0tbQpYsusTM/g/6Xz8iyDOnNVYvNc/a4oig3rnpB2Ak+n+/WQCBgSQwi4A2fQhT45lpyz6tWK/wdIRMMeczLvH5XrcB2gpAchhQ2WIshQDwsYH9TtCw3TdP+nYjs8sxgTEGyMcSQXamdNsntruD4uFGWZXhGcrExmvDPKkVRIC+9agkDg94uyzJYsYuK1+v9G0mS4KEI/udNiqIAoFm22MCcKYAEkiS9FwwpwfDa73a7IYd7RWWJvsS94HO6SMY5mpuEJV5gU/heVVWjZmAtd89fNfzs0Pm+F345pg+Z0RRRvG1EE4JLi6SOo0ePht5BkM2d4Q/4fz08M1Q445+h8ZFx+uE//4i0af7kFw4fPvzTiooKAOFdfr9/N8BqG1AVApwv9F3II6dRE2QAeuQYmVLj096nqmqIdWafoxYCC9Sn9xkBwy/CPdL3CzwFvxZJLbjvsix6n893s5C9xr3fOejtHXyi/rtPjuqDIZbtlsz9dHfZHy1iIH7yJ1X/IBkmKGkV9An6Rvj44tvmIqS5kSQCSVokwmBsTTqdzr3wC62qqmLfTOt8SZKePnr06B3Wv4OsS4D8AMTBnP8zRVHAgF1UBMMPCgZbgokKTYZh3LSaJPb09DQSihjcB5sW36HwTY1IPnypcRMG4H1QURT2wV1L0TQNyRyWl/d/B79jjJuoS1gyERJIUA8kojE3wO/9qhThpQwmMTxW64LTHJimP0Xlq32bmqZhvvob4YWOpARr3l11/V2q8V6v966gzy9LH0MJQpblv7aNp11EhPEpA9BVVRUywVEXexIBkoIMw4BHNDzhpxcWFvZFy/LXNM1KwECS2CEkWGiaZvcBjjipx/asoeQ0fN+qqrLUt1UMw1B1XQdAWWQYxidUVf1stB1hZ4CDUa0oCgDnNRdN0x4zDON9jz32GNXXX2aD/cPq6moke0RcPvShD7lmZ2fBKE+2LnrrW99ae/fdd8Pq4rJSVVX1qeBcZQfw16WRI+7t9ROvRg+82gFbgESQ5sPR093NYG1bewc1tjRTY3MLOeLdtAGMkMxM06u0rII2JG+kmBgTdIHHqp0d+GoHbMPHpBlAZXdfZiI7nPCXWzDBKs1HZ559ms4+8zQzDeGRBv83AKUlW7dSVn4BM1/QzwgEIlgJo1Z4yeKANDCArgtnz7I8H+SRIdWHIC1YMAjgpmVlM5AKSUP43oGJA+lEgGZxcbEU64rhazouNlEHANtak6kL+cWiLQB5t1BhSQkVFhVRZk42TWk+mtJ91N3eLgDbsyznDLlngK8H7r6HD/CrtYkJDkBfAmwNU5o4O4cBWxwRA7bDQ9xPZ555muZmfAz6ZuTkmG2s3EKpmRkM1jqcDhOwZeaTxfI2fdeitKhddnqxxnicK45wQP4agDKC1wj2tjc2UF97G7Or0bdWkByB25Kt26l421bKLS5hllR6bg4HesG0AjhyXRZ8AyKIzlLXMQjwOinA7D0/j9Xu1hYO8I719dBEXy8ZMz4qys/no6Agn/ILCig7O8f0TYbEpADer8v+Wn+o9R64Cj2ANR0SyBMTE9TS2sqAbcPFizQ9O0fTc7OkbEym3DIoL5QL1ucmViRgn0329r50rDPgLr2QkDc3z2lm+EYBw9Ydx/YEdS+9RHUvv8SALZQrIKsL+eGdN99KuSUlDIonbzIZtlDZwHoCsBZrMlQretpaqbu5xQQNLzYyezUjP482pm5ib3kcWOewjm7KMtfAoi1bKTUjw2ykQSYTd3bGBGxPnaC6kycFYOs3AdvbbqO9t91O2YWF5IyNYW97MHmRvNXT2sYA5ImfP0EJG5MZGC7aso2KKjdzghR8ccGurQFrd3iEJoZHWLliyz6T8RspYIs9z/lTJsMWiV1gFTNge8uttPvWQ5SRYwG2G2huAYAtxqMJ2DK72W9KDJtyywLIjVBpeCXA1gJr8V+frtHBu1/DoG1WQT4lbEggNUGh2Zk5lmgGwIu+OvmLX7BFBRi2kEUGuxbqJp6NG0MMWySmAWS+vvbIppIJy1QjgQFeyg4HTU2M89hAImJ380XqaWoiY3aGPK44SnTL7FFfVlZK2ZC9Tkpiyw0GfHmfFuFLvApz5DVcxTpgew2/nDU17X3ve19mTEwMgvCb7BVIknTMMAxmBtrKO6urqxcFEZe7aVjg/gOKojwmZHDBXoWc3fsVRYEn3ZIlDCS7V1EUSOUuKjY2C36+Yn04QbQJACaA6eogkxG+lOb6ZBiKrusWKNkO2dSl/CPX0slB31rLk7Vudnb2ptWYZLiHTRJzVMgehgDESNowPT1dKRhsnqAfKwByyNCi3/+3oigIckZcNE37H7CbxQXwurPYThHXYZ1oY8HWwTsxNTV1Wtf1G4Xs85p8KO0sVnGfVjBkVwOBrDbZJLtHnU7nDXYp2rC2fVGWZQAbqxZd1z9sGMZXxYlLgkGapr2JiOAZGdFz67r+h4ZhMODocDgAxkMOEow4gNI3rwb2rtpoc9x9AVKu9nOXkuWMpC5b/4bLZn5GUZTVfLIjvsXExETSL5q+19k4+FKC/aK5cYmGj2Njxj/9++rqaoupT9PT02lOp/P5fr2/bGbBx2Dtv3/zhxazlnbt2vUf73rXu94CIB1zgaIoNUE27qNB8PZ9QWBuLhAIvDYhIeFpVHxhoL7OIKMy1hFLm9zp/7QhYcOHrHboun6/YRgs54mAW5/WS/OBkJ1lQ7aS86kYRwzmVMkwjHepqmoxSBc9v8/nyw8EApinkwBqORyOR/1+/6n6/tMbn2hg62dRJKKAtOvv3/RIyLEXc9u3XvjH/u7x5lD/oE9GThDNjlGHoigVDz30EAtGe73e5yVJgqzoBZFUAZngWy3Gb1VV1W1ExM9tFXiNHjt27GdgKxuGgfumLKcIIEAnAIUAYLrB9FuNUW6XYoeUvAiQQzb114qirEkCVSQTwVvWAX9wWZYBQK6phAG/L8myfNNapOLtoDSUB8RYQ5tepygKg6lXo8B3NTY2FtKzpdY7gAQ8mLarsZU1Tfvz4PuF7zqyGpBAxeoIK43dldosJJnB8gUg+2+qqkJpgIsYT5YSAxJw0K9RMTZRj8/nuykQCHBSAhjahmEgqgkJbJ5HIWceTb9qmoZkjPcgqSMQCNwFJvv09PRmh8MBQN0N+wdZlq25P6KqbUokOH/JpCCbBPVTiqLAuzyqYvfuJaKGmZmZA1eixqBpGpQdIJ/NYM0XvvAFbWRkJDzpb9G8G0mDP/rRj35N1/XQHBoTE/Pcww8/fGipax988MGYvr4+zFUltt+vSyNH0tHr51yVHni1A7b49sEMxFFbW0vnzp+n5tZWGtd0PlJzcim/ooI9Si3pvTiXywyQIWhmCBnkV6EE8moDMBTYFVK9YBE4nQ5mU8L7FT6wp59+ik7/8in2srW8VhGALd22nf3uLMCWZX4Fq8NiKCJw+9Jzz/IBf9DYeBczeU0P2zFyOpwstQg2TsXevRxAhJcqpArjFYViYsF2dLLEcKcAbCHnyxLNExNUsn07lWzbTkWlpVRYXEhZuTnkW/Dz0dvRSY0vvkgXXjxLo5C2HRhgFtCBe15DB+95DQNyYJ3Ce6/m+AsM2gIEgL8dA7YsiQzAdlNkDFsGbCGJ/DRLPYJVBAYys4y2bWPmrgmIO8xxKXxs+b9Cqpv/K/6g4Kg2l+iDg1bA1e12UTw8gDWNeuAB3N5OkEjEAb9AAOOxsSagC6YO2DWZBQWUmZdPeWWlDIbjgHz0jA++wgtrac5qw/Ca+T36zQqUI6iL8Yn3NTczyxLeE2Oj1Nlwgdrr62ist5sSXC4O8JaVltHOXbuocssW9r2T4dcYYxfmuGYecb0h6z1wzfSAz+ejrs5OTsICUAsp5Oa2NtqQkUEbMjIpPT+f8kpK+IiNg2xrHMubsqc2J48IEOyaeaJrpyEhABv7IASl4WErx7Mkct2LL1L9Sy9Rx8WL7GPrnZiiHTfdzKzL3JJStpJI3pTGiToAVhmwZbWGOJaSRdJPV1MT9ba3ceIP1jYkW2UVFppy+3W1pHu9vIbD9xae6PDIxdpirmgSr5Fg2IJVC297sGEnRoZF8pCT9t56K+299RDX6WDFg1hOOsK6BbWOl55/jj3jofpRtms3+7Gyh21JMbN8WRJ5EWALSeT9DNpGC9jCx7a/q5sGe7p5vdx1yy0M2pqAbQp54GHrN2iOvd4vAbZsJWAHbENr+urjZDXAtqsJ7OiLvIc5cPdr+GDA1gO5cIV0r0aaV6P2xkY6+eTP6dSTT3KCHBLukCBXsm0HFW/bxp636Fvs/Szrg+sLsDXlkXnciX0ugFfsdebn58jn9bKCxmB3Fw11dtBweztN9PdR5eZyqti8mb3q8zAP5eVxH3Ed64AtunMdsF39M35lnVFVVQXGBtgmoSJJ0mfhIUdEWbYf/7K6uvrOSJ7O5/PlBQKBswjcB1WTPqsoyicEexUBzZxgYPj/KorCgb6litfrBfMFICF21H+nKApkKxcVr9f7J5IkWR53IQ/U5eqcmZkpFfKPYG78RJblN0mSxFCOYRhOn8/3i6D/J5ivE06nE96TrZE862rn2Bh5EGXdqyiKKc66QtE07XVoI5rmcDgORRtQFiw5gDuZwXuiHwGOoN//S1EUgIQRF5unLPrpAVVVIVm8pmKTkg15GQtZTsi/JhmG8Teqqn4umsrh54l22a4B6Lo/0vdnY7hexhy2t02MmTdKkrSqsZaQof4X8Zf8g4qiwHNzUbEH+OHJGfwjknUflysCdACbDZLlbw4+Mybjn4vzwWy7YkDHLrdrtQPsKTtbNJp3g3MFCGWXWv+PIPj5+9HWs9z5+Hafa/xJ3fMt/11uPwexPwYkTVHr71dXV0MynQvmIoC1g/pAub6gk3fKS9+v/gH/F8Xj8Zz45Cc/CUAQfc2ypGCSCQBtwTCMN0AtAOfW9df9UJLo95EZlu7O+FViQuIha14RrHEA7BK25PCsnVkAWZKLN9GV9M7EuERIDsetlEgBwDUI7r8sSRJAiZ/4/f73Op1OzKW5Y7OjCz+r+27MwKRNKVeSHv771x8FsBaa20a8/bf/4OV/mtfntFirAXPjprev4acvVVdX/5WmaZAS/SDwFzH3Qrb5ddazWtdVVVVZ3qXWj5o+85nP7BFSuJvD51fbWIoXXuPw/ByGnLfb7W5faSyIuQzPirUIqgBgUL8Bfq7BRJK9SPiIdiwJj3IAeOj3NTN0cV9d1//AMAy8Q+w4o/bdttoeZD6CtYw2KcH3DIl0sFZhuHVEURTIql+VEubzPQSvZL/fD8nsHXbZ76VuZldBgORzkNUPH3iUJdfo1Ro8MzNT6Pf7MfdjTf5FMCng9yRJYoqISKACWIvxtCbJYvGtb3E6nceDSRNIVsA3i2QBTtwA434p1YOV2m1TTQhIkvSHsiz/UNgdIFEBdgH/rCgKkjoiLl6v912SJH1btOlDsiwDEF9UbOtU1N7zYpyGEkeE9y2sKKJKArM3SNO0/x38d2jNCvZl47e//e03vvTSSwC/7aoseJdvPXbs2CJZ9uU6B++9s7Pz7Gc/+9ly2x+lht/vL3jsscc6l7quqqoK8s5Q7bBHzo9UV1dfte8m4pe5fuKrrgderYCtxZ7RNI397XCcr6mhl86do66+fopJSKBY1UPZJaVUvNVkBDKz0xXPARUwBZiJYzEbXnUjZ/UHvhQUNKV6GXxF4G5hnqVgGbD95ZMM2A73wTM2i9Iys6hoKwDbHSxXCDYMM2wDAQZs7SxMyM2dfupJPiBBuDE9nVxumbSpKT583mkOmOGelfsOUOX+/QwWbkhOZq9cgGUAkCGtDIZtZ+NFaq2vo9a6OmbaQEoZ7SgqL6XCkmLKzs0l38ICzQjAFpLd/QWMAAAgAElEQVTIYPeCKTPc30eKZ0OIYYt7MmA7NCgYtseFJLIJ2JbvtHnYRiKJPDzE/rXwiluYm2OwFgFqk7G6jfsNzwOGhwnYAnQQR8CULwSYbclBXwlga/kzu+V4cstu7qvWCw3U1tBAPW0IsrfT9ORkyOcZgC6YJlPj45SYnMzvKr+sjAPcW/fvY7AWBwL4a8CPVx+I18gZvCew+Q+CpQ+2LH4+JwAGSEqD5Q1P27nJCZqbnKTC/DzauWMnbd2yhVLT0igtLY1kt3s9uHuNvNf1ZlxbPQAQcHZujpm1jY2NdBG+2p2d1NHTQ/0jo5RXUUF5mzdTdlExqxRk5uSwIsHCvOlXaya4YG1fJ7ut9mYtCWKAtbLsJt07RfUAbF98kdfUbgC2k5NsJYEDiW8p6RmcqGRJ5HIii2AodjRdpLa6WpaSxZqBRKic4mLadvBGliWGv3zjSy+yhzzeM4AxSC3vOXQb5ZWViSQYp8mwnZmhiVEAtqcYtEXy1PzcDM+32/bvp+0HDtCmnBySnLEkOWP4XtiHgO3a1XyRupuaWMmibNcuTozKyM1hEHV0cIDOHT/OLFsAwhPDo8zM3hItYDvQTzWnT1Pt6TOc7NTf0ckDbuu+fbRl3z5Ky8igpOSNpCZ4aM7vZ4YtlEYsSWoGuWNiTX90yQQOOcAbQfJgOGCLy7A+m0Ct8LFtbGDVEjCjwZDelJ3NCUNY96enpsk7NU297R0s5d/w4lne18CGAol2OcUl/H25ZJkTySCfzbYhnDS2ahh6tWF3Tf7enoxlyiM7KLCwQOOjIzxOuhob6CK+i/o6ysvKpPysLCouKqTNmzfzAasPl8vFyQvrZR2wva7GQFVVVYghYXsw+IdB8hiyk1bxOhyO8kceeQRSdSsWsN1iY2MRhC0GG1BV1bcbhhGr6zoCpXvBipJlGaDGkto9YF0GAyCQvkSwekkfQK/X+xpJkgAaAFBZEfxFY4X8I4K/ADCPy7J8myRJc9aD2EDVObDLlvOPXO3Zw3+vaRqk+j4lZBfh/3lxtTp8Pl9uIBCAtiDc35cE+1aqY3h4OEGWZTCWIDf6XBB8dwUD1QBILsiyvCca5pfX6/2YJElfwP2CbKx/lWU5Yu/iJfri7wFMCi9jsJdrRaAbwH4e/BMVRQFrKeJikwe2rgEadkMQlA6xC1eqzOv1WsxPMCbvAVPKOl+MY9SDtoHddUskfSeSDQCeYmwuOX7DAvw/CUqdWlLVSzYXvoU20AGe0GBBIkANcCdqNtdSNxFS4QA07B7WX1cUxZIbj/i9WCfaQSjxs5NCpjr07UVdadgFDd0v/8v/XPjuH+tzi3G7yQaiaThrmvK8d1ZXVzOtFXK8sbGxLwz7hsu989MIcBj/9o1/k8ZHJ/hkp9PZ+5nPfMbjcrkA8LBfpqZpYDHDjxRz1u9bvpINg3X3Bwz6ErIR0+X0jqSEjVssCXUbwM5p3MMzw6TNm4AwSpzD9YFMJRPJCUhqWXbsG4bh0HUd7wWMuhrMnbquY37cOTU3GRibHXP0j7fR8RZMh6EyF5Acux98/SNgsX/HMIw/gazz0V9/8vPeuYlF/o7edqKJOvK//e1v/9T+/futxAI8J8YBKyOEv6PDhw+XBsEqsNp4rGBj9YlPfKIhOTkZ4BraeCD8WzEMI07XdSSPIOlnLBAIQAZ5RYlt4aUMifqtQYWAk5IkNYPJGWQgRpz8Et72qampMqfTCZWHRMg5u93ueyRJWljLOJyenj7kcDieFOD2mny3cV94BoMtLYBLqBfcgP+/UuZv+DMZhhHj8/meNAwD6++03+8/6HA4ALy9DUzb+fn57YmJibA9uKyEsX/tYO1jiqJ8INr+E2sy3gMSic6I+ZWzGcLG/JRIoGqO9h5iLcVeBOohpyVJ+orNz30tShMAqFk225KNNgzDpes67CT2YL1VFOWO5fY2S7Vf07Q3B8c3wEwkIizpz+vz+W4JBAJI1pk3DGMv1s5o+kKwyaHkAEATDGXIa2PdXVMJYwOjjlAC1gc+8IFtQtnDzrSdlSTppqNHj654TyTfiLnuzm984xvU1NQUah+SCI8ePWpJjl/W7qqqKjCa7WtVxHvWNXXC+kXrPSB64NUI2CJgBGYtGBjDw8PU0tLCR3tXN7V3d5N3bo7SC4sovaCI0nNzOWiXvGmT6dnmkDggZrEWxXy6Pp6W6QGTZWv2G3upMmC7IABbjT1Z4c3KksiZmZSakcUSh2C2gv0CfzAAvYhEWiA72DPzs3McWDz79C/5SM/L52AhwFjI64LVaQZfO5mNU8kM270syZiahftkmOCZQ6LJMZNhi6O13mTwMMN26zZTDrG8nApLSyg7L4emNR9Nazp1tbTShbOnqf70aZYNhK/sxtQ02n/HHbT/jjsJjGCAlkN9fVRz4jjVngBge0kS+UoAW2bY5uZRZn4eSzWijeg306cWgK0F1JrBUQC4YNZeteQCwRQFuzZejmdJ38Zz5+jiufMs6zjU28PvBwH0vNIyDtiDLTXU00Ou+HhmPQOwBZNo1823mPKKMzMmw1ao+VzPHxTC1djMcBIDB9ul0LsZ6utlNs5AZycNtrfTQEcbJcpuyknP4CBveUUFlZeXU3JKCrNs15m21/NIWX+2tfTA+NgYDY8MU19vH9VfuEAXGhpYLWPB6STDFU/5mzdTXvlmSsvKpASPh1TPBk6+WuCEIJu87Fpu/iq7Zs2AbVqa6W0PWV94BcPHfH6B2i7UU9P5l5lpi0QfJD0VbN7MvufYFzTxOnOOk4LGh4dobHiI9tx2O+29/U4q3FzBawsOP/Z3DNiOMliLA/Mq/GdndI0K4FlcXs7JQ2y3QBIzcOFHC5awte+A13pBRSUzgxOTkyhxYxIN9vSYgO3x41z/5MgoKR4PbdkXHcMWwG/d2bNUe/ZF6myEZ2wTzeo65ZaWUl5pKSVu3EiqJ4Hi3TLN4XnmF5itGi+bzGKA3hvTTBnvUGIbW1CsDoouBdhizwOgGuzmtvo6aqmrofGhQSrYXMl9gPYAUIyNi2Wwlo9pMzlOm55igBby4lkFBQTv2qTUNAYfGZ8ViY0mWHt9Arb49EOqMsLnGT9jywzdR/0d7by37GxsIMfcHDnm5ygjNYW2bTN9bVNSU2ljcjKpKuCTV31ZZ9heL0PgyJEjbzIMg+VYbeUpp9N5xO/3L2KXGobx58eOHQNosWrRNA1g4UEwHhRFQeAZgCmkRCGd2O33+3d6PB6T9xZWvF7vNkmSALBsIKJvK4rCsoX2EgzoHTAMA5Kc7kg87QTwBrDYAhPg+xlCTmzMFUwUfyDLMvvrXmmxsxUDgcBtdjBwuboNwwADDYF7MGLX5C+n6/pThmHAUxJBXTDTAIKOOxyOXW6320bDW/kJBXMMvrDol4h9d5d5ryE2tOVlLMAYvGt4Xv5MURRLcjmirtc0DeMJ48peIvZQDPNSvuy9a5oGQBRAd7cIkg+u1rCwscnJCktdE2RQI3kAz31eluWDKwHBgq2OMbEJAA7kSIOsR1wPs4l/UhQlJB25WvuW+7347vCN2Fe5JxRFee1a6xQSvgBLUkUd7QsLC3s2bNgwttY6w6/TNO3wf9Z+s7pleDF+4RsgGkUPETW6XK79X//616fwD0jBxsXFPTcxN7FtYnYcQRjj3//5h1JfZ4j0Pn///ff35OTkQBfmx4qivMUmlw1G3R/JsszfRP1Q/U0UMDB+pZT41OmEuIQKi7EmpN8B4kCOnMZnx2hybjLUfIfkOJar5kFauDgInjwlyzISUJZMYLHJjg4YhrFTkiQARm/WFrw07BvmOuNiXHM/OP3Qr/z+hZCXrETSV++77UsAUuA3GlIN+OR/H/6KRNJH7H059rJBnoUM+tjHPobgRwCA2XLgkXXd4cOHvyFJEjMs3/GOd9C+ffsQMME3skNV1QF7/QKIgR8rvnGvYRg3qqoKn9wVi02KvUWSpH83DOOvo0l+Ca88THngijzK7VK+kMgWstEAIKMqU1NTyU6nE2oIuUQE8LcouPYVBlUvrjYTHcA/fFfB3IXM9R2QjZck6R+hGhwIBPYkJCQAhL+sIGHE4XDg2QDCAawFaI7/j1qxwfoObZLM9XNzczclJSWZGRPmfsFKkJh3OBx3ud1u+B1HVUS/Yt4sAhs7EAh8VJKkn6ESK5Esmgrtqgl2JQib33fHzMzM9mgkhjVNw/cA1jiSOpacywWwjQlu41K+tqs9QxibHGv5W8EKXu265X5vZwOLcyAZv98OIh85cuQuwzCQZGL3Ex8JBAI7H3300WVZvZqmwdOc93xPPvnkT3/605/a9wRD4+PjmY8//viS8+R9993n1jQNoP6aVGHW2h/r1633wKsVsIUEsq7r1NHRQWfPnuVjdHqaJnSdYhM8zMjcAj+yTenMcID/JtgcOMAUEHPx+gCKogcsZgiCsyyJrOvsy3r2WXjY9jNgm5KRSUWVlQxCZhYUClZuTIh4iYCfNj1NuneaOhobmHX60rPPMPumeOt2SsvOFrQoiTouNjAjZ6i3lyp276bNu3dTITOrCjmoKOx1aWJ0jIOlnU3NIclFeOIWVW41/fE2l1NRWSll5uXS+NgEH+0XL1L9aTMQ7GSmSwyD+/sOHeID/nxjI6PU391DNSePU+3JEwycQhJ50xUybOdnZyg9J4fS8/JEG7dyv5keapBEDpBfsFmieD0Rn2pJQQCsdbnjOXBed8oEr0cG+mlseJjbUbkXPnZ7We63ra6OA8FmkN7PQekDd95N+++8i+aYDTUb8rczRTav32IxjKzgLr4LMG0R3NY1jbxTU5zA0PDii8wmW/BOkywRJcluuvHmm+nGG29ktrcrDh7CyGlfL+s9sN4DVg90d3VRW1srNTc3U21dPdXU15NDViitoJATsZAsArAOEq7mImDwvASpfigRrEuSRj6W1gbYpjPQiCQiJGFhT4WEpxlNZ//4hpfPUm9bKycgwR8Ukv87b7mFfe2ba2qp+XwNQYkALFwce++4k/bddTfvGRQ1gT1voeLBUvPMsDXX6Z62Fp5XwboFyxcHwE8GjP1+BnNhjwDws3jLVpbrzykpZcYo1va4+DgGLMGGhcUBZJHhkYtjLYAt1DcgHV3/4ktsw9BSW8NMTCR+AfCUFYVcbjcDpPCLxfPEuWXasHEjbUhJoYLyzZRfvpllm+F9Cw9ZTswSFggrvUU7YGvtZZFYhf6EJHRzzTneOyHhDe8KR7zbHUowwh5Mm5omZ1wcS1wDPC6sqKSiyi1s12AB52ainanwYZbre223+pz3ugK0tWSOscfFHgh93Nt0kXqbL1KCK4727t5Ne3btoty8PMrNzeVkrPWyzrC9LsbAvffeCz9EBMztno8dCwsL25xO5/ckSbIHymqqq6shl7jqLKFpGsBO+D62zM/P7wNbx+Z5h6DwvoSEhLqlOjGMDQPJ4jeHgxjRsqMEAApQBczeNr/fv88OFodJPP6FoiiL2Gdrfdk2GVj4IwLkgWTmqsUmu9o3OztbEYnXrb1STdMQkAdbqs8wjC+LYDw2TzfJsgxALqIigEcEySEZ2jE/P79rOebVahUKdtBTRBRrGMZ7VFX9f4JBBSYZxlmtAC3hiRhR0TTt9TZ5VOuaJdmAS1UomHGQE46zmFLWeYZhSLquI6CNcawFAoG9qzEBca3wDAZIB+bes263+66lmHu2AD8DcOHglr29AmAEKwkgzuOyLL9X13UAyWAc/lRRFEhnX1ERIBb8K+0e1g2yLO+12KLR3sAOlohr18w+XO7e8Bau7z/z/M8u/IsdFODTh19gb9ZBh8Ox21IFEN6pz3nnp3eNzEBAgOin3/8ZNddfIu7dc889Da95zWuQ2AE2+n5d1+8DQ97EeNhfFjLXVNtbm+OMcTRAvtMTu8G/MX7jAYuxJgCWkCe4d95LIzMmsMpFkl7KU/PmJZIg47ni2Pd6ve+VJAlepgBFwFoFg+z9Pr+PBrR+/qPIKTmNDXHq7Y/++tOJBhE8Wbk4Jefsuw983JXkTl2kGvChn37IlRKY/YVk0C3WuQsa0Wythz7+l5/gzTR8PmVZBii3bLn33nvTAoFA26FDh5Q3velNvBn+zne+U/2Rj3wk5AuOi/Gta5r2r5gHhafCHUGAelVg0ybFPhJM7vi8JEksxe5wOG52u934zqIqduUBsI39fv+u5RKHVqs4TMrXEIk+ob5f7Xrr92G+6XgmeIzvAptYURQkPV21Yvddhcy1YRgAQzEv4/th2e+lbmZfl4VUMxjSzFhVFAVjOKoStiZ3C6B4yKpE1/WPGobxkBg771RVFf7OUZWwfu1zOBzvCAQCSE6D7P7zqqreGk2FYr3B9U74kquq+lFcbyloQAkpWhawWBcB0MfB2kGWZVhQLCpCmQTfCsbENxRFgVx5xEUwt7F+JIqLVrWOWKnyMDYwTsVfkEvK8R85csQuwWxVWxeU7t9n+WXb72VX88A7evzxx+85ceIEPK5Df3lJkvTao0ePshT9UkUAxZDfDxVJkt539OhReA6vl/Ue+I30wKsJsEVwEIE5sGsHBwZoYGCA2tvbqb6hkeqR9e6WKdazgRLTM0LBJ7Bv4uLiOIgHDy6WQoYP6Kp/Uf5GXtcrulI7YAtJZLBnANZC5tcO2CLwB5lfsFvY9zYmJsRcQOBvbGiARgcH2evuwqmTVH/6FHveApBFcDXWFU+x8fHUdP48nXvh1xwgK9pSScWVW6igooKD9QAMrTI5PkZdTS3U2dzCgcrmcy+z7GF6bh4HajNzcikzN4d99ybHJ2lyYpKG+/oIHrpgjiJgiqBldmEhVezcQZt37CCf7qORoWHq6+pmsLb21BoB29kZZhqB+fPic/CwfYYliBMSE8mTlEiZ+YWUWVDE4IMZhJVCcsiQSIavLsYwGDmQJ0QA2K69H6mEotVXIZCRg+kSSU4HB8FrTyIoforZNni3CDZvO3CAj8nRMWquq6X2hgYOinsnJjiou+f2O2jPbXdwUB7BeV6UwQ4WCRGv6MG+SuMtP1uchme3GFIAjSB5PTU+Qe2NDZyUMDHQT77RETJ8Gssib62spMLCQsrIzKTMzMx1gOl6HijrzxZRD+C7mZnxEXxrm5uaqL7+ArW0ttDA6DgNjo2RJ20TZZeVU3ZpGaVlZHJyECRITTDJkow3AcR1wDaiLueTrgSw5evJ4OQtAKWQ5L147mWW2O3v7GQQFMlySJqC3HB+eTn74nY0NlJbfT0nV7XU1dKuWw/R7kO3sSpHYkoqJaWm8jtlhm3Iw/YEr9VjgwM0OTbG8r5InHKrCbynw74Q4C7Ox5jIzLe81suZ4Qv2qJKgsH8r2nbuhasA2A4CsIV89EvUUldHrbW1bM+A5CsciieB3LJCsa449nnH8wAITUhKIs/GjZRbXMoS0wBTLb94U1HD7lW/9LtcjmELsBb7pZba89R07mVmJcOqAodbUXmdwnoFcBeMXNzPrcLXVqXCykpW/MAeTOF9h4fVVVjxI4A/t189ntAs8W3ztLX6DPtKBm7BqL7YQAFdo4yUFMpITqbS0hIqKy+nnJwctjzA/GTtiyL/Iq+bM9cZtq/0V1lVVQVxb/DP7L6180HPWICaKYZhIIgbKoZh7Dt27JjJV1uh6LoO39u/hpyyw+HY43a7OwGqQCbQ7gW5VBVhAA8kkyEruEg2NUzWeFV2lGB1QZr27qAv41BQQhkeiwgAcrFLliJArKrq/as9YyS/t7ORovF89Xq9f4yAuPCPBAAE0CfiYvNynTAM40OWv68kSUt64i1XcZhva9SBaHu9U1NT5U6nEywnD6SVZVn+OH5vA2N6DcPYrarqquxVq1472Gq715JSkks9Yxgz7m8VRQEDMVQ0TcO//wbyt4INjKD6amM/xzAMBMbThLwnJEf18Iu8Xu/HBUuWAbiVWIYC2MC3s8+SbtV1HQwxACYA+vZHItG8UsMFsGEBwNapI5IkrdnfULQbLHt4cqKsmX24XNt1Xc+ZXZip+d6LX0sc9i62hJ5uJZq8QL4ga3t/dXU1U28FWPuUvqDvH/KZQ+34Uyf8Z54/E5J/zsjIaHvggQfAbByXJAlzI7xJGTgCSKooCoBTZJy6FjzzDQEjUBDvdFOGkvE2i3ULgN3lcv1/9r4EPI6svPavbi3dVa3Fsqx9ty3JkrV73wbPjGdjy4QtLAkExjJhS4ZhEpaQGYbAI4Fhh7HbBHgBwhACjwGSwOybx7sty1qsXdYuWbu6qiW1uur1+buqp9TW0i2bkLF1v68+W+rqW7fuvXVv6T//OeeEpmkFOHfaO00DSr/5NsbTxbQTkdbou4hoybnvdrtvUVUV0seIwsA7eSOSMGbVWepXkI+hcczIERXzqeyEbPZ9/vxvq/9b0wh1c9mStZ9u2fCmq8C4f/z1fTtUsjxFwquM6k2JW+me0ndBnvdkQkICVAgWZLKZb+bxxx//1ze84Q0M7B4+fBgSptMWi2WDWTpfUZR/1WWMZ3W2JBJolnue7se94iRBEP4aIJn+f3iGhpT8Yr6ALseMvtxDRGF5XAc3dGpqKsliseBZh5Qv5tYnHQ7HPy13Twt9Dmlr3Te9xrdOj+jKCIFkp5XUuch1jL0Z4PLbBEE4p6oqvOvBAF/UPztoX8bagwgtM1ZnZmZ2mFmxobQ1aE/GOGyz2WztxnfNiTjXIgdt6tdxgHyapj0OaXv4rLrd7u3hsGB1iwbIESO556cOh+NdaK/eViQdeS0Wy23hsIBlWa7SpdoB0P9KFMW3GL7X5n6UZRlserDYz+ky4yzrHkoJYm5fs6WBLpmPOcAS78azKYriNxdrT3V1NdbMvwz6/FdOpxPJUIGiq10gSQprWt/c3FwJlBiqq6ux/jI4rpd5XuQLXbe6ujrA0tU/n7BYLPmHDx8OJAWE0n+r56z2QKg9cDMBtgjqQgZZcbupuamJve3aOzvZs/ZyXx+l5OZxQDc1b33ATzUyCnmfYOEQA7U3sgdXqHNmpecZErBg1CzFsAVgC1YNA7bwsIVsrO5xh8AqAq84ANjC7w5H8ZYtVLptO+UUFJIYF0diXDzVnz5NJ55+kppraylzfR4HEvOKwMQt5eCihQFO3buttY1ljsFovHTGHzBmsDMujuLWrKH4tQkkxcQwu9c16WJ28Oy0m6V8128uYaYrmFsZOVmUnp3FHm9XBgapt7OLwVowfBDcDJdhCzYtrjU2PEznANi+8DwND/QRrEwAmMYnQnpwHQdTDSSWJZBVlUFrSCeDiQtAeU3iOpaM1ve/IJnC5UcV7ccYRujsEY9nlr0CB7q7/KD0iRN8XYxZwrp1VLlzJ1Xu3EHjo2PUdLGOWhsaaLCnm4Z6utlvGN545XtvITEmhkTJQRFRkbpP8VxIPnzLt/g1coaAsfSzo3lOChZepyCPfKW3l3rbWqm7+RINd3dRRlISpScnUcHGjVRWXs6HAaK/Ru52tZmrPXDde2B6eppGR0ZodHSEamsv0rlz56its5OZtRZJ4r2dpW3zCxgEYzBEl+df9aJf+XCsDLBNZYsJ/0ZEnJAEZYaR/gG6dP4sNZw5zfsEQEtYF+QWFtHGsjLev/1JUh3U3lBHl86epcZzZ6l05y4q37OHNpaWsydtckYWM02xN0Pm2J9MdJz6Ojv5Z4CNGevhtbqB9/c5PREPYO5Ifz+3B3s9pIYhn11QXkF5xZuvkkSGLDLkkJlhuwIPW4B37Pd75iy1NzQwCA11hdScHD5i49fw3hhlszNYi/cNALMAsmPi4v0JZdk5nKxljYQ8fqS+p1+LJLKfAQo55JYLNTTc10dpubmsdoLEL1wfctGTo6M0NTZKbpeLEyDhR4znC6A5njGMLwPJukc7SyIDuNUZ7Wy6ewMXTvrgvdy/t+Mw3nuhouFn2jbRaG8vzYyP0czEGJVu3kwVFeVUUFBAiWsTmWkL5Y2btKwCtq/1gV/A6wt/BP3N+Pj4t9esWQPTMIAWXBCgPHr0KAcolyom+V8AJfBHOwdQRdM0MPfW+IKdX5Qk6TML1REE8MBzcde6devmGVIGASHLsqMAZsiy/BNfYPmdhldfTEwMfGG5gKkbERFxWtM0MIx/rbN5rznfO4glHLK3ny6hClAc2jwfliQpJPlp435MLGb8Cp54RyFFGwpTzjwmQb6tK5aj1Ps40Wq1AhSAROH/04PSmolBNen1erfHxsZeWm5+me4TSQXwmUWgm0s49xjEjLvKX9YsY61p2vsdDseyzBw9MA7p3zxN05o9Hs/2hYAMl8sFxi1Yvdhll5Ru1oENmJICfOPkBEVRwP6GXGTYIPcizx0kUtEeAMBGuSZ/w6B2G+Pzp6Iohs0+XGxO6ODryROdTxYda2eF00ABU/TKMVLVWeGNR44cQbIG1jBRUZRnp73T2wfdIDVrQsO5xqmnfvVUQF0gKipq9OGHH06w2+1eSNtqmgZJcuMZnPc8Xhps/J1X894ZaYmkZHvK5+Ni4uDNjOvAo/UlAOz4mYFVuY+zH42SELX2Z7HRse9YaE0y3wcSHSIiIk7p6xPWTagS/MqjeoR+pU9VNZVT6e0R4gt5iXmvM777+d8e+lNN0wJyp1ZLxLQ6O7f5s/c650nc4/xHfn3wE6SzVo3v7027l375w/+6MDAwULWY9KjpWQQgD2De9qtf/YpeeCGgWvt/nU4ne1Gb5KTx45skSQLAtWRRFMV8D2A3I5HGoWnaJxwOx6PLfX+hz02sdny8zcdMXzYBaaF6gli6OCXkNT64PpfLBdbxO33ywhgbqB+AYTmiJzuFLF2/XH8oimJmOv6VKIo/drvd2PsKDdnvherQkzkArldCMcAHoAPcBdOz3yctvN2c/LRcG4zPFUX5MWR9kS9lvCcYn7lcrnLdlxve9b+QJOmtodZrPs/Ur8hI3W+xWJCAA7Zy2H0ryzLuFxMbUvEB+WcdcAUjGm09JEmSM9S26vLzWCfQn36yROUAACAASURBVItaAZgSuJBAUmrIrYdyHf2dCteA7D7WphccDkdgnQilDvM5brd7r6qqwYkWyzJ+3/a2t1nXrFmD/RqJEoHiW4QfOnr0KJ5tSKru0jTNrP5RZSSrHTx4EHPC7EfvsVqtyY899tiCPsuozwfywk4Dz5Q/qu4v/+l0OqHKsVpWe+C698DNAtgisIig7tTUFE2Mj9P58+eppqaGLvf20tTMLB8bysqosBI+p/kcKEPQDoEmv1TinJ9NslpW1gNQVEHgKsjDdkFJZDPDFoCtzupA0Ms75+VgIpg1XZCV6+igvo52Ktm6lcp37GAfu9i1iRSzNpFqT56gY//9X9Rw7iwzqsCsAmBbUFlF+WXlZLVaKCLCwqzPrtZ26mprp8Yzp6nh1EkGySAxCMlZgKFSjIPZqcqUiz1x4XUYEelvW/HW7VS8bTszcZJSkmhdSjLPsSv9g9TTeTkgyRg+YGthQBRykWPDYNg+T+deeJ5ZLwD04GWLIKoEFrjNpoOcfhYLQFvIeGcXFPKB4C68eyHxzQCfLjtmMHJCGVScC/AcQVtIQCO4DAC7t72dQemLJ0+wyo0UF0sp6RlUuWMHVe7YThNgTtU3UEtDI3XrMpYxaxKoZOcu2rxjFwd2IQEJEGVuzsP+gzfLs2aWR0aAFwHuyEgkiRC5Jie4j8Eoa6o5R5cbG8guENkEgTbm5dKuXbto565dZLPZuN9X/WxDmcWr59xIPcCMfK8XcVHq6e6mbiSP1NVTzcWL1DMwQEk5ebQuN5f39JwCMCXX+0Et1e9Db6hmoE9WmbXhz4xwAVt4yK9NNQO2AskTE9TfdZl9uwHA1p85xYkqUGHAkbl+AzNJk9IzmJ2IhCUoDwCwRYLVpqotVLRtG6tswEMVvul+5q4fsK3lZKLjfg/b8TEGZGGhgMQwJDCxTL/qpZGBfgYoJ4aHGewFSIp5U1hZxYBxcnoaJaen0vDAANW8cpwuHD9O4wBsh4dXDNjWnT7DPrZY4+FjC2WO7MIC3rMhewxAGbLNDNi63fy+AbUMHFD2SEhOYQAXICrerQIs1mXeVYMZthhHfg/SgcS2ejB+a1nJBH2Fd5u4tYkUFW2jiMgoBmsB2oKVDGnnsaEhSmcP2wKWkU7Pg+1EHssoG+Clxv2sg8k3OGBrfpIMwNbPurUyaM2JB50d1NPSQl2N9dTV2EDFhQVUXlJCRfDYzs6m7Jwcstts/kQuXYEk/Cf0NfuNVcD2NTt0iCwu7Fv7O6fTeXd1dTXkP5nVpBcwBDc4nc55FLHg+3e5XHcKgmDI1DEQpYMqYO5tRrDMJxe6aLBMlmUAU5B2vax7oc1jW+rBR7Cj4Ic7qrNyrgIgzO1SFOVLmqYxmzNYDlhn6oL1mQHAQZKk3ddjTAEqm3z5QvYf1PsKwDYAv8cdDgeC+CEXM8AhCMLb4a+nsxvDltU0+Q/jj72/dDgcYKuEXYL8aQN9LMvym3QpY9R/h8PhWJa9alxcZy4jSI6ArFFC9vnVxx0AE5hWPxFF8T3mG9MZRNweSEmLovjgcjeuAzgI6AO8WhTI0AF5SFsCaH5YkqTPLVW3yfOZZbwtFsv7dHlrRVXV7YvJii/XXvPnsizDi3KefC0AJFEUwUZbUTFJehvf/6wkSf+4osoW+ZIPLPnNqDL4hp+c/jrNeqfnnTVWSyRfpr93Op1fMD4AWDvrnd3fJ/dpGqlCf1f/wL9/7+cppi9677//fit8D3xM/A/5WPHY5HjeC4LwcVEUDZYtNQ7W/1jVtHfD5ypNTH8iLiYOyRFcTHLwNKfOgQVLXu1VkqrNavvvFDGVPYFVVb0tJiYGPtxXlYmJiYSIiAh4T+cgGQHAse9ZeQXMFIC1HtXDYG2EEDFckFxo+ANzPZC3/vn573R2j7cBSDLKl/7hjU6sCfMKkhP+o+axH3aNvSoJPTduocGXOVj1106nc1HmnKIoGbqPckp3d/czX/3qVwPeubg9i8VS9uijj8Ir9WG9H0OaV769AAATgCH4k0PSHclCGKtvSZIEOeiwiyzLuA/D5/n1PklWBvLDLfo+BKYlfK1RVixJ7nK5HsXcgnq3IAiQiP8EsCsi2idJEsb+uhRZlu/Tk3dQH8vhmvbbJWXPZVmGtOwBKAbA890H+sFzeQK+t6FIxC8w34x7xvw64HA4AkoeiqKkm3y5zyBBRRCE+Q93CD1i6lec/WYdBMc8DLtvdaUJvMMkCoLwjCiKnNjiU4eAdzjUL1LM8sghNA9gx0av1wtwcp2PTf2SJEl3LHSfurw+kgrsS60Vi10TayQRGe9c18TYDgKtjUv+xgeqYi9ftnzgAx9I0BO3mJGuF6A2f/rNb36zzuv14l0sAb/XZeex5gVKdXU1Eu2KjF8IgvBXR44cwd61aPF9B7YQsIcIFEEQ/vzIkSPz6l628asnrPZACD1wMwC2CEYhUDQ2Okp9fX3U29PDvna1dXU0oSgUk5TMR+aGfGYHANwDW8FgB7Bk4k0g0xrCdFn5KdcA2AKIEsDqFPwshTrdO7arpYXGhgY5YFhYXk5FlVWUvXEjSfHxJMWtoUvnz9Hp559lz7u4tQksIwjft01btnEQVrRH8wHQsbO1jTpb/AxbSDIieAzZYRwI6oLF6oiLZ3YODkj/gl0CL10EV8HszS4ooJx8AAP5JE+5aHhwiPou+wFb9rBdEcN2htyKzFKNLIn84vM0MjAQYG6sgd/duiSWJERBHNRgsgBsTs70yzoDqI1PTOQ+YG4Ln6iDu2EkIgCwhV8eGD2jQ0N8QEax/vRJqj99isHt+LVrWXJyc2UFFVdU0NTEJLU3N1NHcwt1tzQxgwc+g4WVW3gcUrNzKTU7m/va7xM9e9MAtvzuYHqqzBLgc7Mev3x7Tzd1t7RQT3sbua4M0tTQICXGxdLmwkIq3lRIGZlZlJGRQfFrwC9YLas9cPP0AHzooUAAe4PGhgZqaKingZFRujIxSTMaUUZBAWVCBjkDkvYpvI4zcOT1y7T6ASTDX/Pm6bfrdafhAbZ72IogkQHbFN3DVmPgr7utlXraWnn/9TNse/g8+MwalgOxaxIYcJ0cH2OVBoBd2HvAfoXKRX5ZGW2qrKJNlZUE6QxI848NgWF7nGqPv0JX+nppWpFZcr6wagtbKOAazIQEGWpsjAFIsGy7WrFXtbI3K3xiceQW5PMB2eLak6eo7vRptirAITliWbZ587YdDEhjr8WejIQrHCwJrPmTAiTJRqJoY4D44unTfOBa6AMkpIHRm19RwaoY2K+RPAj/WoC2UF+ARQeUX8TYWAaKkaxlKJD4AdvgXeXq0V4QsB0HYNtEl5ub2CO4vaGe2cNFW7eyFz36yib6E9fcrik+cA/Ym7pbWylalDjJEczofNxDeQXFxsdz4hvepVl6em6O309udIZt0N/vrzJtAaoLAstyT4yOsJJLB1Ri6i/SGlHkfT0jNYVKNpdQSclmWrNmDdlsdk7IusnKKmD7Wh3wD37wg+mqqjYG+db2zs7OAlTFAtYV9Nk/OJ3Ozy91v9PT0/lerxcBZvylw0wT3QMU1Lc7wTj0saqqEPBdqB5FUX6kaRqAswVlKoMYe/A43StJkplxcVW1six/wAfGfg/AAbz6HA5HwPMMABvYVbpkadvs7OyWcGUdF7qPIHbdKT3gPE/SebF+NALokGu02+3oq6ukdBf7ri7rDCYNCoLzd+oetv2qqpbFxMSYzDMXH8kg39aQActF+gLMTcOf1uxlDLYSAFeAMexlG+qzpDNjETyH5LBRlpXFNk4MAtOfFEXxHrPkK8Bgq9X6is5ohH8yJGiXpALoYw4AB4kE41ardbvNZgNDfV6ZnJwE0xhzFgkCyzLHXC7XJwVB+D+Q5kVygtfrhQwpkhown+8yAx2h9l/wefBmNSRnTZ8tKo0aynVkWQbTNABEa5r2M4fD8WehfDfUcwzZ9d83Pk51/Yjzv1qmh4hGTgnPHjlyhMFDTdMiFEV5wqt57wHQOafOWdyyu+v7j/4gC2wPo9xzzz2TBw4cANsNa8Z/Yox0GeJ/kCQpsP41DNZ9R9PoQwJZIINcF++I3yIIAhjJAHHwXaw7LPkHsNajvqpeahGsDVmOLMgkW33P+Z+JovizRZ6dSEVRkAAARuBxq9X6l16v94SqqfEDSr82q85ynMhCFm90NK3PW1N02ahHZ0SeaBqq2fzbunmP1rBXo6rPvcmJ9Z2LLMtIMDh5ebQp8j9q5mMfk5eIJlvYkzNnISabfh0kPoCF/JTPj/auQ4cOIeGE9xGUu+++u+6OO+7gnzVN+wuHw/Gj5cbY7XZnq6oKqWHI8v87QF99nQ4wG5erI/jzIF9MeBCvCLAJkvLFZcL23TbaZmK8yj6P0i8IgmBIsq8YTF6oXxRFgaQ3QCuLASyabAtY9nsxlqzhhQ7pYx8jFog+g38r9Q82jYOKpCJRFAMs8KD51OP1eitiY2P9JtNhFJfL9QnD51iX4MZeCjndq94Dlqs2yH7hgiiKu7Av64lISLwJzP2FpIwXGQ8ojmDRAuB7VhTFfQvt9aOjo3HR0dG1RJSladqnHQ4H9oKQi3ktwh5isVgq7Xb7ihjbU1NTmywWC/Zdc5JU2HL8hw4dKtI0DSoUknEjuPcHHnhgPD09PU1fJ77ucDiQNDivLJBIeNzpdGLPXbL42Lm/8rFzAdobZUxV1U3f+973QrZfWO4aq5+v9oA+d/fqiUY3ZIcYYC0CZn29vdSkSyHXNzURDoq2UUHlFiqo2kLr0tM52BQTG+dnXQT8am8e760/2CS4FsA2MjIgGYvg55lnn2Hv257WVma7gjGzvriYNpaUUFpODgc44U0Hlkjt8ePU0VBPNkkKME43b9/JAcj4uBiKi3UwINre3ErtLa3UXFNDTefPskctB4tTU5jZg4A/gv0ILiOwOzowEJD3xXkIZoIFhHqLt26lafc0jV0Zov7LfklkBmzV8CWRwaRFkJk9bF98nkFbBFFtdpHvxy8BmUkx8WvIwip8fg9bliaOjAx4+gFsBhOHgV09QK0//2GBo2D4+Fk2EdTf1UUDXV3U2dRIjWfOUOO5M8wIQjA+JSuTNhYX04aiYgbEezo6qLujgwPCYPFE20UOsm/YXMIMHgTEIaNsyCsy8zcMIPkPNm//hyoOMG0hjQwZRXg3W8HgttLk6BhdGeinoZ4eaq+r5QCvxTNLWSnJlJmSTBUVlVReWUkZmea8sv+hhq9eZrUH/og9MDY2Rjg62tvp1MmTdPLECfJGRVNkXBzFJqVQXkkprzPxCWsp2hZNUVHRrJhhAEdmFbE/4m28Zi+9EsAWCXEAI/0Anpf3NjBmwTJtPI+EqTPMhgVYCblf3s9FiYFJMF9npt3sgz46CGbnIKXnraeMDRspv6yUqvbt4wNMRrcyTSODQ3Tx+Cv8HjA6NMBgLdBZSCiX7d5DaTnZZI2IZOaqW3ZxEhb2tDPPPUdnnn+Oom12Ss7KpozcPCreUkVFVZX8vlF/9gw1nD3HCUsAhUVHTNiALbzfa0+d4qOvo5P6L3dyu0t37abSXbsoKSNDTxSLpdnpWZqdmeV3CFghIHnNAuURJLKtgH25GGB7uRneqpfYbqKz8RLJU5NUxR7Br2OVDih6wLPWMztNsGsY6u5mVvSls+dYDQLvYwCRK/fdwpYHGGd7TAyDvOh7HDerT7RhCYJ/2ave46Er/X3UUnuBD/foCE2Pj1Gc3Ua7d+6i3bt2UmpqKsXGxZNDT8h7zS4U4Td8FbANv8/++N94+OGHI/r6+hBkh6SsUeY0TdsFf9rq6uojUJMzfdYdHR298Vvf+hYDEguVkZGRWJvNBsnbXB9j5DuSJH0E58myDKm7zyLZxmKxlNvt9o6Fvi/LMsAdgDyLArEmQHdOVdU7F2OlGfW7XK67fF68AF3AQrtPkqR/MT7TARwAbJDnG7RYLNvsdnsAxFjpKGmaBoASkq9gnIQFArtcrr8VBAH+hy6r1Vpus9mWZA6b2xgk6/wFTdOmdH/UGd0fFWMTUlEU5cs6ywvnhwRYLlaxyZ8WweIKeBmbwRgfOTBkv1lcI9gzUr9umy6nPLLcDeqSuJBlxNx/RfdHDrC39OA8GFMwhAAIjOD8kuwufcyf0IEMAOyvW0hm1QfIAIDDcwfmYK0oivCjXfSZ0r38fmn4vvoC9gD9VwRyLzE+9+gAsNkAYVkgeal+drlc7zE8k3Gez5fzRUmSbhcEIWTPxeXGUVGUtwGA6hhppF9euFqBdPgETSqDaj4C8jrA9h+apv5Jn85K9c55u//lK99PcivuQJpVVlbW5P333w+wFqw3+MCyZC+AH1EU/9ZoU/1AHUCTT+IFL8WePBghRJUYyRBmoAiZeQPKAHvXBopA4xlSZmSEEAGwYknGsUkytsMH1N5ltVqfItKyguu0WiLeXphUOM/LVZZlJKYgYeP01557QFY1NSCBqhF9/qE3Olm6eWpqap3FYgHACuCIXmh9gs504fHwF5CCr7xCNDtO33E6nbymm4ssy0jGgVQ3gBs8K67q6mqwL5kxvGPHDnrHO97BXxEE4X5RFL++3NhCij0iIuKEIAhITgCzE3LVAK2PSZI0T051ubqMz10u17t1hjJ+dU1Mb1mWzV6cUIKA//RAqG0xtcnwKcevIHX990hggU+pJEnYg69LcblcYG5C7hzlh5Ik/aWiKO/QvVzxx8ktdrt9QS9hl8v1dfgGQzEAgLzOUkU9fyJJEta8sIrL5foLsIj1L/2VJEnzMgSM+aTLhEM9AEllYZWgsf57nRHM8y5UaXvjgpC4j4iIeBmS0Uii8ng8u+Gnis9lWQbQ/KdE1Dg9Pb0jVC9c/ZkD8Lke+8Ds7OwtiyWKmRjQYScqmJJ9jOdvjyiKZrnhkPtVT5LCd81qBN2apm1bydw/ePDg3fq7WWDfiY+PpwcffJAkSQowmIMbeN999yVbLJZeJLsYn0VERGR997vf7V7qZvTvNQWBzT9wOp3vD7kTVk9c7YEQeuBGZ9gCeJVlmWSXi9rb26murp4aGhtpeGqKD2ltIrP8cAD0QkAqyhZNXs8cy7MaLMQQunL1lKV6YCWAbd56lnkFOwMgI5hQ04qbTj71JJ16+knqbWtjaeDZ2VnKXL+eMjdsYHZ0lN3OAUJI9bZdvMh+t+yFGxHBEoebt++goq3bKWndWkpKSmTmSltzC7U2t1DLhQvUfKGGA8FpObmUCv+2nBxKz8llUBbMWgQxh/r6mBEE0NgfNLWy3x4CraU7d7MkI+ST4VMHdk/tK/A7WSFgK7s4qH3mBT9gK09OECSF49YkBLz4wOhBIBeBWGbYqiqzbhBIRsAbAGm03cYSz8EldGAUkr0RDHqgLy/r8sZg4qDPmi+c52cIQdqktDRKy86htOxsZjpdGRhgEBxjAglrgL4AuDM3bKTCiioqrKjghAk/wxby42C+8VvQTfNcYRwM+UgE4Q2WP/rPNTXJQD1kKiEJrgC0J43sgkaVlVVUWVlJeevXc2AXx0qC+DdNR6/e6Gu+B4yEjo6ODupsb6eW1lZqaGqihkuXyLEumdZl51BSTi6vj5DUBfOfbSV9f1BzMpbXy+CX4fv9mu+QP9INhAvYZhfk8x6dmJrCrNGZ6VmWOW69WEstFy+wLDBAw8nREU6USsnIYElgC5K2TEAXVC5YXWNwkPcc7IdQuNh5xwHaceAAg7DTCpKmhgP7LxKoABJjn6y85RaqvOV1lJ6XyxK/8AqFxYBnZoYGu7ro2O9+R6/87nc8V2IT1vLeXr5rF5Xv2sHnNNbU0KWaGhodHGJQ2A/Y7qCS7SaGbUwMnxvMsAW7VhKjGawDWHvh5ElmWg5c7uK2VOzdS+V793HSE5KYHPFxNDvjIc/MLDPDMWl1gQy/BLIx9mEkOC0K2Db5+7+zqYnHAgoi2247QNtuu53ScnNYZQQsWtXrYTlxSFdfOn+ems6d999D12V+N9h++wHaevsBHkN8h0Feoy+83ptSftyQNvZLV/tVTqbGxqi7vY1629tooKOdBjvaiaanafOmQj5yIAmemUkpqan8LgwFjptkb18FbP9Ia/o1Xba6uhpSx8Hshb91Op1frq6uhpddg+6taQT63nbkyJH/WOyiAETcbvdTukziMVEUbwFj0SR5q6qqentMTAwA0quKiQXrVVX1joWAWBOgqwmC8A5RFOcBFMGVKoqyDV5t8JUTBOGfRVFkSWSjGKwhxF1VVd1xPWRlUbeJ0RIWCKwoyg7duw3g8hskSQLQHFIxM4AASni93u9bLBYGTHQG05J9FdQvAOoNsACg4g5BEOAxGHYx+dPOwgvUx747ofvigl2zIVzWJZixUVFRACyLTY2BFyFYQ8uC7QDp9XkK8Kre59m60+yPHMS4XtYb2TSX4G0Ln04kEhyIiYl5FfEyNVRRlJ/4WOaQdYV5asVSgW59PmD+RgqCABlPeJgCdIck51XzOezB8c/VAMvZ9H1IkO5ZCkhe6lpTU1O3WiwWgGy8gwLkcLvd20MFM0K5D1mWAbaDSR798/PfJbOML77v6iCaqBfuOHLkCNYk+Ff/FGvGFfeQV56TrUhm+NG3fzw8dmUMySVc7Ha7+zOf+YxdkiQE/v/KxxDFegcp4aOSJAWSVwywFjIqSfak6WghutIAlXQQGWxZBiGGp6+QyzNfTCDJnjwsRoiJvsSW/ytJEnu7LlRcLtendLalHBERsWNubu5fIbUdXKfVEvEvhUmFYNMHiimxhefw11548HaBNLO0db81kqo+feeRIT2BgH12UeTZyZcPv/wQpJXBAObi7icaOUPw8y09cuQI9gb/ubIMX1/01YAPfNlq9tWsrq5+tqysbP973/tefpE8fvx47e23314W4vgCzILUMORP+yDFC3Ynxj3YzzyU+vQ5CcAy4lp8ZvV7hrz2p/Xrhu27bbRXbxOk/QEigg0Kmeq1SLIRRfEqyepQ7nOhc/RnBWAs5jKSb/7EBzSWCIIAZuiSHukmJuy4IAhHNU0zZOHnJT+F2jYdOIYENdaGRyRJesj8XdN88losllsXA5GXul7wWMNr1pDdB+NfkiSW5Q6l6Mk9SLDBvMW6sMO3FmA+Yu4b8yAs1qoucY49bBPYypqm7V5M+UKWZYD4kJBvE0UR/q0LKpMsdC9GQovxGbyCHQ7Hv4Vy38Hn6ElSeCbzTJ/JXq93Szie88H1VldX4zkKyNXj85ycnJkPf/jDaQYovlB7Dx069DtN05CMYpR5sveL3eOhQ4c+oGka1A8CBcoj3/ve98BgXi2rPXBdeuBGB2wB5g0ODNBAfz81NTfThdqLHNgVEQhLTKJ1WVnsu4UD0m3slypYWAKZg7phBMGuy4DcqJWEA9iCmVlSShkAbKMgTR3F4+GZ9ZAyNcmALQ4EuQDuAVhfl5rOgB+kjwHw4oB0MAKI+Ncf4FcpY/0GKt62g4q3bKOMzHTKzEznIG5LUzMfrRcvcvAY0ohgfWbj2LCBMtfnUUpmhs7wmaGh/n663NTEgU0EjUcHBxgUKNu9m8p27WH2KwKprolxunDsZao59jIHW9lLNyPTD1JWVrHkoncOIKXu26rPNwMEnp2ZZkYPPOIA1p554TmalhW/XGRqKuUW+v3l2JtW9zozfB3RAPQDmLZgaprZOIZfY6jz23++wEHDyOgoslgj9CB7LbWxpF8dtTfUcfAc9wRP2riEBIKMJQLWALohZznU28tBXgTIkzKzmB1cuhMg9y5Kzcllr2iwrvyA7c3FsjU/+maWrV+61UszbncAJL/SdZnG4bfY30slxcV85OfnszQymLbo39Wy2gM3ZA/o6wKei9OnT9OZ06epua2NRiYnaXhyilLz1lN2UTGlr99Ia9YlssoA1i2/tYG+rgCsvYmSQf5Q82AlgC28YAHYKi6FFJdM/V3ddOncGWbWgnUKIJZUL20oKqKNRcVkczjgVUWAKg0Za6gOQDZ5sLuHJfSxf4KRuvee19Oe17+eIqPAxp1hj9na48cYtEW9ABkBeFW9bj+zRuG1CnnhyKhIIPkslz3c10sv/+53dOz3v2drAyTOQDli6y37aMu+vQziNtcCYK6j4cFB9nmFokfJ9p1UsmMn78vwn0Wi1KsgJVrvT8hhKwbRxhLNAGsB2vrBzm72L6/YdwszVP2AbSLF6IDt7OycDtj6g3ZQxENylrGHh7qXYy4sB9j6320A2LoYfN1+2wFKy83jtkCpg1hG3MsM4/b6Bmqrb6S2ulp+f8J47LzzLtpxx53MygWYDtYtJ9fNzPBzeDP6RXOfc9aIwHMQ72NgjEOxBUdnQx2/S00M9FGCw0FrHRIV5OdTaWkp5RcUIu7Lx03iVb8K2P6hFu0/VL2HDh26y+cNC1aUuTzndDpvxS8OHjz4siAIAR9XgIhHjx5dktVkYuF0eDyeqvj4+DGXy1UqCAIk/wCYLsqskmX5jXpQFYvkexwOx0+C712W5Q/6GI+P6b//sCRJAAoWLbo3HDzf4hbygTWxfnHNOx0OBwCmay4ul+sBw1sUgViHwxESq1UHXHEuvOy+5nA44GcYUgkCMZ9UVfV+q9V6AnK+wczA5SqUZRlsSwMoHhQEYYsZhFnu++bPzf60giC81ZC9lGUZLJ1dYF06HI5bQq1TD54D8A+AS+F6Ebpcrp8BwPaxxNp178Uh8/UVRXlO0zSAufBGhqRx63Ltk2UZAXUE1pcEx03sadAtd/s8/8DiXbCALY0xJKJ4n4fq387MzByx2Wz4eZNPfvOXkiQBwL2morOcIV++1lTRZT0IH7YEKerQPUcBMsObFwVg+paVSnAudIO6vyUD1xd6j9HTTfPzSEBmHT1leexbXz78Ib1NWDc+ODE7QWMzTIxTf/+LJ5+8dOESWKFG0T72sY8Jubm504IgvF/TtKOQ6wRLWBTFvzBOMjNrk+zJZLPa2KMbn7vd7n2qquLeuUzMjtPYzNi8k79a7QAAIABJREFUW4iNihtIiE4AQ+33kiSZrz/vPFmW4YULlj6vT4IggNn6RtSHeo0iCJa2waTBwv3C/oCmsyzLYGlCunneHH7kNwefIxICLFufyts/fHz/1yApbmbNTquqmvXVFx64R9Bonl/12AUiuYtecDqdXIeiKB/RNO1b+jMIafp58/nJJ5/89O7duxmMef755+mJJ56Al+36w4cPLynH6nK5/g3eyfAwFwThmJHgEAwIhzr5ff6dVSAO6/Kr1/TsyLL8Yd+8+7ZxbYvF8jq73R4Y8zDaBAlqJByAZQ01hLf7fLQ3hpvAstz1gny+n5Yk6QB8jQVBgNQ0JNmPSJKEvfWq4nK5/lwQBCQJ4Jn4lgms/bwkSczODqcgOcYHZACgBoP4qusqivIxSDXrc35Ffun6+oNkGfTrzwVB+Lp+TYDV3/clY7BMeagFftd6EtoVH7t9t81mY4Nnl8sVYEaHIwutq5BgD0OiTKfPC3fvYvuryUPdrarqtnASytxu9y2qqpqThlY0ZrhX/f0CgH+Jud/C9ZxfrM8feeSR5p6eno1Bnz/mdDp5/V6oHDx40JibxsetTqczUIeepICksHslSfqVuY7q6mrseeh/owTefUOdF6vnrfbAUj1wowK2BtgDj7u2lhZqbWlh9k1tQyM1d3TQxopKyq+oosz8fEpKS6ek9HQOJEGqDFLINzNY9Ad5YsIEbDeWlFH6+vUcTI2IimL2C4BL+MedeuopZtjCZ9bA08GCiV27liV/BZ1pCnAXEsZg40BGEYBXanYObaraSkVVW2j9hvW0fiOEIzQGa5svNVNrnT9oNjU+ThvLymhjaRnlsTftBkrPzkaWK3lVlRmjHY2N1N5wiVovQtKuloOnkFnEAR9XyDAjQFnz0ot0/qWXeH4lGoCtzupOSNIBW8PbzQTYQhIX7Xa7ZBq9Mkhnn/fLNKIvUrOy+V7QPhyYwwzYWq1+YMI4AG4A8NP/XalfI5I+EWxEQgNAYPQxZJAbTp9mxmd3SzN1tzazjCU8BzEeGDdrVBQHwb0eDzOZ/Z7DQ8xyilubyJKXVftv5QB61oaNzHoztzWcIPQfZN7+ESr13zOCugjwWri/8RwgSj/Q3U0D3V0sW9l2oYaPDbm5lJ+bw8HdouJiPhDYRVD4ZgyM/xGGbPWS/4M9AMAMAB2SsZ599ll69plnqbWzkyySRIIoUd7mEiqsqGQ1BSgK4ADQ52fv+4XTVp+L6zNg4QK28HdPzkijpNQUmhifpMmxCeqG8smJE2wdMKPI5J2doZjYGCrbto3Kt28nG4BPTSOPCjap36MVagO97Z0stT/c18fqDbEJa+iWN76Z9r3pzWwZgHc57P8XANi+8gpbFDDD1mqhLfqeA2UOgLVYX62kkYU0GukfoJd//3sGbMeGR3jORNtstP3W/bR9PwTZNGqpq6PW+noGbIcHhphBCrC2ZMcuZuO+Ctj6PWw11Z/8ZwC2dnt0ALAFaAuwdrCrm/dMMH9xpGZmUEJSIsXExRHAWo8JsEUnGIk8hhpFOHvl0oBtU0AWGe8e2w/cQTtuv4PS8nLZZx6Ard9+QWMf1stNLXS5uYXqT52kupPH+X1l9z1306677mZ/euzzUixYwmBUT9+0gK35iePEUKvVZGGhUVPNOWo4e4a6my+RZ2KcZicmqHjTJtq1axcraMTFxxOUveBhfBOsX6uA7fVZov9nannf+94HhiJAKDNIMxgZGVn8ne98Z6S6uvptRASfO6PgLbfI6XReWqyFLpfrfYIggGEIpiokDOt1n04ExrKWYpIpirJd0zQEMO0+CcQHRFEE83deMYMXCG5LkgRAYtFilhv0sTqfE0WRgWijmNi8YcsjLnVdM6Ml3GCmLMsI3u/RNO0lh8OxL9TZoHvoPa37piII/yYf4Pi8LiW6JCgUfA2XywUGD5g/CHaDUbtnKVBxqTbqAVMAGfCnfdDhcHwF58uyDKbvW8HgnpmZ2ZWQkDAR6r3Ksgw5ztvN54cDtsuyDHAJ4BSYzzuDpblN8rO491sWkjQObqsJtMJHH5IkyUgqWHQOm8Hrhe5dn79IdAD787uSJH3YdO/wQwZ7fUmJ5uX6VAcOwJgqMp3r0pnmYDWGXXTJTIDKYGeioB/3SZKEeXldij7f8axUKR4X/ejEo+TyvApg4iKTl6jLIaetf/jhh+cURfmKj037gNvrpkHFr1jb2Xr5h0/86xPzmK1333033XHHHVgP/sa3aYOBFx/sL1zfX/9lErRP4C/8FHsKRVujP+FwOB5FnVNTU8UWiwWJCOztCFYtmLDmEmWJupImpaNvAtLBC3WKznrGPQL0BkCIMfqwyzNFw9Ov4ugWweKe9XjyyzLKeox6TFLUANn2g9FufPbIb6rB7A4kw0Rao0bu2/XZtaOz42S32mitDaRfv+84/vPIrw/9jAQNyQ1c5hSiK8eI5tzaG7/+9a8jFdBI7HizJEm/1sHBf7FYLJDaTfclrOB5tZ88eZIefzxA7nU6nc5Di00GU/LDpKZpP9CleOHtusvhcITNgpuent7g9Xoxz3FzL/vkYMHUXdGzY5YQRvsFQXiXKIo/DXdiBz0nSDwCeAu555d9UrDwPrwuZXp6er3X6wU7FKD8aVEU9wsCyOYyfgfwdNGEGZfLhSQB9nqHRL+maYY6xQ8kSQpbQlZ/PrC34Ln6D0mS8J4RKLIswxOX5cdD2eMX6iDzWAuC8LzX6/2Ij6ULoDHBl+TzX771/PXhdKwsy0iY+BNIM/veUbAfwHcciQpQwsCcwnrxXofDAVB72aKvXUgMQ/LbgNVq3bOY5YGiKPC3RVJKQrjzLNhnFrLxDofDr0keZtGTpPB+gflpLitiWAdfHol4Ho/nsW984xvU2wuV43nlEBaLhZp8//3322VZhv0BwH+jVDmdznO6ggck3tGHf+dwOP7ZXMfBgwch2z5PFlrTtDcePXqUE29Wy2oPXGsP3KiALWREAdaOjIxQbe1Fqq2tpf7hKzTuniZ5zksbSspoQ1kZJWdmscQbglAMLOlAF/o1nADYtY7DDf/9ZQHbPl0qMY3WF29mEBIM20j4DkZHkWtikuWFh3p62ZOu7sRxZiXErFnDrM74xLUUt3YtB079RaBpRWFPOrBcwWYBsxPn5xQUMnt2U8lmPgCItYJd22wwbAHYjtEGgKElZZRTWEA5Gzey3x2zsjSNJYq72tqpq62NQUscCEZu3r6dpRHBMkVwEwHi8wzYvsjsGAC2YJUWVm2hTWDYGoBtQAZYY/YMJJb9DAw3s1wAdAKsnQfY5uRw+3CsCwC2lgBY6wdqwcLxs4shybxSwJbbYwCAgl9WFL68F48f5+Du+MgVmhgeppTMTMrYsIESU1JIEyx8oL8ETSWvZ5YGe3tpqLeH5aL94KxKW/bfRlv338pjwuzoiEh+9pjlruL1/WYtfkYO2NEI8AKQRyLB1MQ4Jyt0NNRRR3092SF9bbVQ6rpEKikpodKSEkpMTKRYeBZLCJGsltUeeO33gAEOjo+P8zs4josNjVTX2EBjLpni0zJoTXo6pefmsRQy/OiZyab7eiOJBesWS4qxYsBqudYeCBWwLdu9l8p37aG8gnxKzUij5LQUujI4REODQ9TR1OzfS04cZ8/Y2Pg4Sk5Lo82VlVRSVckM21kAtthHdEm48ZFR6u28TH2dl1npAjK+UOKAHDIARig7AKjHe+CFVwDYHuNEIT/D1kpbbr2V9xzME8j8Y88BUDw3M0NDPd30ypNP0vGnnuJ3CMj3x65ZQ1X79lLl3j28pzdfqKXmi7U0PADAFgxbh4lhm0bx6xJZJtkvswzfVq/O6BZIEm0kitEMNF/QPWz7Oy+zJzzaAYZtxb59lJqZRQlJ6/g9Av61UBjh/VC3CjBUQwBgh/uuGgpgi30dDGgwZXccuIOfK8gzS7GQRPYnhYERzZLI58/T5eZm6m5p4vYxw/bOO/n9Gu9n6IubnWFrftb4Xco4dOZtX2cH9ejyyEMdHTTU0U7pKclUXFhIhfn5lJWVxfLIMbGxfquQCIjw3bBlFbB9LQ1tdXU1/OLMAXOwnvYdPnz42Ec/+tHomZkZMEgyTfd0xOl0LsjAwTkmJgN+DHjauVyuF8EeQaBYkiQzIzJQtdvtzlFVFSzYRE3TvupwOB4I7ku3271XVVXDW4+995bqbz3ACLADDIqrfOV0T1uDXRyWPOJS1zW3U9O09zkcDsOjb9np4XK5viYIwt/4QJkrmqaVhuMHJ8syPAThlduqqupui8WC64K51zozM7MlVEBUUZQMTdMwFuxPBwleURThnRp2MY8rWNGSJDFTRlGUf9ZZWlcsFstWeNmGWrksy2jLvebzNU37c4fD8eNQ6pBlGR7K8FKeQDDN4XBcNH/PJG+JXzMAtVy9iqK8U9M0Q2Jy0bnkcrnKBEEASAIA7jOSJH1xsbr1+Yv5DlYggwwmv8xOr9e7NTY2dkXs16D7XQj8vtvhcDBIE27REzQAYmwwffcqdlO49Qaf73K5Hoe0MX7/XNOv6FzvfHLj9Ah5R09Ysg8fPtwryzJYgJ/zqB7qlXsVIk2cmZn99eEvHEY6HzxRueTk5Mx97GMfi7BYLF8FAKMnszwtiiI8Fpm5Wj9w8TCRcEggQUsWUwR7hP3fRFF8Nz5zuVwpOmMxHT/PeKepX4HdJxewSXMEEpRMR6ZoEazDgiBULMGqQ10AhvAc/sDHvGwAS949p9Cge3B+d2jCPcWpxQGlBLfbvUdVVSS/QG4Wa/FVc/hzv61+QdAokBBSkfU6yksuJVuEHSD0vLX64f88WG5VhRc1U1+5OolixjO7Pv7xjyPhBwxkTrIJYm1+xgeKfhIM/5GRkRNf+MIXAHAZbZ/1eDwZP/jBD+aj2f5+fK8gCAarF6x1TswJN/nFuJDeJrDskDRUpyjKrpXIKaO+qamp11ksFjwzxtvc30uSNE/KNZS5DT9Uq9WKZAxQUEANhyQxFCZaPR7PNihThFLPcufoig0A6wFaNXs8nu3wSDVJZXd7PJ6yha7n21MAIGO9gjLGl8FOx1j65IB/J0nS3ctdO/hzHXxE0gaAY3iGAziGFzcXXYkDbQX49v9EUXyLgDTTMErwWHu93tdZrVYwvjH2IfmQmy9nYnlDyh+JD+gP7GHYJ/F8QpZ+nq/1Us2FFL+iKEhwuIOIxlVV3YPEtoW+o/ucoz/wDvMdSZKu8o1e7Fp6P+C+0/RzVixvH9TmwCWvlxy/ziCGTLllcnKSvvjFLyozMzOGMgOuh7/GX+d0OgH0X1Wqq6uRfIIkFKM86nQ6PyHLMupEP8POYctCvumHDh36paZp5veJ5rGxsaKf//znuOZqWe2Ba+qBGxWwnRgfZ7C2p6eHTpw8RcdPnqRpVaPYlBSKS/WDgjjWrPPn7CGAZQShwg1+XdMA3CxfXgFgC+/BKHs0ewpDdrC7pZW6wZa+WMvetAiCQqYPB0tfIkgqSQS1S4CBYLYgSAiGLc4HcxaBMkgnpmRlUdnWrVS6bQuzceBh264Dti0XawmSixtLS2l9SSkDvFn5AGxzKEIgsgoaTY6NU19XD/V1d1PNy37JY3jLbqrawlLHkGc25tb5F1+gcy++yO1dl5ZBSZmZVFRZxecCsIWkMxiofmDV/zrB8sUAbN0Kg5ujQwPzAdtsnWGLxIOSUpaEBnMIQUAGag2fRl0+1A/YviqfGOq0M1hBYPsCOEQb0V6A0zUvv0g1L73EnrQIhAMMydu0ifJLSyk1O4s8HpU8c15m40Za0S4v9XZ0UG9HJ3sAQ+YZQfStt91GW2+9jdYXl5BdksguStwPnDzBge6bu2BM2bsO7Gl9bEeHBqmzGUBFE4319NBYTzeJEVaqKCujivJyDu6mp6fT2kRObl0tqz3wmu8BQ/61q6uLampq+BiANO7YGAl2kXKKiimneDOtTUqmNYmJnIjFawhUMxjoMkmsrwK212U+hAzY7tpD5bv30PqCAsrISKOU1GTq7u7mo6W+gWqPH+cjOT2dlRZyCwpoU2kJFZWVUjSUKjSiOY38zE6QHcbGqLezi3ovd7GUcuPZ08yExTXK9uz1s1zXruX9CoAtDuw3foYtAFv/ngNJZMMb1O2aImVqivo7O+nE00/SqaefZjZv/NpEWpeeRmU7d1LZzh2sFNF4/jx72MJuYUQHbDdv38nJWrA9gAz3q5LIfhlg1k0QiAFbSbTT8EA/yyHj6OvoZFlkJOaU79lH5Xv3spww5rIfsPXLCeMZeLX43xVW4toRKmALVZMdB+6kHXfcRem5ueSIj+XnCu9WAJCxn+P9B7YP2JOQtGWTRAZ4tx84wIlkYNfCIsIPOsOH9+aURJ73wAGk1d/zMOY4kCQ4MTpKg91ddOncWWo6c5ocUVGUmZxM2enprJxRXFxE69atY8Z3dDRCcjdsWQVsXytDe99991VZLBaAcoE0KJ/P7GePHDmC4DhVV1cboJZxS1Ozs7NZP/zhD+dT2PRP9eAlgoP46/whSZIAiAHENfw8ezRN2+JwOIKQBg7CS4qiIHBdvBgDRA/kAnyNhfeeJEkIbC9ZfPKXYOmArdMvCMI2MzASxCBd0j9yueuYP5+amiqyWCwI6IJd91lJkrg/QylmVi6Ac7vdjvsNqZiAvCGLxbLd6/X+NYBfMIIgQ2uz2ZpDqSiYbalp2qcdDsf/CeW7weeA3RIVFXVc0zT4X/6nj12JsUCg+6Oapn0T8po6cxfs65CKLMsAoQOytPiSpmmfdDgc/xRKBbIsI0EBiQoIIO02gu/Gd82fw49TkiQ+d6kSBPwHQOng75jBPHgLi6L450vVa5q/NfCRlWX5Y/AxDXdMl7nG931ys8GJDx+RJOk7y933Qp9rmmZTFAXIaSAxQxCEj4ui+LWV1LfYd0x+jtQ/eZn+7fQ3iIJwHblDeOSfPnbkIUVR7kcSCDLNu+XuAU1TUzRNrX/sHw+7PZ65LcY1bDab+ulPf9oSExODdQNMVgBpJ3RQaVrTNEvDYN2/EgnvtggWb4o9xRpljT6us5w98DzW59Nm1AlwuF/p4wx3IuEFIo0lv1PEVMgnz+hzf0HGsc7AA1BTCu9ti8Vy2Pcc/XRWnaU+eT77zCIIj25KLv6EcR+Q0I6IiDity6AvqFSAcx/57aH3kKb9yPieZIuj24vfSdkxeRRpiaw0WITG54/8uvrTJMz3mLxz47tpcyZ3IbMt9bUc6xaAPjzXOTro/WRjY+MbnE5nHRHlm8aVgRXzOJvkX/Hrz/lwPHwOQPhjoiiCGR9WCRqXPk3TKhfah0KpVE9KgrysASataO8w95MgCJDaBWD3UVgd67LhISewLNVugMLYj3SVhYDvqslPHBK7W2JiYgJexEZ9OisX+zIAeayDSAYC+Bc26Ik6dYAaoDm8Ty8oirLXDJoHJQrhuYN6QADMDWV8gsa6y8d6LtB9mTEf27xe7/bY2FiwMUMqJnsHRDWR+MDMS3388P4EWfqnRFEEC3lZYBlriKIoUC2BjL0CEHIp9QZZluEfD8/sc7p/vF9vbJmitw/rB69FRNTj9XorVpLgE9Rm85VXBKgHN93lcsFDGQk+TFXxJfc98+CDD37G4/FgHTEbxY3Ozc2VfP/732ffYHM5ePAgEmrgh2yUga985Stft1qtX0IegMVi2bxYUtgHP/hBJAvi/ch8rY84nc4V7YHLjc3q5zdXD9xIgC2DPHNzNOf1Un9/P3V3dVE7AkoX66imro4iY+MoZ1MRZW0qovScXD4QfAIA5WHATIVJmh80Ww3oXt8H4SrAViG3rNCZ556h0889Q8P9/bQuFd52abRh82baWFZOZsAWQdTmGr/0MNiFA12dZBMlWr+5hNaXlDDDNn5tAgcLVa+mH35POgCpF0+eoNqTJ2halskRF8/+qpV7dlPV3j3kiI2ly61t1NnaxmAw/OkgpZhfVs5M3xxIIoNhm53tZ6iqKo2NDFN3eyd1d3RQ/elT1HD6FLN5irZspaKt25hhCnlgBCfBrj334gt+hm16OjNsAdYWVfkZtuzDG/Cw5fdxE2ALSeQpDoaeee5ZOv38s+yLh2Buak4ObdhcygcCowBsAUgH5JA5uKuDFAArVsAaNwBbluWNjPT70U7Bj3acao69RBdefplZNmJMLLNoCkpLaFNFOYPbM545mpmdI6tFoKjICPa962lvp+72DupubaWulhbqam3mAHXF3n08lgnrkgJANyQt8TzfzIX7X/cmxr8MLkRYmXE+0AN55G7qrK+jyw11NOdy0cbcHNqYk0OFYOVs2kRZ2dkBZvRNIKN4M0+VG/reAbjKssxqA80trXTq9Ck6dfo0kc1OGhiQKSmc8AE5ZKznNrud1ytDBtkAFrmTVvf26zZXzIAtQEh5aoLqzp6lujNnqONSEydYTY1PUMWevbzObygsYN/41NRkv1VFays1X6yj+tOn+ciF8kXVFiooK6O8jRsoN38jRdrsNIdEIY14L8ExNTlJgz29NNDb5wdkX36JlQfyoYpRVsZsUOxB0XY7XTh2jGpeOcbvGABbMZfYN33XbkrOzAywsOGzDjUOKEBcOneOD1gsILkL9RWUl1FheRnJU1NUx+09oyt39LGkMt5Z8L6wZl0SxSSs4cQj9tcFM5bjbEjEslDiukRau24tTY2NUcP58wz+Yj/sbmsjr1flhC8ceBeCtYIUE0cez4wureyvB1M4ymbjA6xk3CcSz1gy2pT4tdhALwzYjlHnpUt+OeRLjdTR0MB9WqEDyHhvkWIcZJdE9geecc9Qf3cXNZ45zaC5AcQiUa2cx3sP9wXA2shom/9ZBGCrqjeDpG9Izxje1xiw5XcrPyiPxIJL58/RpfNnaW5qiqJVlWKio6m8rIzKykrZpx7SyJBI1mMSIV3rNXbSKmD7Whiwt73tbdY1a9ZAYs8I5qHZZ51O51b8vfGBD3wgwWq1dhkBNHwIedCjR4+yp1xw0TQtWlEUBAfL4T/rC/S/GecYQAnkUDVN27GQjKUeDAST74DOgtgmCALAjEBxu91Zqqoi0JtMRCHJwBrsIYBbc3NzYCI2GRXqvpcAE+Df96zdbr/DB1Zfc5qpmdESCiBnvsfJyclCq9WKNolm2eBQ5pPBCMW9er1eSPzBLxiMEzCmbw3VVxFsHlmWn/b1CbPufEH+AHMwlHaYz9GZQWCH7tBlX3dCglNRlLdomgYpZFXTtHvC8QuWZZn9R4Pa8i+SJN0XSvv0ayNYjr+rA8F347s68ArmkyVUxpQO4OA+4Yv4C1EU4T95lcaUGYAjogDIt1i7TYH6Xk3TkFwBiWyw8DwWi+V2u91uMM1DufUFz3G5XJ8CABz04aKA83IX0jTNqigKAA2zH6tTkqRFZW+Xq3Ohz3U/ZHgRcrLJT098e65PaZunXTE9RA1f/ICzWJblgz6QiaU0e+Xe8x51FsDN6E8PP/7Tob4hSAwHSnV1NRUVFV3SNA3rT5kZVDqjnYkUB22/1IjeIJAwmyqlRUVZojo9Hk8lmIk6Aw2MVvb3xstjn9JLc+ocGvm85vd8XBsfvUaNj4oXBEF4m+HjvMB6KiiKAkYsEhwaNU273+cf/ds5dS4CdRovpvozenJTUv1uQXg7r19BrLpln40jzz8yOTjVE2AYb885QHvy7vm2JEkAD+cXjYTP/7YaLNuAh3laXA5Vxd4998Svnkh96KGHxtxu95M+eV3IzgOMmtLXbEjw7oP8cHV1NVjLZj9ct9VqTX/ssceYTapLKWMvAXgDf1j498JfdUXzMmhcxr1e7w7zXhDO/Juens73er0AMPkt7lr2Dh9Y+YzeT3WCIBzV/VqvSXo++F508BKgF+bykNVq3Wmz2dqnpqb2+9YTSNtaFlMQCGKp/kIQhM164k3YoCfapasFIJEJbWn3er3bzMBpEAB62ePxVITLMNY0LQr9qj+DI/Ad93q9mENYj+CfXWm32/FeE1IxrY+aIAjvNiSvg95ZGkVR3Iq9LZRKTQlss6qq3hkTE2P2lp1XhckbF2bbJZIkXQVULnRNrMOm5xCnwJ5ia0xMTGMobQw+x9Rm80cAkLGnhwWoB9dtfhfTP2ufmZmphBrIAmsFTkFS4A6n0zkPuNbfaeFBD8lrLh/5yEe869evh8LAmyRJMiS2F+yC6upqJBRB2cQoo9HR0bnf+ta3JlfSZ6vfWe0BowduJMAWAA9AM7fbTS2trdTQ0MD/9o2MUv/oKCWkZVBBRSUH1eALBuZCZGQUzYEdqPvWroiusDqdlu+BeYCtxz9Oskynn32GTj/7NHvQAXRkwLakhArKKihzw0aKjI6kyOgoDiQi8ArpYQRV5YkJWpOURJu2bGFP2tiEeJZSBPPA6wU7UyOLpjEb1j01QWdeeonOvvQijVy5EvAF3X7rrbTt1v0cFAXrs7ezk8CubbpQywyewooKKiyvYFZQ3vo8Ss/IJMUzS+5ZD/V191BL3UVquXiRultbGHwEkFa+ey8zfCDJiLZMuxW/JLIB2OoetvMAWyQZ6AkDhn8py+BaIzjA7JYhiTzEwDYOsFsRRIaPLcBasIABdrP8pxWArc6wNdg4etq7Kft9+fHiFyOGezm4CjZHlC2Kg9UIfIMhW3/yBNWdPEFTExOUnJHFwe/8zcVUWFpCqVlZNDPnpRmP1w/YRlhJ0LzU03mZj3Z4SV84T00156mgAgHqSgZs4SkImUp4t4KRE3guQ2vxDXsWB9jxDOnynbOzfuY4+r71wgVqrb1A4/195Ii0kgMsrfJy2rFjBxVt3kyRuu8w5sdqWe2B12IPIKGqp7ubent66FJTE52vraULF+soOTeXknLzKCUvj9Jz17OMPnts6wy2gMXBahLWH2TYgwFbZWqCak+f5qO9oYEuNzUzMFnFvqz7aeOmQsrIzGDAtrGujg8AtkjEwgGgEsk7myoqKQl7ZVoar3lzc37v+AhdHh5SxaNXrtCyrVCrAAAgAElEQVTYlWE69+LzdPaF53hfwr6YkplFecXF/J6Hvd0AbAe6uvjdAd/NKyrmIx4KK7q/O9i1rskJXlfhkQu2I9iy2fmFlF1QQFnr8yhzQx7bIVx45RW6cPw4sZTx5U5mcqdmZ1NKVg454uJYKQJgKvYvI+mIlSaioigP7xOF+fz7jsZGatePtoZG3l9Tc3IpLSeXZZjB0gUQ653zsCevP5kQQWALv/8AEF2bkkyJqam0Li2VbQ+8Hr/091IlANhaoZrhT1KcHBulzsZGBmvb4NFbV8uJYnm6Gk18YiIDw3gXwPsb+nF8eIQGe7qZFQom8trkFErJzmabhg2lSJ6IY6lqvM+gTav7+fxRwTgY8sj8yqURKbKLVUt6O9ppsLODrnR2kHtkhEo3F1NJcRGtz1tPGZmZlJ6ZGVjnbsBkrFXA9g+yYl/nSqurqz9GRGbwVbNYLKWHDx8G+wnsWnjH3m+6bPvY2Fj+YhJxsiwDBIMPXYMuO+d2uVzwBwQQizfYNxrMlOBbMTFYBjRNqwiWADbLRgqC0DQzM7MDco5LdYksy5DP/DysFi0Wy3673R6Q0QOD1G63n9Q0rdAMJF5rFwcxe34niuIbQgWBNU1zKIoCAB2MvgATNZQ2ybIM0AlB6VmLxXKbpmleMPLAFgmXkWaWmA0FVFyqfaa6GHAEo80sJRquF58syw/5rgc/UXP5tSiK9y4EkC4wzwDKA4y1moPvxnlm6U8f0/vnoii+YznGlBnAgU+i3W7HnL8qXVnTNDMAFwD5Fus/l8v1gCAI8PmdBCMsIiJije7tHK1p2rsdDochvRzKFFnwHEVR7vVJbgfLXIMpdlco/blQpSaJVeNjSAmDeXbdTJJ0BjtYqexX2DhwTvuvhh/NM0tRZ8nrndHKPvUn3wDIBF9RYWR65GdTnkmWT64/2/A3Tz/xNAL0ge/t27eP7r33XkjzQgZ+F6RjVVXdBVDpwsAFKYKsCPjvtwgWOVVMkyItkZNWqxXMdZyPzFRjDWSGQL+7n2a9jGUcE4iiNaIttgjbXIo9FcDykhK6iqJ8WdPgj0vDqqq+1Wq1/saremPA1gVr1ygCCcOahwqKM4sB6BisP4NVhzXo9Uv1PXyc6/pPfeT3ja9ar66xJ3qzkjenv7nkXVcpIeAan//NoXs00gy/Wm6K3Gql0Ya5w9/4xjccmqa9R2/LkCAIkL2tn52d3WOs2Q8//HBEX18f2KOGTCtOf9jpdH5Ol+4FIIPEHADWOAf03ackSYKsaVhFf+5+pu9N8PG9RRRFJP6EXfS2gVFptLtOZzyGBNSZL2iaK12apv2DSfr59T7LADNLMOx2Gl/QwUskEOwyy+663e5cVVWx10Cp4h8lSYKSxrwSvJfpnr8YB/h9bwsH9NTnQoTb7X7K56f+OgDHvuSDLaIogu3LRU/0gJw3krbGrFbrNpvN1hrOzesgKnxmwQLGmMCCAXvjB4yfgxnjS9XvcrneJwgC1EFQ5iktuFyuR6EagOdzKUnz4PplWUZyzKd0ed+rEoaC5ggkkAFwR+rvMCEn6AStw3gfgLw9JLzDLqY2m7972ev1blkJW9dcSdC7GD7CmrrVrAayAJCKP6COHjlyBKzjeaW6utpgI/Pv9+zZQ295y1vY9325G//oRz8aOzMz02EGfH1JI192Op1/u9x3Vz9f7YGleuBGAmxnZ2dpcmKCj/M1NczAaWhuJm9UNKnRNsou3ERlO3ZSUeWWgDwi3oc4kKQHuFad7f5Az8sigO2pZ55i6UE/YJtGiWnptLGklAorKhmwjYiKZI+55przdOKpJ1mC1wCv0nJzqQwSiLv3UExcDLM/oqKiaG4Osr0aRVmJoq0WmpEn6ZVnnqFXnn2Gejo6SXa5aHZ6hnbdeSftvusuWpucrAcdu6ml9iJdulDDksfFVVV8bMzPpw15uZSRlk4j8EWW3dTe0kp1J/2+e+PDV2hseJgTALbeeoC23XY7s0owtyBzd/6ll+j8iy/yHAMgDUnmAGCbDIatzvBGtA56zgTfUr9MHti0HBi9MkSnnn2aTj3zNPvaAhxFYBpyyAA6XwVsrfMYthzI08G+gActhjgUlpkO2CI4bBOjyWa30fjIMHW1tDFADdm+xnNnmUFktCO/uIjyizdRSkYGzcypNONV8UctRUdYyALA9nI39Xb1UFPtBT9D99jLlJVfQNmFhSxRDpC8oKKCWaWzbrCK/H9T3NQy5To7GmsTe/xG+QEplX1+NWbjYBx6mi7R1MAAuQb7aeeOHXTHXXfR9u3bycYsLBvLKq+W1R54LfbA9PQ0XaytpbqLF6m+oZEampuosaWVSnfvppLduxlUSkxJZWUDdU5lphrWJcPn07/kre7u13vsDcDWkPmVJ8fZl/XCyZPUWlfPACCSn9in/NbbaGNxEWVkZVBKagrVnjlDtWfOsqIF/E9xQNIY8rtQqYCUrhgby+MGywAwOCOiohj0ZKWHiQkGWJHwhX2xt72NFVMAchZVbaHyvft4j8QeA4ZtT1sbWwtAPSMpPYPWpWewhYJ3Du9/c6ToksgAFVEHVCNgh1CApC2eX+tobXISg5NnXniJbQ6QrAV2rDI1SY74eFbvgHcu2oj9m20IkDjFyVRWZn5X7NpFFbt28v/7Ojupr6ODLl24wBLLwwMDXAeAzii7nd9nsOazFL6qyyrrUroZ6zcQjqz8fMor2sQHGLqz07Os2rFU4XcoyOzrFgoYRwDUnY31zKxtvlDDyVQD3V36e1kaK2igLUgkQ7LdtOyiGbdbl0eepdxNxfzulrupyA9eZ+dwXxjPnd+SIXxbhus9Z/+31gdgG/MG/TQ5PsbHpTOnOdmvs66WNhcUUDGkwjcVUmFRMStoGB7dN+DatgrY/m+dqEa7PvShD6XMzc0BZHCY2vpNp9P51/j5vvvuS7ZYLAimmuXh7nU6nWC0XVVcLtcnBUGAZO6YIAhlCMROT09v9Hq98HYDSyogjxz8ZZfL9ZeCIECSdUEGbpC8JtglW5djmZhlhQVBeLsoimBzGn+QmBmkASDxWscsiMUVtlykLMtgJb4eko2iKJYLguAKpU36vQKQwF+g91osllpVVQF4rDEkSkOpB+cEAaIrYjgZ1zJ5wDLgGBsbe8ksJapp2t85HI5/DqNtYNWCXWsuL4uieFsoDJ8gFuxVMsdB0p+oF76KS+7GuhcjwDEAOBdEUQSzGazCq4qiKP+kaRoCv/NAvkXOBZD6Cz3Z4HYi6jKN6eclSYIX6zUVRVHgIwpQP8pUUVhMseAGLACoX9QZWGEDWovd3NTU1DqLxQIWOvtqIzP9G7//9KQ3chrgU6B4xoXvfvJPvwqAAoxk68zczLf73X3vB3t9dtrznce++BjkSNmfGSUlJYUeeOABj9Vqhdf2bb6clcBac37sfHzUdOSzJFCFRRCG0sSMpAhLhBfJEQZzXVGUL2FOG/UNugfIPefGS1SLpmnwUPyIVbB606UMq9ViXZK1bloTZ3y+m2/yer3wrk0DWAs5ZKMIJHjJK2wrSi/C886gl4lVt+wapCjKO1RNfRz1Pln3YxpxDQTq1kj7m4feuLCaAk760bGv1nSMXgJTkguUaIaOadoDH/yUkJycjPt2IQkFTEpVVXfGxMSA+RYohw4dMiTRjd+NveUtbyncu3fvizqL85jOzgUzcsXzUpZlJLIArAFo9YZr8GQ2ywqjzSuWVTZ5d48IggA/WEhSg51/SJIkZoJfa9EBUOzXYGgHZHcxJrIsn9XlkX+v+zJfJeMryzJYuWBRAzAEwxDjAJbmjpiYGE7qCrXooDn2YHjRQgEC82GeX6tJzt8DdQdf0gjW1bCKLMvf08HZOTBXYYGgv5d4VVW9IyYm5tlQKzQpMSDZbN6aa34+l5I0D76Woih/rWna1/H75ZKVJiYmEiIiIuCrnoZ9w+FwwDs4pOKTNENSE5Kb/M+mpr3f4XAYwHNIdRgnmdts+iL2sKpwAfXgC2OOyrL8rKHmAVECVVVvj4mJQZJBoDz88MOWvr4+/C7gta334fuPHDky777uu+++Wy0WCxjWXGw2m/fee+917N+/H9YLy5bq6mowbM3S/VCzyD98+DC8x1fLag+sqAduBMDWkE6Fv3R3dxd1d3VTU2srXWpupr4rVyghM4vWZmZRet56BgHTc/L8Pp8IgOFfBj7UVzPkVtSTq19argfYh9Ni9XuggmGryHT2+efYm3VkoJ8D7mtTU5k1ml9azv5yHHAnlZprauj0M09T7fFXmMEC2cv09RtoU1UVFVZtITuCm9H+IKkXbByvyqxOW1QEeaYVOn/8OJ0/cZy6WtvYDxdB26379/MBoHhqbJR9ay/VnKc6SB3291FGbi5lQDo7I53SwWBJTKRJ9wxNTE/T0OAgB4gRBPZL1lppbUoKe9jhQCANTFiAuQgYQ7bR7ZLJ7nCQFBtLWRvz+YhZEx9g4RjBb9wDgqM4IqOjOUgKpi0ziV58gUFg1IGgLmSR07JzKDZhrc7UEAIetvjLG+xkBE0RfAagjGAw6jdYaH5AYwm3BBB6LAJF26L5GBkcoPb6BmpvBHvK76GKe80vr6T88grKysujzNwcljX2eOZoFp6BFguPBfwHrwwM0vDgELU1NtDFE68w4J2QnMJ9h2dz87ZttHn7NrJGRJFnxs8qmuc9udwku1E/N3kbg62EOQcWMgK1PR3tLDXd395Ggx3tNNTRTnlZWVRaXESbCgooPSODZRQBTswD7W/Uvlq9rxumBwDUKrJMo2OjVHPe71vbMzBIk9MzNDkzSwWVlXxAslaKRdJOLCsMINHDz2zE+hZafsoN02n/kzei7x82WxTZoqNoWpGpo6mJ2puaqO/yZRrs6mIP9vzycsovq6C07CyWBI5PWEMdzc3U0dxCvZ0dNNzXz3tuXtFmKqzcwiAk2JwALQGzq3PwM1c5ecu/x3tZvQLJTAwunj/H0vyRUdH8HpCdX8BJREjGaquvp7aGehrq7qaxK0M0OTrC+6AUF8d7o7Hv+uWzZ3kvx77siF9DKZnZzNoGazQmNoYccTHsuw5ljdaLdSyfPNzXwwCmIVEMQJM96AGG6v3jZ7Ra+Zz8ks2Uv7mEbKKd2bpoE+SQu1pbaXxkhOWD0a6IiEiyYN801WMMLX6XlJFJSemZlJKdRWm5OZSem8MJPNg30T9LFSPpjT3v8YCA2emaooEu2E10UXcLAPQmHhMGrx0x3Cb0Pdrk9YA57OG92Q/8WtliBABycmYW+wfHrU1kCX/ev/WkK7aUWC0L9gDmDfoXZXZmmmZmZqijsZ4aT5+my40NFBsdxUdeTjaVlZVRaWkZSZLEB4D9G6ysArb/2we0urr6cV8QnJlmehmIiIjY+N3vfpdBwoMHDz6GQLLp8ws+sBZSx1cVl8uFwCiYMarOXjoG39LIyEiACPAuXNRr1u1236KqKoJrCIpCso694YwSBECEJGU5NTWFgB0AkoiFfE1NrE9ZZ4hcuh7jZWZMeb3eynA88hRF+bjPa/JRBNa9Xm8VwM1Q2mS+V+Dsoig+LsvyeZ8U8kadHbs3VIYvwBsf4xjzAmVFDCejzS6X6706Yywg3RskJXpYkqS/CuUecY6iKO/UNA3yzubUvTpFUXaZ/Q8Xq29qaqrYJyEMhjVkTB+RJCkQzMZ3dAY35msWGNwAd5er1+zFaGZiLvKMvEuXp54H8i10rhlIFQThz9xu939HR0ef0cf0F5IkvTXUflvsPLfbna2qKpIpAOobJSymWHDdLpfrPYIgBLxQwcTTNK1spT6hC7Vdl9gGkAfZdi7/XfN4e8PoSfhhBopniob+7k1ffbe+LkWoqvpYl3x5py7XXvOtz317VPWqkOzlAg+WBx98kBITEyEFDoAcUqq7wPJquNKQqnlVAD2FgmBpTRfTsyIsEVFmEESWZTD4ABZxGZ0eoUnPJGbrGKnCAyRoSEgxfGuXlMI2rYlWi8XyblVVwcbbPKgMkNsLtdxXiyBoHypKLgkkMZhYdV3LrUE6m/zEyPRI1JRnkjqHG+hsBxRy/UUgqvO6x6oefvvPr5I7BWAlz05+//Fz39Qm3KOBZ9I9QLRuqpAOHTqEt1ikmff5FBZ2mJmURv3333+/XZZlsGzhd87ls5/9bEdCQkIunkFN09DnWCNWPC9lWf60b3i/wPcjCO8y5GzndWIIPwRJ+aKuqyT2Q6iGTzGpISCJAUzko2CvCoLwJVEUMdbXXACQyrL8E18/vhPvpIbsrg6cYq++U1fC2L5QYpBvbjyhs1TrNE1rQNITGqWq6m3hgJ7GjZhk7GcFQdgf7Blu2v/Qt38miiISkMIqprGGdDG/22iaBsY7/v1zh8Px41ArNKtAwLfXvFcpirJT0zSA2VBpeOtikubB1zKzdeErL4rigtYSenvNQOYvJUlCcklIJXgdhsy2w+Ewy/yGVA9O0vfdYCWH6ybHL8syZNEhj84FigIOhwPvQVcV3aKDAWzTh6AFQRqZE1b0Inz0ox+dmJmZCUi8a5p24OjRo68ubkv0QHV1NZIU4WWLd1cugiD8+5EjR8zvyyH34eqJqz2gz22w/UNmyP9v7DUAY9MzfhCtvq6e6uvqqLv//7P3JeBxHGXaX/WMjulqnbasw/eV2Lp8H7FzAsGBJEASAgE2P+TwOECyyYZdzk3WHLsEAuFMiEfhhmXZEI6wQIAAIQk57fi+LV+xJEu+dEz3jDSarn/e6upxazzSzNhOYidTzzOPLU13dXVVdVXre7/3fTuo7dAh/OHieILNmyeDW0ZFBfHScsnWcOXZ3tDsvVdxQN0gJoJ9YIki2Lr26SelZDCAQMjpgSE1ub5RMjUQJI31D0hvLzBsVz/xV+kXWz1unBxLAHyQPgT7RQYSgQgSc8Y2blNRYQEVFxeRPRij7WCwbFhPe7dvlwBX14EDNHvJUpq9dImsD95quM7m1aul1OHLrbuppKyUSkpLqaK8nCorKmTAFnLIVn+MrEjEYeSEwxJsHFVTK4FTtAdSiwj+hnt7ZRAZoOTG556T7FTJtiFGlTXVMpgMJq7bXiZBOSEDo+VVY6h89BiqGD2aykdXSVYlZBg3PPsPOnLwoGM9IgSVVSIwOkpKMLpBWMlkicdlf7jB1tF1dVKuET50MhBeHJCMSyQt4PiRCoK6CAgiEN514GXavn4d7dywnrra2uhQ2wHpJQxZanyqamvlfQFQjsXQpzF5HQTaEWSG921vd7dk6G5Z7Xj/uoFuBHpnL10qve8K4XmHIP1gPBn0fhWn6hl7KWeMQdjykQYWts9HPceOSTlLzOm9WzZJT1vu99PokhIaWz2GZs2eLSWSK0eNksfnmbZn7PDmG5bSA93dx+hQ1yFqb2uj1WvW0Oo1L1F4IEYl1TVUUlNLk2fMoEkzZsi9A0CSXNPitpMEE4dXZr5LX9EeUIkkBX5njcc+erjzIB3u7JTgY++RI5LtDHAR67vjyWqQruvOcQcPUs/RI2T29kmWKhQ2asZPooox1VJGF2ucfE/FHiVsZ92T+5ZIygQDFAYTFNLLCBBhjUTyF9i1RnkZdbW1S69ZAK09hw/JZC0JhAJYVf7gUJGAnYDPp8n9CGCjCzpi/4XnfUFhARUU+qV/eGdbG3UdaKO+Y0dkshfAY1fJQv115vyj+kcm18CDvKCQ6iZOlP66YNgC4MZ70JGuTvkOhHeGoUVNYJlT5ahvyL/9NE2+F+ADaWTIIuMD/1qwa/EMZCru+4LbXiSFYSzQP+gvSB0DUHboJ7BGQP+g39x/ffJdpZgb0q+3cgzeaWqptLKSCosBnBc5mRLKU9dJCxshOSxTg1/n38vEPzVPkCSHudm+b69kPO/fsZ16Otqpp6ON6qqqaMH8+bRg3jwaXVUlPwBtX2clD9ieyQN6yy23XGzb9hAGQyJ4+55QKCRZqDfffPM4TdPAJkjqugghrmxpaRkCpuJYBcKB7QYm1XLO+UOK2YOAJgCSDUoycijS4JwLBi5kTUsTfpGfMgzjntR+8wAQCPRekEnKMsX78ATvRtM0PwdcQLGtLjMMI6sgXqbx9LDrpGdecXFxa6Zz3O8VQAcwEQHga3RdT5WoTVtVOByexRgD+0kHAyixMa9M1OX6AGeU3PVWGolELrRtG32BYOVJM5xQZzgcfouSwcb9yOB7ipQoPF6vzSQ17LbPNE0wxMAU8+oMZc1ui0ajU+Lx+LNEBGnWE4BiIUSxZVnoR/iaZsXgTgFwRjxHBfilPHUmplM0Gp0Wj8ch1wog9XO6rn/BNM0/IxFCAfBg/Q7xds52nrnHqWQKXGOa51zUeT7nHM9jzkX5/mJ9cMfITLBKzzMMAwH201ZS5ZaPWl27v/fkPeNZofAqAdCU0sYvXDX/JsgJFwNE3tOzp5OYlBcOP/zQL+5r398+hKF83XXXQdIKzyAYhZYQYolhGOs3tG+Y4dO0P4HNq5G2elzJ+MkaaaMSPrTf4pxDUh7zHfLR0vMYPwP8PBI9gv8OELH3EBPfT5CAK8qLKqi8sPxALBZrHs6X07smQqqWMQZZ5jehPtQ7tLCfNtQ0SOlhFNM0cU+fhfStkmkedg1SLOUN5mC45lAEL4pEZYVl9IdNPxIdPfuO/+klxEfvfkfLA97rKpl7gH7arzd89/7Ww5tu9X7fVH4hvXXuVfhVEvQebgIEg8EkoPrBD35QBjuEEJDL/SbuH6oLYNWdzLz0AlfpEneynZSQFY5EIn9UUr447QSJ/WzrSlF+eHdi7cGeh+fwV5zzq7OtJ9NxHoAUwHlSdtfD8k8qYaTW5WGpwucVwK30MU5VqsjUBvd7jwfskLZ45i3Wd0hfY96dkEyTzXVSQMpbNU1br95x8Ffo3ZxzWCNkVbwqEMqPPLlXRSKRSR6lg6zbOhJbN12jwuHwfYwx2FFAoWDxcKoNqeeqBC6sV+46fNLy9mrfdT1fkcgn1VhOFlBPM8+Sz76q9ye6rl8/0iAFg0FIRIN57V3v2+PxeNN3v/tdKQmP/faRRx75x1NPPeWxEkwvnzzctZYvXw6LhSHvYUKIpS0tLXhPyJd8D+TcA68Hhi0kkHt6eiS7ds2al2jNmjXUAwanEFRYUkqzlyyRHwS3SPNLpoPrbScDgfmobs7z5mROcIKjPhlM7weDIBKhLatflMBd9+HDVIHgY1WVBGIhXw2ZXwRC+60I7d6ySQKf8JgFm2rs5MlUJ/+dIpm4KAhWOsxp51MIwDZQLAO9YK8c/+ykjn37aMbs2TRjzmzJsHXaxmjr2rW08fkXpDwj8F+8PENSFgFm/BsDewvBUOknWiCBYniugr0N37maCY5UMTzeAE7CVw/SgjvWvSSZvQjOIsEgwA3SDUMGuV3ZRHdjgHwtAGB84OsLCWUwZLeve4m2rV0r5aMhRwhWj/SUCxTLQLCjfsxIxCHDGJeBVSmvWFZGNRMm0vjp50ifRwCsAa7LgLUEbEfyu1NyykgeRVvBKAJY27ppowyQA3wFqw3sWjCo4N3Ly0qpqDgg2UoArtG3YPRi7B1WlClZPLs2bpDjieujDyrHjKGmxYupadF5MmiOoLzrr5dPqvA8cULIPnXnnyOpPSCD662bN9HuTRspcvQIxfv6yCjwSy/bRYsXU11dnQzsYi7nS74HzuQecJUv2tvbaHdrK7XuaqVN27bR5m3bSdM5TaxvpIn1DVQzfrxMQjHKwKx1pG3d9RTrx+tQKvTMGjaX+Y/1SPqnx6VyBljR2N/7I5bc7x154zK5XwH4xH4QCYflB8lbYGtC9jhglMpjiwJIQDp+q5KjCTanArSc/d5RRzF7e+UH15L+7XZcJiqVlldIKXj4wuLT19NN4WPHpEct5olM2AODCsxGn0+pURTKJKqSikoqKa+QYCSAVShduO0BsOnWOYD3k4gpk71caw25ZymQ0p1/jjWBA3SWVTpgMABNJ2EqThElx4z9Men1qu4PdTnXPt4h6IeAVOFAf5UShyVEWSmRTfJ8nJOpOFUqABiy0/Ccx5hFI3JvB3iLPsP9gvGJPVgqNADUhqd9kdNX3CiT7yeOHLWz9zvFUe9w+yIvYZN5RNxkLEgjQx0Fe/rBAweoY98e2o33rg3rqTwQoFmNDTS7oYEmTJwoPxWVlc47wevH9iAP2GaaLq/V97fddltRf3//ViKa7LYhEYh+oqWl5RL352AwOIT1AKnXdOxaeI8VFxcDrEXA+Tuc84+gDtM0H4S0Ixh2jLF5uq63pd6vFzQC81DX9STw4B6bIjH6Ts45grrDlkgkMsG2bfgLApj7LeccPnbJ4mW4CCFuMAwD93nKxTTNpFRvgtG3KBOo7L2gaZq16F/FMkuCQJkapYC955XX2vc45ze5QV7F/lqYA0u33ufzPZdg+EpGyqn4o4bD4WbGGMBR/KWyknP+2WPHjpUXFhaCFVmfAPH/yDmHtGZWpa+v7xJN01JlLHuUxPL2TJX09fWN0TQNAV6w9tLK0JqmiaA0QIOwkm7NKPdpWdZfAKQlPJ7RlsXD9bUaJ8zJ8kxMJ/VM4Nip7jPhAShbY7HYguGAvkz9kPIcQPIXbI9kyYUplnqthJQ3fC3R7mQRQiAZAiz301Ysy7pDCOGVquz96m8+sZVKBhZ5L+IbKNp1x2X3jIW/LcZ8T++e7xEJmZhxYM/Ltz/y/V9BWjSpa9Hc3Ew33HADgOUmHGPb9iUlJSVPbO3ccJ4tfH8gEmWM0Z8mGpPB7GpMMLoe45y/DccqcCfphwoJZEghO4W9M/EKdTcjmlfsKwa71rJte0FJScmWdJ3iHX8w3TVNg4TvB8DUBWOXMc1GXAsZ/0LQ1sbaRjxPsoTD4esZYz+SV2XsvExyspC7jdkD57db7fJFr9BXOFCr1xX+beevHln78lNeNt/au64IzUNsCnWrhBg83/CplTKtX37sXx6PxkxISMtSUlxB1zZ/xDaKyhaWl5djfxi23HjjjSV+v/pgOVYAACAASURBVL/tsssuK1m2bBnBG2/Hjh0/a2xsBDMU93K1ruvwJM2pJCR/r1QgIO7vm4ZhSKn/kymmaUJSO9knYK1CySDXulQii/QQxf7DGFuuvGWf5pwPeR5zrdt7vGmaALo/417H3efC4bDL8scL58WulHfKua7vO8AveIFKxu9IzMeR2prC0LyJcy6Z5m5JrL3zFOtMH259ztQXpmnCRkAmk8HzOx6P/0DTNOw3ZWAvJ+wTTvA5Ha5OpcSAZDMkzPyBc/5291i87xQVFb2opKQf5pxL1nGmohIcAKKifJtzLgHw4YplWdcpz+1eTdNmBwIBeKpmLOFwGDYKaLtrc4FkOUj05yxHr4BfV1a4IzEX8J6CIvf0jI3JcECKmgeOfo5zjgS/jGX58uXLGWOpsuFP1tXVXXLnnXdW+Hy+9a2trWO//W0ooSfL0WPHjo15+OGHR9av8pwQDAYxh+D97JaXQqEQ5mu+5Hsg5x54PQC2YN90tLfRrtZWWrtuPa1dv54KSkqprLaOqiZMoGkNDTS9oVEGuOK2I5eL94tMzMKcOzN/wog94Eq4ot+l/OBAP+2XHnA7ZcAVMscI1gJAhb8cmBr9kSgNRCOSQbNv+zYJtFaNHUtjasdKZivYJWB2OIFBB6h1fQshxyel4oSgw5LB0qmYIwfoSEeHBH0hI+hK9wGQ3LdzJ+3eskXKOaJ98JD1AXD0+6XiDWmQo3WkDREUDpQY0g9vzNixsh1Sdri8XAY5EYzuOXqM2va0Uvvu3TIAKr3fIpEhssReyV+ETxEMdRg+o6myGsyZGhkIbduzW34QxEPdYPg6jBdIEjrsYhSZhGDbErCV0solJRL8BWiLtjogb0ACqBkZth7/W1wLEs9oQ8fevTK4i3sB8AwgGMB5MeT5igEgF5AtWW7xJDMHDBIAiwByAdB37NsrP44U5aAM+E6aMVP6BiJYKWP08oYyyDa/0Z47CVywpOymzCxgjKy+Pmrfu4fa9uylg7t3UWfrLhro7aHZzc00u6mJpk6ZIuWRa2rd16Y3Wsfl7/ds6AGs35DNhxz6tq3b6KU1q2nj5s3UbUao24pQaXUNTWlspsmNTXK9LVHStkkQLr9evOrDLHcfoE1CUNwGcI5EIDA9B6VvKSTu8cFeBfag9OB2VU5gTSGBX+xZSIJyknuczcyR000WLHUpyJ+0xIjFHKAScShbyP0HwDCSkpz9JSYTpQDqYt+CcgOORwGTF3K02P/BoMV5UKAoKArIfRr7vStLjB3Jabej0GLH4a2LD+7Tead0JZbdditIVDFwNSnbDNljtM1lnMYHBygeG3D6TPneunLKQ+tBi50afQWQTS6UiTtQ4MA9u/LGuSQ4JZMahAP24p0A7y/Y2wdcj9rYgAOYSy9e3IPTvwBt/YXFVFBYLCWcpdKJz3e8D/LPYo7PIpi1TPYjPpirSA6AOsuOtS/J5D+KRKi6opxqKiuovr6eZs6cSWPr6mRCIZILXidJKnnANseZ86odvnz58rsZY96AW79t2zMfeughGRS8+eabJ2uatstli8kli7G3rVq1CszNIcU0TQAyb4UPpmEYF+NLy7JuFUJ8CwRaxdhLG7C3LOuvifMAEj/LOfcGxeQ1PPXgx4y+fkePHi0rLi4G6DiDiNboug4p4CSrNyVomjUzJtPAmKYJUBgsJBRIOruMlEynyu9N0wSrbykR/YNzDnZfxhIOh6sTYwKwdiKYp5zzq1LA6KzBsnA4XMMYA6sSABfKsF7DmRqmwGfUBWDrR5zzDyomKgBXgGqrdV2/KFu2kAICn1AeyO7lI4yxN2UCpHCwAsAQdJ2ZkND9XYKlB1A2dQ67yQXYvN+U6p2X7p49ktpY6NAWjMUJRQHVADKR0DAk+J96sGL5gvUONtXfdF1/k0fi85Tkqb3XsizrJwABU67/Gc75f2Ua33TfK8YZ7nG05/uMz2uu1wqHw29NAJFDAOC/rHv0k+uO/O2e1GyyK5s+ZJ1TNQsJA79sPdx6s69IA0BaE7ftH3575bex1kAuXJby8nL65Cc/2VZUVFSNBECXRbixc+PVmmDwEEYJTSqZjASXS71eqqn3Dm/Zg1aHlFCDVDERmygEfcLHfDSWj7UZaXguJWCXZvwLLMsCCxugxWpN0/5k2/anzZhJh6KO9WuRr4j645JcbWrC1zizdqb0VIxEIucrNqEmhLg8k0eraZrftIV9G3xrY3YMC/zgOH2s368VrE0kxcz97KPBFxkjgPBOEeKGu9/R8gO1VmCsx7ne2FiL2nv3bnj4pfvHxMVxLMR3qJz2PnvsfS0tLRmBzV//+tePXnrppQBY6ZFHHqErr7wyXlhY6MvV49ptrmVZC5U3Mzxhc2Lzp46LaZrwx/yQ5/f/zjmXEsu5FK/yA+4LMtHwG09IIu+KxWIAto/lUt9wx6Z4pCZldxWYh8SVIvj5cs6HsKblpDou6w12/H8yxtw14X7O+RAWdTZt9cxLPFcnyD1bljUuMV8xn+Aj/Zyu6xcyxiBxm3VJGeuHhRC3McYgj4s9KJlYkU2Fyo8c+xcSvl5U7ZG+p8pr9S9K6QD72PnZKB2keLb/jHMOmfZhU3LD4XATYwx9AjWGZdkqgCgFC9w31jGUgwnW/wJd1w9kc+/eY7zKHZD6VwA13gNH9N3O9jppvNM7bNueVVJS4lD9syjBYBDA/w0ph9779a9/fQGY8EKIzXfeeSf2JLc/pJz3Qw89lLWHsWLzDnl/Bbt41apVOct1Z3FL+UNe5z3wegBsd+7YTju3b6etW7fRus2bad2mzVQ3bbr0Np3a3Ey148ZT7bhxMrAVjfbLBKx8efV7wAkkMSewqQKD8G/rPnRIMm7BzAAjBt5yYIYCVIScIkBTSL4CqARrtXzUaEdasbSMirku5YBdZo0jOewUyZqVjAMmma1gr4A5guBX39GjVFpRIT8AHMGgAUgIRuzBlw9I2WGzt4fMvt6kjyrqQfsAqKJ95VUOI7hMyhaPluCoy9SNDQzQQLRfXrfnyGEpD4n6rLApGUjy/iUTZqh0IXoIgVewYnlZuWTiyLpLSqjn6FH5AUPI6u2VAJ3DKHPqSaomSk86sGEYFQV0yYJBG+EVW1E1xmHHFBbK4GumxIXjwb/joGD34S7qOXIkyZ7BOKGNYEhDwlKCx8imVCB6UnqR4XpOQBv9gjHFeGCMweABSxjSpvggeO6VbMwlAP3qz+xX+Yqu57DLfoZPcXGRBCWOHjpMR7sO0fY1q2nTc89IT9sZU6fQjGlTqaG+nhoam+jcGQhH5Uu+B87MHgBghf0A68KLL7xAj//lL/Ti6tWkjx5DfHQV1U07h6Y3z6JpTbMkqxNrLtY7x8te/amWV814dQdXAnOO3zn2L3wwNj6/A87GBgZpMOYAnW6SkDxOAlMATB0gcHBgUL6f4Th3/5A34hlP/D7pwcqc6zngrC+puAswFeshEvSkDLzf7/iogoErmdiusgTAMXzvI78fiVmOdLHMeQKAORhX88oBZLHP4joFBYXqHol8Ur5W/j2e7PPh/pjGIfB2jw049ycBUJkQ5nxQlxekHoknGx8UFI9j3jvgMZIcnK7KUgc8ZR+RksdKKtoFmdFGyX4ejMn+kwxbjVGBArclkC2DnZpMunKewUHnfcR9J3l1Z+JZfzVnbjvzwgHIffL9aMua1dKyo7u9jUTEJBaNJKWRp02dKhNXSktLnfXw7C95wPZMHEMFxoJdi6CtW/49FAolA9Cp3rZCiBdaWlqGMNhwokey7+VYLDYLAWcFigLY1UZi7Jmm6Qbb0sqDKtlIBMWwOn2ecz5EvjS1b+Fr6ZGNbR0YGJhfUVHR7R7X29s7w+fzIRDLhRA/NwzjutMxPinB4ps559/NpV4AJ0pussu27aaSkhIHmRmhHDp0qETXdTDcGhJg+TO6rl8SiUTmKYCiIJM3nrdqVRck/sAaxKZ20n0jhOCWZaFdTQnm6ZOcc/iAikgk8mcVQN0Ri8UWecdlpPtM8Zx1DwXj8IpMgJS6F92yLIC98DpFP72ZMSaD725J9TzUdV1Kgo9UPFKjgwocc5lTQ05LCfBv1XV9wXBMJ+UrCXAQMozbEp61iwKBwKVCCDD7IE99kRrzTM3L1PaVAOS9B51KEN7r++vWyRi7V9f1j59SQ1NOVrLrADFK3a8gof6Fn955o153HHzFdzXGxMEPLLwD6XSPJ4D0t23u3PxjRnQdEdvznS9858mBgYGkXyI269tvvz0yadIkG/MXrEQA15s6Nn00Yc0h6VmM6K4JxqRReK68Xqrq3gHUT8Vxg/YgAQB1QEv2DRL0R2Li97JNei0VaUWSjTpcv1iW9dMEOPJ+kIBt2/4vTdMeiMajEgBG4X5O5qBDlLOZWNZU3STnXW9v77l+v/9FxY7PuAa5zLbOSCdFBi1ZX1WgSnC/Ydu23Qz27+ceDQaJSXalKuL3d10RerdlWQD8mrHWcM7BqIWUOH7X+Mzux+jZvcfxdHuAqOsftOOB+0KIWAz7Luxl8v3617+miy++WILoCaDrd2PGjDkhwSLTvEJ/QC0AWDxj7Ak8R4yxwUznpfveNE3I6IJxKgtjLKNka7p6lPIDWNgAj+7HOiSE+Bjmk6Zp8wOBAHx8T7l4k3a8+6ZKpAHwhHT/hzjnYPYOKUrWGzLXkk3LGANLF4B31kxSb4Up8/IEuWe1X+CZRjLNSYHWKWP910Ag8A53PhLRCyo5aMiaP1wnKyUG7F/QfNw8MDBwvnev8ryzHIT8bmlp6eFMA5ayh/2fruvvGslPvqenp9Lv98NXfIIQ4tOGYXwx0zXwPfZxzjnWgHPV8REhxGLDMDZkc773GLXW4p0Asu+bFZiO/6dNrDuJ+r2S/zgdbYX8/Lpc6lI+s3jOIZGcLDfccAM1NzdHfT5f8+233w5FBqn6osp3QqGQ9+eMlwwGg1At8Mo07wiFRl7TMlaaP+AN2QNnK2CLwFAUjIlolDZt3kSbNm2i1t17qOPoUeo4cpQmnDtTArZT6utlIAMfBEEQDIzFYtkHtd6Qs+KVumnHf9PBEx3gLmKGKWqaMtAnGRoFfulfCmAUALsMusZiFIXnLWQWo1HS4ZlmGFRUVEw+l1niYaW4rZeBLxW8cgKag5JhEwnDN86U15B+roVFySBzX2+PBBEBikYA8lrmEIlBMErAkAFIDFAVH8gbg1kKGTuXDSrZXgjMou2QQZZSyBEFTvYfB2w9QV633QgwOz6zxUnpZPzfZbS6soVgwbjA9xC2uIxMO0FtP6T1CgucekpLJajsBMkdQNRl8Yw04s5xzhEIHEqWsGU6TCeG4K1TP/ogGSxGlMTDrnEkIY8HksGydSQzI7KPXOlktA9MW8nEUoBkHqxNGR1PoB3fOPKJBZJZZkrmtUm7NmygrWtepLZdO6g8UEwVgWI6d/p0mjt3HjXPmiXZOEVFYGg5HpH5ku+BM6UHsK93dR6kzs5OWr9xA73w4mraunMX1U6dTjVTp9HYqdNoHD5TpinJdEcG102CkfeRLWh1ptz0Wd4Ol9kJMM9lB0rA1qfJoQCoKAFbJX8PMA/Hyb1IKkRAapepPdMB/U5g16o+8gK2+JULEAPwlUUxRfHegH0Rewmu5bx8OAdgrXT3TFfm1wFenXcUAKHSJ1exgGVyldrPwP5FQpEj888kyJppurnBJvwrgc0YgGsnqQrvKOgnv0w+yA5slXxkeDXHnTa6QKkz9bOrw+kroOwOZ9kFB6VPMMYD8tOwoIVyCe5f1S3H2IePphKznGpc1rEjyayYxmf5vH6tmu+++zjPUoFc36QaTesumYR1aN9eOvLyfmqaOZMaZ84kALZ1Y+uorm6sTMZzVFfOauA2D9i+VpNvpOsGg0GAQl6fvO0q+CRPu/nmm5vh/eatQwhxaUtLyxCfV49fXMS27fkI8vf19c3UNA0BWAAfw7I0Lcu6MwEufBWEHiUPCgA5WVJYOVkFyD1gxzFN0+YGAgHJPENRbFQEq8e6QGKuLJ50fRqNRqcq/10AAyewhzKNv2VZVwshMB5xxtj52TBG4aVoWRZYmGAJboZXm2EYozyeet/nnN+Y6drO3iH8qi6X1XtSDCdVl09558K7VgKOlZWVYcuy/ldJib4M5mhCmhJerxlLJBKZbNs2wLCqlLl4vWEYP8lUAe7NBYohN52QL76gqqqqz3ue10syWyafaZrwPoYHsmCMXavrusvAPKFJngD/YcbYnJGYTuFw+KuMsTsVIDhbBewxzkWnIk+dcr/vhcxuSkOfVaBGTqw2NeZe31+32l/pun5Ntt7EmcYR3yvZdQTzkxLuYE3e9dU7Hy1rEj9kKX8DX95wPZ07Zg4SBpZt6dyyjEjA+1j84/FnPrP6ydVDWMTLli0Ty5YtO8oYAyDx3YR0+/ItBzfdS4x9DPmBxLQPTuQTCxljSDBJevymeB5HICTTbrYFHLYq/dEm8UGf0LYLEmXlheVUUVw5IjPNM6+AyMK38jsxO+brMNvJJpu434hH4pZPSiEzuruxulH6caq1TbIJhRBfNwwD5w5bTNOER/NzPQPdhcf6HUJnsS8QrtFrIKH6X5xzKaN77x+v55GBAMAaMPhlefecDz89seKc8xPzcWd/f//8yspKMxKJ/EnJgpM1EKafrv4a9UaljaQs4VZGPVvp2lWrViHx4ITiZZ2+8MIL22tra88dP3487dq1i+6///5VoVAIUvNZlxSf7PVKDtZBpXMsXpl7nMoYAyAIlnfWkqo4LwXYh6Q/QHyw+qH+AM9ojN8pF9M034XnQiljJH26hRBFCsTEuvIP9bwPuQc1LwDSAaDFHMBahGfipKSavfNSMWehqpCkWimPe4DDYKxjz56TK2idco21UNSIRCKPqvl4QtLWSB2ckgS1W8niJ5OnPKzlrIFQr2+6ShxY5u2D1PYIITTTNP+WmGcXQhmAc+6VJR+2+eqdANLF7j6Ov/Wg9CElonMpKc8PbAGwLkzCMz84OLjoVFngSvECgHRyXSGijFYXw93DjTfeWOf3+yFlX+kegz+gPvCBD6w877zzPhsMBqHg4mXUHg2FQmDdZjYdUhXecsstY23bhuIMng1ZsPcPt6bl0t/5Y99YPXC2ArYA0451d1P3sWP00rp1tHbdOjpwsJN8nJPGDZpw7gya1tRE4yZPVaxHR6YtowTsG2v4X/O7TTJjk6wZFThkbjBQyQxKuWPHm00GsaS0IkA9FZwfRnrPG7x0gpzxpFRvksHgMhk0sEQc8NDxX3VYK8lgNCMpnSjZOAUAQiEHiOCY482L4koyJuUM1ZyTcs3SX0/525ErnZhmCOAxooKmMtisZI/duevWIwPOCvh2Ln5iXQ5ojaCyT7JfpceZAkJzGXxXmtgJ3joeua4vn8Nk9vaBRIzTV6+Cwy6z97jfpMM0du/Vy67NpZ1vqGOVXKgEPQqcPzodgCEuA7t7tm6hNsiNH+oi63AXTZ4wgRYvXEjz5s2n8ooKqqiokMBtvuR74Ezqgd7eXtqyZTNt3bKFdu7ZQ6379lPXsW6aOms2TWueTTXwbKwaIxn9jiwtPlAYyEunv6bjKBE9bC8OC1PKtiulfgcgVZ6mat3SVEKVXOsVGAhP2lzYmUmmrQQYjwOVLhvWZbG6CUO4kps0NmSPUm1wf+cklXnaK7DXJv/aSgKtMg9J/gE2tOeHg0zlzuj2hXua3I8doDUVax0JegUDWLZT9uupA6TJPnJtENQ7mAOcD93Ph7RTWhek+NU68fzXdDqe3Rd3Rj6ZbIDYZTfUVY7Ryzt30PY1a2jH2rU0sa6WJtbV0dTJk6RyxowZM0mHLQXeTc/uZKw8YHumTeAVK1bUCyEQhEuuS4yxJatWrQKrRJZgMAhp36Tvazp2rZJWRNAt6S/Y29s7WjFYJ47E2DNNE35wv3P+2JJyf0PYiUqK70nFpDvBgzZdn4bDYchL3qPas8TLRFQsHkjiziKiLf39/UsqKyt7TnVsvEH44fx3R7qGAioASMK37190Xf96Nm1KBNbd8ZFBZcMwTMuywNzC2CZlqbOsC2zSd6ux2DE4OLj4ZAOypmk+REQ3EVGXpmkLAoHAftM0W5ADAAKQz+c7r7i4uDXLdoEFBvBgUsrxd3POJVCVqbiekwg0CyGWpkotpsjrPsA5/2gWdYKVJn3zMrGYPUkJOHbxcJLJqMs0TVwbbE4pIe7z+Y7F43GMKQCT0yLdHYlELrJtG2xjb2kdHBxcWFZWdhxhy9QJnu9N0wTg4vUiBvj7plQWcw5Vpj0UzPkEcAS2tlue/9CHPrR00vkVh0umULn3pLFlU+i6ebc9Dzb1roNr9QGtcDsJqrDCVqjlyw/BE1V6NKNMnDiR7rjjDoAykD99rKur66pIwHxYKC9jIegdU8ungnUKMMTnVQzwPIdYyY4cjBwcFR2MYqw3lgz0LOorKH1cEC1RvrWQT4WPZFpQ3LKsaxSTGiDaPwMvtYWtt1ttkrUb8OuRQTvmgMFEf2moaZR9kcKOf1Sx90ZislYhGSc6GK09GHFYuz5N6x6rjy/3ab5tuq6D6Zgsn/1t8CuMCCxQWeaNv5gunv5OMELxfO9NIxVMj278/m92HtrwTvccMUjU+Q/a+cBXQmD+DWlbioTrL7q7u6vLy8svOHToEH31q1+l/v5+AK1VoVAoK8AV8uNFRUWQxMe1dsfjcXh4HzmZ+afGBOuju1du0nUdUuU5eYGmAPuQvkeikuvHeznnXDKwT7Uob1w8j354n3pld03TRNLMtYn1OamE4b2eYv8CNMZ6A5lksJonJPaGTZZlLUlNdMnUVrXnStb1cMxZTzLLgFIPwPFZl5S53wo/c7/f/3UhxD8RUaemaQuxB2VToRojPONIgupijM3XdR0JRrJ4VEMwF7ICQtXcxj2NR8JQNokDlmV9CZ7QSHgKBALzsrENUMoMSEjxvrN9wjCML2dz795j8PwUFBQ8D/ljtCGRxISEAiR4nJAEl2vdOF4By5B8hxS4W/6Tc55ksJ9MvStWrLhQCIHkJm+Ka6vf75/9wAMPmMFgEEzoJKALtY+Wlha0I+sSDAbvU4k07jmbQqGQ9DvPl3wPZNsDZxtg6wbRerq7qb29ndra26Vn7UsbNtDRvrCUQq6dNo3GT5tO46dOo6raOofVGO1XjIp8ECnbufFKHucGB6Vcoc9leypvYcXCcRkwMvCrWDI4Psn4UJ61I3kRu2wcVx7ZC9I60oi45lAZZQcMHspOcIPB+L0bYHZBTJfd4jJL0B75kqbkDl1JRkcu2ZG5O15ODMki+OnKJUtGEkAJxUhymRMuGwb1nFiD8rKVwWEHXHX9Ah2fv+OB6GzZOMfZRWADOaC160ks26s8Ad3Asdvv7n26wVtvgN0dE7cNjvyiklRUAP4rOQfP9rrdPnVluJlk1TgA/yFIe+/fL/2T923aSHs3b6Ta0aNo/py5NHf2bBo3bhyNHT9eSijKOZQLK+ts77h8+8/IHnDZl/h7+7nnnqXnn3+ODh45Sj3Rfor5/FQ/fyHNnL9AepwXB3QpoQ8WJZJqsL5lpDmekXf9+mxUEqxToF2qwkLqviB/TgK+OTBEVUXpwMFUANe797j7ZpL56iZ8KVDZu6mmWxuHyB+nASZHvANPwtSp1uP24+lav51bGSo57TJwvW/OznuFN0FCMXXz+8hpe6AxFkPeWwnvlTbt27mD1vz9SVr79FNUVlxE5cXFNGHsWJo7dy7NmTtXJmNxzs/2ZKw8YHvaZtJpqigYDILl5GVt/C4UCiUlJ1esWDFf+cklr4hg6qpVqwCgygKf2KKiIoC1k72sUtM0AT4uHEk2T3mzAYgzGGP/rOs6fG6TJRKJTFSsSshGAnS5xOtBm64bPCxVvARflwAdhniLuR67XiDxVLtTBXifIqL5jLG/6LruBZMyVi+EMCzLAmNwqhDifw3DeG/GkxxgD3LLYM8CAF1cXFy82zRNyE8vA0AxODi4IFvwzcPoxKWP+Hy+hagvm3akHhMOhz+lvA4h8wkQeZ1pmpDY/jTi3QBMs5Vm7Ovrq2KMPe165nmulWSMZWqjBzzu0DTtvFTmlmKTYfzABD9BqnOYeXaVEOKX6rsvcs5xb2mLaZrw4gSTLu2c9J6U4n98RTQafSoQCLwA0AnAi2EYkMg9paIkLgEeVLgVMcb6IMVaXFy842Qq9wAu7ukATRZnIxOay/XC4fDXGWO3e845IISY//H/uOOfqhZrX/GlJCy/5dx3H5hZtaAJUqabD24CkAHwcNvX7/pGL2MM65MskKf6+Mc/fqSyshIg1doj1pEr+uI9jxBJX9EOm4nLppdNjygGPf7KTgLnpmnen1hPXFnNlw9HD48Px/ow1h2+uL95UBu8g0h8RnN8azvIpubh+kV5NAPIK0oANB8XQvybLeyqzshB6VVb6Cs66me+SmvQQq7inqLCyJyplfN7lNz2XxUbD9Kv8Ose0SwOXtmD9uBSAMFg6qLU6nXSF5cxtkjXdSQJJMvKR29erDEtmcxTWlwu3tHwoYun1NU/aZomQJbPA1DGvZcXyan1o28/ftutUeHfwHzHky3Cu4l6trBrVq1a5T4/qRKueN6fxb1Ho1H73nvv1Y4eTeYQ3BoKhdDfIxa1JmOfgvz5CaBbpvO936tkDiQVudztdiHEXMMwOnOpB8d6kho2aZp2q23bAFUD2XiyZ3st5QcKwApPw+91XX+HywL2JDOFE9deBCUMb73KYxtWAZD1xvsB5KsBtO4XQizM9Z4xLz2s67Ryz+FwGHLLUhqcMXa1rusugJ3VLacwSiU4a9s2koVgmwDVjsUlJSVITMtYFNMXTFQknnTbtn1+SUkJmOWyeFVDslVh8AKf8H+1bXtJpsQBz3tMj8/nm5dtcpNlWV/Gc+O50awVNrydk/L8AKxG/71NjdGQJLiMnTrMAaZp4vmHZ7Nb/gjJ+lNVYwBopUJYjAAAIABJREFU/fDDD+98/PHHpTS9Wxhjv1q1atXVwWAw6VGP74QQ32ppaUFiTNZFMXkhW+7Vc1gWCoXS2iFkXXH+wDdUD5xNgC2CW6586sHOTtq5Ywft2LGD9rS10e4DbTTo89P0WbNo+uzZ0gezbNRo4kaJZEzivFS/0DfUQJ9pN+uV4VMgaBJIVHJ63mCmN3AlWZkuE2cYZm3q7TpMUwdsdZk9EviVLNXjoUjXU84JgLr0mSEZ5TKW64K1krWL9gBYVW1yZQblXqVA2uMSgw7zCJWkSx1wlIQ9zB7VRumd5wV83aDvMAFSN2Ds7VNHPvnkmTjHwW8lt6dYQc5YKCa07MvMSRHueKTK9rltPNOm65nanqQ8qJTzBNPZYVGHe3ul3/GRjg7avWkD7d64ngqFTbWjRtHYMWOoqbmJmpqaqbqmxvF4lF7P+ZLvgdeuB/r6+qD+RAcOHKDnX3ienn/hBRrQfKSPGk0l1TU06dwZNPHcGVRaUanmrN/x8Ha9wPNg0Ws3eGmunEzSOf4HUNr2efd5R2b/5G5jSD3DzYV06hJq/3eVNLxs0pGA0JNlkDqM3KFs4JO7Y+es0wXWpntnUhcY+pXyK05l3qbe16ncU/5c1QNJP1vm+Bz7fNTZdoC2r11H29evo8jRoxQ9doQqOKc5s2fLT11dHVVVV0sbt7O45AHbM2nw0rFrIR384IMPSqYsyvLly//EGINEoSwJJsITCSYCJOWSJQEwILh5OST+AKjiC9M0Xabm3ng8viAdOOFl4CZwglWc8yFSl152FGNseywWW5IJfFRgB4L0CIBL78mUtro+uZYCDXPySBtu/LxB+Gg0unTUqFG9uYy124dEBF9TgL4ZGWSmacJPEFKVAEDPNwwDMr9fUT6IVjwen1daWrotm3ZYlgVft6+5x4JlfbL+qJZlvU8I8d+qris457/z1p9L3SoZAEBqKnPlEc65ZAJnKpZl3YPAOnIL4vH40tQ+SZFaTutrm3qNFHbqiAFxxRAHoxtg8ErO+WdHmEfzicidv7dwzldBohoMIDCMOedLM91vpu+VBCVkyocEs23bvqSkpCSVcZupOvm9aZq4J6+ndLfP51tQXFwM2cjTVkzTBDsbLG23ICEAvozrP/aVYE/Zucf9bHFAdcm46Afm3zkJINPmg5vfTyR+it///n9+v2rnll0rvA1773vfay5evBhj1HrQOnhdNB6BVPRUIrYx4X96WU1BTaSgoACsQ7C8k/PPCzYlpOU39Az0NB/rB7jILEjD+3w0Tggmg/jVenV/ESuGXHxa8Ej5ikJ+HrLfD0LKFYkKXZFOAkDrZ/7DRmHJ6G4pXcz6GbH59TX1si7TNH9ARPDi3ReLxeZkYsa7Xtnw2AUQjFJRVHGgrLB83EhSyl957GMvWLE+gKBOYeKmOy/+GliRP0Y9AJYB/o4prn65qrwKrEz6/P+tuE0IAW9uWWDp2/UM7br/y6Fz3OiSaZp4zs/HWq/WIoAq9POf//zbzz333K2esdocCoWkv/ZwRYFuYKpCrrgvHo+f5wXdcpmQCd9c3CueSZkKgPqQCFNaWro9l3pwrGVZP1aMz3bGGBI+AAKPPp0ez+FwuDmxZ2O9MZTcP/x6JXAfDochwet60r7NMIzjBsPqZtxEK+zntm0zJGgBuPT5fEjmyEoRwdsvnntOK/dsmiYSxJDMgr83slZMSM4lITTLsgDwglEqwVnG2GzMR2kjbdvLSkpKvBK4Iw6bp73Ygy+GD6x7glo74QE7LlufbyGE1zc9KxuA3t7eGT6fD5YNASHEWw3DGGI/MdwNmKYJkBrKFs5zpnylc5XsxrmexDYw0gHcy/XSqyqQ6/z3Hm+aJt7NPuX53Yie7rlcy5WT/8EPfiDWr1+fGn74CFQ2GGNQaXBLWygUGpfLNXBsMBh0E+bcU/8WCoXelGs9+ePfuD1wtgG2kEKORCK0d98+Wrd2La1du5aORqJ0LBKlwKhRNGfJUpq9dKn0OXUkc5mUCIVs4skG2N64s+OVv3Ov9K0Lgqq9Y8jFj0saJvcWd4/JupFJlqwKlnpBV7cSKZkIOUcVOHbEGpM72hCg1uvR6m17aoOS95iUXRwe0kwCrU4nJO8xCcx5vGCTwPEwPZBalwveZt1hw9V7QtAbAHPuEojJQLO3X7IE4E/1Hl5f5zvzBIxnSCPDCxpy3rHYAPV1d9OuDetp18b11Nt5kIQZJv9gjC686CK68MKLaMqUKdKDWPov50u+B16LHlDrHDxr2zs6qLW1lZ5/8UV6fvVqKq2uocnNs2hSQwONqRtLVXVjJbNWysIn1QJU0k0esH0tRu/svWamDfTsvbN8y19nPYB3paLiIioqKpSJWAd276EDu3fTnk0bac/mjeQfHKQ5zU00p7mZpk6bRpOnTJHJWGdxyQO2Z9LgBYNBABJeJudjoVBIMihQbrnllqW2bYPplSyapp3/4IMPIhgsi4et02XbdlNJSUmXaZqQqAXbqlcxW4b40eI85aGHusHg/Tvn/M3eoKJid0CiDgy4rOQMLcsC0ACwGQHwE/whXQYYEnKV9HJWQdBMY+YNwoPNla0nq1uvp11hn883O5uguMdLEUDJJbquPxMOh98PKWZ1f5cZhuENSA57G4rRCeah3D4TEq7X5MpwciuPRCIXJhhJ6NcClzHmAXAHE2zty1Mlr4drmAp0AyiZl3JM1h6KHp9BAPRLAOx560qRsd7e39+/GEzMkca8r6+vwefzgf0HKd0/JViIbx8uIB4Oh2sYY5iTWLlHBJkVmxzMttFCiPsMw/iYx4d5bywWm5sJhMs0V/G9aZpgtJ/nPVYIcaNhGN/P5vzUY1JBggSL+qQkTTNd27KspUrmEnPLLVfCl/Ej/3zLJ0cvsb/oB9zqKRWBqk/c9pb//PKWQ1tqRVxsJRJl3YePhX74zR+DlZ5kRjU1NQ3eeOON+Plwl9V1m2WbD0A2GXLDPp//qhlVM/rC4fATCrx6gXO+SPUlQCJIkqM8b8bCiw5FD6kf2Zt9Pt+2uD24mQSVlxWWU2Vx5Xt1XYcc7QlFCBGwLAvsVUi149ktw/p3tP8I9Q70Inv72KiiURWHIk79guj9jTWNP8P/w+EwZFO/BKlSn8+3qLi4eOdI/WlZlvQuduvGsYW+ovV1eh2uvQ9SyOmUDPr6+uo3HXx+zZ+3/W+Sx6wX8Bc+fMEXFpqxMLn37tf8gvt8E8aNmn4Ada/820o/62nfxHwEaWJZzL1E3ZvYu1atWvUby7J+Al/mxLZzEOxABbYh2Pv+j3zkI38oLCx0zHWPlwtCodCQvcn7pWVZPxJCXA9JcU3TLg0EAsMeO1I/4X41TcPzgrGQ5WQTGzz74jHG2OW2bf8wsV5PJ6KHOefvGakd2X7X29t7LtYmxZyHIgUAf5n8o0BArC94Sv6dcw7FgyHFk2gFUBLsQSgDRNQeA8WMnIpHaQHnyWfVW4FKsAJQX8wYy8qbPk2bIdn8YfxeCAFlCy2RFCQTJACOG4YhkzSyKZ4xwrkAtKFWkSymaeLdBzLJuexBf0284yCRrcvn8y3NlMSiGM4Aa6fkAmB7VRzQYCQ+RCKRhbkmj+Fcz/MYJiJYM7gSxWnnTTZ96z0mHA5/iDHm3W/AvJ6XrWT1SNeLRCIX2LYtFWB6enq+sHLlSkhiD7FSQCKNpmkA8R09QmeuLGxpaUmC8+p3PBKJ3B0IBD6bLolu+fLlUio6xVJkwapVq/Cc5Uu+BzL2wNkE2EIy8cjhw3TkyBHa1dpK69avl3LIvpJS0owSGjVuPNXPm0cNc+eRv8ABLSCxCqAqlUmZsWPyB7xqPeCVxM10URx7OoD34epJBXWP032Os0a9wGeq9O9w7U9lwQzHQU1HLhqJOXSy9WTq50zfO/fj7ZNMZ4z8fS5z4NSu9Ho82wHMpVex9Dt2JMYxd6ORCO3fsZ327dxOnbtb6dC+PdTXeZDOX7KEli5ZSuecc07Sz/aVYmq9Hns8f0+npwfk3qyY/zt37qRt27bRjl27pG9t6/79NGbyZJoxbwFNaWqm0vJyKikvl5Ls2NexvyfXIPkAnCQ18/TcSr6WfA/keyDfA6e9B9x3zMKiQulNiz392OHD8rN19Yu0bfWL1N99jCaPH0eTx42jGTNmUH19vbTYw99BSMg6C/f2PGB72mfSSVZ40003TfP5fJA+Te6w8D996KGHkr5xK1as+K0QIimPnGA/PR4KhZJsWwXOSd8vTdMuCgQCT4bD4esZYz9Swa4T/Gjd5nqAqF39/f3zUz1kPX6QvYo9unGkW1X+dWh7fQJU+RsC1d7jU1ifH+acS/bWqRbTNMFwBdN1WHB6pGsoxpMbFH4n51zK5o5UUu7lKs75r71jkYv/bV9f3yUqcCkvKYT4lGEY0vs31xKNRqfH43EEPMsYY1/Wdf0TpmlCfhZgMBas9+m6jiSBjAXgFRg+CXnpC5SPqwsQbYhGoxdkE4T2Aom2bb85lWWlADKABQCEDzLGFui6LgGm4UokEplk2zZkYsGAHNGfVdUPoGhuwgMSnqWQqIUn7QkFzC2/3w+vQAA4Etj1zC2AcJCnPmW2ajgc/hlkwr19eirsPsWO+633hnIZ54wTQR2gwGyAGJArdotk411//fV8TEOgs6xBAlHJ4tP8Wz/z9gcaiJHYfHDjr4jYuxjRhm9+9tuaHbeTDM3S0lLx6U9/mkES+VDk0GfMwTDYwn6wceurt36QsffEPUkZ+2zbXgD/Y3h5CiHc5JUX+uP9sw9GOgrl5k7iupnVjQ9v7dz6giB7XpGvmOp43T26rnsZZUNu3zTNRxIM3auVVyQA1yt7BnoIbF1GrL8qMIYORbqKHLkY9s2GmgYpC21Z1rWQUVfP2Pm6ricTatL1r2mamO+rzUET9clDGGOtE4yJYxmx4nTPCo5xFRH6ByMTH3r2C1Y0Zulu/e+YdRMVFDrdD0ZERWHlR2srawGkJcvnHg3eTMzDjhaSZbvtS3d9DfeNdRQvCDcIIeAJDYD0Pzjnn0MFwWAQbEkAL7JAGrylpSWtNHg4HL4Pa6A6FP6iQ+ZnjnMOe0oyTe5k57ZpmmAnyj0He6Vt219UwN9pYc2jXrU2AVyG3/eG/v7+C919VTFDASJNEUL83DAMrAFDiked4QDYtYoJjGNOAFqz6UNPAhEOl2oB3vO8a2m6PTuba3jWSMzh99i2DeYk1lwuhPikYRhIYsiqmKYJ0FfO2XRArwfEzNpqwPMe06OklTPKMnuYrb/hnL8rm8ZblrUQ6idKWQSngBENGeWcLQ1M04R3uvRvx/tAQp74PxS7/Iec8w9l056RjlH+v0Nkgxlj5+m6npNncbprqAQsvCvWIhHQMIyLly9fDrZ1UjVGnYd+gbrK1Z567gmFQkPWZzdJRwjxQcMw5Httakm1FRFC/KalpSWrcTvVvsyff/b3wNkE2ELWeO+ePbR3924Z1N2yYwdt3r6DauFbO3Ua1U6ZSmMnT6axkybLAAWOR2DXy4Q8+0csfwevdA9kCm6dDsD4lb6HfP1vtB5wDCCTUtPKGxqSsYc7OuhQRzvt37aVWjeso7bt22lWYwM1N9TTjHPOpUlTJtPkyVOkpHK+5Hvg1ewBJGHFBgYkG3z16tX0/HPP0/ZdrTTg80k5ZHjST2ueRRPPPZcKC4uosKhIArPw9ca5+ZLvgXwP5HvgjdADPr9jd4AEl4GBARro76dtL62hbWvX0LG2NtI1RtynUcPMmTR7zhw6Z/p04oZBhmEQzj3LSh6wPVMGLMEM+G8En932JOSB/9zS0vJW9+cVK1ZMh9daSnuTrCbFHETAqxqMKMMwvtLX13dxIhgN3zyUYUFRD6M0rcyix5cVL7AXBwIBCQqPVNwgJ9oci8UWeVmSKWCmBBIz1ZfN915w2gWssznPPSYajU6Jx+MAoSB0/gXO+V2ZzjdN8+0JFi9kNFFu4px/LxqNTovH4wARwQj8HuccsogZi/IPRnDbZZmclNcdLqTAHLRhsuvB29fX9yZN0/6iGnJCwD7DeEK2Ex6CADjxVgg0aI/yw83oG+n1MYZnaTogPAFcAchBQkJWnrp9fX1jNE36d4L5tLG/v/+C1EQD7z25AByYai7IN9w9u3KwRATv0Ysikci7AErh+JOZW+mu42WPeb7PGhRIrTMNSIAA/6cNwwAYddqK8ndGvydBVq/P8/Lly++uuVj7bEFpSq47Yx+9+4pVD2zq3LSMCXoMQry/+uFvWva37h8ivR4MBgdnzpzp74x0/CYyGEWCgc0Efaq+tvHLuAkPSxASxwBrtygfS7QJwOK6mB2b1GG1l0MKmAn6fH1t492bD278r4Rs8ac0psEX9q/lJeVvHmH8ZeIH5HZt236UMfYBa9CkLgWojg5UHezp766J2TFU8Y+Gmsbz8R/Lss4TQoApBobi+3Vdl3NmuAI/aE3TNsbsgep2q91lSoTr9LHbCn2FkON+iHO+PPV8lXyAdXhBwiP3r1/5yx0AnpKej9Nq5tCs8citICorLP/7uMpxkPA+oaz8ZXCDVnBc3pxHxtAtlzsYCfYjIQRYn1MYY7jRybqut+G7hDT/EiXz662zKhQKHfb+IkWeWq6PJzMRAfzgWVcJFLKKk53b3qQV5Z8M4Bkg+054PGeS+c+m/WpcAXgBkN0JuX8kFbjnWpblsjxf0nUdstOQJ04W0zThv3w/5h8AXSKC9Dju+aSY995EIDd5x3u9I0eOlBYXF+P5QYLV9mg0umiktTRdH5imCZY8JGkxd25njP3G43f/AOdcgo7ZFO9+kQ7oDYfDn2SMfVHJYS/MxmrAKwXNGHtTNoCk6/OOPoEUd1VVVV+m9kej0anxeBxjP9o9ljGWMXEjXb1eRrQQAr7Cn1SKJSckwWVqV7rvoU6hGOteZusHDMNwLRROptrkOZZlPS6EwDoLTfomV+1kxYoVtwghvpNSOVj7SQ93ItoRCoWSCgAegL6HMdbgrkWpDbz55pvnaZo2hFFr23b9Qw89dIKyzCndXP7k12UPnA2ArQuQRaNR2rRhA23csIG279pFu18+QK0HDlDT4vOocfES6W9nlJVRSVmZDGrEBmI0OCjfWc7GDPPX5XzL31S+B/I98Mr1gLtWSmZNYZFc98xwH5l9fdS6aSOtf/op2r7mRZo0tk5+Zp5zDs2aM4dmz55Dfr/LzH3l2pevOd8D3h5AUlXEMhFLoCeeeIL+/OfHaefu3VQ1eSqNmTyVxiOhYMYMqps8Wfpkw8vb8R6HzYED2GZKsMn3eL4H8j2Q74GzvwechCyAr/7CQvIXFtCO9etox/r11LZrJ4U7D1K4s4Oa6utp4YIF1NjQQKNGj6bK0aMlM/csK3nA9kwYMMWuhf9eMp0vlV0bDAbBhgl62rshFApBLlOWcDj8pGI//o5zfgWkGP1+/4uQiR3J/9AbGE0nLel6j6mXgHfrug721YjFNE0E4gDCHFFMxCSrJBqNnhOPxyHlCFD0l5zzazLVl833KQHprJmjbt1K7hftAgj1J875skzX9TL6XPAAge+ioqLVABa8HsKZ6lKMRQCsY1Rfn3RANoWp+g/O+fmWZS1S8rXw4MsJxPMAnQAVEO1BcPeoknrNyDL1AsXDAQ7epIBsJE4VgxtsXDwDe23bXgT57+H62bKsLwkhPg5MzbbthSP5Z5qmCXbktfBOBYDj9/vPcZmbuUp6DteecDj8T67MLB5f+FsCaNR1HUDYEPAm09zB9+q5wvxJSsUS0UkD/iNd0wOsu4e9lGBNSpnsm266qbJsir+9vFkUpdSx+ZCvaN7Hm96n9RaW7iBB47qPHPveD7/xYzDEkuvewoUL49ddd52vw2rfOWAPgN0cZUK7pr62Hv6n+CPmaiGEXIOEEJAZ/2M4HK5mjOHZnUhEW+J2vLgj0j5l0IY8EPtVQ03D1Rs7N75VE0z6g44prj7gs32NwwFSKckFYGHeMhAfoHZLYpVUXlixIRqPNEfjyF1g++P98dnNE5uPpSR83MU5B9M/01r5jC3s81C3017UX/5AeVEFALuO/v7+menaaZomPCyvcWVWf7z2S4t6I91JllygkNOljddTRfGo8ITKCZABN9M15Au/veUDNtk/8X73/nm3U23ZJDBQMTauVHeHbduzvKBjMBgESNzgOfdToVAoqQYQDoc/AFld9f1JS7eqBAFIqs7xXCvrRBjvvaWwsJdjnVbrwmG1nuXMgEzt156enkq/34/2om8OaJq21Cst63oVw1qAMTY/VUUgRUpXzj91jSTDOdO88n6vQDkAiFhj0so9e4A1SOEuDAQCe3K5hmmalyfsFKS8MhQCYrHYPQUFBc8kklwAuD3KOUfiRVYlEomcn2CVY21HuZ9z7vVLhoQ82JLwyMUaAD/ZjFYD4XD4G4wxmdCg7BeGMErTNcy9Ti4eySpRCn2d9COHFLhhGEOesWw6IhwO38AYkwkOao7eDP/sU5FW9l5XJflh3ZS+1mrsvqTrOkDhUy7ed8d047RixYqfCyFGlB4XQjS2tLRsNk1zJRj+qlEZWfrBYBA2EN6EnB+HQqH/d8o3la/gdd8DZwNg2x+NyoBud3c3rVu3jtauW0dtnZ3UFxuUn/r586l+3nyqmzRZSoD5CwplYBcMHHzyAd3X/TTO32C+B/I94Lw7yX6QQV0JwGo0MNAv2ThtUCZYv5b2bN5EhXacCu1BmlBXRwvmL6AFCxZIJk5xIHA2BnfzY3+W9YA7T/v6eqm9vZ062tvppXXrafVLa6nz6DGa1NhEExsaqWbiJBozdixVjBnjeNbCu9a2SQjn3/zefpYNfL65+R7I98Ap9AAAW5/8O8dXUEAHX95PnS/vp/bdu+nA9m3yg0Ss+nPOoXOnTaOJkybRhIkTJdNW2iWcPSoaecD2FGbJaTt1xYoVrl+gW+ffQqFQUkL4wx/+cEU8Hj8IW0P3ACHEe1taWqTspmVZ9wghwFLdr+t6Q19fX7HP5wPDAADG73Vdv5IxZqc2OBwONzPGEFwEiHcCcycFVLqVc35/ppu2LOsOIcTXiKg/Idl8fgI8TjIdXAlP1S4wi85jjA1kqjPT9319fY2apuE+ILv4CcMwJBMvl+IBJff39/c3Z2IXqSA42LAAnh/knH84wUYrME3zz/DVBKsK0tLZSAXDI6+oqOg5FdzGC9e2SCSyKJtzU+9RCKFZlgWmKpi/u2Kx2EKfz1ejmKgA877NOb8t274Jh8P/wxhzfZU7lLwnwJ8LEkH4VFnDE6oFK4mIIA2pM8bu0HX9G6kHmaZ5dyLOD9lb+PXCU/ThkdonhCi0LAvMcXgXnpAUkGaeu4HvuPJBHDbA73mWpOyxEGLQtu2XFPPnc5xzN2icbReecFwkEoEEK/oEpVcB4PAKnWMYBp7znIoCLAHWJgPvQognOefwyzytGjmmaf5X4tn2ylQOafeKFSvuHb1E/GtRZcotMPqXu68IfX1zx+Z7iYl/Taw3++//3AOReDyeZFCVlJSIT336U+xo/Eh3zI7hueoijV3WMKZBzjPlrwkgLOAqBgghuGVZePaRaHFACHHoYKRjTn+8H8/RWmtMZFHJEf8Ye7Bwp012oLSwLFalVzUWFxenqhXIBnsZskQEKeDlg/YgA6AKtq7u058s8BVcCGnkxFoT8fn9s2dWzdyhJLSfA6CS8Gf8Aef8hkyDaJrmtxIevbd2RjopMihtTcmn+R8Yz8cDWAC4dgXn3GXvJ6vzzFEps1pUVLSvN9z75P+s/daSzp79yeMWTllGF0259IJAoHREv9iVjwRf1AoJbF5Zyu06umruTX+rrKyEzydKj0q8GdJnwWAwKVmrjtsfCoXgTSlSlAdOAN0y9Y33ezzrCXlZL0P495xzAIQ5FcXChjw1WHwAgJDgAcldIO8XJuoc4peZU+XqYJX4g2cb6x5A4CVe/2LTNMGWxrzC/Fys6/oQH9oUljzYqq46Q0uCnehN2MqqeWptwH2NBxMcyTupJ5qm+YOEWsIH1e8X5toPlmUtVqzyAAD6QCCw3LIs9AF8pZ/Rdf3Nw0nPp7ZF7eWYr2Ve1r57XELSGKA9vof890c550NkvtN1ipelyhjLKulMzRX0G5Qk0j6HqdcSQhRblgXW+0LPd1kpdaQZkyQonUho+Vwi2eoi5dd9RNO0BbkC6mnaCn9uPAveJIjfcs7hAX7KJUXd5T85567nbrLuYDCIMYSH/bQRLnj3fffdB0lwCVwzxr6q6/q/Zmrg8uXL38IY8+7zg5qmTX/wwQf3Zjo3//0buwfOBsC2t7dXetce7Oig1S+9JD/HTIv00aMpMKqKzp3VLD9VtXXS124wFpeArfQafWMPb/7u8z2Q74E3UA+4QBgCsxoCtPB8VkDu4c6DdKC1ldpa4WW7mw7v3UOjS0to6XlLaMmSJTRq1CiqqKggnfM8EPYGmjOvxa26PuBdXV20desW2rplC+2Cb+2+/RSxBdUvXCQ/ldU1ZJSWUrHOyY4rT3rs7a9Fo/PXzPdAvgfyPfAa94Dm08jvL5BJWZYZpkg4TB379tKm556jTc8/R6MNThNqqmny+PHU0NhI9Q0Ncl+Hly2A3rOk5AHb13qg0rFrNU275MEHH3QBHfgFAiRCgNktbXV1dRNWrlxph8NhNzDVL4RYwDnfblkWpA3h05lWbhGVKG8xBMvGAmA1DONOb1+Ew+HLEuwfMGZ82XpqKi80+L9qqYHRFP/QffF4fH5paekQ+cyTGQvTNOtwn5CChhwj51xKR+ZSLMu6M8FE/ipAZvShYRgj+vNaljU+4SUMIHoMZHI552CSCY8P8DFN0+YGAoGMwcE0Qd7DjLHZw8n9Zbov0zRdJjaYUvMZY4XxeByBWXi85hT0T/StBKzUNV9WQX9k8Z3gP5uuXSls6i9yzj+depw3KcCV8h7pHhUg/RslnWwJIZYYhoF5nLYocBQy0L5McqLhcPjSRw1OAAAgAElEQVSDjDGAFwMIjg8MDGxP9bHN1P+Zvle+wpg7YClj/kM2MyKEWGwYxoZM56d+nwJYyq9PBfAf6fpeb1Z1HJ6XhW67b7755uqSCb62ijnCl1LPziJ7cN6Vi/51oqD4OiLme+yRP/50+/rtH/Aed+vtt1JhVUEsbscLiMQmn69g2YyqGe04xrKscUIIALfor29xziVbzrKsvyTAaSS3dAOQ6op0XQ7pYo2xA7FovPnIhCN9NYdqNtl2/Fz41tbqtZdzziVbN7UoljvGZjRj7GdCiGttYfs7rHaC9LFfK3iqoqj8/EORQ9JnXDC6rLG68Y9I1LAsC0AygCsA5ViTHd3BYYplWe8VQvyP64nrDJx4cnLJ1EHcTzqwCod4WHf9jLFLdF1/9mjvkd91RjrfvqtzPa3d5yrgE1UZtQc+fMlnAdSNWB7428qbD4fbW7wHvXfOrTSuYirmEsYYyRkngJkKcIHMb9I7lzF2+X333YffoT/gc/2IruvXYn3M1I40cxvJJ+6z7n69Sdf1xcMxhoe7htoncA91ABWVvLkLhg87J3JpMxJJVMLOhQC5oZJRUlKSlGG1LGspfDzVWnQC6zISiUxQySHwhX44kUx1GRQyEvPqMc7523Jpi5yfQ5MZZPJOeXk5ZGeTxWOHgGSZa3Rdl8zVbAuUPHw+HxImyiHNHQgElqmEIbw/bO/v71/stUMYqd6UvfxpBfQmE7oUIxRrADyMs1IPCIfDH2KMfV/1xw2GYWB9H7EoRjfsJcCSzSpJR+1LmE+wDXDLSc39FBb4g0KICk/SFN7xhsj9ZrqfYZ4rN6nL/XqrruuQV0/LxM/lGipJYLPyN4evPCS/T0gYRJ0rVqyoF0LAhgJrxQmlqKho1z333DMZz0zCu3mNevYdKYIMJRgM4j0uKdsPtnZCsn0IWztTHfnv33g9cCYDtsmgbmcn7d+3j/bs2UPrN2+Wn0Gfn8aec678TJg2VX7KKiqoP9IvPxK4YPLVJV/yPZDvgXwPvGF6AGuf9LJlTDJqJHDr81FfTw8d6TxIh9vbadf6tdS6bi0VM0FzmptpDnxCJ06kCRMmSBnFPHPxDTNdXvUbxfyEFDK8a/e//DKtXv2i9K/tjkSpb2CQCsvKqH7+Apo5bwGVlJdLxQyAE9K3dnBQsmvze/urPmz5C+Z7IN8Dr3kPCLWn++WeTjIpVdCh9nZa/+wztP6ZZ8g/OEAlfh9VV1TQnNmzpZ9tdXW1ZNnqejJ8+ZrfSYYG5AHb13qEli9f/kPGWFKqDYzXVatWuTKUdO211xZWVFSAdef19vqXUCj0dRXgBcgD5uTNuq5/z7IsyIVelQDa2uLx+Ox0oKgQgiV8ZOGhdzFkewOBABgwyYCaYrE8o4JoD+u6/t5MAXfF1sU5YKR8hnMOJp4suJ5lWQB/wfqUzMXi4uKMUrqZxgayuAASFDP1MV3XLx8uMDhcXcpPF56TAPQyerel+Kb+Sdf1t4PFGA6H/w3egAB9XSAlU/vTBHkhhQtWMgDonEs4HP4YY+wrAABRD2PsUIJRCgZXLXwQE2D++zKNo3vRFH9VSJ/KwCdj7D2ZGLA4ToHaCOQDUE/LOPQmBaSTvkzXAaZpIvgOqdYB27aXlZSUJBMbUo9XLCm0oTRdUoL3eJX44CYbXBMIBP5PsaXwLCLofAnAq5wHxXMCWJgFBQUYW7AQAWoBREe5knMu5URzKUIIfyQSAWCYZOMrmdV5Jwv4D3f9cDg8W7Hxk1LHqUkZK1eu/NPAhPZLi927Ol7ZJ+66YtW9mzs3v8iI5oV7+n713a9+HxKpSSnky668jGYunCFsYSP9+Y8REb16ft18STtVAArWliYveOXxpMRhPzjWf/RDAEAhYUpx1lRfV79ve+fW0KCIL4dvbXWg5ouVpZUnJA3gZMWQfV5J5P5J07TzbNsuORjpILB1fZq2bkxxzfQOqx3rG3xxP+F66nq8FbdGo9HFmZjxan19IToY9aN+VdrH8nGfL9AKICd/dHBwcHqql2o62fe2o23/3RPrhtcs9Q9G6M8bfyL/TRafdv7db38QCRtpy9GjR8uKioqe+dWGh+p3HwbG4pSZNfPovNrL7fLy8rcZhjGsfGwwGIRkL+STZZk4ceLf77jjjtnYkwDgAXTLZU57jzVNEyCyNwFnnxBikWEYGT2zvfWoewQrE2vY/zHGPq+AU4BEWSlHZHMPpmk+imcZZHDG2Fu8HqmRSGSSbdsAGwFsfkXX9X/z1umV0kW/QQpWyeM/r+s69mmwgHMqpmliPYO0f1q5Z8uyMG+kV2k2yTKpF0+R1F2NdlqWBQUFsII7GGOLdF1Hok/GAhlpj4Ty+kQixgVev9iUhK8/c87fmqnSFGnzrCW5E0x+rMVgcGfN5DZNE0xfMM7d8mIiMcTLtM3UXPl9OByelZg7mKtSvpqIsPdCfQLr2rW6rkMK/ZSKy+z3VCKTuwKBwL5Tqlid7PFnxh43i3OeXOTS1R8MBrF+YB1JW1auXEllZWXdmqbN8kqLZ2rr8uXLIRnv7a+BWCw27vvf/37SSzpTHfnv33g9cKYCttjjIWcMr7q9e/bS5s2baevWrbS7rY32HGijQOUomjlvHs2Yv4DKKyuprLKSioqLHd/agVgesH3jTeX8Hed7IN8Dnh5AugpTgK3P56f+/iiZvb3U191N29euoR1r11Csp4dqR42i2lGVNGvWLBncnTQZOWP5ku+BV6AHhCBbCOrDPOzro507d9Izzz5L/3j2GdJHVVF53VgaPWEiTZh+Lk04ZzoVBXQn+YCI7LhNwo7n9/ZXYFjyVeZ7IN8DZ0cPuMlY2Nshj4y9vefYEdq5caP89HYeJOvwISoSNs2dNUuCthPGj6eqMWOochT4EWdFyQO2r+UwBYNBSJjCKy4JXCDQu2rVKjACZQkGgwhYe9lPfZzz6q997WsR0zQRAEZw/Eec8w+6UpkALOLxODw9k+we7316vMVO8CWMRqNT4/E4QC4w2R7nnF+aqY9U4BbspXHpmC+WZX1FCPEx1MMYO1/X9WEBhEzX8n4fDoefUDKBL6igdk7enwpUBIA2OsFi+YZhGHeMdH3lm4q2AzgCA+hSBNIT4wDw6dfq/rL2z/X6tqrrXsU5l/XkWizLuiYR5HeDk++wbfs5TdMAckFuMCcPQQ/wi2agf8DWRslKghLsbVxbycP+gnMOP9ghRUl/gg6I9Ja0voqp53hBZMUG++Vw/ZQiv/0bzjkkJtMWb7IBvAINw7jXAwa2Dg4OLkwFz3IdHxxvmibmDmScwXKTCRiJZ/Vjuq7fdzL1eYBC93QwjpcahgF22GkrivkGFhSYbW75POccUtayPP300zf972M/emg0RFCHln3+WMG8dy695VoS7DskxKHQl0I9Eas/KYN53iWLaeElDrbBiFpmVjfckpJA4gJPG5WMuumVOU0kJKwKx8IrDkcPoT/jNMgW1o+tf2lr59ZrbBGXz0RV0ZinxlSMAfMxbTFNEyDJUrC41H2O7Yp0kcPW1faN5eMibWbbDFvE0ciHG6obpfeiaZoAU9APkCoF6DEiq175m26Ni/iYNvOAlFmGL3QxC7y9xqiBxH1FOp9kJB/4fL7nFePybs7553d3tf5vxI4MebbAsN3d5REIEPTNu98Run24+3bX0B1d6/f8dtMPhkQl7NbyDSvv+HLSJz1dHcuXL29IAPcAlaTEyB133EGlpSCPS3WHCxhjjtZzjsWyrC8KIbxemmHlPZ12TxupetM04YcKKeDnbdu+QdM0/DxKCHGfYRhyXzrV4vG9PkGBQCUcIHGmPuEJ/EfOuZeFiT+2vVK62EchKD5VCLEjFostypah6r0HT2JLWrlnxfZ1pbJzVqZQeyH2FwDLu+D17fP5MM/uAu5o2/bikXzCvW1V9+9KKO9VagNDQHnTNLHWX5WteoA3uQGy15zzj2Yzxp7neZeu63MYY/AXH7F4krXc4/bH4/F5uSqIqHcvqKMg5eXPQogfM8Z+hErxLBiG8aVMbcn0vWVZtwshvu49jjG2BEz9TOdm873Xa1YI8RbDMJLvsiOdv3z58v9OMLLfl+6Yq666ii688MKTYsEHg8FtRJSU3WeMfXHVqlVpk3ayub/8Ma//HjhzAVubYpA3HozRls1b6PnnnqOX1q6lw6YlP9WTJtOCiy+mhZdcothgmsw2lyBvPC7/n2fhvP7nb/4O8z2Q74FhekAxbcFO9PkLJNCF9XGgP0pb16ymrWtepMMv7yctGiUWjdCFF11Eb37LW6ix0SvUke/dfA+cph5QFgXYnw91dVHXoUO0afNmeuLvf5efqXPmUuN5S2lqU7OUQh5VXS1ZZJJZq/Z0WB3IklfPOE2Dkq8m3wP5Hjg7e0DIJNXC4mKKWBa17d1LB/bsoX1bN9PeTRspcvQIzW1qornNzTRN+dmOHQfY6qwoecD2tRymBGALX66k12EquxZbcDAYRIA6GXBKMFjvDYVCHzdN02U2beScN5umeUtCFhjsLASM31RSUnJcG9Nzk319fW/SNE0G0TRNuzDBrkXwWhYvy4eI1ikpuxEl8hTzBYFbMPD+puu6l+0HQCPJnmCMvV/X9Z+djj535YfhFQvpydLS0iO51KuCxADQ5gohnjIMY1gwB/Wq+3xcAW7rEiySC8EAUsxDBDvB1pJASjbtME1ziMy1EOJfDcOALHPORfluYgwQqLltYGDgpwUFBZAkbcyV5eaRXEV18EV1WUJpJY1TG6sC+ZD9RLA7LcNOyQIDmIBP4d8Nw/D6U6a9f9M0vX6ZKzjn0gcyXVFjhfuHLydkFAEcpQXzVbIB7hPSsRK4ME3zM0T0BcUGX+T1oMx5cNQJ4XBYBqSRTAFmrPJhzRkoca+fBtDCV2/nnP/hZNs4TF8CTAKwM8/z/a8451d72rL0F7/4xdNbo09ToDa1FnbXOxd8JOQn33awC5967Olfv/TMS0nw/JIrLqbmhc3qJPbPDTUN8HVNFg9z7QhjbA4Ye5ZlXackbXHcQ9ageX1XpEsyf20mrmmqbvrltoPrJ9vMvx1yxeVF5V115WOnDCf36Y4NkmeUBPCMY/3HqGegW7J1awO1Tx6OHr58wB6A1PL6mdUNSJIBG+6fGGM/zsUD1TRNrBWLIbMM5q7zzIqPTOCTwaIECPwHzjmUCJJFrct4Xibherqu/78dXdt/F7Nj8jgf81EcQDKo9ZEe+v2mH3pP77Aj8caV7/nu0dSR8dz3Adu23/roxu+vbz2yKWnoEOkgu+v5eNV3v3viud66gsEgwNk5AGurqqqw5h8OBAL1JSUlJ8Vk80jUJy+jadpFgUAAz3ROxTRNAPZIZtnh9/vfbtv275QiwyOc83fnVNkwB6ck3ryDcw65We8cxs9XENFWy7IWeZmjOCjBuIbs8zvQRiWl3QB/XU3TFp4M69Ejc4zqT2hPNBqdFo/HASADGD4puWUPCI52Lobagfv+kWtSlmmabv8c9fl8i1PXW9M0sRZjTZaezcXFxbtHGrcE0xkJRtiDjARj/qe6rv9TNuNsmqbrG2sqywaAfSMWy7LeA/UKz0GWbdtIlpNJDNmWFOUOqIbclfA4RqIKyknvEynzEP60mGvJko2qSLb3EA6HodSCdySUrKSk3bpH8rOtrq7e//nPf35itu3wHrdixYqbhBAPeX7XNzg4OPZ73/te38nUlz/n9d8DZypgC8nE7u5j1NPdTVu2bqU1L62lzVu3kQjoRLpONZOnUuP8edQ4f4ECaW35r5RRdoO6r//hy99hvgfyPZDvgWF7wGHZOpLILsaFdXLv9m3yc3BPKx07cICOtR2gJYsX08UXXURNTU3EdV162UJSOS+PnJ9gp6MH3L0ZUsg7du6knTt20LadO2nrzp20ZecuOmfuPGo6bylNrm+QvrW8tFQyazFfXcD2dLQjX0e+B/I9kO+Bs74HhKCCwkLyFxb+f/a+BEyOqlz7O1U9S1fVTGYymZnMZN+Xmex7CFsQQVkEFPVyf7yKpAMqKgJ6cbmCgCguQVRkGgT3i6KXKwoiogKXJQGSQPZ9z2SSSSbJTFf1WnX+fs+cams6PdPdSYAA9T1PP4TuqlOnvjp1qua83/u+lMLfSx2H6EhHB21dvUooaOC5PnLIYBo5eDCNGTWKxo0fT6NGjhQ+toFAQDzbT+HwAdu36uJ8+tOfrkkmk5A6BnjjxnnhcDgjP7l48eL3pz1VXZ89bJNSFGX4d7/73TOxEAnMQFXVqbZtY4EX3nPwjv2opmneBcRM415vMZdJ6P4oAUyAftPSxN5Wzvn0QqQnPYvNm+Px+EyvHKhpmgAUsBiLu6BgMDPfNfGAVWC1wSt2V759sn/3+M0ewzLO3hYAm2VZuA6QYdwmvQkPeD310mzS32ia1sOTs7c+eX1b5TY/13UdMr9Fh1x8B+AIZt4P4BMr/TQBsAGsPKNQlptnwRr9wFgAGxQLPv9tGMYV+ToHD0fLslAogP1ekaznHgw7OQbRX7DL18CvLxvAyHGtALhAHhLvqrfoui4kInOFlN+GNCkAkj3Skxj32TEhgV2wyScDONZ1/ZxoNHqJZConwd4+Gcwj0zS/IZlnLmgcLBSoztVv0zQhOepdhMZmfYLY+a5db797mYNyG3gdznABcEh4RqPR5795z9eN6tnHWAseUBM09ZLTrvsOEft3s8t87oHv/FQURpSWldL7P/w+GjZmGBDLFHOcSyY2TPLOdZDVdtlgyNsZ8G6MRqML0h7KbpHJHxN2Ym5bdF+9YKoydmNTfZMoetiwf/0em9uDytXy1KCKweN6A3lM07wjLa8NxtVhxthWzvnMSDJCYOsSo9SA0pp7onbsC2bKhGntQVJpUlNdU5uUUgc4gfn7wt58cb15NU3zx2kg7lMd8UPUmeiUP/FfD68YiSIWyLBGGGPjvXLWnPMyCZij+OClg8mDF0Tj1p9sboMNTFpAp5gdFUzdipJKqimvWfq9f3whScRPd4/NOF3ztYvD8LbOhGmakKy/GYB0KpWaparq/+w5snXib1f8qMdQOLqOfvm9L4Uzkv25xskXvvCFm6+99tpvNjY2AsSme+65Z+Udd9zhsvKLGnpemd5M/wuUYc8+kGmauEdwr+wH+Ok4Dp6Lc9M+o0t1Xc/YDhTVwayNPfKy8ICFukKPZ6+reoHxpSjKjGAwCEUN73Vw+wjZWMxTKHSBQsb8YkE/NJrlM33MnCBl2aHMMQxs1bT0O3zOC/YtlTL+eNcA+GeCSasoykj5/oEuQCUC829B4VEyABN4vq7r6FsmIpHIFfJdp6D5OBaLjbRtG88X6NzAsgA2CXk9T7u6uiYqigJv2PK0jQBkwP+a7wTkXITit1K5rcM5P98wjL/l29f7u5etLAsLLpDngGf6c4ZhnFlMe7m2lSA2Cm+Cnvvq25qmeVnsx32YYnxreztIKBSCcklOH3dVVfv/5Cc/6eG/XGhnQ6HQXmnN4O5yXTgc7jnRFdqYv907PgOnKmAbjUZp757dtHfPHlq/cROtWruOtuzcRTVDh4nPoJEjadiYsTRi7Bghg4xF4JTLrH3HXzX/BP0M+BnwM1BYBrwSisL3Dh5FrXvpQGsr7dmyiba9/jptXfUazZw2jebPmUOTm5uprq5OfEpKSrsBW98OvLBk+1v1mgHHcYQHbTwWo5dffll8tu7cRUdiMeFfO276DGqaPYeGjhkrgIiSEskKT6VAzPEz62fAz4CfAT8Dngzgea6qqvCxTSXh8Z2kTatepzUvv0ytW7dQdbCcqoNBGjtqJE2ZPJkmTphA5ZpGwWBQgLancPiA7Vt1cUKh0BfTi2deibst4XB4jLc/ixcv/rvXnxILl9/5znduV1UVkqdglF0ofUoBYGDRsFdQVIKOYChhofpPaZ9ULLiK4Jyr0mMWUo1HIG9YWVkJRlyf4WGJdiqKMtW7GB2JRCYxxsDiATj1W8MwPpqvvUJ+94BVORd4C2nDsqzPcM7B5EumGW1zsheJvW1IABBg4QfBemKMzQTLzwv2SY9TgOhor8/I8m3Ftk+nvQ7PF1KuRUaW7O8TmqZ90DTNv6aZrQDF1sfj8Xn9+/c/Wkiz0sPVXWiGnPEkKb/6lK7rYE/1GXIMQc75Qiw6O44zP5v1nCWjWVBRQFdX11mKoqBfmElzeuF6O2ZZ1l3wY5RgwqzeZMGzgF3hPRoMBps45wCcy04W88gDOKCbrhRyQV6nuRJumibuW1Gc4f7OGPuOpmmYT05qeJjGbrsHJct1D76IxWJjbdt+8emnn655qfVx0rKVJRj96IMzP/doGjwEqBF78PsPtXYd6RpZWVVJl3zsA1Q9oBpyw0lFVU8bN2AcGKSZiEQikBsHwwx/FoMl+OfOzs5xgUAA7LMKsPkTdmLA/mjbpJSTQju/mFA/8T/QwKYDmx5LOomLAkqA6sprPlBdWZsTQIpEIv/BGPsZ/JDT8p3PM8YWxuwYtVndlot6iXFTiVLy7SPxwwrAW5ZS5kBqWRZJQDoZ3sgFMeMty/oI5/zhDBgsjsBWN5Q2nF5WVrZJ+pVeq+t6xsvRO/dASeBQfN8lkWQcHuXjsXd1WX8eSXaxpJOkcjVIA7WBnWnPxubv/v3z8DCHl2h3cP6P/7r4/oyXrKdgBAVAZzuOA8D6fdg0/LdvHu5S2zN+6bEDFC/d3WjccsstOUEvPFc6OzufDQQC8+PxON19993U1taGF5+h9957b0H+pW43TdNEkQXmkO4VlO5n082GYXyr2IEdiUT+E/KnLvipKAqKJpCXLclkcnZVVdVxgT/efpimCSlst3gkpOu617rAC57asvijhxWAZVnXQ5YZ4hbp5wt0rAUIn1bAOD0YDLpyxQWfugQQMX8Fcnl2y4IaME8BWu9njBXtde0BwVNg1QYCAXiJu6Dl1bqu/7TQDnsk7m3O+YWGYbiMUtFE2ksWRQooHCopZD6W0u0owIFaAgqGUKyU1/tXgtivy/2+rus6xkqf4Z2L3A0ZY5/VNK2HQkC+duQ1Qf4g2d2aTCabS0pKMoB6NBqdk88TO98xLMsaxDnHOyNsLtz4s6ZpFxfqad/XMSSIj/GKd8tD6eKqpkKK/XK1+bvf/W75008/fUyxB2PsP1paWoQ8dLERCoUg0+29pivD4fBxFZQUe2x/+7dfBk41wBYsHCzOwt9u04YNtGnjBtq8fQdt2bmbWjs6hFziyEmTqWH4CBpQXy8+iXicEomEWAz22WBvvzHo99jPgJ+BNz4DYnFXMmsiR49SV+dR2r1lM61Z+pL4jBsxnJrHjaMJY8bSqFGjaOSoUaRpwW4f3FObjfPGJ88/wglnAKoZiVhMFDr/85ln6JlnnqU9Bw5Qef/+VN6/hkY1T6axU6ZSw7Bh3ZYG8l0AEsp4J/Cf7Sd8CfwG/Az4GXgHZaC7mIoJ0FYwZ0sCtHXdOlq7fDnt2riBuBUhx4zQqKFDafrUqaIYq6qqiqqqq4Wc8ikcPmD7Vl2cUCi0U7IMRRew2NfS0pJZ7Lv66qsnK4qCRcRMNDY2zrvpppt+Jf3tvh8IBO61bRuskKp8snkeH9mdmqZBKjfjzeZhuSQYY6drmgaGSp8hgSPI69mO45zrlWCWC4QANOrBENF1/T2FgJn5jinBTsHC45xfkL3Am29//G5Z1lyAMwAFOOcfNwyjh35odhumaUJmGnLTRxzHWQBfviywb0cymZxeCAAgfVuxYC5mheNhOLn9kwu9kFfFwiMkSRdYlgVg6j0Ad+BlWqgkqcwJFvrRLyyQo3AAPnoFL3p75FVbiWiWruv4byZkwQCOgYXpgooCwN5kjKE/8LnFAvMHvN6m2dfKI+cMAAAsqV6ZTpFI5HuMsS8QkQAhGWMBx3Hg1wuwqig5x97GnVeqmojA8hnkHk/TNAF6FhNy/LjFGe6ujwKoPxkL796+yPsb4JlbR4xiBDDgMN/gPhqSZpMtdRyn8Za7vpLqNzt2TGlSiaqdc/H0qwHgDF+7fO2TT//x7+cPHj6ILrziQiorLyNKcbtSq5o+pP+QHqyqLE/hLxmGcZdkcOH6NEKqmxPvaDVbz086CXTwpQn1605n7MP2pgObrks6iXsYMRpQVvujuuq663LlWDJk/yHBQcxjHwDw2WruFZVZqhK4vX9p/+vaYwf6de/PPtA0sOmxrCKJgpjxkE1XFOWVWCoWgBSyjIOplD1tTP8x8GqFZOvzuq5nWLEyx9/inH8JQH+n03lZh3noN2m/3gZGCg3UB6Y6YocCkFUuVUvtBq0RJWUfMwzjl7f88apGRQmslc8FcTjHYWfe8oGW56QkPlQcVCnBPBugs5xTn7nrjzd+K1Dp9ADOOjfQLd+9KXwMq90LKKdSKefee+9Vtm/PEEi/Gg6HwV4uKMC0l8USLlsR8+OvNE27sqAGPBt5WKYCkAYYKPN4UPoM49l7QuEp+hEy9Jqm9WDsmaY5i4hwr6KwapGu6z0Y8Z7nJ/ZHYZYA1HFNNE1DgVBRkQUg5pwTXB9YKGdzzucYhuExO85/OE8BB9jEH7Fte72qqi/Kwp5v6roO2eKCwqsSwDm/0jAMvNdkwrKswZxzAJcDCilIOXz4cFVJScky6Zu+NpFILCjE+1cWGuGZDLC8IK/3rLnI7fNDuq5fVdDJy42y2MrimaiqKgpIAKjjuTTVy7Yvpm1320OHDlUGg0F4X4siDxmrNE2b25tNQLHH8bDIubTjgB9x0eEqp9x33320cWPPekHG2KMtLS0ZGf5iGr/qqqsaA4EAnrcZTgxy29LS0uP9upg2/W3fuRk41QBbLOric+jQIXr9tdfEp7X9oPCtjTqcxk+fLj61jY1UFtSorDwogFqwa30p5HfuOPXPzM+An4ETywCAVyzsAnxFwSnAs/1799Dm11bSptdfI01hVFkSoMbaWpoxfTpNnz5dLO4K2cWSjHvMiXXC3/tdlwEUYSFM06Qjhws9fS8AACAASURBVA/TwYMH6bnnnxefI1aUBo2fQIPHjafG4cOpcdhwqhpQK57l+DjS4sBt412XPP+E/Qz4GfAz0FcGANgqipBGxrO6bfdu2r1tG7Vu30btO7ZT+45tNLB/f2oeP54mjhtLg4cOpSFDhlBFZeWpnFcfsH0rrk4oFDo7LfEJsMCNeFlZWd0Pf/hDVyeTQqEQvBG93mv/XLJkCeRlL4CkY5oxcQljzJWW7dOHzjTNi7AYmZbAjHPOZxuGkQFIPCxZ6GsUJGfokQ+EvN5ndF2H1KcI7wIhAMmTwRCRLzaQagZ4B1CxKCaP2zfJwMEicB389nRd/1Rf1z/9MnVLGhuG1yzyfpau64IFaFnWdyTIcVhV1YI8TrGgrqoq2D8A1xHHxXDCjhIoAdMOjLGd8NtTVRXAMySowWoDa7ibJpgnJDgG5peRZscCjANQOwws2WQyOaeQRe9IJHI3Y+xzuPyqqs4vLy8HYzATsr+QCr0cTEvJNuuzKCBL2vJFTdPOZowlejudaDR6pmR6AYi/yjCMh3rb1gPswkR0QSwW21RWVvZqmsEOoPqkeFtKn14wzAEAQ7IbEtAIgNkC9Cwmcowf7L5U0zQwu3vNSzHHcLfNur/F116GW2dnZ42qqrh+I1944YVdf1v7+6EVo3seiTF6+rKZn3uZiH85ZafW/vjWe5vgVQvPWsSh1kM0feyMcw3DcD0PxfdemfH0OBQgCOdctywL904zEW1N+yo/sT/adl00FSWF2DZHoSlNdU2RLe1bZiScxMucO0pVadXrg/oPFl6z2dHZ2TleVVVcGzydwVa+1OE2tVqtJNi6ivpQfXnd3P3R/RMgNawQu3PCwKYvZxVJFMSMN00Trr6rU06qBu3jOAiFOfOHGqPAeMO8bDLGJoC57/bVO0Y7U52hjughSD0P6GYN16c6k0cDYOsqpCQa9UGlASXwiK7r8MAV8Y0/hcD2vNpz7j+6/qzvtSiKgjzqmNfSBSs7GGOiYMXm9ubdkV39iVjLrx+/+8PldSxzRa09tP9b14YHZufRU8xi/+Uvf/nRU089hTnAjWMUI3obiyjMUBTl/yTw5272pKZpUJAoSnlAAtKQswUgDVYz7j/IQUNWe0FaWQKg/wlFJBK5kjHmsv1u13UdDL5MyGsOMAhz6b26rn/a+7ssvMD4Q0AKG8xigLU3aJoGxm1RkQUg5pwTPNLfeM5fVIiEt7cTWTL+n5H3DXJZXyyw7lUJ4Jx/2TCMO73Hkvc7nrUT0kDq39Ky9Of1VZDCOdcsywJICJB8t+M4MysqKg4UkkSPpPU6TdMgD53T69xtK2sucr9GH99X7Fj1sJXFM5FzDnliPNNPylgFGG2a5j+k4obb1zbO+TTDMHLaBBSSs6yxfBnnHO8iiD7tCvpq2wvgYxHrtttuM+PxOOYpNyxVVQefgCzyE66KgLzXftDS0vL5Ys/X3/6dn4FTDbCNRaMEOeR9+/bRsqVLaenSpXQ4FiOnXKPSflU0ec5smjxnFlXV1FIykaJEMtXtWysZOe/8K+afoZ8BPwN+BorLAOZHALXiAwlFEBhRTX6wnXZu2kg7N26gjt27xMcIqHTOwoW0cOHZVFdXT+XB4KnOxikuGf7Wb2oG3Ofz4cOHaR9kuPfsoeeXLqXnX1pKyUCApiw4g6aefgZV1dRQZVUVlQc16UsvPekl4Pumdto/mJ8BPwN+Bt4GGcBzHIBtSWmZAGwjnZ3Cy/bA3j20/pVltP7ll6mirITGDR9OY0cMpwlNTTRh4kSqGeAVITvlTtQHbN+KS7Jo0aLfwO/Oc+yfh8PhjIfpNddcM8hxnB1ef9vzzjvv3vPPPx8A40FVVefZtv0/aXAJnl+vSum/nAuN0Wh0hOM4kMMDONGD6eMBBdCVHsBrb3np6uqqVRQFC7UQQA2ngcHF3m1N0wSr8T2wBGGMTT8eJmH2saPR6HDHcbCAC7bNXZqmgXVWdKQ9dQEyYVH3BV3XwfTsNbwMKs75eYZhCG9h0zTBohGyj4qinBkMBiEz3WdIthCODfAGYXHO5xuGcVwMDw87tANjwXGc/wKglvYx3acoyvxgMIixkzckCAiwFn5/K7EYLRlKexljcwph97jSo8DaiOjMXIBIJBJZwhhzF0chbwtf415DAhAANIbB007TtNO8jPDsHbu6uiZIIKqSMfZdTdMgiZwzIpHIexljwp+QMfYhTdP+YFnWP9KesiiieEnXdeHbeyJx9OjR/oFAAKDsCFwT97ozxi5Ps9t/X2zbEsREe2DourE9lUrN7NevX0ex7fW1vWSQ4v6GrKgIxljG65BzbkhP1Slgct94042s9gxndAngfk8MqGj8xpnjPwTJWHr8149vHTp26KhJszBdEb363HI6d8G5X21sbOzBwJRgCIoyMp7CAEFM0wTjE7LcB9MFD3cfjB28PZLsggzyUa7QhIm1E/dtPrS5MpVKtTrc1oMBrWtEzQgAScfMiXJsgf0PmdBnGGNnce7QvmgbJew42nxuYLBh2/7o/o/bHFLL6lMT6iecl1UksVrTtHn5vD+lL/gyhzuTwawFg1dm9N+HGcMApKyTgH6PAhRv8UFnsvM/O2IdNxPxfiVKCQ3UGpKdic6So4kjuDDJxmBDSalati+RSEz0Flfc+udF5zEuJKXlNVTar1lwK2klRi0ANkVRfp72ScWcBtbZvp1dO3Zy4nMZp//5xZ/v+as2UICcIpwE0dF16rlLvvaTDLjulQNmjF1xww03PGnb9n7I12b2c5wpDzzwQE5PSnebrMIM9+uVmqbNL0TO1jvmurq6ml1AGux5zjloephrcI4F+Qznu5ekzzcAKkiS/0jX9R4MbimVjzE8FbLdwWAQ0t4Z0DkWi43yqGJAIcH10v2xrusAQouKLAAxp9yzR/obbRftde2V8cf8Go/H7ygrK0PR2Lg0G7QoYD3L9/WYc5asU4zbcyHrr2narL7uMyg3RKPRv6XvZVSCHMDzsDe/6uzEekBo+FdP8RZM5LoIAECj0ehTXpuKQvqYqy3TNCFDjvkPvrfw2cX7CBjKxwWo93IMsHWFTLwMMKvnegv2ihpsWRvLwhfMpVp6Hn0m/S608HiUHjzKKa7M//IvfelLX0skEgBZvfFUOBzOa8+Q65xCoRCKxX7n+e0ICvfC4XBeG4sTyZG/79svA6caYNtx6JBg4OzatYuWr1hJy1euoFRJKVU2NFL14CE0trmZxk5qIqOykmLRuPj44WfAz4CfAT8DvWcAoBnkEwVgyxRiqkJMUcns6qL9e3fTgT27acea1bRj9SqiqEWnn3YanX7afBo8ZAj1r6mhfv2qxP6+LK0/yorJAMZdCgoYqRTt3buXNm/e3P3ZtZu27NpFJZX9aPK8+TRp7nzSDIPKy8sFm9uGDDJUM3ywtph0+9v6GfAz8C7LgFuMJSSRAyWUTCSEgkZH+wFavfQlWv3Si6QmE9TQv4oGDxhAU6ZOFZ+BDQ3Cx/YU9bL1Ads3exxfd911lfF4/JAXjGWMzW9pacHirYjFixffyjkXYAciEAhsv+uuuxoYY2CXYnHvJrlAuTWRSMzsjQXJOS+xLAtAz+Q0O+33uq5j0UpEljRmnyCXu49sDwCfAD0luy+zGG2a5oNpxucnThZDBMeF1GFpaSnOYRTYaJqmgVncrSdSRJim6S5etjuO09SXXLBlWf/GOf81iIVSolIwSLJYnP9uGAYkSvsM9N+zuI1tT2hB1jTNkGSMQb76zPQi9acgKUlEAG/nlpeXb87XJ/wuJW0BigoGIEh2ABlQYCpZwz1YsrnajEQiH2eMgckKH8PzKioqjpFCjEQiN0LSUu6flxktfW5xLzQR0TbHceb1xZaSACNY0ygg6NOXTwK7AP511xvTsqxfp9nEVxBRwdLW+fJrmiYAGwAxYHmBzY34iq7r38y3b/bvWb6/7s9gds8uLy/fUmx7fW0v72/IVgsvTRkZhhsYptFo9K9y7mldsmTJF9qTOx+umZlRmuzehdGei6eGDpcEyicdaju0LBqLzYEUMgzgH3/4CZoxecbS8847zwWqMgdKe1aCbQgFgYzHr0euHV6UNxxNHPnx4fhhgJUph5wZk+onCUBwU/umtUk7MbFEKXFqggMm11TUQBK4R0hwCzK1YOtj7OO/pfujbSTYukzZOUgffEub1fYQpJZVpm4rs8qbRowYEfPIfsLHGoUokLjuM0zTBEBweZvVRjG7GzvmRLc3D2z+Grym04oB703LTPfwiJbsZoz/SjNpPnAgduDfGVGwVCmlBqMxZSbMwMFYu2iqPjgwGQwESyD7GwwGIevaI2770+KXAMK6X54z9oM0dfCCvzqOc6OiKLhnIGMd2WXu/LPjOPAYj9nMaZpcP3nb134dOlpSKYp8RES20oq7Ph+egX975iD88Sgkq/F9KBQCWxhqDt3nyvm377//frAGc4ZUPMDzZLhngx2O48wuVM7d3U8WJoE9XAf/VsYYFCogfQ8w6XpN0+7Od73y/Z4u+IGCgZDkd9nf2fuYpgk54w+BCZ5MJmd5pfIlMx3zDwo5MD5HSo/3hw3D8BZw5etK5nfTNAG6A9yEugHmhG3enSORyDlpMFAA7Zzzuw3DuL7gxrufE5DMxpyAPP4qGAyGLMvC/8/BPSSVD/pkpbrHk4A6rglkxnswwjPjzKPWIP2y+/RBjkQiv5XS3hHO+YJCi6CkBLfwFC608Mo0TTzrMoV1yLmiKDOCwWBREtveQjmoQeCdQHppY/HvpIzVSCTypfT7Yg/vZ8bYZZqmQVHghAOFO2mm9AqpStHmOM7kYu9ZOZfApxhzF2wPEChAmgRLhVAodG9aieRab2cZY9e2tLRkfL5znYicQ3Ft8c67yN0mFAqh4AfFaSJQQNXS0lJ0AdUJJ89v4JTOwKkG2O7euZO2b9tGW7ZupXWbNtHajZtJGzCAhoyfSIPHjaOGoUPEp7w8SPFYnBLxkyq4ckpfK79zfgb8DPgZOJEMwD5HALeBbj9b+H93HjlMnYeP0IZXltG6ZUvJbD9A0yY309RJk2jUyJE0dNgwamhoFGCvD9qeSPbfffvCexaqGbFYTAC1y1esoFWrV1NCDVBcDVBVQyONnjSZRk+aJNhhqhoghTHhWStkkX3A9t03aPwz9jPgZ6C4DLjFWPIZDV9b+NSveeVlWvPyMoofOUxBcqiytIRmzphJM2bMELLIwWCQgpq7HFHcId/grX3A9g1O8DHNh0IhLJh6ZQ/XhsNhSH1m1pFCoRDAAJeNSRdddNG+hQsXNqTlHX/AGAMw9UGAQYqizOmLTWmaJha2wIBdK5kqYmHVNE0AFQAuAFz91jAMLNbnDQ/ouS2VSs3ysvs8TEu0k5dFmfdg3QvM5WA/SvArLyu2tzZN0wQzWcg2M8bmpuULXTnKY3YxTROAEYAjRAZglBK3YMlC0vg2XdczgHpvx5VSjeg/FrdF5PI7LCQX8rpdnAaZ4LcpvA4dxwELDczVI+lF9TMLZc5IliEWziF7CuAALFCwoqOMsbP7yo/bV8uyLuWcg+WNuETXddEvb0jg2wW188olyusNhjbYRu0SgO4BQHjbl2w2MJyx6Nsn01wywwGWgLX7oK7rn/QsahcMUue7Vh4v38PSHxWgV0Fep7na9rB/Mz+jwCMtE5op8MjXp0J/N00TzHGvDyPmDXgdCr9rDxjVYdv2aTfddNPd1dP4eZqX9wvErHLoc6ePu+QMsU+XSXqFTpHOCP3xV49RdUV19MYbb6zLZkybpgkPUEjHwmd0FuY10zS/intNjvfrI8mu29qj7YLLy4kubh7YLJjaW9q3tMTtWAhV0tWBqtDAmkbIAR8TLlM3zQjdxDkHkF7VEeugzuRR/Mne2S9Q9cE4xZ6MpqKqypQjzFbHjGscd9ADUJqSGd8naxQHjkQiN0ENoCPeQZ2Jo/Lmp0ea6ps/7GnvIOe82TAMMFNRRAP1AjDWhnQlu/5xKHZwIb4vV8upXhtIcTtGAH8R1WXVu/qVVg3ti1F+259DN3BO33UTMbByaOSj0z47IxAIgE2PN5Jka2TPnQmeFHMZ4/TpiQ3NAEnoP8Ohn2oN/xoLiSPE2551Gu65554F6T4LkINz/n3DMG6Q/y5//PHH//HYY495gfjd4XDYlQLvcT0kCx1zEGRv3ShYYt7bGNqC3DzAI8757xRFuZFzjrkaMs4/1HX9s4XeA71tF41GT0/PtwBHUTSVE2z0jNdOVVVneaXh5bMAz1x4jsPotz+Ay7Rc7T80TRP+tcWGp0AKkrpnZc/bXuUBMI3T6gd4fhQc8pkHEBx9FYUFblEF7A4SicT8QrzbcUCpMoH5dyCYx5qmibHtDdM08a6CdxYUZ0C+GvdCr+GRM44pivLeYDCI/OYN2ReoCECy+hpd1zNs8t529lhHuJugj6cXK2+f9X7xX47jPK8oimuPcYx8dt6TybGBZVkf4pz38EHOJT19PG27+6TfIfG8F+PJcZyzcxVr5Ws/Go0Ok8opuA4ivGom11xzzWzHcbLf1WKqqk79yU9+0tPkVu4v321RoIAx28MqJBQKLUm/K3llkJ8Mh8Pvy9dP//d3VwZOFcDWlU3csG49rVm1itZv3EA7WveJT92IkTRh1mwaM2UqVVT1E7KJkPVEJXlSArY+8+vdNW79s/Uz4GfgODIgy/8DJQEB2MIjNJFIiM/qF5+nlc89Swd37qCRgwfRiMGDaPz48dQ0sYlGjR4t/G/x8efa48j7u3QXMGu7Ojups7OTVq9ZQ8+/8AK9snw51Y0YRbUjR1HDiJHUKD4jBFAr3gMkUOt70r9LB41/2n4G/AwcZwaYKHwpKy+jeCxG619bSRteW0kde/dQ4vAhoZ4xa8YM8RkxYgRVVVVTv6pu9YxTLHzA9s2+IKFQCAxIr+PjdeFwGGCFiEWLFr2HMQbQSoSiKM4dd9yhlJeXr2GMYaEdbMq8bJJIJPLvYMQAhFNVdYrLvJRMJCyCYZHseV3XTy8kB5FI5AaAA8BgJAMKcp4iLMu6HAvl+PfJYoigLdM0wWy9rNjFYe/5SFasYH5yzj9hGAaYtjnDuygPPznDML6NDSXLF4vNo9MykP9tGAYYmXnDNM0evmm5JDTzNiI3ME0TrGYwUYKcc4BBAALhnWimvz/b9dfN115HR0e/srIyLGxDnxZ+oACf4JuH/LzPMIyMjGpvbWWxtnLmNBKJeMfxT3Vd9/pp5mzaswiM8X26YRiQ8u413PEBj1jO+Zy+fPlcOWwXIPEuaiuKclYuhmK+XGb/bprmren1a4Bf8DxGcURNWmr5WcMwuo1biwwPQJrZ83hllfMd2rKsz4GB59nuiKIo09yCEI9fKe7xOTfccMNRVmZvqD+LiKk9Wz974oeT/fWBGWnc/Xv3C7A2lUjRJZdccv65554rJKnd8BxbeAoDBPF6ZuJejPP4p/abbUM5wXdI/fKEugnC93Lr/q2XxXhUMOCryqsfHlQ1KCdT0cPUBeKZAiMbHrCCrcpYqjRQenoJBZ4yk2YFYyxFjE2cWDdxsxzHuCeYBBN6eO7myqtpmgABnuhKdtKhGMQUhCbvqyVdZQuGDBkyxLZtSKEDMP2ArutgpeLeC1qWJYoPIsnIpoOxdrAvAwKsDdZTiqdon7WPO9xh5WrwtYHaQLDh1+q67i326dGdO/9yzXDHVrbYPJW5QlfMvL6zoXIo5g7ekej4XGf8yJLuK8iebRrYlBmnt/zuUwNZILWHlVBm36rIiGc+efFnIRleinlQ13U8Y8RyR3p+ejyZTL7/5ptvtm3bzuyjKMqC++67TzAZ3cjyHHW/hmLA6Zqm9eltnZ1vWeSBeXE2nmexWOyCYDC4jHM+HtcgPS+iAOeEwjRNMItxbXDN4F0Mv1KMoUxIX9b/7b6U/P2GYfQY46Zp/iXtOX2+ZN0jP2D6rQHTs7a2tqvYDnoARKhAfDCbOSmVBzB/opwCEt5z8vmzevsgi3pwLQC4Q6L69Gg0eh/n/P+lydSt0osb/80bWSoTOc/Zq17hStX31bBHkhvKECgYcous+uwP57xM+mHj/nnAy8Dsbccs/97u+1nK6ec9ec8Gkq2MsQrQ/6eqqn7Ltm2A0rgfn9Z1HUzpEwrTNFEQgGKeUrehtM3BbzRNg2XCSQmvHDqed7qui6KaYiJLOcXd9U5d1yEVnYlQKAQ5gWxjmdWHDx+e+cgjj/SgEsr3N9xn8L7dyzmf4RbDoMFQKIQ5Yb2neZ5KpQY/+OCDBY3jYs7P3/btm4FTAbCF9GEimRQA7OrVq2nlihW0cfNm6ojG6HA0Ro2jx1DTzFmCiVNSVioWJMAUs6XU4im42PD2HRB+z/0M+Bl452ZAArZqQBVFLwjbdsh2bNr8+uu0ceVy2r99K5U6tvg0TZhIc+bMoSmTJ1NpaSmVlpUJpq0ffgb6yoBbgAVpzra2Ntrf1kZr1q0TYO3q9etp9LQZNGbaDGocNZqqBgyg6poBhPUO7tiCXYsqdZ9d648xPwN+BvwMFJcBSCPjb6RUMkmtO3dS684d1LZjG+3fupWO7GulprFjaOLYMVI9Y7hQ0DgF/4byAdviLvuJbR0KhcAc9LJA4mVlZXU//OEPO92Ws/1tp02bRh/72MfwM0AJMGsxkBZomtZjEdzbMykJBxnhoHdh8ciRI9WBQABMpLFEtM6yrLmFLBZ7fT+lF6ArCwmwdh7nHBKwiPt0Xe8hYXe8GYtEImATgxkFJvHsYmUHcVzJ4ID0Z3Wa+Ncne0UyM7Aob2QzxyzLcgGBF3Vd98rF9np6HoDI3ebxNBB14fHkI8vnEYvmWyR4jj8UTg8Gg2Cq5Y0soATAFRY3IWGNF8ErDcMAwN9nZAHHXzQMw5U7zuwncynkSMFWTjOlMjKpvTXuZXcWwtixLOvbnPMvAhyVBQTHSOC6xzJNE4zAD6aljzfF43Ew3+C9KIChfCB+vny4v3sKJPCVK4Wc01OykDYj/5IGzWzuLSIopI1Ct8kC18VuadbXGS5jzTTNW9Kp+rrM1/kAo0Kh0IPGSPpEFYSrPTGgYvDRM8dfBslTEZvXbqa//v4p4b8yY8aMvyxevBiyst6xgntCMGXduSqryOKelJOY02rtm4M/XlRF+d34uokfwfYb2jc0cu7sdBwnoJcY24bXDIds+jFhmiYKG74BXJExthtgHiSKJVuVO8Qvriqp/G5nsmscAMgytfzcUQNG/T0SiUxmjAH8wDi+Vtf1PqU4cWD4OkJuOO7Eyl02LCSiA3bJNMnWRbEMwMWHdF3PsJnd4oPOxNH9HfEOsH9ZMBC064L1qsNtajVbuc1tFmDq0sHGUCFz7DhOc0VFRa/jPhKJfP8v6391/fo2kAm74/RRF9LsYeeQlbBuPBDfD3AETLROpirj4QXsTd5Xf7bo+dIalpnvxtZOoYsmCUXYHsw10zQhs3oJxv2Xv/zlF6PRKP4tgjF2b0tLC5jT3mvuyvhmvjseAAw7pwEqV4Z5bSqVOiNdnPRouigD7O6XNU07qxiQMtfY6erqakqzN/F8q0x7lz4Hlmm2t24kEpnCGAMTtZwxdoOmaV4FDfTRVboA6x7MTKhn7JRFJoJdXUx4PWlzFUhJ8B/vGQCaUcwy2wtc5TuWlGHH/lNQE2Hb9hxVVcGkvhnFYo7jzO1r3Hnbl4A6CqagMrFDeqj2OOdYLDbWcZxXOecV6SFzq67rmG96DdM0ryGin2CDYufvSCTyMGPsI5zz/zMMQ6gA9BVZ7z7upkWDlNLvFWMEc+MfHccJKYqCuQBy4K9Ln3YUXx139OIHXfA7SyEH9sqCpwss/q5pGpQ5ig6PbYC7b87iwVAo5N47PY7BGLuzpaUlA+5medN32baNMZopKnR3DoVCeO6j+M2Nr4bD4R5e6kWfjL/DOyoDpwJgm0wmKWpZ+PuKVq5YSctefpk2bdtGTlk52eVBGjZ+AjXNmEmjm5sFSGunsKjb7W/nL+q+o4ajfzJ+BvwMvJEZkBKzAGuZkE9URIUtCmD2bNtKuzZvor1bNlP7jm10YMd2mtLcRO855z00b+5cIZ0ICcVT1PPujcya33aRGQDoio9lmrRt2zbxWbthI61av44279hJM89aSDPOPoeGjB4jigDwwTPdtlMZwLbIQ/qb+xnwM+Bn4F2dAfw9JHxpS0rE30aRzqNkdh6lnRs30oblr9LO9eto2MCBNKyhnsaOGk3NkydT86RJp2IRlg/YvpkjORQK/SK9AAqGrBsPhcPhzKJ9WrINi3lYzCxzN7j22mtp7Nix8BgFI7KHZFyuvktQDgwusHgzcpDwn5TAIxb7cYzp8AnLd/5yERDtAcjMsE6xXzQaHS4l7cCAAPMIi9nwaD2hsCzr8/AhlGxeLLytKbZBuWiNxTkw0J6Xi/cZv11ve1gwtm0bi/JgPf1M13UXxFQsywI4DWZUn37B3vYsy7oTufJ8VzTDyd0XIHtJSQnOA9cTjF0AFAI44pyfaxhGXsaf21YkEnlWghnwiUMbYsETwGcu4DU75948QZ7bMAyvvKDYPBqNDnUcBwgRcgnQ5MxsgCO7XdM0wdCB/C3GDliHfbKlPB6AtmQFZxjpOdq+Hf6xIEorijKdc57inAPEHwCPP03TAEKcUGQVLYC1DOBQHK8vyfLeDuphs3s3OW5Z5b5OTl5TsMczfqWc84w/s8enGEy+yzVN+8M111xT5zjO3rrTKFAKuM8Ts0aeS0NrulVul/1zGS39Z7eiZU1NjVVWVtbvlltuyTATI5HIJMYYNgBr/GbDML4lgQ18h/48kXSSXW3Wvo/Y3MYf0ism1K2ZzdiH7c2bN5c5/ew9KSc1oEwti44aMBpSq5nCF7dLHvY/jgs2+fSkk6R9Vis53CGVKV+sKKmYeiRxVLDmjbKK64dVD7tbMgzBfhuEucgwjC/kGySHDh2qhBJC0kkOcdvvnsP4rEmNk9Z7YLiRMwAAIABJREFUJHN3a5o2Ie1FLgAat/igK9lpHYodEuYJWkCL1QbrwMSjVnMvoc8AdoYZw2sgi58+1y9omoY5MmeYpgmQ9EerW5emntrwW3jVihhaPYYun3btnTu6tl9ExAQ7lxH928SBzQ9nN/T1hz/1XlVP9WCKXtZ0ze6mEdPG4p7mnCumaf4GAFgaqARIMv/GG28cyjnPFPR0CxQcrn3kkUdwr2I+hRKDKDxyg3N+o2EY38uX3+zfTdN8gIg+6TI+UWiDvgAMtW17ZmVlJTwrjzuy1CiWa5p2BmMM7PlMeD20oWihaZr3+Q5pbNdLFPsdIaJG6RM+s7y8HHNFUeH1nk+3FdZ1HTLC3lwixyiAQGGEKfOwodCDcM4D0qMWxWXwxZ1j2zaef1ABSSiKck4RBUKqZVmYy7E/ZOePOWf5fMPzAsDlH3Rdh/9vr2FZFgpvMIYU2AFomvaDQs/NY9uwO5lMTskn5yw9dwGygrHpRt4+5hinuOaYY/FfvIu817IsFDSBDbufcz6lGEA91/nKuQfzlVe95aT5suOYsVhslGQEi/dU27abKisruyUECgzOObMsC0x0rzz3obSEc1OuHCxatAhsdrz3ZIetKMr8++6772XTND8AmXIigqpDUlGU9wSDQRTfHROhUMiV3XZ/2x4Oh6Fm4IefAZGBUwGwBVB78MABam9vp9Vr1tLKVatod1sbGfUDqaJ+IA0ZM5ZGTphIQ0aNEp6LyXhcFMX54WfAz4CfAT8DRWRAArbdYC0ToK2idLNtD+7bR+2te2nv1i20+bUVtOW1FTRx7FhaeNZZNH/uXKqqqqKq6mrBtD0FGTlFJMHf9I3OAKSQUYjVefSokEJes2YNbd+9m/a0t1N7Z4RmnHkWzTjjLGocPgJ2i2I84ZnuuIAt/lL3w8+AnwE/A34GCs4AQFo8y1UFBVmsez61k7Rj40ZavexloaJRHSyn/sEyGjV8GM2YOZOmz5gpnukAemF5cIqED9i+WRfiuuuuq4zH42DeZcBYx3HmPfDAA1gQFLFo0aJPMcaE1yqisrKSbrnllsyLYNp78QpN0/67rz57ZFSxwDyPMZaUi2Rg6EL6FpLGBYGgnHMjGo2C+QJG4v/qui6kcxFYICwrK3sVvoFSchHHOiGGCNr1SEs6juO8t6KiwvV3K+pSeVhf+1KpVLPXb9fbkGma3sXUP2ia9mEXdPYAAvsly3dXvk542T9y22Ok+fK1kdU/MPwAsmNRG6wi15/zAl3Xcy1k5mw+LeuJRXywGeFHCjlZl1VSECvam6feZKE7OztrVFUF2DaKMbYxHo/Pra6uBkjRaxTLlvJKZ3LOrzIM46HeGo9EIlekx+evsYib9k08MxgMrrIsCwvnQBT/rGnaxa6kazHXxLut9HnEOVeDwSvZ67hnj8tnVgKMv+3G0TKBYojzGWMndUVOLvJDNnWEeyTIIhuGAZ9t3IsYL/AqhN5ThmEaCoVuL6uhr9RCHNcTRlklf0/zlQxesn/53ZOCXYvAHx6jRo0674tf/CKYlSIsywIQCoCh3vX49YKkGO8pJ/XE/mjbVwFWqoq6R1UDTWNqxghQdlP7pmVJOzFbZSqvUqvnDRww8BhfagluAXAMgCnLOZ8H4BdgaspJEePKLytKKl7pTB29B21WlBgPD60Z/m+cc92yLNx3KJJ5QtO0C/ONE4CRsVjsHyk7dWartVe0jwIExvj5E+sn/U2C07iHVTk2xLzvFh8cSRxJHYkfFsCqXmIcrS2v7QcxpP3RNiWWAimTdg01hr2oMOWj+WS2PXMobT605lOPvf5TwUZ0Y2HTv/2tWqvtll9l3b66vY3/Wx/+1D6mp+AFKyLZWrLjtsU/HoFnShrQ/LmU6E8pinI2gLzLL79cra6uhowpVA3c6/++lpaWJ03TxL0qKLqeKEguPbt/LvgNoBh+6qqqQoYCBSjwwZ1dXl6+pbdzKuR70zTBgsWYGgIZ1Xg8Pq9///7SjLi7BSmvC+DN9dCGp7hA1hFeqwBZJIWxDr/ZM4uVfkZ7WQAixuVF2QVSkUhkifQ1B0AONnzBBT3yPQFzz+VSav/0NAgNGwB8B+G4vMU03tx6VCZynjPnvEQWkcH3GB7kCxhjkEXPGV1dXWcpioLiHNzPd2ma9qVCriW2iUQiKCaDokTMcZyZudiX3rbk8w73K66ZGy9pmnZ2X33M7k8uOWhN01AcIQB1zEmGYaAg77gDeTRN82lZjOW2Y6qqOs21wjjuxuWOKASMRqPLpdS4LVVeMu+uhbYP1j9Y4Z7tueM4C3vzwL388stLq6urwUwXhSxZseX222+/Xdf1B+UzCs+aj6aLYTBec8aVV16pB4NBFHKIYhgE5/ys+++/HyoqfvgZOCUA28MdHbRl82basmkTbd21i7bu2k1HYzEaNHYcDRozluqGDKHahkaqHlBLyUSSUslENwvHDz8Dfgb8DPgZOK4MuIAtFmkB2nYdPUKdhw9T284dtHbZUlq77CUaMaiR5mBRd8oUamhooIbGRkqrwnSDvaee791x5cHf6eRnAFLI0WiUDra308uvvCJUMw51RYRqhmoYNG7qdBo3dRrVDGzAS6n4kwsMW8d2iHM8233A9uRfFb9FPwN+Bt7pGYBaRveznVEgoIjPnm3bae3yFbR59RpS4lFSYhYNGVhPs2bOopkzZpBRUUG6YVBZWQaye6vT5AO2b9YVWLx48XWccwEMyFgbDod7+A+GQiHIGEPGUMR5551H558PcoqIvJKcpml+Ku1NC8D3CGOsWdO0vdjRw2C0iwFBPR6sazRNm+3KS8oFwr9h4flkMUTQT+nxBilGeCQWJNGb6/p5WE1Y/J2n6zoYlccEAEbIXQJkY4w9EwwGz3W9CU3TxOI/QM2CAW7J/gHTw32zKprh5O2kaZr/I0H2nekFxm+5MpD5FiWzTzQSiYAFB29PsOK+xhgTMsaF+vF68ySBzkuywUMJcuHaTSvU4zArX7fpug7/116jq6trgqIoWCSuhCS0pmk39baxZL1iEbYEjFFd139rWRYW7AFUARwAWw4+s8cdWeww3Gvwi0ReMwzVYhqPRqMLHMf5JwAJz35gZ5+UYghvXzjnqmmaf5f3sPgJQKCu6wsBAklwBGBnqZeJfP311wdN09zbr4mqK7J4SeMaZtLkwQv4Iw/+nu3ZsSdzuPr6+iduu+22jJcoxoosBBkvZWYX4jiWZQEgA0gKudhb9kf3PwTpYkwNzFEmTmyciPuAtrRvuituJ8S1H1Bee1N9VT28tXuEF9xijD3LOT8TjNq2aBsl7DgA4BfKWfBrlm39nZPDjBJj47Ca4egPGIo4b0h9rpAgUt5xAqAsPe9+vi26j+J2N+bEGd3QXN/8fcjCpmWCX0PhC2Pse5qm3Yjf3eKDjtghtTPZTQ7WA0ZrbbAWRSROe7RdMVOor6COOr3+Zk3RWgBIptlkTWlmZQ/5YvfkvXMoY+xGsPAfWfmT83Yd3pTJz9ShZ9OoeiHYsDtRlpw8rXpazqIKgE2r9y3d9szWRzPgq20RmbtKR976qW+Dmb5InCZjH9E0DfOeiFAodC+eV54L8sslS5bg2oFF740nNU27oFhVBo+nqGB82raNAhF4k8MHF2Bo0UCSt1NHjx7tr6oqrANQjLTdcZw5FRUVAKF7hCu1TkR7bNue5mX0ynvZtT/AuQ8TY6JAn/Acx8KYcAHEnOPSNM1QWm4ZYwTH+bhhGD/Pbqev/zdNEyxaMLNTjuOch20VRREFD8VKD3vfOTjnF+byRrcs69fpIhcw24/JX47zh4wtpJW1Qp9bbhtSRQDFIYbXN7q3XGSBrO5mRbNVs/yVWznn0xVFuQEe9Li/C/XEzncNXZlnz3Z5lSfytZkj/yj4uwzf55L9LqQ90zTBhgcr3ht36LqePS/02CAUCoFRjSKCY2LhwoV00UUZx4VbdF2Hj3yfkUPp5ufhcDi7kCRfM/7v79AMnAoM232trbT8lVfEZ9/hw9Te2UW8vJwmzpxFE2bNpKqaWioNalRSWpbxreWO4wMG79Ax6Z+WnwE/A29OBsCwBWCrqgGhXhCPx6h9715a+X/P0srnnqW6fpXUPG6sYNqOGjWKRo0eTf369RNzr+9l++Zco7fjUSCF3NXVRa379tEzzzxD/3z2WUqpARo4Ziw1jB5Dg0eMokEjR1FFVZX0rZUWBw4AWwC4PmD7drzufp/9DPgZeIszAKsYsGUURkEtSJpeTvt276ENq9bQlrXrqGtfK3Xu20t11VU0e+ZMmjVjBg0YMID619QI0PYUCR+wfbMuRCgUgqxvxvGRc/7p+++/HwvbItLetQANN7r/j5c/sGvBsk1H3oUo6bcIwBeLq2DWCDabZFuBJVewT6ncz/V97GCMTdU0bbfbN89C60lhiKBdKbeH/lcBKM23iNfbdZNMGjBPIZnYK9siy6fvFSmZLOQuvTKqWLguhOXrZf/IvhXNcPKek8ej9TBj7Pa0v5+QDOWcf8wwjF8WOm5N0wS7Dp5/+IMCsq63Sq/Ap+DHmK8dKbENuWj4Gb4oGUYJ736Q0YxGo39Ng28A+wTjrbKyMjOWcx0jK18ZGere+iOlR8EGBSjaJztWSnUD3ADQ9E1d179imiZYOJC6zgsO5MuJ+7vHhw/S4jhWMP1MyAs895KPZlVVX5TXxt3khNjZfZ2HJx9iszTIvDkej8+sqanplJ6cuObHgCOLFy/+BFPpwfqzOKk4W0+8t/n/Jbct21PyzD+Aq3RHaWlpwrKsAQ8++GCXJ2+uh+m6WCw2D8dMeyNDRhesM4z3q9uj7b+LJLvARrUdh89rbmgGM5o2t2++OGHHxXxWXVb1eGP14GN8oS3LGizZu3WMsRc458KH9UB0P1kpi1Sm7khS6j0lFFhrc7tML9GPDus/vBFyt577pWBZXRdAbI8dIDPpigywnzYNbLoax3X9iDG/B4NB+OIm4I2qqupLB6PtFV3J7tRUlFauqSmrQRGPfSR+WD2SEDhqrFwNXj5QGwg5fYyxi3VdF56/2ZHlk/lDyQ695OWdf6f/2/ovlfHG/qNo3qgLwP89o6mxyeupnmnS9R5NOck5D710J3XGgRN3Rz9z6NarL7re9Qv+jK7rGVUI/J7t1X7GGWfELr300gyjTTZTkFx69jlmeVVe7jhOF2PsSWx3vD643mNAVcKyLMipovCkTVGUOcFg8BhlBa/UsfRlzbAkpYc8ig/wpgf7AZel+UnJBsx1+Xr9LovxvQ2estlyz6ZpoiBCXOTjkXqPRCI3gbWK/VFwkn52QkYZYwPMxq/pug5p+YIiSzUhJ3AciURulIVDlmSZQq48Z2SN6z/puu6V0+2zT1lSwQXNzaZpgjWd8W6Wz7TZlZWVBUtLo1Mef+Wj0gcYbf5UdvgaXdcFuH4i4fHn9jaTt7ivmGNmSfQ/quu6AG6LCe97qLtfoT7CoVAIoD6UMo4JLJB+7nOfo2HDhh0jR95b/xYtWgSbhn89pIhi0Wh0wC9/+csTVogpJif+tqdmBt5KwBaSifjs3r2LXl66jJYtXUqRlE0xRaXy/tU0Yfp0mjhtOumV/YgLr0VFMGsdXw751BxMfq/8DPgZeFtloBt4hSSyIiRp4Q9+9NBB2vjaCtr02gpi8Tj1Ky2hAZWVNHnyZPGpr6sTnqOnEBvnbZXzd3JnXV/5w4cPC3btrt276aVly+jFZcsoUNGPRk2dSiObJ1P/+oFUU19P5ZpGKL5yPenBtvUB23fyCPHPzc+An4E3NAMSsFUURmXlZeJz5OAh2rtzJ+3dvpNaN2+kvZs3kR5QqGncOGoaO5aGjRhBw4YPF8DtKRI+YPtmXIirr756sqIo8IF1AxSs/uFwOOOHt3jx4rs5559zNxg7dizBvxbecbquX9dXP8EIKS0tBZgFFg8k4gC2AiiYyhgD8AJopWAQ1DTN9xERABSuKAqkZLGAKcKzQHjSGCISjANYi/4/out6rxKdfeXBy6TpSzJRghF/JyKIuq5NJBILXOneLBnVD3uZY70d2wtwudscD8PJk+MMU0rKF7s+qyFd111J5LxD1zTNb2CxHRtChhA+oURUBz89yTAVWqu9BXyPJRB7FvwzLcs6vba2NgO8efrrMmAK8jjMyhfA1w/0xbKTfsSu51+frMcsqW5IXF8ejUbhifx9yZaeVVFRsT5v8vJs4GHXAclC8Q7cXIv2N5T3lJc95x65UwIzRYEEhZyXZVmfhQexZ9uM3670rIZnMjyIn0pLt77fy6YOhUL/pw2mBf0BZ3licNXogwuHfHjAnXfeKf+46P4xGAx+8Qc/+IFgdMtzBRPyP4jooCwE2ZuWnwVwgTGPcXr5kfiRBw/HOyq6/59fNrF+0qP497rWdcNI5VtQIGCUGHuH9h82NHvcoBBD1/VXpIw75lxQSZXD8Q46mjgKYYxIklIDy1jZTpunasrVcntQxeBx8BP1eGcXnPs00DwLc2xHrCNwtBtgRR3sUxPq170fXruSRQtwAN7J0yF/Kua7gLqyPXpgsAvwVpRUPF1TPuA9yDWA6vaoIHQ6ROzSYcawL0gm9C90XUfujgkpJ40iBYylx9L3+1EpV0z7OnemfvPq3RnWdkAtpXMmfnTJnOELcvrySh9TzP/vBVj1gz/+15ak0Zm54ryzlG685Nu4Vr2y3EOhEEDOIdOnT6crr8zYumK+AXC7y7bt6cX6X5qmiT4ARNTB8nMcByoPkK7WwVo0DOMYpnUh94O7jXwugOEOCfp2VVVPyyUpK6XC4SXuespnPLSzrgPmBpedfGtaNu2WYvoj2wfjG4A0lAFyyj17vaDThTWPapr2wXwS3t5+eKWbkcdAIPCobdsAnDEHFCSZ77m/AabifoWM+ld0Xf9m9jn3lb8c23otC3IWDPWWU7Dl00znp9PKAWenlTb+qmka/FAxV+eMXvxV4ZUK396iJHM9dgpCDpoxFnQcB+8cKp5FhmHcUOxYyN7esqyPpCWKe3hPeyXtT7R97B+NRs+Qqg+4nls1TcM7paD9FxqS9Y/8eYs2evWtzW43FArBMxdeuTnNZKqqqqLNzc21H/vYxwoGXEOh0DavFQBqJsPhcDb7t9BT9Ld7B2XgrQJssSgLycRo1KLt27bTiy++KD48qFFpdX+qHjSIJkydQhOnTKGS8iDFE0lKJG0pn/gOugD+qfgZ8DPgZ+CtyADnGR9bMG1hJgpeoxWJ0J6tm2nP1i3UsWc3Hdm7l7gZoXnz5tH8efNo6JAhpFdUkHHqsHHeiuz5x8zKAJ7pKKjCf/e3tdGePXto2/bttPz1VbR81etUWd9Ak09bQBNnzaGgYZCmG8I3Uezj2ARemLRY9nPrZ8DPgJ8BPwPHmQHMwSjGKiktoZLSUoqalrA76Ghvp00rl9PGFcuJWxYNH9RAwxsaqHnSJGqePJkGDx58nEc86bv5gO1JT2mOBkOh0NfTX3sXax8Oh8OQqBURCoVKsEAM8pL7HRa5p0+ffr+u6wLI6CtM04RsIRbXIet7jpQ0rZUgMbz4CmZFSMAGQIeRvQguJWx/L/uyWNf1cL6+5fs9C4x7XjI4hQFkMZHlx4nFWQBNx5g6ecEIItoGH+GKigp4C2d7BH5V13XX57XXrkiQGKA4FrdFeGVPizkHbGuaJliGAEsQyK8LZF2naRokKwsKy7I+h8VbbMw5B5sJctkj4bOaTCbn5POWldKwYDKCwQhWFxhGWDTtEZZl3eVKPEK+Wdd1AWT0FlmAYN4FeNkPMAqRlz5Zj1kyv8IT0bIsAB04Dy7lSDPgSkGJzLGRaZq4l78OMCsNgqP4AiU4r+q6DtnOoqIX+U2ABAuDwSCYfic1IpEIZL8BAGEBHgE/wtM1TXupq6urTlEUFE7AtxPXBnNJBtT/5Cc/OUxV1R01M4mCmFU88f6mK+mZ/1mW2LRpU6n7dVlZWWtbW9vQRx55RHjveliJkBhekGbKrfAw7YQCgJUyv9UeaxfS0mkKyTeaGpowd9Lrba/rZax0h83tAeVqeXxAaW1jti+1vLcBuMELcyvY2ADhwGA9FDuI+zJFKTZHKWH32449vUQpobpg/YerKqoekfcdxhmKVArKvfQ5XW2mzJr2qJhCEMuiTmzhzMaZlpyTALg3oFjCMIxvyfnuuQPR/TPB9kXoJcZDteW1n8AAjdkxtj/aJr5nnD49vN9ISHrjPt6d9mackMsnXDIwIQMMdu7LiqKsdhwH8qMiiwk7etnPX/7uw53RjowZg6KwK756QcsxfugStIK88QelxPDZt/7s89X6kG72phvTqs9deeFpH5rRGwCWBlmWjBs37vPXXCPI/VAtMDVN0wG8qKo6BwB5zxHU9/9Fo9GhjuMAkMY8+2PG2J0eD+RwWiJ6cTHtZW8rxw4k0yGFfVQ+F44p7JCy7JDXDXLOv2QYhmClikR3ex+718EFpzHuCmb/ZffLNE1XXlr4cOM+9W6T5QW9VNM0gIM9FBD6you3QAl5Tc+htzHGULAxtNgCFCkDDVASc0BOb+Ks/PUJsufyf81VMNTb+UUike9JVYl1mqbNyQc0erbPNJnPJz3XsT2FUlDZuDAtJ73TlfIv1BM731hOg/hzIScPyX/Ptn+TXucnxcxS+viCOY5iJMu27RnFsoyzlFNQVDgV/XUc5+zefGtznXsoFMJzG/dmzkDxSEtLS68WCdk7hUIh1/LC/enpcDjc7evtx7s6A28lYNvRcYg6Ojpo69attOzlV4TXnVZbT/2HDqWBI0bS6AnjxUcJlJBlxSgWi/veie/q0eqfvJ8BPwMnLQNAx1wvWsaENLKiqpRMxKljf5v4bF+7hrasWEEdu3fRgvmn0YLT5gtp5JqaGiGhiPC9bE/aFXlbNwTgNZVKic/OnTtpM3zpt2ylLbt309bdu2nA0OE05bQF1Dx7DqmBgPigRMAFbHHyvVaYvq0z43fez4CfAT8Db14GXMBWzLOqKtQzkokERSMRWrX0JVq97CWyDh2k2ooKGmDoNBPSyLNn04iRI4XVwSlgd+ADtm/GcAmFQgBAJ7vH4px/5P777wcrUcTixYs/xDnPeACWl5fTN77xjUf69ev3kXxMGQ9bbr9t200A1TjnZZZlAbiYR0QFL+JCDlJ6S45LL6z9r67rl7p9lJ6gaLPsZLE4vGAc5ELBVitmQdaTTzUajf4NTBoAkmnJUAAJx7BA5PGQd4ARrWngaq4r9SwXJ12PwJyLzdljRe4DqVawgNx4TNM0eLwW/Z6VllCcnl6UBJMUjGiA8EKyuFj2WCQS+Thj7CHZIYDOAF0haQzp3lnpIgD8t88wTRP7w9etR568O5mmCb9DF0S+Wtd1V+4xZ9tZgOBajKl819uVk+2NXZbVnx6yx4qiQOYWAArAlasMw3Bzku/0e/09Eolckfa2dOUZXW/KHbZtQwb6YDENZ3kcZnY9EXZ2X8eXYAnGK4AzEW5epEQ4wCDItue8NosXL/5mwKCbIYfsjf5aHc2vvjR1330tXu9dbHJhOBwWxQeWZV3KOYcPIna+SNf1J+R38GlGP74Yd+If2h9tm40Hq8KURyfUTxTSmwARNx7Y8KrN7ekBJcD7l9QsrK2u9Upaiu6YpimY3pzzA2lAD+BkP3jgtlltosJVUdRLGaerHXIuUJkKsPb+/pX9Q977rtDcS+D1pbgdmyLax2lx2pQoT85xPWEty/oV5GXlHAw2P5mW+acD0f0XRFPCFtfRVeOOWq0W4IGacBK0z4LVJWfE2XeH6EMeUFUVUrEBxthpubxZUaQQjUafknLkG23bfk5RFHjLikgD7v+5vXPbuav3PH/Opn2Y3uT3RA997aLwVdnjxSMJDdDnA7quC6D267/4dJdancyYOcTaacM3rwpP6G28PfbYY9edccYZ95SUlNDu3btpyBDUABBAzPm9eYr31hY8tFVVBeMTMsyPxWKxK4PB4LI0u3A8ALA0ozrjj1zM/ee5B1TLslCIdAmGKhGdoes6QNkeIZUg4Ic+OO17/htN03BtM5FWIPg7rkPWbk/qug7FiqLDsqyM730uX2yvFzSKWZLJ5LSqqqp/aVfnOaKXsQxlC8uyPqlpGoqPmlH8heKpQjsNz2iPpDuegZdmF0zly5/3WFlz4y7O+WzDMCAvXVB4WMOQWJ/itXTI1UDWs0xscjzvOV6fVhSgOI7zpKqqYswU44nd10nGYrHRtm0DVM94S6f9ZVdpmjY/V0FHQQnL2ki+Q2Is4J0E88gHNU0Tc3WhIe9bTDoA/3E/jZZFiUWzza+55prPOI4DmffeAoU2c++77z7kJW+EQiHMJVs8G0INoZ8vi5w3de/4Dd4qwBaLtDt37KCdO7bT5q1bad2mzbR+02YaMGw4DRo3ngaNHkMNgwdTw5DBxBSV4rEYJRJJcT18gOAdPyz9E/Qz4GfgzcyAAGy7/WwxN1uRLvHZtHIFrXr+edqzYT3NnDqNZk6bSmPGjBFMnEGDB2cKaPw5+c28WKfmsQAKxGIxeG7Q+g0b6LXXXqNNW7dSlBNZnFH98OE0dso0GtXULKS5xJjBUgIHw9bxwdpT87L6vfIz4GfgbZoBAK9Qz8Bci+kWoO2aV16mta+8Qkf2tQIsoHJyaPbMWTRnzhwaPWY0rP0EK/ctfqb7gO0bPeZCoRAWqwDsuJHQdb1qyZIlYsUecd111/0zHo9DdlbE5MmTt37mM5/B4lafIdmdAIPLvYwFj8fs1mQyOavQRVyP5xoW/+YyxkQfJUsCC2FgWjyWXnD/QL6+FfK7aZrwPgTzEwDLDE3T9hSyX/Y2kUhkCWPs82A8KooyrTf2VhpgBWMVYEYPBlUWk6cgjzwpQw1wNeNLnAZYX9I0DT6ufUoN5zpH6buKHNcSEfyOsaAI4LYo/0DLsi6TwJhYcFYUZYqUhBQ+evm8ZdE3D0MIeZpfUVGxLrvPWXKMeb0BszyDd0jfxz4mo/RdAAAgAElEQVQX4L2L6IqinJFmj+f020TfLMuC5DNkj+GJOFdRlA7OOcBJsBuXGIaRU/61mPEmGWRuH5CTiRhzyOvxyCynARMwf7P9GL+h67pglZ7MkGAJ8jHc025Gbt00TZzXgjRIj2szzzCMbpqnJyBzWzmGhlQCJvPEvBHn0Z/vf25PNBrNaEcEAoF/3nvvvQK8kmwwSGKCeSeY+ZZlzU8vjIKNB5nMe6OpqNEeO/AxhzukkLJ8fP2aOZAUxv4b9q/7ic2daxSm0IDy2ltr+9UeIy1rWRYYl/+JQg3HcY4wxgYnnSQAUEKbAUX9ss35IM6dTyukUIPR+Fo/vd/MaDQ6kHMO5hdY0sLvuJC8m6b5SMpJfajV2ivaT5/XPlUNzBxfO14UQ1iW5RbhWIqiNAeDwe2RSOT77bED10tmbUor0W+qK6+DN6ieclK0L9rq2I4N5vNjE+ubPmpZFuYDsGZ7lbO3LOuXnPP/B69UzvmvJaNQnILjOI/utHZuZpy+2Na5g17Y6CW/s91OtGP0LR9+JMPG9PphplmBnzAMA/LVmA8WPfHiH8LrYxllfCIbf0/y8bdcdv+m7Hy5/rzwY961axcNHYpHIOGP1c+edtppfYEux6ReAncAjiCHDAWGc0zThBTyGScDAAM4bprmfzPGPgJGsaIo5+ZitnPOSyzLQj9mgk0vwbHu1fLu6+1eB+85rJTbFf08yGLCZ2wO3MYB1EupZLAOc0ol9zWOsxjLQtlCFnlhDnhd9jtj2dBXW1nFTuIaZbN8JQCIAYT84TkJJnAmf9725bmhUOD842FkSysIFOqg0AGs5Bfy9B9z8P92q5lnomi2aiQSOZ8xhgIVIQetadoS6YeMc95r2/bUYot6svt95MiR6pKSEgDAsI9wo41zPi3XnF3IXJZrG887JH7+sa7rnymmraz7Fv0FExhz2Uu6rovilUIDY2fXrl1P3HHHHT2KIRhjcfzmaWdzIpGY/LOf/ayg+y0UCuEZ7i06uTQcDmMc+PEuzsBbBdhicXf1qlW0etXrtHnrNtpzoJ12HzhAQ8dPpDFTp9GQseOosqqaKquqxNVJJhOUSvqA7bt4qPqn7mfAz8AblAEU+QKsVQMqMYWJol8At2tfXkpL//pX2rRiOTWPHUdN48bS+LFjaczYsTR6zJgMG+ctXtx9g7LiN1tMBuBHH4lExGfFihX0/Asv0MYtW6l68FDxaRg5koaMHk2Nw4dnvOiF562UUS7mWP62fgb8DPgZ8DNQWAYgjSw85xnRuhUraO3y5dS+cyfZnUcp1XmU5syaRfPmzaXx48ZRUNPE5y1m2fqAbWGX9vi3WrRoEeRoMx6OjLE/t7S0XOS2+JWvfGXIwYMHwSDJHATSqkuWLIE0aa8h2aIAYKZzzu8xDEP433oW3TtVVZ2Zy4MvV6Omaf5XesHyViLqkN6Su7EdFggDgcCyNKtwTJqZulpKC2bA5uPNTCQSuQEydtJXdG5FRQVAyqIjEon8B2MMwILtOM65FRUVYAEfEx6mJhahz4LPJTaCT6tlWQCrZqcZZQUtsMvFSMgReiVwtyYSiZn5pIZz9U0uwgKcGS1ldrG4Wd6XR2Sudrq6us5Kew675/8LCbCDXYsFTLDGxDn3FaZpQsP0J33tk+Xzm1fuU+YY4BzAAEiizi4vL4eHXK/hkahVGGMfTcvB/ra3jT3gBq7n+bquPy+lScFqz+uRmy8n+F0C6mALgdUkwFp8ryjKWcX6G8r7FH55rmyt6ALn/LeGYXy0kP4Us00WWOIe61ld18/B/1iWhUVqjJNer83ixYvP55z/pe4MotKMcHt3LwZFpr207J8rweZ3gzPGmltaWtZ52WAuYy2LIfZE0k4+sz/WdhdAS4UprQmeHDtl4BThR7j+wPqPO44tmNG1Wt0/6yrrshmMmPOQR+QzwRjbwzkfCRAVYCraVBX1DynbfoUx+hZA3/rgwM4SVjLGMAzTsizcE1i0L1g23jTNr3Dit7eaewmgMDE6oijqnAm1EwR42dXVBTn6jXKsLNJ1/QHTNK9qj7b/1EwJ4r9Tyso+3mg04rlQj77us1qdpJNUiNPz1MHOGT58OGSQYWL+mqZp8Mk9RibeNM3b0t64X8Ucyjm/D76unmuwZndkx7dtzn8pDkgOPb7ygWgiFUMRiAhG7IKvXdTyBP7tZeW78s1ybMAn8zfxeFy5+8mbKVDxr+dU/BD77zs+3nKFdyxKyXMwteva29sPVVVV1YBl+/DDD9OyZctuDYfDBfu4eoE7V4EhGAzeL8HVPuXRC70/PEU8KA64GMzvXPt6AKw9tm1P8wJvHqlv765bZYHMMTLy+fqWxYTP6YttmqbrBY0xD1ASAGVBkcVYXoPiCU3TfpNP/j5X44XKFns8v3ckk8npfRWRecBvzAGnF8PIlvceitgaGGOf1TStzwIB6a+K539Gyh3TjrznCvZEzfJpFQodpmlCYh3zasGe2H1dQPkcReELPJbdiMriJzDxT0qYpokiOhTTIeAZj+K9nOB6bwc0TRPy4gDcIX2OvkGtpdVxnGmuBUUhnQWLHG1Btv/uu+8WsnKewNyWMciW338zHA4XVHQTCoXw/umdMx8Mh8M9nsmF9NHf5p2VgTcbsMXffkKeK5mk5ctfpeWvvkpbd+ykw1aUOqIxGtnUTOOmz6Aho8dQWXmQysrLhW9tyk6RnUq91VXf76yL75+NnwE/A34Guv8el5LIHjlERrR51Sp67fnnaeuq16muXyXVVfWjMSNGgGhBkyZPJvy9gw/AXj/enRlw13PBroXFAawOlgOwfXEpbd25k4ZPmkLDmydTw/DhNGBgA/WvqyPHscm24XfriOe7d0343ZlF/6z9DPgZ8DPwxmQgUNIN2KIYa+emTbRj8yZq276djuzdQ0f37qXmiRNoSnMTjR09murq68UH+7yF4QO2b3TyQ6EQWDkZMIMxdlVLS0tGmvXBBx/8+9KlSzMgBGNsTUtLy6R8/fIArNs0TWsCq9PjMQsPzHMKBZJM04RkI5ghkJU7MxgMCiqVZBVhgRD938s5n1GMLGFv5+CRRwXIel5FRcU/8p1vrt/lIin6WsIY+5ymaffk2s6zoJ6QxxNyqhL0flSyHAtaYJcgAhb13+s51iFFUaYHg8Fdx3MepmkC4PAuwqKZDPuxkDYhJ50GonFeGrwHAeKkvWc/Js/zPMMwnsrXjhw/kOaG994FufbJktF8UtO0CxljggmZK7JyXNACfCQSmcQYgwRqXoaxF9xgjF0fDAbvsSzL9d7twRTPd/69/Z5VtLCdiEbIvB6XzDIAvzT7C8zKTMCP0DCMM4+3j33t5wFL3M12xGKxKTU1NZ2RSOQ3aTAMftpgJs83DANgxzERCoV+V15Llw/IGqX1+uCO5Q/vATMtI88J8PD++++/NgsYEhLrkumLYhQwxFY4jnPH/ljbH+J2HACiqQaS48YNmLoXHVi/f9U8ztXnOXGluqz/3oaqBhQ09GBPeRnl0rt1Ev7gaYu2EdpUlcCrjpO8jxMDoEsDtQYqZaULUdhhmibuY8x9L+q6flohuY9EIucxRn9pi+5nsVQUfY47jM9prm/O5M31FE/L/z6l6/p52KcjfuhJeOli2ilR1KsGG8O+BElf/FEGFjDkkImxjaqizhqiDTkd8zGKNxhjk4PB4I7svnmlVyW4AnlyNzr2x/b/WzRpgVLrMtB2PPrqj15yuJPxTidOd//XxeHrvd7kXhlYWTSBNrDycOSbv/hSa9nghChUQCQt3nXbR+6vdP9fSp5jLhsJL99UKtUUCASMZ555hv74R9yStCIcDs8oJM/YxgOm7mOMQSr7aqgzS0bp3PLy8mPYvYW2Ldv/BhQM8G/G2BWaph3j6YvfIpHITYwxeNUCGAf7HL6eIrzjz3PsdkVR5oBVXUx/5LEGSg9Z4SOda1x6AeJ8xSzZx5c+u3hOgPUplA4YYyjUggfwAcjKFtpvKQuOQhy8H+yUwOExzHzX8xvKFqqqzuqriMw0TUj4QyIcz+f3GIaB9gsKWUgF8BXn9qCu632Cb1KhBOMVyiFutGGs5ZNQ9nYoqx1R+OHxdsd5nGsYxtMFnUQfG3nmau9Wl+i6Lm6ukxFS+cBlJP9/9r4DTG7qXPs7mtnZHUm767W93uJu47pe914IBNIbCSEJJTdA7DE/SQiE3IRwc4kTCGlwHVIAz5KE3CSkkM6Fy03oHdxt1nbc63p7lTRVOv+82qOxZjy7M4sLLvM9zzwJK+no6NPRkXze733fNlG8NyDlE13XAZKDkQsFDcy7NoDKGFsgy3JOksXYX6iYwG99Af77mWeeocceAwaeDHznoADPDdrGPB5P7QMPPICCmX7j9ttv/0Bra6vbm7slGAwOy3Zcfvu5nYHTDdg6YC0Wd19/7TV67bXXaP/hwxTxeCkieeiC2hk0ZfZsGjH+gl4JACbYXs7i7rl9O/JXl89APgP5DLwtGQBLtldCEfKJtmYtHd6zh3Zt3UIH/7WDLF0jrms0ZsQIWjB/Ps2fP5/8fr/9A2ibj/MzAzZLlnP8G5Yajx6lo0eP0vpNm+iVN96gAw2NNH3JMpq+ZClVjBxFakkxyWoxWabZy7K1AVvkbcCuaudnsvNXnc9APgP5DAwgA5ibAb5C5hiFVa2NR+0fANtD/9pBh3fsoDHDq2n8qJE0fswYukCoZ9jFsm9f5AHbU5n7G2+8sTIej0Mi05HaM03THPazn/2sHeeFxOrq1atf3L//2Ho8/Err6upQ+d9nCEALbD9I78GTdIOu61ikBHgJj9mcgSQhdwxJUDXdK9XFKtIty5r3VmRf0y9C+EVikdQ30MVmd1u6rldBuhHEu0x+gs6+LuYYQEUsbiYX6HRdd1iOOQOuGRZN35Ivo9M/XdfhC5f0ChZ/r0v4zAZyHZuQIJUkCfceWmkAZsG2AmMa/8j4uCzLWNjsNzRNe7eQc/Qwxq7IdEyajOYbQtayX/lBV47juYDzhmEM55zD764iAYz+UlEU+OhmDLcnYgIA/IWiKNc78thEdNJkInVdd4ou4FGLGVsFa16W5a9ky2v6dk3TrmGM2axHMK+ICIDX7nA4PAcA6kDby7a/rutgYIKJ6URSPtWREQYz1V3IkN5mIBAAp7albAYVKL3qtskIN3ifbV0fT3pdwkNRkqSR999/fwienvAsJSKMlYsgsa7rOu4tfBEPSJL06Saj6Rk9pnkZMdNifI4DfO5o3DzWYt6tAJhKfCWRof7yKelAkmEYSxKgjqPTi/nQ9ltsCTWTHtfB1j1qWtbXGCNb2re8aBjJXvl2VVW/o+s6vJcBcu6Jx+PzS0tL7Tm5vxDAzIbWcKui9YKvZDH+ntqK2mQxhK7rYMXeD7zBsqxJjLHKzljHuq5Il83gk4hWjlTHXC0kfa3mUJMkJJIb43Fz3oTBE/APPQCCgxhjH5NlGQUlKSEKbBwmKGTeU+aKSFx/f0OouY4RDU8eKLFZf3r9R9OJ+C+dvzGiN2++6N4vSpLkgGLJ503TtEvFfIB+g8W57D9W33rBoBrzN8xVOB7XPZ/41qceeLS9vb20sLAQxT3wykaxBYCPsZs3b6aHH7bTb0c8Hh/+85//PBcPbWfcdkOWPdEXsIztQifG2NJsMrfZ7qVhGDdDKl3sZ8t0ZzpG13X44zrvDHgvu98feOdCaSHJWhag7lJVVfFOHVBwzmUhoQtQe69g6Kb4Yru8WTFOvqaq6ncHchIX87Hd4/EsMk0TjH4Att2c8wv7KtjoIzeOpLvdViYA3S2db1mWXSjRV3/dEvhgUcuyDE/qnEPTNEhbfyqX4hfBxMU4tYtvREA5BIze4/yL++qEpmkVwicdUvMvy7J8qWEYKJRaI475rKIo8FY/oXCx6ZPtcM6/rKrqvSfUsOtg8U0F+WK8ewcMmOMY13OF4izYEDh5sJUGcu2ruD8AuaGSYUdLSwvdfffd7iZwv2AdgflyiGvDK8FgsN8CHLxXNE17/vbbb58TiUSSh2KeWbNmTb/qNrleQ36/szMDpxuwxfgzDAPKHDZY+9rrr9Hh5mYqKCmjgtJBNH5aLU2aMZOqR4+2JZDxw8KueEbPziTne53PQD4D+Qyc4Rno9bkTP9v3TrIXdhv277N/TXv3UPPe3TRi2DBatnQpLV28mIqLi6m4pISK3t7F3TM8s+d291CEhXd0V1eX7Uu/f/8+2rJtO23Y+iY1dnTR/EsutX/lVdU2cOD1envB2qQUch6sPbdHSP7q8hnIZ+DtykCveobXnnsB2Ib0HgppGh09sN/2qP/Xxo00tFilipISGj1iOM2aPZtmzp5NsqLYXX6b7A7ygO2pHDCBQMBZvHdO82wwGEyyaRsaGvauWrXKvWCI/UYHg8E+mZpgkei6vjkBUk5M7LxKUZRvGoYxUoBcAC9zBpIEQwaLU2BNPaooyiecjrpZPJzz96mqCqbDCUUoFBprWRYYFvCL7NOXMdtJBJMGQM2chD/r86qqJv1/3ccahoHFW5s1BZ9HVVV/47o+R6oaC4uQCwbg028YhvFdzvlX03b6YELCGuzkAYebTeQ62JZTzLUxAbgDUARA8hpj7HdgyYlJpU/WcVqeFiQW68FylhljX5BlGWBWSogFVNy7MYlF8R3RaHRxNm9kN5M0Pf+Zrq+tra2kqKgIYD7G41OKoryrvzwkwBTI2c5NSII+C+9gXdfBEntQsEXBhDthmUhd1wFwYQHekTbFwrDNFs31HrnGHDwOIRWJABCD5wBsvPmZWJQDbT99f5ePanITYwzyp68ahnET5/w+MU4A0P+xr/OtXLnyC6yAflR5MSfJLRwKCtULZMS6bFa3E18JBoM/cLF695mmOR8SsvB9Tfgzf1x4SH+0M9b51+5ol83Q9DLpY5Mqptrg5ObGzcN8rGCDxa3hSoECoPX9iqI4ebPPI4oUwAQrZYy9CuYj/t4eaafuaBeYr2HO6UZi3AZLhhYNJbWg+HFFUT7oAENgsMbj8Xm5+DoL2fINXdGuMR0Rge1y9omaqhpckx1CDhjS7gDwPsI5f6Mz2rmjK9ppi0gz4jePKRk/j3N+NVjsreFWjwB+NYvxJbUVtVtcXsIPKYoCv+2UEIU5AEaRc5z7CvcO8J7dr+0PMJeqAxG7qaay5sd3PXbDcIube4mx5F385KzPh0aUjUd//ycBVNlS/cJzGCCuc18/qiiK7fH5tWBA81cdu9+RFv7cXdcF3+cC5zGPAtIFcPvKbbfdRpFIxO1ZuTKY0EXub2y75Zmh+GCaZmFi3NqguCgm6XOs5vLM6LqO+bVOtHerLMvwvj4uRGEU5iMF876qqmDZ2hEKhUZbloX5B57jyTgRNqXjad3XuExjP2ZlkKZfkGEYvxZjD3lcyDnHPbIBNaGsAfA5p9B1/WdEdL3IYUbmpGEYeK+AzVuUrYgszRP984qiOJK8ufbHAfj3m6Y5t6SkpE8p6jQmbrJ9xtjlsiyjgCqnEGxlfIfMdN6JXq93fiK39rcSY+y7six/LafG+tnJZfvg3mtA3wm59MFVmITdv64oCtjOOYf7fcM5/zSuH4r5RDSgvgIElyTp+cS32yRM6Q4DmnP+hy996UtQEkl+M3PO8T6BfcSv3R1NV7LJ8Cw8nQD231lXV9e9bdu2pEoAihcGItuec3LyO541GTjdgG1XZyc1NjbS0aMNtLV+G22tr6fOUFj43I2kEePH06jxF9CQigqKRaP2zwFsz5qk5juaz0A+A/kMnGUZ6F2YZTbDFnY6TJKop7OT2luaqaXhMO3etJF2b9pAw0pLacnChbR4wQIaOnQoDRk6lBRFSSoinGWXne/uCWYgGo1SNBKxiwy3b99O23Zsp0ONTXSktZ3CnNH0xYtpxuIlVDa0nCSbvS3ZUsjHANsT7ED+8HwG8hnIZyCfgT4zYKtneDz2e51bcSJuUvPhw7R9wwbavnEjFVpx8nNO1UOH0oJFi2jBwoV2IZbta//22B3kAdtTOZ5XrFjxD8aYG3T6QjAYTIJhjz766JZ//vOfbvnj9cFgEKydPkPTtP+C9GvCG20dvG5bWlqKhX8dQK7HEsDjh3O9JpdXHDzbAHxBXg4L9h/lnDsLl59TFAWMsROKrq6uwR6PB4AivHBTwOGBNuzq975YLDYnE3DYK13au3AKeT73ArAbyE2w/44DgzL1J42R5exyg6IoDoNkQJehadp1jLEU5g0WHWVZTvdk67NdwUYFaAV52U2JBeQfJPJrg9KMse/Jsnxbtk719PRMlSQJgC9ApTsVRbGZue7gnKuC+TUL0tiMsUXZJCPd1wdvzb5AEfd5XFKyb4bD4SX9MU5d4MPuWCw23+v1Yvw6TEd4UaZoJ2bLQ6btuq5DmvPbwlcY5qNgda+XZXkZ2KIDaTPhZwjWHAARgGDwh4bkKZ43FAvkzOjK9ZzifClMIUf21c3Sg0+qoigAufuMQCCwwV9Fs4akzUxmiA4efYqSnFvGWPOaNWsqDMO4h3MOb0A3m/f7YPCLk3ygO9r90/ZIG1hpJDHPrVMqptig2caOjYN8kQKAZJOLPEXwm/2Oqqq2RKoTCancaiICWFbNOd/AGLOZtVpMo9ZwS+9unH2BGP8e8l1WOJhKfaUHI5HIdJ/P5wAqkH/PWTbeMIxneqI9FzvtM6IvTa2c5jA07VO6pM0flmX5xoaOht2d0Q70FQ/kN8eoY7yQB4WEeEekw9MZ6cAWGPdeXDOs5iVd18F0vAN+rX6/HyBQCnvdzXBHoQq8S9Nu2v37e/aXEPFrkn/n9GRN1TTIPtvxrb8HniBmy0DbsXjse2nR2Pe8IsvyJTifUEDAOO0tJSO6UVEUeFrb8ZUfBv6mjqfkOyauUfirH16N/SERv41z3irYw7an92233bYyAZAlWaDpHu5p/QcQ/05JkvAcw7v6k5Zl7QAgL0DT21RVxT19y6Hr+mVCMh7qFHcripLR7zKNvZ/iIysKS6BiAO/jZDDGPpGwJ0gC+APppGEYPwBjEkB+pnEpAGKwH8vAIFUU5Z39SdGnn9tVbAS5e8jYYyw6UrofcTOHs/Xbxfa028pUzGUYxgjOOfo71C2znantNE/0AYOcuq7DJxbzfVYlELcvclpfBgRQcs69oVDo/wD6Cenf2ZZllUqShHkJz85fZFm+nDF2QqXyoVDoQsuywDRN6uvh2Yf/+EDufw73FAA5vGsRT8myDMWNnPsu7CnAWEZx3LWMsRuEzcOGxLs4Zxl08U2D+QSy6ruFigz+/2uKoixasWLFdxPvXnfR3O+CweCVK1eutAFY13W2RqPRCQ8//HCn+9qFRYNjmdB69913f7ulpcU9j68LBoMAhfNxnmbgdAO2kEzctfNftGvnTtp76BDtOXiY4t4CGjWlhkZOmWqzcMqrKkktKbEXgaORsMvfzhFvOk9vVv6y8xnIZyCfgVOYAYdhK0keG7DF/BvSdepobaENzz9HG194jkqLCmnxvHm0aN48qqqqourqaiotLbUllN8mNs4pzEi+6WwZgGIGxsiRI0do3cYNtn+tFjMpXuCjokGDadLMWTRp1iwqLi213+VcMGsdKeVs7ee35zOQz0A+A/kMnHgG8H4uKiwgf5GPWpsa6c31G6h+wwaKtrdTrLODhhYX04UXvYMuvPAdVDa4jAoKfG+X3UEesD3x2525heuvv77Y6/ViRT4pIOn1eqvuv//+pMdbIBAA+8S96P61YDDYp8RhKBRalpAVxGJW2OPxzIAEoUvicKMsy0tyBZJ0XceCGhbiddM05zgsMwH0gDUCVsyPVFX94snIkWEYzybYNmDC5uwXmem8hmHcwjkHuKNZlrWguLh4W/p+aVKpKQuxPT09FyXYRLYsYzbWj9OupmmQME1ncAx4YdnVHhZD/y9tIfH3qqpCnjKngD+o1+t9Sfhg7pQk6TYHZIfkrizLtn9tfyEAIAAPACIzMvpwvK7rAFBQeACZ16WZcu4+j2sBHTleraoqpBH7DZd0clYPQU3TvsYYgzYiPBHnx2Ixr1goB0P4FlmWbYbxiUQaOxWa5QAXD3LOF6iqepxPY3/nEsxLLOTDKzHpgZsAf1MkVk+kv+5jBVgCsNaWthRhPwfu8Z/4u83Q7++8y5cvny5J0uayWiLFhlePRc8uCnftsCWinfjq6tWrwWyD9KUtowvPQhfzGePh3/SYHmiNtCzFQV6p4L8nDZv0Gfz/zY2bFS95wOxcUOgppGFFFS8Xq8UXMsZ69f+Er2FhYeFrgn0FBrUtmRk2w9RoHLX3kRi7x+IcMsElpb5SKiscHIP/Nuc87gAquT77aA+ejHpc/zyklhEFzLtmYsVkzJ/JcMBWjJEEW3laY2fjS+2RNrtvErGfjCoeA/AKrERLi2nSMWCZf7KmqvYPrrkdOZru9kl1rtvn8+GeQgIUUvBgR7rjpYPd+39vMQ7/SCcORAtjM2eVzUqCFt/8W+BWJlFScr+iZITxsan/r7K8vLxHFG9g7rf9iI249khjuPmntRW1KOiw499X37CkeLz1UlLkn4iunPNFqi4ds1cwncEeTkrMr1y5cirnvN7Vp2hHR0fxo48+Gk3rP8DaaZIkYT4CoxXg/q8YY7jWrPLo6W1l+m8h8wymNsDKPmXnOeeFhmEgDyhRWCfL8lLGmK2bCsBP1/Wn08HytyJP7PTRXdySaVwKdjfUDeDhvCMUCi0YiHy6W2oYzEdJkvZyzvEO9IGRrarqMc3qLIl0eyejLVVVU96LIkeKYRiY7wBo/zNRUAZlgeQznPbcoAgIvrPKQAuW0I6madOFJDGsIN6rquo/+7sEV7FXcrf+LBX6akvXdcg1X4FiHtM0IdmNQgVc8wh4NcuyvIgxdtwYz2WcOvuEw+ELTNNEMU+SAZpgSO+KRCJzB3L/s51T07SrnEIvzF8obBk8eHBXtuNc/RxvmibmJlgygJWL4i942GLCnErtjWgAACAASURBVJWwd8gqgY62RFEC1ANQgAYVmQ7xzWgXZaEwLxAIwM8Wc4QTejAYVJcvXz5WkiR8CybfR5zzn9XV1aWolbi+M1BwtfTWW289bFkWvHaTYVlW5UMPPZTyt1xzkd/v7M/A6QRssUB78MB+2rxxI23ZvJmau7qpqaubCkpKafz0mXTB9JlUUlZGSkkJFRYV2uzaeAwMW54HAs7+oZa/gnwG8hk4wzPgsGwlj2T72Zpxk2KxGPV0ddKmF1+gjS+9QD4rTlPHj6cpF1xA48aOpXHjxtlMW4/Xa8vd5uP8ykB3Vxd1dXXSgQMH6bW1b9Dra9eSRymmkqrhNGTESBo1YSKNnjCB/IrSK4Vsmr3ALc+5RvL8Smj+avMZyGcgn4GTnAFnvpVlP8lyEXW2tdHON9+knfX11HXkMHUdOUJqgZcWLVxACxcspIrKCiopKSVVVU9yT3JqLg/Y5pSmt7DTihUrIAn3386hkMesq6vDYpMdn/3sZ8E4hSyqu0S6TzlkwaSF3OaoxEKWLXXr8mE8IrxsexGLLKHrOhgEWADGP/qTMoAC6MGiYyURPaEoCvz7TjhcbMg9wpevT7nC/k6m6zqYXQ4r6AOKojg+jsnDwBBjjD3HOS+G5Kuqqjc7GwUgAEYqFkDvUBTF7e2Z8dRpHob2PljclGX5GIttABnSNA3MOYABDoMNRw+IcSwYr1hwB6CAew/pVEg/Y6E0KW3aX7fAIJMk6WUhrf1HRVFSpFWdY12evSHG2CWQ0+2vXSGnCnllf64L8C75bZ1z3q//o5v9nfAvvZRzvkWAcFjkfUBRFIclNIC7krqruAbkF1KL/xLgIAoEFhYXF7vBp6znEEw9LDADaDsgFqNx3IBlP7OerBdQAliCMe4G9Gz5VAFuABzB+A8qigIJ6X4jEAhANvmmiouJCtLeUc0vE0WPOb9qt99++7+Vl5dDrhZzGvyi/57mt/qfYTM8tslovJ4TJw/zvDq5YkpSLre+8U2Ate8skAqo0l/VyC1e4/aW5Zz7DMNA/8GS3Ym5EPKmMStGDfoRQpsSk/5icQtFMIOLC4ppSBFUp+kG0zT/5PF4AJqC+ZdTEQEO1HV9hRE3gs2h3vV7Hyt4ZkLFpEvcSRMsOAANtr9qgjm7qiPScSn+28O8vxqhjHjEkcIOxUPUFOrF+yGRPLWy9j4ByMGHEfKhxykaCAlXtI/r3gV2Nv7m6sOhhp6Dn4uS+feUm8nZgpqqGnued+L+p761rDV0OEX61mJS7VcvWQ12IoBZzP2kxXqeaQ23grHWXlM5ze0PSV//ZaDDN9gGZ+yYN/KSyDsmfuiHQi7+OE/vm266qTUcDifbSMj3f6iuri7pBYs2RPEI+gpw9meyLH/RMAzMNVCgyCqPnm0cCzlhjC8UIv1eUZQr+2IQuuS8D5umOQty3k77uq5DFeG6tPMNSPLVfaxhGIs45xjT8A4/zs5AjHnc+4VgcjLG5siyjDk/pxDvTFvOGnKvlmU96vF4ICFenOs70HXteP9Cthzs5IyMVMFghLIFCnyg3AHvYdgOHBdCzh+sTIyNJ2VZBvMXXvM5haZplYwxPNOVAPhVVU0WImRqwFXo4978qvBij+V00l4Fku9xzuFfjgKQi4uKitYbhoE5HgUaB4Qkc4r3cK5tO/uJ9wa+xdxlMq2SJM31+/14j5yUEIx6PPeFRBThnM9LLxbp70QoHPN4PJBBh9LCo5zzv7pUPqDE4QZX+2xKFDVhXsIciOtGm3g/HXfNgUAAADCKzOxIMLk/UldX9/dAIGArYrhPwjlfUldXZxec6Lr+jcT/rkLRjCiWsr8fV6xY8TpjbL5zHGNs+Zo1a1Bck4/zMAOnC7B1Fmh379pFr73yCq1943UyOLN/xRWVNHEWWDizqbCoyF74d8AC04yfh3clf8n5DOQzkM/A25MBWz4RHrYSpGvBiORk6DptX7+Wtq1bS/GeLhqiyDRUVammpoamTZ1K1cOHU2FhIfkKC/PFNW/PbXvbztra2kptrS20e89eG7B99Y21VFo1nMbU1NKIiZOovLqKhlZV22PDBmtdDNu3rdP5E+czkM9APgPnUQbwLse7Hf/Ggue81t1Fh/btpUN791Hz3j3UtHc3eWJRml5TQ7U1U2nUyFH2e728PMUJ7XRlLA/YnqpMBwIBLGxCftGJFPZsIBBw/Dad7VuCwWA6ayp5sK7rvyAiSM05fp2OP24Y/o2qqm7K5VogTez1erHvSMbYPbIs2zKlAujBwhYWHbcKhkjGhdZczuPso+v6txIyj/9JRJ1gQxYVFQFwGHAI70YsbANEu1mWZdt/0x09PT1TAEIKhtjDiqIkF9aFzy9YIPB6/YWiKLb/Xn+R5hlo7wo5SlVV06VIszVlbw+FQmMsy8ICNfrgxN8URXGPk6xtudjK7ZxzsGN+JbwUX5Nl+eJ0KdX0BjnnsmEYAAGS/q+ZTqpp2n2MsZvEtqwywyL/AFkAHP9TURTIpGbL8cc557aMaDav5ITHI9hYGKMAq2w5asfHNtfzZeuP8FnGgvEQsJmEhDf69h5VVR3J5WzNOGMF4ClY9ADWDwsGkgqGuKqqkAw+6ZFgyEMaFBKhdqB4AWNCsJcAiGHs5SSdHggEIMPZAkXh8iWpXY31cLPpOZZUD6isrPzFV7/61SsFIPZlVVXvFcUJeB7BfP51KBZa3xppWR234gBr92umXjO3eq4tw17fuPUvROwyG6yVq2Ie5lno9pUWQBDm1A9zzo8mwC0UPJRY3Ao1GA3+uBWDtPIWi1tVRLxc9RVHhhYOBQjxZ0VRLn8r4wSsVz2mv9Bk9AKsBZJv/8RhE1M8xzs6Ogb5fD4U0gBouKMz0jmyM9phe896yPvECHUEJJDtHETMCMBabnGLEWf31FTV2HNvooAGHtjvT2CftseuO9PiurH9vQDsEmAzPHvdYG2oK9x1WUesHQUbYHD3jj2iL01Lk2wWwO8Lv1m3el5j9zGbdLWo9D9XLl6FuRLSo9QZ7djdGem8oHf80E+nVkwDWy4Ztz2w4jF5BEv2U+alkf93ySrk+rhnWNf1j/zlL3/56wsvpGDEa4LBYJKhLHLosIf/LsvyRxNAJhQIAHqf8LtI07QZCZnhFwVI+YQsyx/uCxh0+W4fJ6+radqteGemPbR2f/tikPb3gIv3AYApMJr/R/QrpcRa13VYE8AvOyTY/QD2c4pQKLTUsiyA1D48f5IkfcM0TczPmAMeVBQF3xA5hbut/jxJNU1bjfczgDbG2CxZljHvHRfwKWWMYT4C0PeGAE1TJMD765hgQeN4MGwfkWUZzO4+I00G3tlvfywWm53Ni93dqIutzCHZ7ff7/2QYhiOx2+3xeOYUFRVByvctRxrD22kHbN1F7jnxLZ9AHCi+BTGeemXbiZYripIzUCm+GfFNhvcy1D5uZIzZvvFOUWEufezu7p7k8XjwPYJijbWMsd8lntV7MebBgk2/5hUrVvyIMfYFV9u/DgaDn161apW3oaEBczG8b534F4o+Vq9eDcURKD+gbykqHCtWrIAMfVJpgjH2lzVr1nwsl77n9zn3MnC6AFuHWbNt2zZ6/tln6eWXXiKpuISk4lIaOnoMTZk9hybPnm0vKMSjMQJQm2fhnHvjLX9F+QzkM3BmZ+CYLLLUK3NsSyNHae+2N2lvfT11NzaQ2dNNXNdo7pw59m/s2LEkK4r9y8sin9n392T2Du9o+NEfbWignbt206vr1tGra9fRiEmTafripTRhxkzb3gCqGfBCBGDreNLnGbYn807k28pnIJ+BfAb6zoAD2BbYhVVFFA6FqLXxKLU1NtLB7dvowPZ6inZ10vhRI+3fhAkTaMLEiTRqFPhhpz3ygO2pSPktt9zi13UdMpQ+V/sp7NkM/rZ3BIPBjIxPXdc/RERgT3XD2zHB3B0HHzPBdAGQlsJW6uuasPiv6/qzwmMQ4B6kHuFDJyVYhQ4rpt+F1oHkS9O0zzDGILcIedR35Mq2SD+HAJuwoA+6XEZmoADaAIyAeYHF78ucRXmwkxNs4bWCKZkTk6enp6fGxUSyuwS2JdjJkA8dSB6wbxoo4RyOvnyIMZZzybwDyAkpxsskSaoD0JIAbnfGYrEFZWVlKZ5t6f0U3nv/FFKDm2VZhpyjDZq5w8V6xSJRRulL9/5uX1FYkQqf134Bf8FkxTjGc7JSUZRgX3l1s6kS4+AnsizfZBgGgN7LszG5cr1X8KYsLCxcJ0BasHjsheyByOe6z2UYhuOrB0acXwBqf1EU5ZQsBhuG4faJxXi15VMlSZJcMsI5gyMrVqwA4+2x4glEpZNTs9izh6hLiJFDLvbOO+8MK4oCoN5mGwovQsh5VqDIIWpFf9AWbn0sakXBgu2WTM/4SdWTbBZafWP9r+C7KjEPr5KrmM/ju0mWZbe0L0BNu2AFj1LCBxZsOIBOnUeNo4MiZhgIZTsoqwDaZa/cMcxfUYbr9/v9cwzDgNLBgMYJCjxC8VB9o3EUTETIIBvM66maMGQC5uBkuMDWl9pCbf/bE++2GV5e5nl9ZPHoyxNsUjsHYAEfNRrI4ha4jo/WVEz7BPYzDOMmKAEkChAao9HolPTn15HwFD7KAMjhgWwPS0xJlhX75EH9yNeJuMsLnT1eU1mTDvx6Ej6TYJS9+4U9j0XXHngm+W4aMWi89snZn7f50y2h5i49ruM+ovmtNZU1tqyzO16pf/qBp/b+PkUS+jMLvkpDlcoUwMcB+Xbu3Ol74IGkDS6aaggGgwC48WwVieIRMNwwNpcZhoF5ADLZRyBlrarqW5YnDYfDE03TRJHHEBQv+P1+eJtnlKoVUu54z/J0eV3XNrciht3ftyJ9mzbXbJFleWG6nYGu6xhLYA2mMAJzmc+gJuHxeF4RIPWTlmV9RpIkvEPhnZ3iyZutPQBqXq8X7088C30C1C5pZ8hHA2hL8dB2ziPUQnBPpuGdGolEFmZ7b6X30cWCzsqQFeMQiglubTqAq3MHUkDmZivDb1gUpfwXAEDMSZIkXer3+1MqE7LlNn0755y53mvOZoDDUEJBwcpJibRvQbwrsoLe7hNDGjwUCv0DvrG4h7FYbLHX6wXbGQowObeF7yxJklDUhG+7Vxhj94EBL86VUUVl+fLlyyRJcue5OxgM2nPWypUrwVhPSrjjb5MmTXr4hhtuAGALZvhx34+BQAAe6G4feS0YDNrzfj7OvwycDsAWC7S2z51h0Pbt2+nll1+mN9auJbl8GPnLK6hizDi6oHYaXTCt1gZpY5EImXEAtvZb8/y7Kfkrzmcgn4F8Bt7GDLhBWwC28Xicmg4dsn/NB/ZS05491Lp/Ly2cP9/+YXG3dNAg+wd2bj7O7QzYBViWRaZp0r59e2nfvn02w7Z+127atmsXjZ46jWYsXUYTps+gAh8AAp8N5OMYh2F7bmcof3X5DOQzkM/AmZcBb0EBeQt8ttWB3t1FWlcX7d66hXZt3kg9TY1UNbiMKgeXUc3UqTRjxkwbtEWc5kKsPGB7KobOypUrP8Y5/5Or7W3BYLDG+e9M/raQpl2zZs1x7NOenp5ySZLAEijjnGPRFV6w8PXDf39NVdU+PW/Tr821ANxsWVZtcXGxbcroYlKC0XBhXwutA8mVkAmFNK50IouNWNiG5CD8+yDTLADOFD88XdcB0oK5CtZwyqK8kJQEywiemQASAVD2y+RJY+M6lw3QYHaufmzuXLmlXJ2/J0DzZ/x+//sGstjvkifGIs67BNsLrGyAi/Oy9U0A8/DeA3i11zTN+SUlJcfJU2uado1g7aK7GaUv3dcHMNoFCOYkey1AeCzwAlhLMr0zjTHOud+RnEShgqIol4RCobs457dlY3INZMxqmvac8KaEtDgWgMEMvVeW5S8PpB3s6/JKBCgJgB/MzA2KoswZaFu57J/mQ4hDUHgx0+/3t7kAsT3RaHRuruDI3XffvX7//v2zyxcTFaaI4hK1vk4U7rV0pcWLF/dcccUVWOB+UlGU9+GZTYzt1+GvDNBUkqTLjmiH3wzHwwBM4qZl1U6vnr4Dx9YfrX+AGL/BwzxmpVzlKZAKbEas+5p1XYeMJeQswwm5ysOcc8wFR1tCzVV6PFkToBGR6pN8u6uV4diueTyemaZpYqH+DgCijLF5fTH+0p5Xf3tP+7bmUNMYAKwe5rEKWdGcscPGpqgYuMDWzrZQ29e1eM9PIMvslbw7i+MlSwYNGgRW52STm9ZRo0ECs5g4vdRc2XLxxeziuAArwLCEB/M7/H4/pNKT4SqaiAEUhxS62AjZWEjofm9f9174hEKq1omDRb7w9PGD56Z4ULrmjug/tv/2K1uPvpH0efZIXrpuwW1kUDQaiYcdIFdjljRtavXUFPlVTdOg8vCL366/jxq6YO3cGxNKZu+48h03oC92uAFDy7I23nrrrWC9OWAzFjBmP/DAA5sNw3DYw/bY9Pl8YPSD7dYt5PPtcfJWQszjkGRF4cVaWZYvylScgrZdXqh+B4xzzune5vztrQKNOD7NB7c18a1Qm+6L7Sp2wiH9FrOk50YUz2BcgbH4RsKP91IhZV/jMO5zzadgwuL9C4D9JVmWL8n0zgqFQu8QbF6My4/Lsuz+/kmeLu19nNN7K8P1OdK2h2Ox2PT+GLJpYLPTlJlgXF/i9/ttGfNcIo1h/FNFUT6v6zp8stfg+MQ89ylZlh2gMZcmM+5jGMZ3hbS4O2cD+s7L5eSGYfwA41zsCxY7pKttn+ZcwvV+s7+LEsVwvxWFgFsVRTmuyCNTm0KBAd+I+AZ4zrKsmxhj+I6DnUJGFRWnnUAggPMmlUocWWRsDwQCDwo5ZXt3yBLecccdJMtyxu9HcQze+bYcvLif716zZk2/fsi55Cm/z9mXgdMB2GKxv6O9ndrb22nHjh30xrr1tHHLZho8cjSVjRxFVePG05iJk2jMpIn2AnA0HKF4LGfV9rMv6fke5zOQz0A+A2dwBpzF2V5pZA9xbtkLu/gd3LGdtr32Cu1Y+zotXbTI/k2dMoWGlJfT0PJym0mZj3M7A3hPY8EfPvMowsJ7ffe+/XSkpYUOt7bSuNoZNGvZhTR+2nT8I9AuvEIxlgPYntvZyV9dPgP5DOQzcGZmQPJ47Xc05mP8Oysej9H2Deuofu1aaj6wn0p9XirxFdDM6TNo0eJFVFs73QZr84Bt//fTzW45M+9874IRWI/LnQ4mWI131dXVQRbYjhUrVtiL3q4LSAF03Rem6zqkISEt+5gsy1cZhoEFrakD9T3VNO1SxhgWoEz4LDpsVxcrBl8QObN1+0t+d3f3ZI/Hg36WDBRUdrfLOS/Qdf0psRC4QTCCASonA7J+Ho/nNcGKTGGMCrYK/PsAaBw0TXN2JoDS3Z7wZIPUoi0PKgLymPAvhdzegCKtD/axAqz9QDbgOG0cgKLmsNogwflFwZKF1PSCoqIieHr2Gy6WYgNjbKEsy4fSD9A07b2MMTC28S8Me2G6v0bTGHJNkiTN9/v9x/RWMxwsPDuRYwBrf5Fl+fK+/CRxuMMqhkRxJBKZm2DBgvn5G3ju9cfkypaPtPw63pQAurAyBsZPTn7A6efRdR2AE0BCtAV2LZ7Xk+JtmOmahA8mwAdIGCNsKckEy3yTCxDL6d4kB7yuf/D2229/LMZCVJni2EoUNzg1PcME24PoG9/4Bg0aNMhm7iJ3uq4/I57ZJtM0p7VH2/fqcU0wVX3vnlgx0V4I39b05k84p88RY/Eqf5W30FO4R5ZlSJwmGd8OQAigl4jw/M0E+NoRbh/UFetySwOTR/KsHamMgj83AmMEfqXw1IWc7EJVVW25zmzR1t32QnOoaRnAWkaMSryl144YOuKX7uNcYKtPi2p3tEVav8mJM59U0Ch5vZMrfBV/Rw44cfOo3uABs5gRbSkoKFwGli5kyXVd3yTmrW8qigJQOhkuCVcUpyAfDliLsVnAGHt6X8++FxM3IeU4zmjmtIppKOhxt+Uwr9HWRxLgzON3/c/KfZwoqesxf9x7+Mghk5LvV8akj06tmIq5090OGMPIJz389Op/tbGDSenRSDu1ffszQdswOM2PFi7HtbfccsuPRKGI3V6CwvqNH/7wh5DD/SyknjFvQNo/AXD/7mSwFXt6eoZJkgT5X8zj9dFodGlfhQpu9n46OzCN2e/k4i0X76ABlw9uxvnLVezk4Zz/UFVVMDhzivTiGQGCAxSHV3SfigqZGheSt46P8JuwCMikLhEOhyeYpgk2LbyxjxvLTttuWXOw403TXFhSUoJitJxDMJ0h+36cZHV6IwJsBnDtSP46Y+96VVXd31/9nj8Dw/gyXdcBXOPbDNSJuxRFSX7f5XwxaTu6vsXcW36pKAqUBU5aGIbhLijskiRperZ3tvvkuq47XrH2d5HH4/k3eAjjfZdrW1AqgTe1GDP/ZIxd56gR5OKvHggEoMDg/jaxZZHRz2uvvRYy9RhXSUB34cKFrddddx3Yvynfj851pX+zJ+wLfhgMBnN+7k7azck39LZn4HQAttFolA4fOkRHDh+mnbt305vbd9COPXuocvwEqrxgAlWNG0fVo0ZR9ejRNrM2IgDb07xA8Lbfi3wH8hnIZyCfgTMlA72LtFKSMRuNRmz1g33b6mn9s0/Txheeo4Vz59q/msmTqWr4cNvzzuv1nu7F3TMlZedNPwDWQjEjFArRli1baPOWLbT/8GEyLE66xWlcTS3VzF9AoydOst/psDiwTMsG/vNSyOfNMMlfaD4D+QycYRmAYkbve73X7kBijLZv3ED169dRw97d5I1EyBsN08zp02nJ4iU0Y+ZMKigosH+nUT0jz7A9FeMmEAiAKWt7ACI450vq6uqSMm2BQACA2Adc574zGAwC4EkJF1jREovFJhUUFMCn8D0Jb9xNiqLANyynEAvoACvgf5iUG9U0DSzN/wU4dyLAqrsTaYycE1ps1DTtd/CJA+hlmubMkpISW0LVlVfVMAzIIE+HJLBlWYvdgKymaY5cYZsANff0lzAh1QhPNreXsGlZ1ruLi4vBBBlwZGDMgKWEvOfs1+fyVcRYujrhEwdJXbAQ0QYY0fBc7TdcLMU+Ad6EZCpAEwB/AMIgfQlZ6T7119z+mkKieXE2UFswrHCOhQlfTshyv6M/lrGr3x1g5SX8h0dblgXAz8sYu6IvJle2fKSN2X9njH1fAJ2gbAJ4yihTmq1dXdcBQNleeZACFsBlh/BvPiFvw0znTvPBxC5J+VRHTleAGzkXHMCLeNeuXRsffPDBQmU0UVkaX0o/QNQhoM+5c+fS1VdffSAWi80C003XdUigQ87W9tzsinU93hnpgAwrFTDPDRMrpqzBuKlvqv8NI/oUMYpX+qu8RZ4iwzTNOSUlJUlGpQBn4A8JIBFMyUUA93piPd62cGsa55deH62OAaO3FCCXAPTBWAVjNOdClJbOljWtkZaAA9aWFQ1+sGpQVYrXpxtsjcQjjzSFGz9pccvjZV5N8nqGVxVWBTFvWdyKN4eavGFINhM1WIzPrq2oteV9XcUTALoXuT1Q3RKuQgrZkeeElC+uZ89h4/DX42bsEZEbe2hwosC0ymkoFkqGYRgo7LDZtJzz61RVfRgMz0de+/HePa1vAjC1Y8TgibRgPGxy7WSvnlo57Utpz8i7BUBlS4Tvaqpf9di2nyWPR8FwpFmq/ffLv3PY5/M5frSWJEkXQyY2EAhgTGBs2PHBD37wwCWXXALA2AZ9vF7vYMuyAOAAjD4htqKQn8e9h6rFXsuyFjlqEunPkJu9n3i3psjrpm3rzQ1jPaZpZp3n+ponDMO4BR7Woq3jmKjuYqe+FCX6ajtT8YxlWT8VntZ9Kipkag9jRNgkwEe4T2lqUXwDUHRMNqll13wEpjwsElC0k3O4mM4oxICneJ8MSAE2Y86Y5j5BwgN6taqqKWO7vw6kSf3bDGNd1ycxxgBkw0f7pEjcuxnKTn/w/lAUBZLDYNSflEhji0P6+92qquK5yylchSRxy7Le4/F4Bgk1GUvck6xtAfhPFGcA7EYRyuPhcPgqR5EBYz7xPeP+Ns7Yr/5kkXHA7bff/tXW1tYU9RlJksY++OCDx2QBXC2vWLECRXDwi3bilWAwmObcnlOK8jud5Rk4HYAtFnV3bN9O/9q+nfYeOEgHGhupobWNRk6eQqOmTKXKMWNo8NByKisvJyset1k7YOXmAduzfHDlu5/PQD4DZ3UGehm2WOBlZMZNG3jbv2M7rX/uGdr4wvM0fcpkmj55Mk2eMIHGjB1re9kW+Hz2wm5+/j6rb32/nQ+Hw9TT1UXd3d20bsMGWr9hAx1paSV5SDn5h5bTiAsuoDGTp1DFyJFkYdzE470WSbyXaZuPfAZORQYyzTnp483x8jwV58+3mc/AGZ8BFGIRI8kjUYEP8sgFtLu+nna9uZUa9uymSHub/Zs6aRItmD+fptfWklpcTMWqau97miIP2J7sRN94442V8Xgc8mpOhKurq4tXrVpl+5QKOWQAj0kPQcuyZjz00EMp7C8h57gdi4JYCEswqpZBnhY2gwAUFUVxn6PPy+CcFxqGgYVRwC5JuVGAMpIkAehTBuI51l++0hg5TyVYvGBrvqXFRl3Xv5VgA4O1klEaUyxOw5cOwB+YogvdksC6rn8OXqcC1FysKArkd/vLk88wDLQHJlIycvFv7atRN3gn9nldlmUswB7nGdtPG2DVOgaQAI4AJttMW7FA+o9sY9gF/PcJ8IJFBKZyglkyqD/pS/e5XAvwcQHMpEi6ZuqXrutYFP0oGKcOyNdX/w3DcBh9YIXDt67VYXJxzm9XVfU72a4923YXYwu7gg0L6U/I7s5LlynN1pZgJ6MAAgFWm73wnAC6Fr1V/+b+zpnmg2nv6khJukB+e2E914KD7u7uoR6PZ+Ojjz464pVXXqEhc4n8EBx3Rdt6ohDETBPSt7feemvP6NGjZxcVFe3Ww+nvbQAAIABJREFUdR3zE3y4bdBYi/d8vTXUCpCVCjy+ByaWT7xxHV9XIDcV/ZmDAUsUGiZXSn6PvzAdpOvp6bkI8u/imuAFDJ5vZ9gMtTQZTRMgPXzsIaWXRhaPKvIwz1wAux6P59OmaWIsDxnIOGnsavxie6jth07bgwuHvFFVVrUg/R44YCsnvv2wdmi0yU3ZwzzRkoLSCaWFpZBJ/Q8wglvCzV49Zks2d3pMc+Hk4TNsNqFhGJ+ChCj+zhirdcs0Q0pYMEMBZuBggEIIvD8gKR1qM9o+1W12/471+iI78UhN5bSr3X3VNA3FHb/G39wFOZBH3tG08contv0qubtSWELvnX4tsrq+paJlISSbnY3CaxoAFdr5MmPsYozth16+i3dF2pKs3Eij5xe3X3UPQFL40WLfr6qqikII+tznPjckFovZBTezZ8+mT3/aJsNhn3dzzo9g7hEeqVkl2NPvh/u/AaYbhgFPTDD4jkqStMjv96fIOrv313Ud0r0ogNkbi8XmuuV1dV2Hny3845NhWdbFxcXFaH/Aoev6+8W8gGP/U1GUu9LuVwVjDO9qAOHrZFm+sC9GYKaT67qO4gaoSWicc/jTQ176+lzykN6ewwLOBlBrmva8KEpZqyiKfd/76JszN2DzhxRFQdFaziGYzpBmruacf0VV1R/0d7Cu63gvvittn8cTdg8p3s79tSEKuDDuMaZthrHf74dMviMR/YqiKCcM6vX09Ex1jX+nS9vC4fCiIUOGpHhm55ywDDuKuR3gul1Ak2kM9te+e07mnF/DOd8kviEhI57T+1gA00+KojCoa1wdCoWeEGohAxnzLBAI4C3kljG+bM2aNX/DfSsqKnr17rvvrmlrS3F8eCQYDKbMkc71Xn/99dVerxfvfydi1dXVRatWrUqx3ziR/OePPTsycDoAW03TaN3atbTujTfo0NFG6giHqTsapwtmzKDx06dT5chR5FcU8ssKWaZpy3RBcjG/4H92jKF8L/MZyGfg3MyAm4njXOGBnf+i9c8/SxtffIHGjxxB40eMoAljx9KkSZNo8uTJVFhUZEsunkY2zrmZ/DP4qhLkAmpvbaX2tjZ69Y036NU31lJrVzeNnFpDo6bU0LCRI6m8uppKhwyx3+kA+wGU9YJnecD2DL61Z3XX3NKtx4BajLvey3KDt/nvy7P6Vuc7fwIZwHPgLfBSob/Ifl8f3L2b9u/cSUf27qGOgweo/eBBmjB2DM2ZNYumTZ1qWx0MGTrUtlw6TZEHbE92ogOBwFUJSz/ItTrxVDAYTC4cZth+MBgMJqUpnYMAHopFrIfAbOKcPyq2zc+FUem0o+u67ecFOVlFUWYCLHQv3CWYLs8CRDwZeUjI3AGkwqI02IlLGGPwlRxwuP37+log13Udi35gG7d4PJ5FRUVFSfasiwWCc39QURT0q99wAYnu/fqUd8yhPYB17kVpgLWQpc45Jy5gB6dblQBAQvCtFC/Zf1NV9Rji0keHDMP4uGvsvF9RFAdQTB4hFsMB3o/I9d65mK9YRPqELMvO+OwzNS4Qvl0wnvtknCbAErBpAQADlArEYrE/FhQUoI/jE36wJ8Tcdj0b8JMFoxrnAPMGLDHNsqwFxcXF27LdY/f2hGyzu60nxHOQc24Gci5X/8EwAwPOiZ8oivIF9/PDGLtKlmWAgzmFrutrOedzb7/99ngkFvZWv5eIQfRThBUjanyaCP87evRofssttywGGJ3moXujHuuZ1xppg8wleVnB05MqJl166NAr/u6C0r8R8XcRse5KubK7yFOEMXe/oigosLADcsMej+dVAeCBsYVrDEWt6PpG4+hSuyrVCcZfGKWM2SQxCeBUezgcHpuQzF4HqeGBFKIcaj90tRbr+ZXFLRuAHFRY1lY9qHpM+vNqGMaVnHMwW40G/YgetaLlEkm8qMC/uLywfApjDNLaZnuk3dMd7bWRtRhfUltRayssgBHNOd8iru2yhFICQDY70th8KOpIer6iTSghROPRzzSEjsDD0y3ZXl8S6543cuTipNynpmlgxGIcQtr8QUVRbJawpmmrAeof6NxNf9wA8uWxeNe0q7rkgrJpM0bMOOy+F5Ik4TlEIcedjLGxAGvAdL73L7c1U2mk1tnX06OGb/7InY5M9V8VRUFhRjICgcD2cePGTf7c5z5nL1xs3rz5u9OnTwcb2gHATui5Bns/FArhXXkREUFVYXF/UvG6rqO4AEBit8fjmVtUVJT0kDcM43sABl3d52BN5zLPpST12JhOFkhlYqIKNi9sBJDPjIoSmdp1jR2w+sHut4tnLMvCe/hrdrFAjpL5rrZQcAAwOZa495eCIZ3p3IZh/CahbIHvncOmac5KV8BwtedWHfi0qqp2EUGu4WY65/JMu/xV3afYLnxak6bX/Z0/3WuXcw7/es0wDEciOmvBUS7X5xTIiHevc4jtPy7LshtAzKW5PvcRhXt4jlHUghgQeJ0mC31HJBL5UWFhIZ5bvI9zaksAvvhuK4T0uaIo1+i6/huhojJgy4BAIHBfYs7HvG8HY+wPDz744NWi8G7p5s2b+cMPP5xuozI9GAxuzZSoQCDQKHyf7c2SJNU++OCDA7bBOKEblT/4bc/AqQRsHc86sHBefeUVeu2VV+hoewfFvAUU9xXRBbW1NL62loZWVdsymh6v1/a4A8sW/5tfUHvbh0e+A/kM5DNwHmfABkAEW9YBQxoO7Kdt69bS9vXrqLTQR6U+H42srLCZOA4bB4vAkFDMx7mZgZ7ubmpuarJ/r65dS6+uXUedoTBNmjuPJs+dT0MqKqlkcBnJajFZFpjZJnErD9aem6PhzLkqN2Db+/2IXwrlQXgqi7IBgeTmWd9nzj3M9+TUZwDjHf/e8hUWkq/IR80NDdR0+Ag1HjxAjbt20tHdu6i6fChNHjeeJowbS6PHjKFRY8ZQws7u1Heu9wx5wPZkZ3rlypXBBGNohWsR6T/XrFmTZNKsXLnyz5zz5EI2Y+w7a9asgSdYMgzDuBnSfWCOMsYAEACYAYthQIudLrDOsCxrbnFx8fa0hbv9sVhstptV9Fbzoev6GgBr/ckn5tK28O/rUxpTSDWC+fR+wf6B3GW907aQE30aDOZc8+WSJ012Ecw0WZZ7aWADjATTCXLVAGgc8AL+u5D+zRmsFYALgGaw6h5kjL0ggCKb5aaq6r3ZuiUWSCE9CJnRqzMBd2CjoAAgwfiDH+VBzvl8VVVt2da+Io05/HlFUVKRnwwHapp2DWMMAHNUyGGCAZkx3L6RnPMfJRbKv2wYBmSUwdZMkS3NloO+thuGMYJzDtY15I/BwLOLJoREZJ9Sm5naC4fD4wXzF6AWmF1gw+N5zcoEe6v9d/lgOk08IcvyhzRNAzMVfYDM+YDO7wAwO3fubHnggQfK/ZWMhsxLrfw0jhC1g6MFGuX8+auXL1/+JcHABKhTALnXsBk+0BJuvg/Aqlfy7ukp16aorWqRacbxXIOFd7RKrt5Z6CmE5y2ejYWMMXizgn06knMOSd1hLklpSAf9/qjR8MkYkGInOL1UrQy/x+fx2V6rlmWBvf4NjC+ME0VRUtjyfeV6e9P293Bu/S88aLFPia8kXuodVOuWZ8bfhfw05hq5Ody034gZAHSpuKDkmjJfWVPCFxpghA3Utkdg3QqmMftoTWUN5iuMLa9hGCg6gA9vCkid9hyCCe/25+0EYMoYv2df9348A25Wn2YxPrO2otZdsALJUcyBaONPsixfAWlzsK4tbt3VHG6mcDxET9X/incZHUlAo3rwuLuWL7kt6cUZDofHmaYJgApekA8mpJAPMsbudliX337klvfJ1ZLNoLWvL87ohmWrSPWXwIsYxUEp8933v//9PyxfvvwKVKQ98cQT9Oqrr37vzjvvBLAIkPKEFBnEewHjAN7FPZZlLVNVNcXL133/Xex9yDa/0+/3Y36xI634oPfacpxzM42xNFAOLEKwX+Ff67QtGYYBX1bkIqOiRF9jF393MdttUJlzDrlwqDLkLJnvtG8YBo6HjzDAgT6lqTVN+4ooHurXS1bXdTB+/wL8K1cWZvq1Oh7mgnW82JkrMuVE13VYS8BD3H5kRTFOI2NsnpvJ3l8+03znba/d4uLiXQmvcLxLUTxyUiTuBRCNedMBUZ0+L1UURcyy/fU09226rsN7GjYKiIzPZ1+tub2Ane8iXdftYqHEGNnh9/vnZfu2EfYbGOMOWHuVYRi4V/DgRsHEHKg05H5FRIFAAOoH7u+I0F133fWkUyjCGPvizTffjG84d36fDgaD7iKn5CkzWJVcGwwGU7zLB9K//L5nZwZOJWCLRVr8Ojo66MUXXqAXX3yR2jSdfGWDqXDwUBpfU0Pja6ZRWfkw16Ku8LjLyyaenQPqvO2182mZZ4+dt0PgHLxwBwCxQVv43UkStTYepX3bt9G+7dsp1tlB0c4OGlpSTHPnzKF5c+ZQ2eDBpKoqFfndokjnYHLO00vCYn9XVxc1NByho0eO0Kvr1tNr69ZTT9yk2RdeRLMufAeVDh5i3/+CQp/tXQvQNg+KnacD5nRcNl67zP53/LFfmix7yptZsL0d1je38uJCp+M25c9xZmTABmw9HvL64E3ro+6uTuru6KCWhiN0oL6eDmyrp9KiQho+dAiNqqqiqTU19q90EJb9T0vkAduTneYEg3ZngmE7wWnXsqwLH3roIbD46IorrvCUlZWBduWG5OcEg8Hk4pzwsAOQhMV2ALtgEYyCD6Gqqrfk2l/RDhgQkPBLsuwghwkQGIvakiRhkSzJKsq17fT9NE27lTF2D/CWhDfZIlVVU+Sdc20XzDpJkgB0liTAjjsURQEDKiUMw/hvALH4I2NsacIPFh62dkBaUBxfCjaYoijH+QJn6Pu9jLF0T7t/KIoC9u6AQ4A6kLUsFwevi0Qilw4ePLiXbpdDGIaxxAHpsUAqGLI2Ew+AmKqqt2ZrRjBUAUKojkxupmN0XQfrBgAQWK/z3UzlPva/TCzAY/N3FEVJKTbIdIwAn7HY3S8I4BybkCkGYAfG6v8pivJeF2NqdywWm3+iBQZp/oZg1TiyijcoioLCg5xDLGYD1ALz8MUEA2yiYOk8oCjKjTk3NIAd3b6k4rCNAIEMw5hKRJBrxfzyY0VRkuyjbM1rmub4+Brf/OY3/9TZ2flpeNfCw9YdHZuJ9IMEGYieH//4xyXhcHiikB8ug+R6xIz8ojXc8hiAVa/k7ZQ8ntHxULzA8lrPEnEAc7urleG/8kk+gCrwJZ7p9/sPiue3XMgBg7WFecAGXDnjv27UG6+J9HrB9ganl4YpFctlj2zLeEN+lzEGhjSYpHvi8fj80tJSGzXtL7Y2bV3sIc+LnFs2j1gpUGiYvwLeyAA4UsIZl52Rjv2d0U6ci4oL1DsHFw79E2MMz5EKCeSWcLN9HCO+fGpl7c+cRgzD+AGAP8irCrZf8oJ0Xcc7wgbyUFTjOrFTTPDU/p6924nYF9ydYpx/cGpVbVJBQNO0WsYY2sIcmGS+6boeiFmxNU2hRopbcdyb0J/X/+TJWDx6jAXL2D13fHDNv6N9UTSBuXUcWI2WZT0ufIEBjF8Cie1VjwVkilCPVEhJDvbMQe+MXzzzAzPdRTRoDwUS0Wh0a0FBwaBXX32V/vCHP9AXvvCFjnHjxmHcbBYgZs4FLen3xsX2hArBu9zvhQz7LuCcO0BPSsGJkGxNkTxG0Yiqql/MNpb62q7rOsYygPaMLEJd11HwYs8VKDooLi62pcBziTQ2Pd5jjU5hDwDgTIoKfbWbdu3HSTY7xwkQ1mGGfyAhhQwm93EhvEqdwoEBzUeuc4FNDlBvv2ma8/pi8Yox+5nEHOD4JDvzOkDbZYqi4FsopzAM4/ucczwH8Nq9RJblV3Rdh72CrQKQ/t2RU6MZdtJ1HaoUH0/b9NGEEopdgHKyQtM0zI2On6tmmubckpISW549W3DOVcMwMLfBiuF/FUV5v6OuIb4hwUzHN2+foev6RxJFKs411SWsKwKuAi4seF7kLpjI1if39kAggEKVpNrANddcQ3Pm4NOBfqooyudXrFgBgD/5jYgNiW+rJXV1dbbigTtWrlz5Tc558puRMXbfmjVrbh5If/L7nv0ZOJWAbSQSIXjdtba20ksvvWT/emJxKhk+ggYNH0ljJk+msZOm2EycaCRC0XA4yX44+zObv4JzOgO2D5g7jgG2vbUGeeD2nL7/58nF2Sw1AYJIQuYYC7tg4hw9eICa9uy2f6rXSwvnz6OFC+bTsGHDaFBZL2ibj3MrA1C+4NyitrZ2OnjgAB04sJ82vFlPG7bWU0SSaN47L6X577yUlJJi8ki9stjOMXnA9twaC2fU1fBeuePen2WPO0ny9KoDSMdUApJ9dvaFogv+fx6wPaNuZ74zpzYDeE7wjIBlC3Uj/FstGglTe3Mz7d68iXZv2UwF8TgNKvRRRdkgmjtvHs2ZN4+GDAE/4rREHrA9mWnO5l+7cuXKCznnSSYP5HyDwSDYS8lwQAHO+X2MMQAWYC8MSLZY+PgB9JqSkNp7SFEUm/Gr6zrYU/CGNSVJuuStLpK5+2sYxkc55/ABtBKL4O9VVRUsugGHAL5saUzO+e9VVf1UeiMJydBggsGLa4lzzj+gqmrSvzUTCyRbJ1wglXtXgClg/OUkneg+sKOjY5DP50PeATghNkQikXcOBKxNk4PF9UGyEyycIvheqqoKCcp+QzDjABoPYYx9X5blr6YfwDkHqwvMJzCgcK1Y1O7X59cwjPkAJcFezpWBLDw5AY7Ai/lrqqo6C8cZr8FhAkHCOxKJYDH48wnm5rczyZZmy0Nf213+hvDUhOwsihrulWUZYFrOkQb84r6j1OYCsAUVRUn3T8y53f52FEwlMDkdkOwI53yO1+tVTdOEpCreHn+XZfkysCpzOaloE4A6xzP8pS996Rd4DqveReRx8Twh39P4DCOzV3h31T333PNTj8eD6wasuyEej3+qOdq0LWpGvRJJUckbHWdyn8VNC+P3AiK2tbKo8stFBUU2eO8GlAQwgP3AToc34njLsorBym4ONX1Sj+lJz2+AtSEefs+U0ikAg+Bh/feExzF8blHc0iUKD/oFEXDyrUe3XuSRPE9xbkE2mIo8RVShVK5WZTW9gAOAow22GnGjvTnUNBj7K17lz8Pkips455i3KsJmmJqMxl6xGcZ+UFNRk5TU1TTtkgTQg7kx7PF4prsLZVzAjeNTayeHc17PGIN/5oFD2v7vmpw7Xta92eP0XzVV05LFG+K5BxBRAcBbSLCHwCaNmJE/NOpHJYss8kk+vZAVTXzj4D/XbWt43e1Q/PQdHwpeKuYx3AsA7P8DwDLxLrLn2nTVgrseubnRKjZwvt7o9B+549P3QeY6Ge3t7aWFhYXo19T6+np66KGH6PLLL6elS5eivQbG2NxcPdkzjWdd15EXx9f7faqq4vnIGKFQaJRlWRizKKhJKaoIh8MXmKaJeRMgsnMP/qCq6if7ai/b313FJpBaB1MzqQaBY11qGsflNlvbbs9sFPKA3S9Y3mjrGlVV3dYM/TYnPO1ReAKg/+eKokDG+LjQNG0GYwz3EnPmLbIs/zDTfqI9AGVlYOyqqnpltutJ3+6yNgCLF7nrU55WzGHO9wDk7FG8AnD1Y7Is4z2XU+i6DuDcVoxgjF0uy/KfDcPAM465BX8bkMR8Xyc1DOO7KDJxb08AoLfKsoz7eNIiDVxHuyky7NlO5LKeQFHQMsMwYJ9hKwbg20FRFLBm+4w0ewpbst9dGHCi+QwEAvieTaoCTJs2jT772c/awLLTqUAg4Hg723/inP+xrq7uivROr1ix4sOMsaREPef85bq6uqXZcpTffm5l4FQCtt1dXdTe3k5Hjx6l9Rs30rpNmygqeWjomHFUPmYsDR87jkaMHUtqSQlFwmEbtE2ajZ1bac5fzbmSAQHUuoGs3ksT0otAa13snXPlsvPXcf5mwBnrDggSMnTqbG2lztYW2rNpo/0rMOO0YO5cWjBvLlVXV1F5+bDTycY5f2/OabxyLPLDXz4Wi1FjUxPt2rXL/u090kD7Go4S+WWatXSZ/SuSFVHQ0guiAbTNRz4DJzMDzrwEsBXrdaYZt78hY5GIDdSCQWgDUgUF9g8FJ/DkBoBrH+MCavPFBCfzzuTbOisywFhvYYPHkyx26G5ro52bN9k/S+shXzxGZbKflixZQouWLKFh5eV2AddpiDxgezKTvHLlSsff0Gn22WAwmPSHTV9cghdnMBi81tlZ1/XlCaCkjoj2ERGAXWzbG4vF5g6EVehiG22VZXk+Yyzs9jJNSFter6oqQJkTCgHgoZ8AE69TVdVhtwyoXSENiMXdWQBeADSkN+DyP8WiKbwE/+DsAzlRwagCwGCzMrN1QNO064TfJNrrEZ6Sh4QkMNg5Aw4XWxXHbopGoxeXlZVBzjSnEIABFsPLBVsTwBFAHiyipyxC9tVgT0/PMEmSAJCOTXiyPqwoynWZ9tV1Hcy/67EtF1aXewE+AZJBdvB92S5KgCMAQADoJH00+zrOJWcJ38W5lmXNcvx3T4SF4z6fruv3CxZmd69krQ2y/k1RFDCHBxQu4BcgDNiSoPZsEmzBAQP+2U4uGOi4t3aZriMJzjlv9Hg8AGvHQ0ZYVVVIAucUok0cC0D9K1/+8peftyzrdd8gomEQdnZFqImoDXezd8xU3nfffVi4h8TxvoTn7HsatCMbQvGQKjHJ8noLlsbjIbK49GebwczppbKiwdeU+koB+I9MZ2cnpJyfg5RxYgF/p2VZgxhjKGT5Y0ek/aKuaBdkq3uD00txZr53QskEsKEAVu5NsFK/hiKPXMcy9qtvrH8nMXqSOLdNhXweH1UUVb5SUlzilhu2T+kwxKNmhBqMo3Yn/B55U6lU+o6ioiLMW9NiVsw8ajR4hL/uIzWV0652uizYqlAdAEj4WUVR4HNrh8OuTDC7LIYvZxHwdQUQj/9sDjVfZ8T19Pn62ZrKacl3i3juAbiBbfZmNBpdhrkHQFbEivyjOdQEWWmSPbI+tKh87CHjwDdauo987vkdqLVJ5lZ7f80VI6ZULgagDrlRXBsYZmB8YsylsC4hn/v0xsd+t7EduHlvmCGy2hsL5R/f9OOk5K+mac8zxi4korVf+cpXypYuXXrBhz/8YYpGo/Tkk08uv/LKK5Ms5GOdye3/6bp+t/BqzeoXLQosHA/SlKKKzs7OMq/X+zq8j11nfklRlLSnILd+iXHjZjYex0Q1DONjotgJuw/IL13Xdci8Ql4b8Shj7L8457g25KFPIDVT74VkM9oCa/yfiqK8O9N+YhwD7B6eKNL4haIo9vsjPUTxFNobyRh7Tpbli3PPWu+ewhMc50L060Ovadp0xhiuHcU3OMaRwP0PRVEwPnIKN7jp5DBRQPfBxLzugJIZVT9yaty1k67ryFv6mP+Zoij4/jtpIdj2mLGdsptvK4qCArCcQtd1fM99BgUjnPMFXq+31DRNqMFAweEuRVGSQGkf4+BqFHZhm6MQg+8IvKvE91afLO6cOpgwT16+fPl0SZKS0ucej4cvW7as6qqrrkraOtxwww2zLMtyS0xblmWNfuihh5Je3Tjf8uXLR0iSdMh1bqO6urp41apV+ZW1XG/IObDfqQRs4W935PBhOnjwINXv3Enbdu0iJqtUNWESVU+YSMOqq6li+HDyy3IvYBsO2wsHee/ac2BgnaOXcJxErGvxynZotBePxWKwAG7P0VTkL+s8yoDjZYsFXjMWp3DYoJBh0OYXX7B/lq7Rgjmzaf6c2TRq5Ciqrq6mwaePjXMe3Ym371Lxbg6HQrZqxqHDh6i+fhu9ua2e2o0wdYQi5B88mGrmL6Bp8+bb3ojcNAW7the0zUc+AyctAy7pY0dyOxaJkqH1kNHTY4OyXm+BLflaWOQnX1FRErQF8xbv6N4igvy4PGn3JN/Q2ZcB8RyhoKHA5yO9q5t2bNpo/4yWZjK7u0jxMLr44ovtX0VlZW8hzqkHbfOA7ckcTYFA4MGEP+NKp80EXe0bdXV1YADYEQgEsACe9FUEC6aurs5mwXR3dw/xeDzw8IK85x8YY58AASchRTmvuLgYjJGcwvEXBZjDGJvh9/v3icVPACXw1cxJUjfbyYT0LxZlAaYMaCEwvW2XR932cDi8cMiQIQDTkuFmIQFsUxQFeXZvfyoBcF5CRFtkWYYEXr9gma7rbllfLNqBEdYtWDzbs117pu2apv0OQLLYtjUej1+UiySr05ZYDAcYB7biFsuyrpQkCUgI5Hpfl2UZ/pxGf30TTDbcZwDXjyV88MCePS76A7/7uLZKxhjuNfIEz9ELs+UYfSkqKnotwa6a3F9fnPO5CwoAIEuShDHgjNm3XAyQNk4cphQ4opBfBYCG61mWLbfpeXFJc2OBF/KSKDI4zDmfp6rqWwL8+7u3AlTBojPATjsSDKB3JaS7X02wnsCGnE1E2yORyKJcGd2iTYch+9+KonwmEAh8LzHvfKVkElEJxJ1d0VlPpO21//DI6tWrwXiFnGeXZVmL2yNt/6fFNZtZWeTxXxUyQ5WMyGGL2QCmw9ZKB5V1XYdcJmQz4dkNSWCwlP/ZE+8Z3hZqtZlyvRecZNYCqASIEuacf5YxBuY9QIQUMLSvfG5r2vouTuxx4mSDtQVSAVXJ1aDGTi8uLm5xHyfAp61xK15+1GiwTG5KPsnXfEH5pupQ6IP/h3knbsWjDcYRnw3WcnqpubLl4ovZxWDL2uH4PQJYUxQF87odLh/QlK5yzrcmgA7kwB+Khz7fFGr6BhF3JNaxbwPFWG3NyBpb8jntud/LOV8MH2rM+4ZpvNQSakZBDckFSrRKqard07FnOjH+qGWZ8b9uuB9qBUke9eUzV742ZvBksJY3mab5KY/HA69KjDlbytTpaE9PD57Rp7VIF6158ZtwKE1eQ+gI//fv3FB6NJv/AAAgAElEQVQHiXwwSCHpDvB6D7xAH3/88d99+MMfxlxNDzzwAO3cufObwWAQkrcDjjSFhOWKovQL/CZAzv9JgJwfgO8m3jPu58QwDDC0kwA4MP1IJLIk12cpvfNuoC+T/62u6/NEURZMrexnL9cEiMIeAJRDUeBkmubNCR9ezAFgBt+tKMp/5NqWUONA0RVAzj6lqUVRFebjOX0VVbnGIiR0p6G9RF6XlZeX9+TaH/G8VBMRWOuV2Xy4hRc53k14T+J/MV8oYObLsvxvuZ5X+HCjMAHPympVVb8kbAVwzQCCB3SP+jqvpmnwfU33SM+pACrXa8F+aXM7/jSgc7h8kTG/w+bioPDfhmpL1uIxTdOuZYzZRSbwOpZl+baenh5I3uMe4RunTxb3QK4Tz9Fdd931eltbW7LE1f1d7bSV/u2dKIJbHQwGj1NSCAQCeHcnFQMqKipm33nnnf0qjwykv/l9z/wMnErAFpKJu/71L9q9Zw8daGyig02NVFg2hEZOnkIjJ02hQUOGUNngIeQr9FE0EqVYVDBsT/1iwJl/Y/I9PPMyAEYCFrgkqVcmtnfCJ8sBJrAALEDaXmC3d7/8ovCZdyvzPRp4BnoZtpINvsGbPBaL0sYXnqeNzz9HkY52qp08mWqnTKaxY8fQmNFjaFhFhZAmTdbmDvyk+SPOmAwA4Orp6Satp4f27dtPm7ZssX/crxCTZSqtrKILptXaPwAAZjyeUrxyxlxIviNnfQYcP238r/3+NU0K6bot6drR3EThkGEzbfH3Ir9MhbKfvAU+m3Hby7r12QAVgFwUDBbJcq9Ht5CAR4LyRQZn/TDJX0COGfAVFpGvqJBCmkY7t26lXfVvUnfDEQq1NpPPjNOypUtp2bJlVF1VZRfj+HzHRCBzPMVAd8sDtgPNWH/7BwKBHUQ0ydkHjLE1a9ZgIZWuv/76Yq/XmwJEAjAKBoOQZcWivsNmACRie3IBtJVlGT5nOYWQn90qjv24LMt/Eguam4RU6hOKonwgp8b62UmAcWBJ4FpTQIiBtu2SOW6UJGmB42fptONmwhLRcYwZF5t4n/DPTTIrMvWlp6fnIkmSHI9ASCxiYTknlmlf15Ymb7glHo9fPBCwFuyugoICLAzXQArYsqwPSZIEmVdAZtuj0ejibExdgC6GYYCNC4bgy0IO1WX62dt7Xdfh8QmWKSLFvzHT9QkwyFmA3w3QpaSkpC3bfTYM41nO+UVYRBcA73F9cdoQC+MoZgBwtFKSpCcFIwaSzt+VZflr2c6Xbbuu6xj3AGwQGCNYlD0I5tBAAVZd1+/CWARWxjl/ShRXAPBfNJDiimx9dm/XdR0ADYA0J2xwUtf1/yUiMMoBHC9MgGoNubaradoLCfAFDMJXFUWxC0kCgQA8U0dVXEhUAF63K5pfJoq2E1177bW/mjFjhu0jbVnWxV3xru91RTrBtKVCT9E9ETM0isguOEGtXmBa5bQ6XdeRL+SthXM+3cm5ruu/TLBkAaxgHoSXLYDntSHT6GkONb8z+YF4jFk7mHMOtioKW+C7C2/REfDQlmXZ9l/tL7Y1bbuMcyspkephHoC1VOApSPHDdtrAM2Va5iWNoUYzakY8Psln+IvkUYO9g1dDHti0zGhj6KgPnr1E/E1fQdGSCUMmJOd5Fyi73zCM6Q545fZwTOsvinYA4kEa/kcHevYvI2bLRCeDmdKcqcOn2owxAaQ9I8ZGc+LZWYgiHXiYh3l4fUuoGWATlfhK40OKhiw72LGrw/R4AIYpxNiX//jGfZcxoqTs56WTPk4zhi/ZA8a0aZoAxQHQpLw3NE2bKXwh7bZ/8sQqK1LUlVyBCDfTK3d/NrjE/Zx4PJ4FlmUNdVigv/3tb+mNN2y69vPBYBDzBOamFYl7qquq+ki2+whPXiKy/aYzAaLpx2ua9l9gTeKZlSRpLnLk7ONWGxB/O8IYWyDL8pFs/ci0XXip4+JQRHAc0BcKhcZaloXtAFwHZHcgQC8cCzbsVsuyPilJEgBAsF4HzNJMzL1gyX8oYTWAa53XlzS1I1UPD+poNDqvr/eRa05B8cpcFA4MJIdiPGOug2dqvyBpW1tbCYqCxBjFmAbQWwV1ClVVwejOKQQADpUBSJ3/SVGUjxuGgecPxSwoVhrQPerrpEKlAv0tce0DFRQUmb1l/+ZM50t7X+yLRqOzs31DOO2kga1LhIcvlBLgd521LadoULRnM8dFYQC+haEa0CeLO6cbJnZyigYff/zxoU89leLE8ddgMHjMm7v3vQYJ5KQqCxH1xOPx4T//+c9TigkCgQD8mJPqIcXFxf/v3nvvTSkQHEgf8/uefRk4lYDtzh07aNPGjbR9xw5qN0LUHgpTSWUVjamZRqMnTyFZUeyfx+O1pRbxs7+i8oDt2TeQzoMeA4QFYMUk21XE9sqDFGM8FrXBq//P3pcAxnGUWX/VM5JmuluyZN22fEuWLPmIbzuxc5OEQCAkm8CSsBCIxlkgf0gCLMlyhGSBkMAmC8thObAssMBuWK5wLYSckDjO6UOW71v3LU333F3/vJrqcWt0zMgH2PF8u4OjmZ7uqurq6p7vfe89JIchjYztMKddOW4hy5j1tD0HJsc50EUx92UhgpAV5Zxef/5Zev3558jf1Ulzp0+nOdOnU031PKqZP5+qpk9PeuRlVRPO/gkCkL6vt5f6+npp77599Orrb9Arr79BRVUzaGrVDCqbNUvYHEyfO1f4h9pAmvzdevYPQLYHZ8QIJNn+kDx2uUTxiBWNkX9wgFoPHqS2gweor7ODBrq7yBgaojxVpTyvKgBal5BHziW9cArlTymkKcXFVFxeQVPLy4WXZ0I2ObG2ZQHbM+J0ZxtxmkcA9JM8gLAeDwVNkw7u3k0Hd++ivmNHaajtGFHApDWrVgnLgxlVVZRfUEB6fv5pbhVlAdtTNcIZ+Ne+k3MOJpkdW5uams7DH6ZpXsA5ByiWjMl6akoPSACz8E/9uqZpYBNqpmlCYncxGEOqqq5Ox4zMZDxs+VL4JGqaNkpCNJN9YBvDMB6QHq1+JEl0XUf7k5Ei4yxYLymffxkMnEx9KyUwiHEGIALAA+DQSfnSGYYBRrWd0NsZjUbXTwaslUDrM1KCtN2yrMsURfm+ZDxlDMI5WMpJOdTU8wAvS/i3yfczYkU75Ez7XC7XSo/Hk+BYThAOT84DsVhs1UQAr1NmEwCVpmn3mqZpy5b+XNO069IdL93nhmEA8MJ1AEAYgCYS+2Cvr57IF3Gs/RqGAa9M20sU8uXCHxrAZX5+Ps7jKQ+/3//jOCvQ6eksWHQp/pjoy2SY+HaByJE4MLe8oKCgZ8OGDUs452+4vESVKaLkVoio7Q9Euq4ffeCBBwTLF0ymocjQVf2hvpvxt1txvwAmKhFBVraDFHZ1Q1nD67JIAmxxJuW3xTjZ3qNQAwCjTgL8+8Kx8PMdgfZbpLwwqvZfyI8MXT5jxvkBwzAAVoGdCKAX/q5gBmYEADS3N99AjP/E9v9VSKFKbRrkkD+mqqrwqHSG3+8XkradgU4rEDUVF3PHPC7PolJvKfw4P0OMwm3+1tywFcbX2i3Gly4qX5QEqCRrz5apXaOqKkAhkuxUyA67Uw7ZFZfBPyRlpjcf8h88RlywmB3BbmqoaBCAJufcFZelB8BwhS2PDY9USJEPBAe29YV6BeRelFdEU3IL39ky2PKkV/HY3uZPNFQsfMf9T/jQ7/9nH6C+YoV5dcPNdZxzHANArvCutO8b0icXfUp6r3/9Vw/8Iaz3JWV0w4M0+Klr//UOxhjmWBiFS4qi9Nj+sH/84x/pt79Fs0VEp02b5v3kJz95u/RhHdA0LekhO9bFJNcxgC8Aib+ENWOii85R9BNBW1RVFecE4ff77wbYb/+NcYxGoysLCgrAmp90SGYjGHlgm78iwThk3UXI4hzMYTCo9wWDweWpihLjHVTez1HYg/UM1+0yRVFekIU9v9Y0DcBrxmEYBgBvAN9DsVhsdUFBAQrORoUDeO+PFxIt83q9mKMjgnPOTNPE8w1UHYSkvcfj2Z9xYxLzGfsAgAwZ4lFjl7ovwzAwFuvAmOYJaXM8+xyKRCLLMrWQkMomeBaYGffU3oK5DtJ9IBB4RapDTOocjdfflHlhb9bGOV82WVA73Zg6itiwqck5X6PruijkSxdybYIXMK4t+N3+yjAMXF/wkU+7Lyn3/BjWehTU6Lr+Fc65Ypomij+uxrkKBAKrM53zE4wnFGmEDUBrayv/yle+4jSRCWuaVvjII48k3Nbjcd999yltbW2Yt0mFivhz451NTU0jPJgffvjhX+3duzd5HTHG/m3jxo2Qhc/GOTICpxOw3bZ1K734l7/Q9u07KOTOobA7h4pnzqJ5CxfRnPp6kSADsIUEmRWLCkaOiCxge47MvrOjmyPAJsmsjUVjFAknWOEJOe+A8NCDDKPLnSMSxGDu5Hjykqzbs6O32VZmR2DsEbDlwG2WGsCNbS/+hba98Bfqb2ul0vx8KtV1qq2dTw319TR79uwkGwdgbzbO7hGIRqPU2dFBnR3t1LJ7D7382mv08muv05xFi8VrenWNAL4AgIl7ejSalEQ+u3uebf2ZMgL2vRhrj1iHXG7x3IjXYG8vHdrVQod2t1Dr/n3UemA/9XV2CiAq1+Mld26ukEjOyfNQ6bRpVDptOlVUzaTKObNp2uw5lJODe3fieTTru3ymnPFsO07nCNhFCbhGANrCA/rowQN09OBB6j50kHoPH6Lw4AAtXbSQzlu4kGbNnEmlZWVUAi/b0xtZwPZUjW9jY+N7GGM/duwvyRzCez6f7+tgNNqfI0m8ceNGwQiLewG2yOSg/G0+ed83BwPmVU3ThIebA8TrlYlWMNhOKhwg0f5oNLpqMuCk88CGYXwE5Cy8N5Y/qWEYYDnYWf2NmqYBKEuGUyaZMbZWVVUwV8aNoaGhWpfLBRZnsZROBLMWEtH36Lr+4IkMSgprs8WyrItSJVXT7dcwDAA3ADsGOecXKooCL0JIhg7KJHpa4MAwDHhiwqv2kGQZj5LkHR4evkRRFDDxEBkxsRzAK6SY12mallYa0DRNJ4iOpD0Yg+NGfAwhkYj5KryHHYxRSBUjGZ9MuqYby7E+N01zBuccAAkkM8EiAxMNDx9X6LqeKk054SEMw4Bsr110gbkrrmcAl7quC2nzUx0OaUqxa8il67r+bkexAx6mBAsq02M7rh1ICq+yk/m2x7Y+h6hQ8M6PR7CTqGcL0c0330zLlwtr1fv80SGrN9h3v/BYIyXISdBM84nYs7k8dENN5bJuKSkMj19cd/drmvY5fNnhVwzm9e8BDoD9GLXC3+wMdH06wVgV5JLnoyz21iUVSwzTNJH8h28tmPEoHAA4lJEM+o6OHY2MCNLJIiDeVqFWUp4r72eapl2fOnbSn/ul3lAvDYeHSGEK13Py31aUWwTGnfCg7TQ7KBALYGcDrmhsTd30JclrVQJBuF4w/wRwIfsNsA1AE9iXzsA1BhASvuVtR4cOfyfGrBEekYzRN+rLF9pzjhmG8V+MMYDHQcbYZZgDOO5QdHCX7ftb7Cmh/Jz8D2ua9q3m9ubvE+PvI2IHc3NyzwMT+PO/9r2fcUp6j7tdOXvuuOgheEKCkSZAQbvgQvYJ6yzARns+/tODv7hzZ+4UZvt8ElkK3X7JF2O5rjyFMXZ9NBp93uVyCelteA3fddddANyFigTi+uuvb1q3bp0tt7xB07TkeUo9L9JP+DcS7E7rix0IBC6yLAvFAi5IMzvZu/D3ZYxh7tmZk7CiKJd5vd4RxVOpbRjvb4CGskAK69mxWCy2FIUQjrHKNU0T8sNgyvdIpi8Y7WmDc+4OBAKQ4IZs84CqqtPlscBEnXThlAOojsXllC/1er1CCWSM68Au8hkFdju3NQwD6yHu6ZiLAMWl23XariU3ME3zS5zzT401dql7MQwD1wrmKIqaYGuwFsCzBIr3ZnJUWSyFdRPX5P5wOLyisLBwOF5ogTmBkpVJnaMJ5oVXytbb3rrCf/xkCgPGO1aKTDiOc72qqmDHpg2p0ILrW/iZ67r+sJRwxjOKuJYn2pcTrHX6KDsKAzoZY8tPlLnuuI6gJmKfN7z96TvvvBPrB0B3EXEv9Pdu3LjR+TyOZ3AU90Hy345j06ZNm2V71KIQZNu2bY9/97vfdYK/f25qajphH+u0g57d4IwbgdMJ2L726qv03LPP0htbtxLTC4j0fCqfM5fmNSykOQsWJCRlpfTccU+xM26Isg06R0fATg6Lf2USN2gYgoUw1N8vksF9kF80E+9hu4KpU8WrpAIJ4Wk0pbhkhF9elrVzjk6mN0G3bcAW4CuADYAm+7Zvo307tlHvsWOkhILkCoVowfz5tHjRIqqunkdxxRHSdF0w4bJxdo8AFDDgR3/0yBHatWcPvbFjB72+o5nqV6+h+tVraUbNfFJ1nby6Lu7ttlT82d3rbOv/6iNg2w0c/31zvAnyM8gXJ2SRXQmFi3CYhvr66NiB/QKoPbJnNx3atYu6jkoYAKoX7hwh+wr549l19TS7boFgg5eDHV5VJdYoe42D/Le4VzusD5LenWDfOiWTs/7Mf/Upkj3gqRkB+3lUyIPn5VEkEqGejnbq7uig9gP7qX3vHhru7KDqWTOpeuZMmjtnDs2ZO5dmzYbo3WmNLGB7qoY31b82njMa4c3n8/ngjQo/TxGMsSs2btz4R7/ffw9j7IuOdrRFo9FFkwFCDcP4cFxe+RtI5DLGFiIhZprmw5CKJKKQBNuQMD+pcIAs/ZC49Hg8GSVGUw8qGVKQesYa/844wGxL1YpNnX5yAMhUVb2eMQY3dBF+v/99jDGwUOG/+DZd18EIGTfisstgVAIYxL9g8SKxNzXuE/lDVVWFtOtkI4W1uQ8+npMBayXrBElngEUAayAL+k/yb4BYF8blq9HmCcOR5O51uVyrxmLAIhHrcrle4JyDs/97VVXfzhiDVtVEY2Yn4KOWZV2Zn59vg70TfedDcWYZ2DUZJe3tIgPIQIdCIYC7kMy9HexMzvnSyUoVpzYMjDQHUwoyzgAN8dDxQV3Xhb9epmEDePL7/8YYu1WCbp/RNA3tPuWRwojG/jerqnqRYRh/L9mLuCbeBRZUpgd3gFR41nqH89qLy0YCWK0vXs7IO+24Jyn2PbSbKHpM5V/4whfAnPpvM+r/eW+w7ycWJS9L0QRO9GhD+c6PM3ajmF8OFtxTqqoK71JnsQbn/HuMMYCUhsWsT3WZnV8PRhPq2SnMWrCe0M8hxtgvIUcMzJQxtkJVVQA248bOjh0f40SP2BsArC1XK8jr9u72er3w5Bzhed3d3Z2vqurOofBgVV+oT4C7ujv/o1M9U3fbAF93sIsZEfG1MHG2vqGyIQlQgSkYCASekozhP8R9hq/EhpKdCkAktRQL19gXFEURYHZPuOcOf2gYzC8HcMA3B8pDF65gKwSS7QDI8OfbNU37DWRHj/YfOTwcHi5Bm0u8paS6VOFZvqNjh48lJIQjFuMrFpUvgqw0NR95+V/+d+umEZ6n/7juflJz8wflerJHznmoNdjsTnsof6Np2tu/9tvb8/pDQYO5WTIDceOyj9DMopq7VFV9JF58AybcKlta1ufz2QUmYj9XXXUVXXnllZhwAGvBWh8zTNM8HxLkstDmx7quv3ei8x4MBudLVu8UxthDqqpifRUxPDzcoCgKzoWenBeMCRuBifY50WcOv94xmYgO5iMmOApgIOObUTj2jWcHMJ9RKAHw9o1gMHjRZBiLznWFcz6uP7hpmmvjhS2iEIRz/gFd18FqHxUpICHWlOPgfUa9E/d04XkqmeJQCxjXS94wDLA9wfocJCLc+wHcCk9vXddHaONOdHhHQRtkspeDOWwYBu5fuI9hnJOs+Ay7MeZmhmHYcsLJz+O2DBeNB5Kf6LHi6gNXx9UHUMwgYjIqLSlewN/SNO3DwWCwRl4/hen25ZRBjp/Du1VVFf7ljuIgXBMXpKqonEhf489ev5TFOuijeIbz+Xxfii+xAPvt+FlTU9OIQpzbb7+9IBQKtUtPYnu7K5uamv7g9/svi19XTw4MDNDnP/95Z7O6mpqakp62J9Le7HfOrhE4XYAtEgGwAfjTk0/Sa2+8QZ6SMvGaVl1N1Q0NNKduQYIZEYkkWThZMOvsmjtv9tbayVsbsEUSd6C7m/q7u6nj8CE6jKTw7t0U8A+T6fdTTm4OVc6aLV6zFyygOQsaqGLmLAlcxARwK+/db/ahy/bvTTgCSXYbgBIAtopCbYcOUtvhg9R95AgNtrbSQOsxqq+dT8vOO48W1NbSlMJCKiwsFJ6m2Ti7RwDJ/P379tL+ffto1569tGPPHtqxZy8tv/hSWn7JZTSrti4BeEEuWwJe9pp3dvc82/q/2gikAqSJ33b2j7ykb3zivYT9QDgUFMxAFFF1HjtKnUeP0MGdO0UxybH9+8TnkWCIXG6XUL7Q8vOpYdUaali9hmbV1iYkkSsqhH+teAaVcsiCnCEk4KVvvWyLDdY6t5W+B3+1YcoeKDsCp2IE7N9cuD+DgY4im+HBARoeHKRje/fQ4eZm6jl6mMoLC6micArVzJtHixYvpvqFKSynU9GYkfvIAranakxTAVkiurSpqUl4pd5yyy2lOTk5kLu0I5SXlzfly1/+cmmcnQcGYp78AMl4+FAKf8JMQvrlAYTMifsDXgnw0u/3v5cxJhh/7CST0HYb4izgd8dZwJATnZBpk67NUh4VzEb3WMliv9+/WPojIpH+ZFxG9K2MMakLJoAKMPFEUl16/E6YYAcrzCEbiQR5pQRuf69pWtKrLF27nZ9DctT2WIWspZRzHsVqnWifhmEAMARQBbDmLYqivDsOVAoWsX0e07XJIc+LZOj5uq6DGTciZFsBJiHpCMnHixhj4/rJ4ssO382MfZT9fv9VjDGRLJYgOlhK44bD01TIbFqWhXMBb11D9kUASicThmFgnoEpBU9ROIJ70iWexzpeMBicF4vFUPBQGPeOBBsRbcV4/qemaTiHpzwMwwAbC0w/e204HIlElrrdbgCMGFsXY2xMKd/xGiMT8GB9gkF1r67rSHKLuPXWW6sURQFbjSouJXKn8D97NhNduPQKgGvPDUWH7h4KDb4U4zGnphMkgT+wqHxRsnjCUUzQYVnWYhQ0+P3+m5Bkl4eF6gAAesSGrmDX182IIZzbnWCt9CpEuwEc/BeYksA/4decbq3c0bHjAUb0aeeYlHrLSHNrAckeHSUDC4AlGAu8q8NMXNIFuflfL8ot3sQYg5Su1hfqiw2FBwFOWqSwtzWUNYyY64653RoOhxfCO3IsdqrdJs75XYwxyMNrZtT8bFegE0ywJJBIRF1Rii1aUrFE3EMcEqVJdjfnPO9w36FDRsSoYEyhMm8ZeV3eX6mqem1LW8tS7rIATuYQY7c1lDcI71e/3/8PjLH/bHrh8zQcHEgO0fVLNtCckgVJ1nYKu9Pebr+qqvCyFd6bn/mR71BOPs2yP6zOX9723os3THcoP7SEQqG1U6dOHfT5fO+X15HYvKamhj784Q9PeC1J31xIaUPmOa38b4r08K/i6gBgx4uQn+EemyyJczICT+Ri9vv9H2eMPSy/KwB0534cssJ4e1KgpgOgxHfRDxQrQCp7v/TN7s60zRKERfEN5OGFv+hY37X9QaXP7pdVVXWCYcmvpFzPwlc707bY2zl95dOBrvA5jt+/bQZ2UuUA905N08S8ziQcwCyKpVAc9arzHKZjk2ZyDGxjmuZDYNg7twcrXlVVPEudspDPgSiMEOsGYyxZIJPuILJABcA8fnH8UtO0a+EPnJeX97KU255Qct4J1joVS0zTfFfcr1yweznnV+m6DqbuSYVhGChMRIEiIsksv/XWW5criuIsShwli4wv+Hw+FPo5i/S++8gjj+C5A2sLxm7rnXfeWS/WykQIO5umpqakrPlJdSD75TN+BE41YAtQKyykYsP08iuv0DPPPENbm5upYFoVFUyvounzqmlObR3NqqmRkrLh41LIZ/xoZRt4Lo0AACm8hDwi52K+dre2Undbq2DxHN69S7B4TAC2w37KyctNejjWLD6PapcuoxnzqhMee7GEPKi8P5xLw5jt65tkBJKMczBswUZTFMEwx6vz8GE62rKTju5spvr582nlsqW0sL6eiouLaWpJCeXmip+62TgLR8CWhw2FQrR71y7as3sX7T14kPYdOSpeKy69nFZcehnNrJmflKcVHqA2S/Es7HO2yX+lEUhh0wpGqwRok0CtZLBiTokiv1iMouGwtCIIin9DwQAFDIP8Q4NkDA7S0f376FBLC7UePEDG0CCZ8LL1eqmotIyKKyqofsUqWrBiJU2fO4/yCwspvzDhTJXwpR9JzLALtvA5YGKb3mF709vA7V9pxLKHyY7AKR0BzF/b5gA7DgUC4po6unc37du+nTr276OCHLd4za+uppWrV9OyhPLk6YwsYHsqRvdDH/rQVJfLBQafHdFwOJz/ve99TwBjqQnqONPgj5s2bbrCMAwk+gX7KrEwTo75B0ZVPCkGkK4a/n9gUsmELGQXkXB6QNO0z55sHyXjFZKJAIVHyEpOZt9+v39JnFmMxKAa7+7nNE273/l9CSgBWJgq2YSXOMFFKc/3u/HA3tS2yPHB8SAbCQ83eEYuSPVlnEwf+vv7C3Nzc5EYhF/eAQkuJn0rM9mXYRjoN+ROLYDOUg4bLE3OGLshE5aXaZo3gOkY308MgO9Y/qkSJBI+b/Ek8e5QKLQG4NFEbZT7BfMX8/GfdF1/KF2fUtjGt2qa9p2JvmMYBjwKwZZE/9dblqVLENJO7E5KqnisYxmGYXu0ggaJ5wkkY9MCPan7kpK+ALzByv4VEtjyfD2padpb0o3NiXwu2U4AKEvk98FoXxWNRr02aAjQQtM0+CdnFCkg1f9qmjbCG7WxsbGRMdbE3E0cEWcAACAASURBVETTU8oYrChR+/8Rfe6z9x10uYJrBylyOMIjNpCMwX0sLyfvbkjs2o2R0rVI0OMcr4NvqHwPMueQp32IMQZgErGhP9T35cHwIADxETLI+NMwDKxxKOR4RrJW8fY1qcz81IFo7tj+NSJmA8Li4xJPSVTPyXePB8gYhnFrxIpsajfbCB66Wo7+VJm37B845yj2KB8MD4b7Q32JX9qc3dJQ2ZCUE8Zbcv0F0A6G8VoAQVJ6FWCv8CxPCdC54AE8jzP+w8NDhyCXm5QcxraMlLX1FfVC8t1mIsp9/KOmad8GW/9Az/5jwViwUhFgbTl5XB7hx7nz2E6dcvlW4lTFOX1/YeVCgKUYU1yDkPdmm1544NWhYB9kikVUFVX/8IPrPilADekrinVGsBhlmNL3OAl2f/4nH/0p08JJRluwkwbufc+/gjF5p2RCJ6VQb7vtttmWZR20d+Z2u623v/3t6tVXXw01iFGR4pv7ApjaExWdSGli3AMhkwvJ7DW2tHrKZ/axvqFpWtKuYKw2TPSeU1p5LIl9v9//fsmIxw+vSRVZOMEw1FVIX2EUiXRJdrkossgkgsFgte0jjHuHrutOX+zkLqRXLtQdcK/8taqq72CMjaTcj/ZiPqFnDXnPx/20IN3zjywKwv0f4/iglE/GHP03Xdcz9hl1FDzg3nkF1CMkuIjiLygIfErXdad0bibDO2obh3eyc2xPyb6dB5NrOwqc4JuMyFilBcUYpmmisND2qz4fRXmGYfwJ0ta2+sV4DO4Uz9qkvYRhGMtkwRFsJ8ZlZ09mYE3TvINzbnvOjvIq9vl8kMmfY+8Ta/zGjRtHyEE3NjZeaT9rYDtFUYa++tWvAoyF+gYKH5bceeedUBLA850It9s985vf/GbG19lk+pTd9swbgVMN2ALUGhwaoqHBQXpj2zbavGUL7d5/gIpnzaGS2XOocu5cmjFnHk2bPYsioZB4IQGXjewInEkjgMQsJF8V6ZGHeQ3Z446jh6njiHwdPkzthw8Ldm3A8AsWIeQVy2fMoPnnLaUFy1fQzJpakWQeBdimJqpTOj/qAUR+7tSvP5PGK9uWc2cEUCSruBLFDP7BQRoeGqKOwwdp98tbaNeWLdQwv4ZWL19OixY2UFlZGZWVlwu5xWycnSMgALJolAKmSTtbdlLLzhY6eOwYtfX2UWtvHy1df6F4AfyCbDLAtCxYe3ae69PV6tT7WfI+NgKcBVgrGbX4DxuotSxR7IT7KMAk3IeHBwaov6dLqF0EzQAFA6ZgB0Llwp2TS72dHdRx5Ah1tx6jgZ5uGuzpEfYEs2vraGZtHc2uw2uBYNfm5OVRbp5HFGYBsE2yZW1mr5RAtpm3NoAr/hUdS/QuqxBzumZPdr+newSEvDiKsIiJa82yYnR0717au22rYNrmRsOUEwlTXU01nX/BOlqzFunG0xpZwPZUDO+GDRuu45wnmZ5xP8HnN27ceKG9b5/P9wOZlLff+uSjjz4KZqYzmbRJ0zTbxy+jZvn9/v8G4AdWgKqqK4LBYJVkfqI0ZhQok9FOUzZyJnmdHpST3ZdMugP4QmLse5qmwXM1GdJrFOAiGLBIsl9gs7ewkVMmOdOkNxKREuCBvCLkEwGGjPBlnEw/OOfwIEQyb9VJgLVg0X5L3szEGEAKUrZDADDp2jQ8PHypoigAw8CyfLeqqpCXHhGSNYO2Aqxui0slrozPL/w7bjj2C2A7IxBDsk9x3oozYa8ODw8vUBQF4BcSuR+MM282K4oCcEBjjAkJ1XT9T/d5CtsN5x2svEl74krgAkDZQs75s4wBzqQLAP6rqro2VUo3Xbsy+TwFLMFXwkicw6vRBg3h7ayq6jVOmfCJ9p0CUr0ivYFHgGONjY2Pg43vKWVUsmbko2Soh6h0sD68YcOG+W3Dra8EraAAkhmjVs7Z+xsqGuARmoxAIDDLsiyw/gttJm8gEFhnWRaAeA/n/BHGGNY68Hg/648Mv68n2FMjdsDY84FY4KoV01aA+QZg0fb+RsIckt7YZ1rf6eaO5seIuJA2taMwtyhQmFeIefc1XdfvSB0zgEfRWHR7m9GaBw9dj8uzv1ApWub1el8CSO8PDxs9oR7JPeb/3FCxyCllDzC1nDEGcBn/3qGq6tdkH2yf6tRDorAB3spviwPQrx4aPtRHxEcWAThAYSdjLc76+pKmafcePfqCN+Qp3ROKhaoU5qIKtYJylVzhx4nijJ0dO57mkFtn/DXV1C+YM2dOMBAIoEgCTGiwLD/0vc0Prew1250e4U989pom+ANj3bV9g2kwPEiBqEmV2rRRXpab9/xp5x92/zcAPhFuy0N3XC4I3KPkf3FO77vvvo8ODuLSTAS8lDdt2jRKAl7K2aPoBuzd14PB4MXp5H8d6gWjJLMdhRz2cYUn9ETXz0SfOaWVwf5WVRXgezIkmGuzzv9d07QRBQQT7TvFMxvAPn7ToQDLL5m18HLOKFIYxxMWmzgKyd6Q92FxLab0C+xq3F9QCPNdTdNGXGuZNMrZpnT3Dqk4ABBeZYxhTn5QFnb9TtM0SAFnFE5GsA0QG4aBYgXs2wtJf03TwOI9qUg57/a+hNTwSe14jC8bhoECEdyX7FiWid88NnZIbe+PxWJr4Llsr7mQp1YUZanH49k/VpslWCuKs5xrsnzWwzNBCWNsXHb2ZMbBeS1I/99VBQUFI9QRNmzYYNuAiF1zzn+8adOmEbLpN9xwg6uoqAjAbKJ8PKEuQQ0NDXgOW6uq6mafz/eXuNQ2gGsRuNYee+wxUTCTjTf/CJxqwDYQCFBXZyd1dnRQ865d9Mb2HXSorY0qauZTZXUtVcyeTRUAtaZNEzJ2kKtDIi7JpnjzD3m2h2f6CEgpRHjeQfoVRQVIEhtDQ0L+tf3QQcGyFR62nR0CsMUL4G5JZQWVVFRS7XnLqH7lKiETCrBWgLZOhq2DSTRiOBx+eOMmuc/08cu27009Alir4R0JwBasS6zhbYcO0evPPE2vPfMU1ddU09oVK2jJooVUWVlJldOmUZ4HP7+ycTaOAKSQca/2+/20fccOam5upqNdnTQQCFF/MESL166lRWvOp8qZMykcCov1UgC2iQfTs7HL2TafhhGwZ4IN1iaZq6J4STJrAdjipz+wUMnQBhCL+yeKplAg4h8coJ72dinHfkgwa+EjD5Yg7r0AYXE/HujtoYHuLurtaKfe9nYqmzGDFq5eK+7Lwrd2ehWp+fkJoNYh4S2kkOGRC4lkCRbbfsz4W6x/Lrc4HsLGdRPTPTvfT8PUye7yNI9A4lpMFGFhXrtdLjqyby/t2bZVKMnEhgbIGhqg2upquviSS2j9+gtP92+2LGB7Ks65z+ezGZP27h5samq6x/7D5/OBgVlm/11aWrr63nvvhQ8XkvUIgElgAWUsu2Yny5C8YowtNk2zLy8v75V40hjABwBPeAaOyVjKtM8yoQqm36w4s/BHqqpCinTSIZPuSHjNkIyddzrBJsMwANIiSQZ2REs0Gl3n9PB1yiSDWaOqanJsx2uMw58OQA/AI3hgDrhcLniljpmAnKhjYMkFAgH4RMI38ISYtaZp/j3nHFLVduIdY4t5oGSa2JRsViTKARx9VNM0SASOCAksgzWDpCO8bc/3eDzCi3K8gM+t9HTEfoWU6lisKuf3JYMX0qKCfZruO0NDQyUulwt9BhPom7FY7HOOv/9D0zQk4U8qUnz8INcKQKE1Foudh2T0ZHZumuaf5PkGMILkMFiprZzz5bquT4pVnclxpa8xWPdJ0I4xdl0cYPuTDRqeCPDs8M7siMVii8YYB+bz+foBbOdXE01Jwm6JVg/vJapyNdx94wduvLYv0Lse7+UouT+NUOSWhrIGIYnrjDh7E4w56EMIKU0JtkByUlMUZaNlWRhHFG58x4yZ1V1mJwBpYkx5wYyZb7HBWqfXJtY5eDCPBYqlHn9nx44fcaK/d75fkDPFmOqZirn9kqZpKNxIvWbUQCDwelegcz68ad1Kjr/EpUzPy6t8Ii4vemEgGhjqDHQU4EtgFC+sWDgC1JHnDsAJyqyeiEs1C8AzBSAMyGsfv9RxnrEmQpK2/5j/yE+jPDZin4zokfqKhXeJczA8fHHc91JI7MfXY3GtHDx40BPRwjsjVmSOW3FTubeCcpScXkiMe73eIzs6djzCiMA87LVifOmi6YuOyvUDagk6mIQul+t/DvQ0b/3fN5oAhsvg3Z+9ZlOZ02u4P9QnAFtENBqbsaRqSdI3GPPLCA+/91vPQzTgeNyy5h6aqpaNkAeO3wsgZ9v4gx/8gF57bYTy/4ampiZb6lbsBOuL2+3+Sxx4qeWc74FPeEFBgVPJIvU0jpBzj99rVjh9YlO8VvFD4jld18XcO5FIYa1v1jRtRImdXFMBXEFRYlLsfqd/rJSPBpgt1nrJWMf9MuMwDAOgN9q3IxgMXjAe6O33+x9FsUEqK9p5oEAgMMeyhMQ2nmlO2FrAATROODYSAET/obwBafL1UuWgWVXV1ZkWzqRcQ/+iadpnpPQz1iusRxNK/2Y62BLER3Eazrsdkzr/mR7LUZwgvjIZNqtD6aPP5XKt9ng8+wzDgGqDKBqzLOuSsZQ78FkKWJuU18c14Xa7N0sp5Z9qmuZk5mfarRHbSf94AOoiwzmebPatt966RlEUKBnYMdTf31/6+OOPh5079Pl8kED+R/u95cuX00033ZRkAdvFS/bnYzF1T6gj2S+dFSNwqgHb4eFhOrB/v3jtP3yEDhw9St1DwzS9to6qahdQWVUVTS0to6KS4oQksmTYZgHbs2K6nDONFA55YNgqLopFE4BFKBCkob4e8bKTwWD4dLW2UVdrqwArppaVUVFZGdWetzQB2M6voxjkkAHYCvZOgo8zwh834cyXeNpOMnZYUnoxuTaPGv2RyeFsqvicmZ5/044KwIIpAtQAkAL2ZfuRw/TqM0/Tq08/RdUzZ9CyhQ20aEEdzZg5k2bOnEler3cksvE37UH24JMZARRh+YeHqb+/n7bt2E7bduyg3iE/cVUl7tWoZtEiql60WIBluKdHw5EkUzG7Jk1mpN882ybuaMf1IMYqPoLXMdj6ts4wwE48D4ZCCYnjoGEI5YpwEB61sNkIUQwM7kiEgoGAsCGAHQG2MQ0/8ZhFXk0jj6pRNBIW24QCZkLi1QyIZ8+axUtobsNCIYGcX1RIubl5klEoZZABuIqClAR4BV9csHX7u7rFcQJ+vyg+gbRyYWmpAHxVXRcs3QQDN3EfzwK3b565fG70JMFux/MuWOqw92g9eJD2w+Zgzx4yuzsp0N1F82bOpHXr1tHatWspLzdXKGfAHuE0RBawPRWDumHDhic455CYTCzJjL1348aNP8Z/33bbbQsty4Icrx3djz766Pc553fLN/ribNhF6diPznZK1iv2iQTWtaqqPmEYxlOSidfBOV+q6/qkPFVTx0GCfkiSAdx4UXqfZgwo2/uDhHBOTs5LSOBB0tTr9UKSLplAGxwchJw0EnwAmg9alrUaXpf291Nkkr+taVoy0TbeufP7/T+CTxxkI+PsyJ/anmeMsdWqqiKROqlwgrWS3bGyoKBg92R24pSDRUKUMfaDeOJRJN3BBNF1fQQTZKx9O9msNsNujPOmmKYJEBjzcVxvW+f3Unxu/ywlR0ckOcc4jsc0TYAASyF9mO47kuWJ7VeArapp2mWmaSLpL/7Wdf3iyYznWNs6ZRjBSJUFAkOxWGx1Khsn3bEMw4AsNJLNRwDAxeUSPwIM6UT2le5Y9uemaY5gCMWlKf9ZVdWHDcN4EqBh3A77cCwWWzEZ4Nk0zY+B0UpEAc75Gl3XR3kDNzY2rmSMieuieDmRd9rIFve/ogQ/+7EvPejKcd3XE+wmr0v9bGVRJTxXR4WDEQuQHBLoZTKJPoVz/gO5RgmA34ga/T2BnvdzYQWrvGA4wFq5xoGt6gQ9XtQ0Lcl8Sj042KZDOVMeJ+JgrCZDd+uBEm8p2HPjrrXwrR0KD76rL9SHakYrNzdvSUVuxafBYA9b4aEOs70AySUXc/2+rnzBKO9rwzAwHvDKPayq6kKoAzh9SyXgDHluFOlskZKuUGWwukOdDxph859H9oc/2VCxSAD3KVLykKgVBS+7O3dtjfLo4hwlRzBrXcwNNuv5YNc1dzS/l0gUh5DCrYsXVC5+1qlyABnZeJXwfZB3D0dD877+3EiL0qsX3vyPC8qWA9hgGJMhCdYyUhrrK+ofs9vq6GP/v/7hExHujiYLk6bToj0fuub2WrnGMdM04TEqQOknn3wy8pvf/Mb2icRbwGuTEt8nohDgkFpnqd7tkvEIprP4xQSJeDArS0tLhzO9Pp3bcc5dpmni/ghm47FYLLbUeV1KtjWUBKZPtsjC6ZkNL9K46sRGKX+fsb+53VYpaY159q6JQFg5z25hjMGDdty1wimzL60Fzk/niT7W+DqKSEZIVqdum2JBgIIpFG1gLexhjC1VVTVZODDReRwaGqp1u90v4/tE9LimaTfCp9Xj8eAetIAxtisQCKxOx95ON1dSipLszV9XVfWExmmi45mmeSesMBzbfFPTNNyn0obf778ZzyCSAS/WjEAgcJFlWVBLgGT9B3Vdt5U/RuxvPBnklGfGzfKZccLniHQNlWoNANSFqkM62WyfzwcVERQA2vH2pqamEX7Sd91112V+v/9Je4OcnJxwV1dXvg3sNjY2fo2x41L6jLH/t3HjRig9ZOMcGIFTDdj29/XR9m3baPvWrdTa0yPAWtPiNKu+gWYtaKDiikrSCwpIy9dF4g3sHbAXsoDtOTDZzrIuJkBVRcjDxaIJlo8VhedyiMzhYRoEg6e3lw7sbKEDLTtpqH+ACotLaEpJCc1fYgO2tQKwxXcTcouJQRASdCJZnWAWCTYPsr22/GKSuTOWCLKdGE4d0PHeP8sGPtvcM3oE7Plq+ztz4tRx9Ci98szT9PLTT9Gs8jJqqJ5HC+bNpbnz5tG8efNI1TT7x8gZ3bds40aPAIqw+vt6qauri97Ytp3e2L6djGiMpkyvoinTqqhq7jyaPncuTZk6lWKRqLivJwCr7Hp0Ls6nBONU3rec/y0Gwy5KEhYtoigKm+AeC8AVHrTDgwM01N8n5I77e7opMDwswNdIMCRsB3LwysujnDwP5Xo80kN+SPhucuEXb4nD29LtAGWxfem06TSjpkb4zGM/eGEtS3jMxxL3YnlvBggFpqEArXZsp0O7Wqi/CxLMXZQ/pVAoZ8yqraXiykrxTKvZTF37Hi7A22y5wrk4/8/aPnMuZJHzvB7K8+ZRx7FjdHjPXjq2fz/1Hz1CA8eO0MyKClqzejWtXrGC9Px80nX9dNkdZAHbUzGRfD4fQB2wR0VYllX/2GOPQYYX/rVgOCVlXnVd/+0DDzwA31pA8FxRlIu9Xi8YTxmF9ENEIrgewB8ATMMwIL0JqcVxE60Z7dyxEQAMJHnhYRaNRlcXFhaCgTepkG1F3yA5CNlmJC2T8oqcc900TYCWi+M+lu0SUE16hTllkgFqapp2UzrWp4MhNCB9Mm3Z0ndqmgbf1ElFCrM2qijKJV6vF0y6jENKLmIcIAf74zh4+QWXy/WiTB7/QdO0pI/xeDt1eqkyxn6oqqrwmEwNB+MmOp63rfM7KQn4HaZpnp8OxJBgxa/jDMGrMgU+HAn6Q8FgcInH4wEwcH06j7xMBzklsWuDtXgAumgy1xeOZxgG5gxY3PD7fThOKP0C3j+RfWXafr/f/16wRx3b/6emaR/w+/0/AWgIsNjlci0HC2oS+3yL9OvDM9c7xvN89fl899p9rLyMkUs9/lAliuu2Tf+/u+/8uJijE8kRG4YBFjuusSgKPVwuFwBuXN+lkGgnork2wD8UGnpxINL/CYCgbsX9Qm1ZXVLSk3OeZ5ommNhOru8oz0LnOOzve2VKMOxBYt4pDUpetxop95YriWdOce2OWmsNw7gtGAt+q8NsF7t0s5z3V+lV8JH9TMSKmB1muxrjMVJI2e4JeFdBVth5bMncA7AWhrQvQHGn9yjAW845PFsXERHY/SgEECxXI2o82h3oSvXfPBALWSsWz1rcnyIlD/9W+HqHd3fu+kuUR89PgLWVAJItzvnbdF3//Y7OHUuI04uMyMuI7qyvWPioU+XALhAxDAPsT8i7b/nqU3fCUAny6SLe1vA+qitfRj2BbtMf9QvQ3KW4v1lXVpcEhBzerEK2+9H/u+f+qDuQZIcPH6Khh29vAlAPsBZev/8gd89/+ctffuaZZ56Bb7cdLzc1NaEtmGMoBgFwlLFCgFRhAPgGYP4zmqYl9y1l2IXsujxYRhLxE11nhmFskp6yAcuyVuTn5++0t5ey5mD64XxPit2f4pn9OmPsAds6AYVgqqqKQrBMwyFpbXDO1+q67iweS+7GAdbhWhlzrZDnxS7SgYQuCmEmZDyP1U7DMFCcgPMzYXGZPB5AcTFHGWN74/cLW+UDEv8A8tKGnPs4/yhFQXHRJZhmtk9rOiA77QHsSc251zRNXNcrHN85YQuGiY7r9E2W2wEgXccYS2t+Ka0PINMNv16xZkimMQpkoCIwrh3CeGAt2mA/M8btP/ZFIpFVJ/LM6Oxziow31oUxpeyd30kFW6FG0NTUlFTugGdv/HnsN/fff/8VAwO4vSeCc37dpk2bfo7/bmxsvIcx5pS7H6GYk+l8yG53do7AqQZsu7u7acvmzbTlpZeoz2+QiRSYV6XZ9Q00p6GBCktKxQ/8vLw8wcyypWKzgO3ZOX/e7K22gVRuJRKwOTkKud2KYO4M9vbRYF8v7Xz1NWp59VXq7eqiKVOLqWBqMc1fcp5k2NYmJJGRFBayixaRxZNJYiG/aIO2UmbWlmOc6Jo4ngx2giIj/3vEucnmjt/sU/Wv1z9HkYHNkutqa6PX//w8vfbn56i8IJ/mTqukefBynl9D8+fPp/z8/ESRgqKMAvOckqJ/vU5kjzTWCNgYU8JLFOeLEZ4du7u6qL2tjV7bto1e37adIi43TZtfJ5QzSiorBbsWoBXu54nilKwc8jk3wyQ4K6vEE6BpAjk9PhQSyLSlhhP+yBGKgEUbDAnAFpLHNmgL4BZ2BPgM88qrgkGrkl4whfKLwJItImN4SNgV+AcGxP14qLdXrDU5ubnk8aqigAqFVGDYVs6eQxUzwKEQv4TEWmTLHQtmbfJenFAQONC8g7a98AK1vPpKQlq5o4MKpk6lmkWLad6ixVQ1D8UK86iwBDW2svBKeoBmAdtz7go4ezssCwVdLkUCth7q6eyk1kOHqf3gIeo6uJ+6D+yniqlFtGzJEjpv0SIqLikRL1V18oxO2RBkAduTHcoPfehDYIg6k5bBpqYmJI1F+Hw+JIGutf++7rrrDq1fv362/PvzmqZBEjPjcCSKd8aZtcsNw/h7yYrBPq4ZD5TJ+ACJxJvNFuuX8pqHJvN9sewnGEi/JaIrICEci8XgOZYcJ5mMhcQnGLyQ5Fvj8Xj22scZHh4uVRQFgAJkkv8QZ8ZenS4Z6ff7P8UYg3FiMA5q3GuzT+LstrtVVXUyUTLqTgpYy8fzi51oZ8FgcH4sFkM/CtEPxtitcTY2Es1gogGAuSwdQ0myzZAoXwgJSlVV3z7WWDgkDtHWG1RVTfoqj/0gKoAROwHfxjlflonUr2maYAfDqxGywPDLm9Ab1+EpC9BxRSwWez/Yo2BJKYqy0uv1Tnp+OfsjmVIoYgDINiSTzpOSh7T35wDagpzzzzDGANgigfAeVVX/O6OJM8mNpPwpgAnBOIRUq6Zpl5qmCal1gKkRRVEunwzwLJnpAD0BUn1a0zQBOo8VjY2NT8fZ7xcruUTTUkoHwn1EN6++i2bMEPUo48pWS0YsjqfjegOLjXNue1L/gjEG4A5g4+6+YN/3hyJDX0CiRmHKQauH1zU0NCSZWIZhAMx3elyLeeNcH5z92NqxtcxN7ieJOACyZHhcHqtcrRhgxCClOgLEszfy+/2LOPHXW41jLoCyLsX9H1VqFfyKv2dxK9JmtLqjPMoUxQU/1Jq60roRjEzTNKdzzgF0QFJ1g6ZpTYZhQA75F4lpw1BEg3UOPpudLpcLXr5QZKiL8uhvj/mPrSTiALRFcKIA42xFQ2XDzuHhYbCTsVZg8LfGQcz1JSUlxp6ePX+IxiKXQQa5Up0GsBZfvVXTtO80H22eSjkc52Em4/Sz+sqF1ztVDqQk/bWmaaIgB+0Ufrf//udPPcSJJyWZl1atp4UzLugzoybGjtzMvWV+WS18m4VOjt/vv1wWA0DO/fpwOPxMc+dLu/6053+TDNvwAFHfi+6ahx566AFcP8k+cv7xT3ziE9+NxWJgPNsh7pvO+wZYyXHG33pd1zG+44bf769gjKHP+HeEdH8q4/FEFRKcBzdN86Occ5txN6IQSLYfcteXT5aR7/TMBrOfc76BMYbnB0+mvu3OdhqGAZ9osJpjca/wq3RdT7IKndvJtQLzrMD2nE4dbGeRDiS2bdntic7LWJ85ZM7TFpcZhvE7uyiIc/6j+PUEH19cVH+X7t5mHxv3Tk3TwKwF0ztZkORYYyYEsjPtnyxKQLFKUmnlZCwYJjpuytqOTbssy1qUn58PRZEJI8X6QKwZuH/adhq2+sU4zxcAPsGuB9A7wkfcMAzcX3CvwjPjUq/XezhdWyb6XCpyAPy25ev/GPeXRYGY1Oka+9u33XbbxZZl2dLx2Ki3v7+//PHHH8c1gMKRx1Eo9qtf/Yqeftq52XFg1+fz4fkEBSYiOOff37RpE97LxjkwAqcasIV37Z+ff46ef+55MsBa0PPJM7WEZtctoNkL6oUUHZLASNwnfcGyTIRzYKadxV0UpCAuks+5eTmUm+cWko2DPb000NNLO17eQju2bKHejk6aUlwsXk6GbSI5HRMgrQA0IlEykJgeGqJoOJwAbBUkyrziBTaQYB/hJR4C5P9I0BVtEb57C1Ef1wAAIABJREFUSTZPAhzB/yX+XzJ1T+a6SgK8mSK9YzGBz+Jznm36+CMgMBjJDEeRgUuhvu4u2vnqK+KV73ZTWb5O00pKqK62lmrraqlwyhQhteh250gJ0pgEbrPz5syaaonrHecX5wpsxoH+Puro6KDWY8fo1a3bBGjLcz00Z9Fimrt4CRUUFVFB0VTK83il/HssuRadWX3LtmbyIzDG+j+KNXvcd9aeOwnlCKhIQGc1wVzFVihashUnBMiKFxi1fX2CVQtJ7UQRX0J1BfsQRSEE31hFyB17VZVUPZ+0KVNIKyhIgrzwqT2yZw8d2bNbPFuCQevRNCqfMVO8KmfPFmzwilmzhYyrS3EJLBltwiuhepFoaQJIjtKeN16nN55/jppffilZoAWG7cz582nW/FpRhDhnQb1g7ybYv7lSkSNRpJUtRJz8jMt+428wAhKwxXMnJL9zPXk00NdL3W3t1HmslTr27aGO/Xup0Ouluuq5VDt3HlXNmEFVVVVUMGXK6WhwFrA92VH1+Xxga4BdZUeSKYQ3fD4f5H2FnBvi3nvvpdLSUhuUuTgdY9TZPtM0b5TSiKbL5VpiWVYp5xx+psjY36dpmkhonkw4mH4RsKZUVXV6gmW8a6csMWNshaqqSeYsWA6maSIZi6Q22GcXOKVa+/r6puTl5eG4YNhlBGr6/f4PMMaEhJ8EjO6TDNbvaJp2a8YNlxumgLU4X5/Sdf3Lk9mPZAiD9QVmz8tx4PatLpcL0rNgGjYDqMuAzZor2WbrwDKSMoMjGH5oE1iCRPQt2b5/1DRN+NCNFykJ+IFYLLYmE5lnwzA+i8Q5gI9YLHZ+fn4+/F3HDQcTCD+4L43FYtMlkxT+yusyZUmlOQYANshkgjIDYBzxBU3TIFGbcUigDXLSmEOQm8T1BMbR5zRNA3h6ykMym2DmWSSPK6Q58/Ly3gXQUL43KbA4xVvzfzVNg2fsmHH77bfnhUIhSPW6PKVEJSnurtE2D/+nm7+EBP2EstWGYUBqGYApxg+y5WChY57jOofPLVilbT2Bnq/7o8MoqsDDYT+LKvNrp9UmvYUdrM1ke8fzLMQGLe0tsy0W+6ME63FdCJ9Dj8sDT9cWxhjWkN/GQZsRMsnYRq4z+zoC7SXBaBDA59YqbcbHAUTCk7Y90BYNx8I5ClP8FuM1DWUNI2Tm5TqG6xt+vcKvEQx1jBUwTgDt8NyUkuyGZVnwKb9XyrU3H/IfChPnkBR3BLu2oaLhl1IKFms7ijT2wb8VUvEtnS0/s3jsXQBpK9VKeO1irj6squonsZPmju1/JGKXM6Jt+ZGhNVVVa7lpmvAPXo17hfQU/gJjDN64fYqiLEfBxP2/bvwgcfYduyFT1fLoJQ3vRh8wLt0ut7u6prgGxRC2RDPOL3xwP6Hr+lf8fv8zA4Gei7672UlMI6oJXvzKO65+p5NxKJjj2M8YyhRLvva1r33SZlFm4tXKE6xGFJ2ch3uFpmkjGNaGYYDhnZTRPlmWvN/vR4GNDXyOWhcMwwCg9SH0b7LHMk3zKRQ1SOluAETfx7qQqb+5cxZJeWhIuePedYuu60kAyrmdXCsA1uJa/b6maWMCUw6AEwoZWLcBkE8qnEoT6YrLDMOAX++Hpa3B5xz3tkk95zjG9Khkv3c4vYwlkA2p7JMK0zS/zDkX16Ad8XVkjaqqKFo5ZSHPF9jC8xzHycjqQd5rsF6VM8a+qqrqx7EPwzDAtn0L1C7C4fDKqVOnJsyqHeH0rEWxlaZpyQvd+Rlj7PwTfWZ0Hs+hyIG3d5qmuSbds5L8PvzY8cyNAhoRjLHLN27c+CeH+grt27fP/MY3vuEsgz3U1NSE4kCsSygydM6JPzU1NeFZNRvnwAicasC2ra2NnnrySfrTk09SNDeX1PJKKpxeRbNrF9CsujpSNT3BOBQsnKxs3Dkwxc7uLgrQU1CFRPLYo+aRx5snfPX6u3tpoLuHtm1+Ubx62ttoipRErhUM29U0u7YuyawFUIuENL6L5HJPRxsF/IZISCNRpk0pFL56Xk0X0nR4JZhuiSSybW9rXzcoAhWgrWT/ivexoWDySgDXHv0ReXe53VhnJmW7yZ28LPg2ufE6O7c+zqBjAvhQ3C7h9XhgZzPt39lM7khE/DCdqmu0oK6W6uvqaOrUqcLHNs+TUFbAy2agZUGNM2ce2GsL1iOPxyNesDlobW2lo4eP0KvbttKrW7eTompUt2IF1S1fKRiPYDICsBJFWDEAttl4c4zABGdSSghLuDZRWGSDrNIHNgmCygIPgLXiHhgKUQ/uge1t1N2W8IDvaj0m7nlgxsKLFqxVMGPhEYtCJnueiX81Tbzv1XUaHhig4YF+ajtwgLa9+Bfa/uILYv8ul5vUfJ1mzq+lmbW1NKN6Ps2orqZps+dSbm6uAFcBAttz3lYAAHgrfG8DAdr5ysv0ytN/oh2bXyRjeFi8ABJXzpolXnXLllPt0mVUOWt2Akz2qgKojUQSwHN2bXtzXAXnQi9wHWDdhwISrkEUU8DyoxdM2z276Nie3aQyopmV5UIaubpmPlXX1FBxcTL9cCqHKQvYnuxo+ny+O+OgjpO9+VhTU5NgKt12222zLcuCFKaIvLw8/uCDD2IJh+fdeZORE5S+dm9IBtt7FUXZEovFkLgr4pz/j67rkE09qQgEAhdalgWwAQv2Tbqug9Uy6TAM49+l5+coMBY7c/iD4mK40Ov1ApgQEZcxVpFkBcAQT+q+qqoqQG0APuOGaZo3YAzk9wG4IBEJr8gJwaqJ9mkYBtjBtldlRt65zv1BalhRlBfg3QschTF2ZZzBCgbOMiI6JOUp0/oMG4YBD97r4bEXDofPH0tm0AHkowkZAZWGYQCcEVKBjLELVFUF6DFh+P1+2+MQP7gvyc/PBxA0bkCK1OVyvSR9B+8AC86yLCFJC9BKVdWfpDtmus8dEtAAEnBtgaX3E13X4WGccUiWK+YdfleB/QsAHMzGcUGMjHc+zoaS2fSynCPYqguM41gsVh+XBwfQiRiTGTrRsQGeSa/YV1RVXT8Rg7uxsfGtjDHMdSqoYVRQN/JhdB6tomsv/fuWUCi0dqxEPr7nmEsHIfEen9v/BwYpAEJFUTYD1APO1xfq+ZfhsP9LnDhTmBK2GG9oKGtISjwPDw83KIoyogAA/oGqqo7pH7itbVudS1GwXoHV2c6I5XLixblKLlVolS8opACoOxQKhc4bB4R4sS/Utwb+rApThgpzi95ZkFvwBBHXO81OMxALqApToiwaWVg3fckoz2obpAFr2Ov1LvP7/bNcLtfrkHRGQSJj7F9l37GuQZ4aawGAKOOocfi5mGWN9MLldH9D5cLPSfUBzMW18XW0W1GUVQBVd3e1/Dhqxd4Dny8wayGH7Fz7mzubHyIx1myQLFrcMK3hiGEYAB4AQLwRX1cvBFgKaVE5f5Kyst986v7lPcaxERKz71r+UazPURfF5tdVLBH3MVmEYisEiHXRUZyz7yv/d2cpy6FkeVlB1zxqfM9H7en6O03TwDQW0djYCOb1O+2/77rrrqdmzJhxqfz7ak3T7Gtg3OluGAZASbAaD0QikRXO9dE0zR86JHSx5kB1AOvpCQXuwZZl4fzCB/XnmqZd59xRChB4s67rTonzCY/pGEPBIJUMXnhxfk/TNCfbPG3b42OCAgIA6ljLJlTxcADaf9E0DUVBo8IwDBSuoFAH8+0KXddRIDGpkJL1UEEoTqd44VBkgAf7bYwxFB8BXBNFEZke2HH+/SiWyM/PR5HUdZxzW3lCMOIz3d942znvi45tTsiCIV1bHGu72JRz/gFd1/8z3fdQAJKXl4e1GEzjn2madj2+4/f7/w1rLAqwULwxlopBClg7Qq1BFmQB8J0U83mi9jqUQrAZ2NwrJqPCsWHDhibOj6sFxH3Uv/nVr371mFPmOBgMvvWee+4R7HW7LZZlzX3ssccO+nw+FB45vd5bmpqaYEGSjXNgBE4VYGszEsDCAZv7qaeeIlI1Kpo5i4pnzaaZNTU0s3o+ebxekbCDz53Tr/McGOpsF8/GERgB2LKkv1cCsO0Rr+2bX6TtLwGwbU962DoBW8Gw5ZZk10aEvGN3W6t4CclHmRxGogyefAA+AMZaVsIHMukHKMdPsI5cCXlZt9stEtPw28MLf4+QoEyybRNfTrByJQt3TI/J4x6DCYKu3QZ58DGZtywL0JyNc/sk2iyACAnKAGQxDT91HDlC7UcOU9TvJytgkupyUU11Nc2vrqbi4iJSBaDhpUg0IgBbwWrL6iGfxFk4fV8VifvcXPECYAs55GPHWqll7z5q2beX3Fo+1SxZQjVLzhMsXLBxmeIirHUcfqSnr2nZPf+VRyBZhmP/h82ul3LHuIaRp0HhEe4veLaLRCJCPSISDglFCVs6XYCiroR3u5A+Hhikob7ehF9td7e4h0FhAqBsQSGY20Xiv3FfTABJ8KPNpdw8+GyiACThYQsgtePIYWp+6SVq3rJZALai6EDTEh7L86oTz6Dz6wRoi8JBFEYBmLKlkW3AFmvTcH+/AIJ3v/YqvfHn52j366+JNmNeoy2Q/8ZrwXIULaygqnnVlF9YSPlTigSD2H7GTRa3/JXPWfZw2RGY7AjgeQ/qR7a/M55LcV0N9vbSkd0tdHRXC7nCISrJ16msIJ8WLlpMDYsWUnk54KdTHlnA9mSH1OfzgbniZKV8tKmpCUl5JKTfwxhLes7V19fjPTyQTZp5EWf/gYUHNtZ/BoPB/5eXl2cDPa/GZZCdDKYT6pIEhJGIB0PxAU3TRIJ2smGa5oOc83/C9xRFWZ/q92oYBpKvG+QPpbfCP815DAcjpiUWi61PB2r7/f4rGGOCDQGZPkVR3g+wCAlrTdPWT7b92N6WYpTf/U2cBeqUOUy7Swk6A4QGOHtYgljftdlTqfLP4+3QMAwwZgEcjvL3tb8j/ejg94j4rqZpgt01URiG8Zn46RGMUcbYdaqqCu+2icI5zpmArSnMre+5XK5/icVi9vyatBT4WG3z+/2fBPtMfhaQ/pWjWHbp+jY0NFQLYDnuNQ3Z3kcYYwCNlsRBz6dVVbUBpHS7mfTnpmk+zTm/WH4R7NB1cRlmAH1gBQKgOBGwBixzMBhRFLK0oKAgyV4dq4E+nw/FJig6oeKVRN6U+8wHlt47UFpcDonLMWWr/X7/PzDGBGCAeW5ZFsBVJLxfBZPaliXvDXR/xh817gdYy4jBGff8+op6sL1ESDlYFKRA1tqOJk3TxFqRGs3tzauIcVz3WK/gH4rnwAXC09Vb+aJLcQHsxH7PG0tS1zTNfzUjxp2dAah6E/e61GvL1XKwYcu6Al2DZtSYAvWDPJfnLfNK5tnXV7IZhmEAeIRnLn5kN8RBD8j77o6DtGBkw08WPohibkI+XFGU/ZxzoVbQbrb/IBQLjvCgZkS/XlDe8A4c0zAM+EODETwombU7d7bv/HfOrI8wUqhSqySA0k5G6fbO7dcpnAGIshhTrqwvr3/S7/f/WEoR77csa63L5VrvAKvermmaaD8C6+7Xn73nklAUl1EiLq77OyqfMutttWW1AtCX0uPoA8CLJzRNe4dhGPAiteXNVz30u49tZDk86WMb2J9Ln24Uw7BNepiDzS3C5/OBOSksAa666iq68sqEHnemXq2maT4kAfFBl8u10gk2OUA/e593qaqa9JIfNaHSvJFSXIG+QB466cdumiZAVsitIibLAk3eMznnuJ5w78V18AtN0941mbZKFiVUHCCzPWGxiQPQPBiNRldMmTLFKVEtDmsYBorPBKjJOX+frus/nEx7HPMG1zrY7pviEvqQah4znMVHuG6kxQEKZ9IWnzh3aBhGcm7ZxUUSyMZ92XsirOWxGpzCuLbn2rhFJpMdu5Q+Qd46OXac80d1XRdrd7owDAMFWVgTX8Q9DUU8Kef2LWNJZqeAtane0PXStiLJtE/XjnSfpyosnAhjd8OGDVdxzpPFHjk5OYMPPfRQsojElhdvbGyERUVyrYJdxcaNG7/zkY98pDgSiTjvm4NNTU22cke6LmQ/P8tH4FQBtqFQiELBIB09epSeffY5eva5Z8k9pZBK51VT+bxqqpozh6rmzhWJNoBdAK3kAnKWj2C2+efECCBTqzAhFQeWYCgAwBZJ5h7a8dJmkSTu6ZgAsAVoKyWRkcxNALbHqKejg/q7u6i/qzvBTAOwC4ZOKEThUDDJQjw+xiwBzObliuQ1mG0oghD/qgkWkmDmQk4ZCWawcJ0M3KSMspRVtkFc+wBJGq8Ed6X8suT3Jv9x/IcEZ5w+hWlmRJaI+6a5ZAC+AKgDMANZ08H+fvL39pK/r5dYNEJzZ86iubNn0dSiItLz84XfHQBbADpZwPYMnAaSNWkXg+S43dTf30/t7R3UDsnZtnY62t5GuXq+kIKF1YGQrhUpCYdU+xnYtWyT0ozAeCh7QmAiWQh03GM9UTSUUIhISKPjHmb6/eLlH4QfbT8F/H7xOdj4uR6vYM/maWrifhiLimdBc3hYfAfbuFEokJcn2LOqpgkAFwUBrhx34jiKQi53TgJYys2hkAk2rCnYurvfeJ32vP66uHdiXgJchRxyxcyZNKNmvpizs2rrhIQ3Xrh3Sr3mpA1BJBSknvYO4Vm7d+sbtPPlLXSwpVkoYGgFU8S9FduARVu/YiUtWL5SsHinlpXT1LIy0S8844qiRMe4ZedfdgTO9BHANSPkwt1ucY8Oh8JCcvxwy046vGsnRYcGSWNE+TluWr5iJS1fuYKmT686Hd3KArYnO6o+nw8gwxLHftbH5dPAbkFCGgnij9mfvfWtb0VSetLJPMMwwIi6nXO+JxAIQF4Y/oOQaIPv6HJd19MyNSfqJ8A1t9v9EjwaJ8tice7XlsuV771N0zSR6LfD4XOGG8e7VVUVrFjH52CgXhMHwMHmguzihN6ocVllyHzCiAyewZDog5wkkpIZyQ2PNSYpYC0YvuvSecym7scpbQnZYJfLBX83MFqAhqBfAN8nDMMwIOcLL2GANheAHZT6hTiwA6AejFX0XwAo6fbrlI6G5KSmabaM8rhfNQwDwDMS3SpkH3VdF76uE4XNBALL0rKsd9ls4xNhv451HNM038U5x3WAAAgEr9Z9kUhk1Vgs5PHa6vf7IQ8JsHZWnH0EgAuenUCOdgSDwQuKi4uFDOypDifDWe77GkVRtlmWBdZ82YmAxaZpfgyAMzycJYMba9OE4fP5tkvZXaq8nMiVdN8mcoU8dOfVD44rtwkGtaIoAEttCWn4GoPd1xJnmX6JMQZJV+oL9Tw8HPZ/HGAt/s5V3B+qKauDT20yDMMA2OWUbgawAHZwLLUD2zu3X8E4+wXDvOf0Z8Yoyokulp6uO1zMBY9wHUuwpmkAYUfE0NDQtZzxn7cax4SvjELsnpn5s2/COAyE+7sGQgPCh9Wbo946t3huUibY3olkC8JXFQD/TYFA4AlVVeG/XY5tOOd3xm/yACIBEvxzNBr9ttvtxjhPG44O/09voAcsQWeRpi1fDBDlv6RkMgB8MGJfbulo/qJF/B5UbFZ4KyjXlYdj7IlEIquLiooGJNMY7EWVc/rUwsqFX3YUe3RBkj7uZVop5fOB9ArvSrs/kB+1rNh7f/Ta162OwUOK/f68skVP3bT69stkn3IMw3hSSo+/hnXRMIwbpWw3/IfXYl27/9e+jxGnJDAa7CS67YpP95aUlJynquox54nYsGHDNVAdOP/88+mGG5LEybRy7tiHg9UYUxTlMq/XK5Qh5GdgM6MQyO7LNzRNS9J8010TqZ9DHlv6sWNd6GaMLXdK/EOuVcpg58KyQNf1pF9vumM5PLOxKSSAUaCA54lJF544vbylDzZ8huUvpJEtcRTtjOsP7ff74RkKUF9J9SxN1y/7cym9D/AMkrvPapoGSelR1zS2DwQC8He21TZgY4BiJczdjIpPHPP53bjP4G/be9w0zSrOhbcz7Cl+rqoqVCtOqujd6f3rGI9xi0wyHbOxtjNNE89/NjMem/xF2iOMOZaO8YdvK/y0k37VWDOkooRtp/FRTdNEkaEz/H7/TYyxH8i1akSRlbxvYs2ZjiJCW+b8ZPooFV4gN257uZ+QyssNN9yQW1RUBFlkFM+IuOOOO2j27NmYDz9UVVUUyzQ2NqKoxqnh/qOmpibcB/DsjjVNtENGblNT05jX0sn0OfvdM28EThVg60eCbniYDh85Qi+88CL95cUXyVNSQpXz62haTU1CQm7mTMHGAdiFV0I+L4venHmzItui1BEAcwhzNUcyfSCXaLOCmrckWD29nR2jGbbzaxOSyNInD9580UiUejvbRUI4IQd5jLqOHRMSjEj0wh83aBgUME2KRSNkxY574OK/hWwk2EZ5eYIpJF5Ibhfkk5qfL1hDSGgj8SbVnCWr1gZhR/ZOcHhtecsk+JK8q9pizA7w2Gbpym2SjN3jf084g7KX/JvmAkuAN4rwbQSrDfO3p62VOo8eodDwMM2uqqLZM2ZQSXGx8LrLz89PMGwjUcE6R2TvAX/b6eD8YWB7E8PLM8GcZLBTorb2dmrv6KSegQHx8hZMoVnz59PMmvmJ9QlSyLIYxFnM8bftWfbokxqBUb8QMQdsmWNxpYq/pcvxcY1+x0HAqh0eHKRhwZ7tF0zVgH+Y3DkJCWLcp/SiIsFGBdiK9xEJNm5E3NtEQVKOO8modbkTIC3WGpu6bbNh8a+QLzZNId16oHk7HWjeIYqesG+vplJxZSWVVE6j6XPnCd9ZzFlYFxSWlIoCJ9t2wD5G0DSp9cB+8TrUslPsD+zd0ulVVDqtSqgDwM6gr7NDSiIvF4UL5VUzqKyqStzrsRbGIpEs03xSEzC78d96BMT6Dxa8kpAKh8oLnkMP7txBh1qayezpJlcwQLmRCJ2/7gJae/4FNHPWrNPR7CxgezKjet999yltbW1IrDsTO1pTU5Ng3mzYsOFFznnSFfJ973vf8+vXr4fXZsZhGAYATACZQcuyVjDGfJCwQ35TgjIADk4qHADjpFgszoOapnlXXCryq/JhcxRr0/k5ErGapoEtkgzTNH8ARk38sw5FUdamk8Dz+/2L4kxIgJVgPkCCGSwcyGse45yvPBEQO+6xh+S0Ldl52LKslfCNnMzg2hLG0rfzIuQFZeJZyKKOxWJJ3b9hGEhWA2gKMMYuG8sTLhgMVsdiMbDdSmxvynTAskzAC+YJY+xBVVXvSdc3CU4BRARjKyPgwzAMmwkkpJ8VRQHTEkzVzZqmCebjyYSTKSXHGeBcn8vlWu3xeJISu+mOwTnXTdMEm3UxEQHgaY8zoiE/CkbzSlVVW9Pt40Q+dwCr9tc/GgqFfujwbd4ZDAbXTgYsTjm318uijgmbd8stt5Tm5OR0YSMQNqclCI7J8IaLXvvE9V8GADsqJIscaw+YgCjMQHIcDOG90kMaaxb1h/o3DoYHwAoTKQmX4n60rqxuBCvMNM2PSglY+ziHIpHIsrGAdweTFNs+wThFOKPrpKdrh4u5++Fb60zMOxsv5/O+drPNHYqB0cJ+Ozt/NtbvtwxHhjp7g70CdPW6PA/PLa0e4Ulp78cwDAA/8Ez9jqqqHzZNc1cctID/Ibcs63ZFUT5FRCix2ojPDcN4GkBnOBZ+uc1sBcsQ89WOHlLYIvjjOkDWGOf8al3X/9Dcuf3jxNnDeGgo91SQxy0UPCGTvNLr9R7e3/fKlGDYA+BkHuP0s/rKhdcbhgGwGAzDAcuy1uXk5AQd7PYvapoGRqwIwzC+aHHrno5Ae/SNI8+7W9qOW25y4ps+d80mwejz+/0/QZENFANisdgKRVHOs0FRxhjmm2Dpb9n/1Bd/v/MnyXXFChPlH6r9xN133/2V1El06623Vq1YseLozTffLH4I/+53v4v83d/9XeLXygQRCAQusiwLrGcX5/yDuq4L73KEBNFwflDAgfiVqqrXngw4Z5rmw5xzyOwDsLkAILrjeFiHwWiFNcFzmqaNC5KmdsnpmS2LcwCOQ8Z7a9y3fH2Gnp1it5zzJKAO+Xz4YI+3fpimeT3nHNLQo8Buu41xgHqVBKEx4U7IB17OLxRm3IJ1IRQKrRivTVA5cLvdL0u5acxdrMkocoL3M+7DLenmBT5PAf2E16oEsm2G72YJdAKQO+EYGhoqcblcmAcoDrHjt6qqXhNnSCeybqconPNd7vJoJBJZkklhkmmaX+Gc3y2lhZd5vd4jKb7p/6FpmrBGcIYEa1Fwo6Q+K0g1BDx7QEnhSVVVAexPCBynGwr5PIN1zAZZR6xT6b6f+nljY+OPZOGL+OjSSy+la6655mVVVS+wixh8Ph9sN5IqD3j2bGpqggw5ANvDccWSmfZ+FUWp+va3v31angcm27fs9qd3BE4VYNvb00Pd3d0CsH1t61Z6bes20srKaXptArAtmzadyqZNE4m4UADswQTDNpusP73nN7v3UzMCNmALxg6AUhuwHejuph0ZALYC0BDesmDQWmQMgX00IBLa8Akb7O1JMM/DCdDL9tBLALeG8LqFp5gxPCSunYTvnkW5uXnilfT40zQhAwkWE9hDYCsBwHW73ElfXOGPKxlPSo6UU0aiXEgrgyklZZaF7DLYUzbCmkjVJ3AZHN/+9/h/Jzc4NcOe3csZPgICsIUUKuSOYlHxOrJnN+3fsYMGuzqpetYsqp41myorKqiktJSKpk4VYApemL82CHSGd/NN3zwbqxNcWYHS8SQQ29HZKe7rx1rbaDAQEK/8kmKaU7eA5i5YQLGoRdFoYn1LVoa86UfszdzBxHovAHus/66E/Ln9rAbWHcDVRIFGwusVIGfiZVDAMETBkZDfVxKMPVXPFxLEAGwhJeyVhUVgyQIcsouahNy/YoNGuCcl5JMFg9tZVCRQ1kQbIdmKF4qeDu/eJV5g504tB+O1PPlvcUUFFVdUUnF5hShswgtM3mSRAu53LhcZg4O0RzJ1O4+fcKYHAAAgAElEQVQeFcAspGEhqzx93jzRz8N7dtPRvXuSLHMwbKvmzaOqudWi/VY0Kte4BOs8G9kROCtGQBbpiOIIed1BOenAzh10oKWZhjs6yBoeIiVg0IUXXUSA+GbPQTr4lEcWsD2ZId2wYcMSzrmTxba/qalJSHr6fD6AAGD+JcHcyy+/vPLGG2/MmA0bB76QPAKzskh6wiIpBknhk/bjs/vt8AAVifh0EqpjjZdhGB+RoOmYcpZOVifn/F5d17/k3I9hGGB3gF3UB4AhXXJWJvcg8SdkH4kImQ4Ao/1gtBYUFABAmVSkgLX9EvwDay7jcACVuNleqigKPAFt6eFRjOJxxhJMmF/Kz96haRo8GkeE3++vYIwBJABIvT0YDK5LB+5JliwAbg1StaqqAhyfMAYHB6eCeS1BuaTv3URfMgwD51H4dCLRrigKgA4khA/FYrGVJzK/nMeTTCkkyiHei8IISAdj3q2NJ46dydd03QNYZft7AniEDC2ArDF9l9PuLMMNnFK6st1fVVX1446iiQ4wIicDFg8NDdVJSWckuzP2vH3ssce+sWXLFpwv8pQRlSB97QgeoRs/d12TLfM64jMHIxZs+H7bm9myrA/GwTwwugqGIkM/7Qv2JlmzLub+XV15XdLDFDuU4DuS//Y6abhcrqVjeSnu7Nz+j5yzbybGjb7BOfMS8Q+CeVruqTA9OZ7fcs5xvBZVVZcyxqTGYKLpku3XPRgeKOoPocnUOVOf9aTClJuMqNHTHegC+468bvWPc0vmwvd1VNiej1iXVVVdZZomro+F8lzewTlHsQWAjF9pmvZO2+c2ZsU6jhpHQ0TcWXoVVCxr3YJpi191ynvbksDNHc23EyVYdeXeCvK6Bf0Zc369zdJvbt/xO2J0FfocpdjK6vxqsMfAmhcM3VgsdsDlcoHRD/DhcU3TbrQ7ZRjGBousb3cY7VbYCitHenfTyweEurwdf/rsNU2XOzwlsS6uikajkJTFOcNacreqqsLDXYI8P3zkqY+TRcfxm64X6D/+/UtNo0AhwzDeblnWE/hx8uyzz9IvfvELnKPaTZs27RnvcnKyGhljX1FVFf7IIqQM+/9n703A47jKdOGvqltSd1W1JGu1JEuWLe+yE2exYzurEwgwQALDMjNcMjCQyBku+8AEuAMJ22ULCfwMM6gdljtkCPwwwLATErKQPY4Tx5L3RZZkLbYWS6qqXtRd5/Z76pxyqbW1ZJNrhz7PU4+k7qpTp06dOqf0vd/7vrhWCaI9pmkaGJ3zBudM04QsL1iGkySBxfkADi+eDSTNvh4BiEp0HIAz1jLuxZtOpzfOZgWQXZ8PUO8XDOApwSWhygAFkKJssFvWmWWPAMD7jfMBIW3bxvPwNSIaEAkG08mqQ+UA960WiRYZWegj8/HMzQL9OOsTz7xlWQ8KT+85KzBMNQ7hUW3bNvrQb0XBWeeKopzWFJ9uEM/h8ylYvDEk7kUiEa5sMFPxsbcxF2zJzEfPC2nvHVBTmY7xLOS9fzQNWBvIMMqR3ASFl91CGtyTOZ+tTVN9L8Bv2CXIufFXmqZxefj51IdjvvjFL374yJEjPIEQpbS0NPXJT36y1p+AJxIuR/wJNI7jrLnnnnv2trS04J0ASQO8SH/b+bYnf9z50wNnC7CFd213dzd1dByjvYcO0Z6DB6mkppYWrV5DNcuWU3lVFd8AHPFAXx6wPX8GSb6lPOgqJRYlYAuwFixbMGzbpmHYgtHjSj+mXX9H4SnLff4Q9I7HXEDWsrgMMphGkqkIWUf46CEYfWrgJPfIPdnbw9lLcSEDif8HPPlS4elnlJZy7z+jpMT16jMM1wMQ/n8AbwuwFXDgmX8OEFoAu5y5KyQpXW/KAN9cpq4LzIJJB3tdSC3jdy65zBnEEtCdbSk77ZObH1rndw9IwJaDOwEALUT7nnuOXnziCervOEqrljbR6qVLqb6+nmpqa6mqulowdybm+eWFFv7fjYOJT6sQN2bMW6e7jx+nQ4cPU0dnJ1lph2zHoQULF9KytWtp+dq1HKwdH8ccJ+5pHqD6f3czz+jMIjGHg7MuGBoIqhw0dZN23MQM27T4Zo2MuizaU8M0PHCSTg0McBnkVCLBJdL14mLOZC0Bu76snEoWlHGQ1E0uQjJREWfdglHrMvskfVckAAnvd6wv0nddgqsuJYKvpnSiq4v6urqo91gHdR86RN2HD1FVXR1nvQJELS2vpJKKCtIjxRTSdM6qdROZCrxzc5llzu4N8OSp5x99hG+jQ8Pcex6KFUua19KS5mZ+jXt3PEN7d+6g2sVLqKaxkeqbltOSNWs4gMtZwzyhCQxFse7jmchPcmc0OvMHvzQ9IP3pZQJfMpmkw3vaOWg7fLybkkODlB4dpWu3bqWt115LS5cu/XM0LA/Ynkmvbtu27e8ZY9y/UZSfRqNRsELo1ltv3eg4jkdXKiwsPPqv//qvc7qLUlYWTDLHce5SVRXyvyi367rOgcAzKaZp3gb2RCboPpZOpy+bDSid6lx+SUf47xmGwYPbsvilayHXahjGh/3fW5YF2V/I/yLQCQlQBO6mLYIhB1YkpPgAbCKwxv125+N3huMsywJD8DXypIqiXK5pGgDhnIsP1EA7wGAql95/GWAoJ5lP27YvZ4xBEjA0XTB9eHi4tLCwEFKGAImOMMa2GIbBjTinK/F4fGk6nQaYCVDgAV3XPd+26Y5hjIVs236YiADjPSGADwR+py1ZfrqvY4ytURTly2cyvvwny2L2eF9J2cucb5br2QlgAPKHRxVF+boAFvBCcb1hGH+YS1257itY4RhXkmH5E13X3+Jjl9uMscsNw5hVylie0+8VPBe5adu2t9x7772P79jhPm7FK4iKV068EiVFyz75xujh7OvzgfL4qlOAgR1gNDHGwLRcaKbMBwZjA1sZsQB2CgYCe8YqrPWXKpd6spJiLLeJZxm7wfv11VP1f3t/++2ZFz7ud0qKgt8xlt/LZYK1GipQCr6UAUvgnW0HAoELp2JaZyR89ySd5Ooei2NZrLyo4ruRwsi74qm42R/v0xljSkgNdzRVNU2ZHuVjJsZwjlQqdY+QCMYzj3PDOxGy7E9rmrbVtm2wyn9FxMY7xzp3OeRM8BpnCr15bfXa/7JtG/32A94oxj5qGMadbX1ttyjCO7QqXE1akOcloHjes+197Z/L1P2/iJQRR3EuaYo0rRc+qmDoQpL+cdu2MVfA+xzg5VZFUVKoBOxOhzn/3Wv30Ljj3pJBs48e3utTqVeo48PX3HWHlD0WoFcXYwxMODCRPfnXDOsY6gYA6un/PH4nDSRO44Uje+jAV2+LThhdGH9Czr5w586d9P3vu8sGnuXW1laARZNKFiA7AdQRYDyulTP4M2NxfyYJZ8NcWKpTjPMNkJ5FMkH22sUYK7RtGzLMUNCYESTNrld4ZmM+hjoEwC+w3P8eP0WyRleuc4q4l5Dc/wRuq1DdgPz2pOKXBZ7O/3R0dLTcB/DPG/A2TVPKUmNwwQZgynVdzOnoi7WZZ+mPYKVDVlrcww9omuaXAZ62W7JAP4/1aVkWZ/giqURVVXhxgzk574I5wrZtJLHw9zxR5p3sNlNDBDMY7zcyAQH/i79B13WuXjBT8clZY055rWEYv4O0t2VZfxTPcUc8Hr8wO9FLgLWQkw5MpcJhWdb3MmvmOzIJcseFHceM7x6ztZMxFhbgN2wXUOAPvelMgG/btuuTyeRzn/jEJyoh1SWLqqrrvvWtb2G98UpLS4v0C+efKYryrtbW1u+2tLRgvPrVJVZHo9E5JwLOdv3578+9HjhbgO3hQ4cI25GODuro7aVjvX20oG4R1a9aQ7VNy6ikrIxKF5RxnzN4eGLz+6Kdez2Tb1G+B073gB+wBSsnHovRnADbVMr1k0WVIpiLQDQ8/Dh4O56k9HiKB4chg5xKup9ZowiKn6LRoUEu+Th4op+zcm1zjPv+8f2FHyhnvSI7jQfENQpj42xbw2MUgemE9sNLmksnA5QFy0n43uL5dAN1QQry3wPuz6AbzFYhtSw2NegycV3GLthJqoyjC0dLt/8mAkJuMN4r4ndpnev6YE4+Kj8Wz9Ee4OAO7r0L7mCsgHH+3COPUO/hQ7SicQmtbGykJYsXc+nE2jqEsqaW5j5Hr/AvpllcGt19MXS9SC2Lbx3HOmnfgQN05NgxcoqKyAmFqLyujppWr6ala1ZTatwFbCGNnC/nSw8IhqqQORaEVc5k5WZe8D93HA68ys1NJEpQzAaj1mXVwjsWP931yCSw8VxYlyhSuoBKKys5aBspLSGjpPS06oMAarHOYI2RzFo5N/C1TNgIuL8LIWYJ7IIBLr4Hs7a/u4snNA2fOME94Stra6l+2QqqWdxAWqSYg7VIRuJrG87nW7O4/LcAbNVggIZP9NPT9/+eb3hPDRsRDjgvW7uOmtaupZGhQXrhscfoxScfp9LKKlpQWUk1jUto+QUX8g1+8nxNVBShJpByZSnygO358nD8ZbdTjFP4RuPdMJUapyN799LRfXtosLuT7BP9lBgapGuv2Upbt26lpqVLvXfAs9hxecD2TDqzpaUFzCK/vOenotEoAEgwbCFb/HVf/d+NRiezjKY7v2maH1MUBUxUMHLBSoMEJJi2/6Xrut/rcV6XAHaTkFp2sj0Ac63Qtm14xQFogFfgJL/IsbGxazLyxqBsQebye7quI3DqFZ8UatJxnFdFIhEAhNOWsbGxSlVVAYIvURTlYcYYovzci5Ex9hoEJXNtuzgGQXeAvmCo8Y9yDYj6z2NZFrz2uBcsY+wfMpLVQ/DJE/3yWV3XOaA8U8mShJySJSlAVLBkASScCAQCm0OhENhI0xYRgEefNcGXFUDJbCCG8GyEPDSkDvcnEolN8L2b6TyxWGyJ4zgAGovBos6A1gANEFie9/jKPp9lWfdDujbrcy57OVv/Zt0v7A/Z1kEAZIqicD9Vxtg7DcPwJ2DMpdrZ7i8kNMHGk27kz8Cj1bbtT4qEBYCVr8pFMlueCDKoAjQCSIVA98ZsVulUjRJJD89/+tOfXnDqlHtbyzcQhcFZPl15+lM3bA9OcQ8QxM4GX7rx/AYCgZ+CIWmn7OdPxPoBEvISVIMngkFzRVPZpWAz8SKADzyvHpPVz9b0n3dPf9u/MkZg8eOfp1sYsaVECpfdXRiugUww5kkkghQpivIWTdMg9zqhAGhwmPOOHruHUs44FQVDv6gJ19ww7oyP99o9qsOcQCgQOrW0ogn+wZO8CkWfIdhv4ByMMTBVpfHqp4lojfj7cDKZvDQcDpen02k8D0av3fvHRDoO8NbXv/SZ5pq1t5umeb2iKEgYgbzv1w3D+GB7X/sNRIyz7CvDVaQHpbovbdN1PYrP2/vabyRiHCAlpvxVg9EQU1UViQYAWt4SDod/HovF7hdS5BOee7A7U07q0T67t0iCtagmmYqzXz4fneCm9aGtX02rigpZ1DeFw+H7Y7HYjkxiwCrIYEv5V9M0IQOM+YLLGT964Ff0bDeWK7eYRymlDdUW3XHHHfy/V9M0L8ysOX+C/G1PT8+hr371q8tc6ShevhyNRgF+T+yuyWN9AqjjA+ZwHLzPN8zmgZ59Dv/fQt0CYFkl/KTD4TCukTdSjN3/yiQLvVFYE1xmGMaUIGn2OYT3J2eTZiT8n2eMPawoCt4huHz1VF7lM7XTNM13CEAdID2SHZDwM6kIYBTKBJDk/oOQsZ0QTRDrCxJKwE6fN+BtmuYFiqKgHjCw36xpGvpqypKRfn5QjlFVVd/rOI58B5hSqneaa/ODfh7r08daTwKknKsCw1TnsixLguPya846n4sU/0z3U37HGAvato0EPah0yHKHruuYa2YsWXLWnl+1Tx1gSt9iIdENX3jMRV8zDGOCdL2vPy2hxnJGAKZ4jgCYStWFPsbYRfOxs5AdMjY2VqWqKtj/S++55x5qb4dAjVsyss2fbG1t/Zy/81paWrD++pMf745Gox9uaWnB+PXsGxzHufCee+55cba+z39//vfA2QJs29vaqG33bjrc0UEnR8doYMyk8oYGali1hmqWNpERifANgTkEAAAyiYF6/ndi/gpe9j1wZoAtQFhXAlaCqkJ0kveb+5njArkeW9X1hUQAHOzbmGVyb0DIKIPhAyAXsspcflIwdCGbjP0kmxdMCQ7ehsMUWVDGA8tgOxWFNf4ZguUCouGgMYBiHCvlKfk6QoyDsYWhIioKhVy5ZchbGobLVuLSyxoVhYooFA5BAZOgFeGKqk7c+LWKkcJBWS6pLAFs8TsHbIWMJO+X2di6L/uhd05foF9ONAjANqjS7qefoR2PPEzHDxykZYsW0bL6RdS0ZAktXbaMFi9enJcIPafvqNs4JP9hvhkdHaXDR45Q2969dKjjGIXKyilUVkaV9fXUsHw5LV6+jFKQRPYzbPPP7Dl9hz15Ya7O4LLiAS5i7ob6MZ+SFYWDlZDrPzUwyEHKkaEhzqYdH09RKonkUCZk9l0fa5eRG/SUHIziEjIWlHKlB6wRfM0REsiu97Wb7DGBNSsTeMQCIeWEZZKP216Vg7kYo0h4Guzr4xvGKyTZkcRUWlFBFQtruE8tV5MoLBQeuP6EIVc1w002kklHAe4t/9ivf0mP//pX/HrgXbuwoZGWr22mZc3NNHTiBD378EP03KOPUJGG69KpalE9rbr4Ylp1ySUcHEZSFI5FW7C25gHbc/qRyDcuuwcUhQDYFhQV8jHccWA/dRw8QAOdx2i05zjFTvbT1VddRVdfeRUta2oirsZSUHA2LW7ygO2ZjMpt27bJYKP8J+PG7du3c/ZDtocWLG2j0SgPts9WTNOEPyDAHQ5EAvhVFGVFBkx8Qdd1DwiZrZ7pvheyiAD+wtMxOWer27KsN2RYMQBGABC8T9M0+Mh6BewmIkLwFdQwsKFu9MsqmqZ5k6IokDOGdiZYIwjcTVuEPC9kCBFwfhbsD8aYDAR7QcnZ2i2/FwwpP1jrsdtyrQP7CdYdGDf4f+xfVFV9RPgrArzIyfvPsiwE7xFMx88pjxEMMgA0rxOM1c2zBff9AXiAGIyxi2dj4+KaLMu6h4jeDeYYpG5nAz7gBZvxWn5OjNEfZ4LNn1MUBaypeY+v7HtgWRakcP/R/zmYWIZh/O1c7pdfJhJsGsYYJMYhJfwZXdfhnXjWyxQsIg7qFRQU4JkAYwnFA+NybYBt2/AGfhuSOnINdAuW4jOjo6PLbr/99OXWvJIowO1RvdL+qddHudSvLENDQyVFRUWQ4sQ4laUvEAhck06n8SxvjKfj+/vt3gZGxPV7FVISgeB408qK9RMkWi3LAiMQ4AcvmbHzA03TwHj2ykPsoWBlf+X3FSLc43FHYX+rMlpFpHweL9jVGpcJBlMagXUkJPybrusc2PWXeDz+3nQ6/Y2TsZNkpUzKSCAfrDcaGh3mFPRYx2Nplg4XKAXJcEBbWl9RP52UrJTI/KaqqqrjOHwsqqoKRuAogH88L6qqArwZiMVizwHYHEuNPDEYG4IvqVcUol+trm6+IRaLbc4Eh4FsglF/n2EYb9vdv/sClanPErHC8lAFRQoisn++omka99R9sefFVQEV+5DBFPrUEmMJgG8513I2v4+1PeG5h9xtMpXc2Wv3FgO49hctqH/8+09+AffFPSmoiZd9nBZolR/Tdf1OnxSqJ/+a+WyTYMp6o2dn9yPtDx34ebOsI95PNPissr61tXWXYPtDzh0KBE9kWHDfjMVi/+lrxwPRaHSSAsBMY9227fcx5kpHY25MpVKQXt+fPQ5y/VtI3mL+AmP5QCKR2OBnIvo8bQF4vl7XdQDus5aTJ09GhHIDnisw15HsBMCIy1f7vXFnrcwFvgEi494DYJs22UQk4GA/9CvkwjcoijJBxtafpJPrvD9VG4VcP95dkP4xI8BoWRbo3Eh66FEU5TLGGI6DJ/sjhmFck0sfZIF+HuvTl5DGFS+kx3IudU63j2mab4OdgO/7swYEZ5/T1zfyKy6xPlv7/XLWfoasaZpIJENi0pS+xYKRC/sFRKz/Xdd1LpUvi1BKwfuWVEGYMjFgtvZl1fllMW/i4xhjbJNhGPMGRcXzBbCWzz3PPPMM3Xffff5TPheNRieoHGzbtu1GxkTii7snn39aWlown14tD4anfWtr64zqL3O59vy+524PnC3AdueOHbTj2Wfp4NGjZDmMbIdRVeMSali9hmqXLKVQyAWO8I8DgmwIAvCSZx2cu4Mj3zKvB84csE0Jj0cXoEWQWFFPB4k5O1X4h3nPBHOfFZeBC/lk19s2Zppkcg9c4YMLBu7wEJekhHQymE4AbiGxjCAaNgC1FTW13M+PB881jbcBQDJAWumZCxlmyfhljgve4pnlnriazoPvAH8jQnIZrCm9OEJ6RCfd0CkAEEBxs9q5o6V4vpmrqSygHPcX/pkH2nLBZY99jI53gexc5ZOn3i8P9/55H2IpZQogpSAYoIICCdg+Sl0H9lNjdTU1Lqym5U1NtHLlSlrahH9d897lf967cua1A6wbGhykoaEhOnDwIO1q30OHOjqorL6BFjQspqqGBqoFY7pxsQvW8nkkz7A9854/OzV4mehTvF+5kqcSKEVcB88jwz/WpPIZl1GaEcXjMerrOk793d10oqdHMFj7vXkboKTG5/5iruAgf0KG3/WsRXIPEns0V7EB0sfuP1Vu0oZUmphKQntCKv1pT13IJnPP2zRY3bAVSHJbAmxYu7g3rWGQUVzMGb1og5C14AxwDvJC7YKzc10rKwnWSp/ek8eP0yO/+Bk9+oufc3buklWu1PGy5jW0bM1qDg4/9eAD9Mwf/+jaAzjE19XmjZdR88aNXE0GSU3oH1gcoJ04n/QAPjt3OF9Lvgf+PD0g35kAwoKVjkTDzkOHqPPwYTp57CgNd3XSaF8PXbllC1255XLOsA2LxMCzOMbzgO2Z3N6WlhYYIULWUJbFGRYtJELBsAXz0ZPWVBQ3YD3b+UTQCfuBRQpQEn6Ir4UPnKIoF2ma1j1bHTN9H4vFGhzHAcOnnDF2l2EY/zTX+vw+nIyxjxuG8UV/HWNjY2tUVQVDoQQyh5DT9X8vZPe4NyZkaQ3D4HKg0xUAgoJJCNm8vYyxD4lANQ75tK7rrlTqHEq2DDK8gXVdnwAIzladaZrwR5SBy393HOffBLsDkre/zPhMwo92xiJkYSG7CYbef+u6DiB8UvEzyBzH2TobGxkVZPxBEYAFk3oknU5vysXb17Is+LiChQJ5XsgtzzpmLcsCGPCqDHjxXCAQeGs6nca9r5aMwdn6YLbv/YCM3BcMa0i8znas//sMqPx6wfrFx/AaBVgC/8mcPH3ncq6s8yLQ/dfisyFVVS9Jp9MrMr673DBUURQPjMv1HLZtfwjPrwB7LpeeprMdb1kWkh4uf+655wbuvfde7tkKoBaA7YTC6KefusGVd0cRwAgYzvAulAVg7ZXpdPpujLOkk+zstXtKMvKxJdhBVVT813IZPFr9ddu2DaAS7UAMA+VJTdOu9jNbd/Ts0MJK6Kek8HFlESkAK9ZIT9fKUBUZhcZDjDF4umJ+BMP40mx2bCwWuyLjJ/2oNW4qJ+MnASDHa426dIACeq99fHjcSS0IqgWsNKBfXl2+CMH+ScXnTb2TMQZJUfgyo09+JdixSCZAOyD9+rxlWfx+2yn7yIlY/0QZfIXtLE6OXVFaum5pIBB4EizTjL/k/Zqm/VVbT1utqiovkEJlpYWlVFoEQQVeuHQ2ftl3cl8k7aSfJcYgMfzfTaXL/jmdToNBj3Xo87qu/4tlWZw1lg1egm3vKOnn+2P99SnntFQo6tUK9N8sKV/y2k//suV5hWi9PPErV731t5uXv+Kv/FKo6XR6Pbyo/b7Yvk57YfsTn/nYaHzYUzsYHyXqf4S23X333UjKARAK7+1dGXbllZ/4xCcaMixMv0xpTzQadTXCRJHXMxWoE4vFrhYJMpDeTmUSZrZm2LAYW/MuPrBsNOPHvD4cDsOnmRfLslog2yv+nFOShWVZkGwGYxLM/q9gfRfjCMx6PFs5FyGvzn2EM4/wjCoOPmbltO8QviQdeI9vikQiE6Rjc2mYSEzB/YX354xKIJZlgSkK5YlTmqYtsm2bs38z7wMHE4nEpbN5ssv2mKb5VUVRwK4fha0D1rishLR/NgzjK7m0f6Z9xDgDg116bbOzBQRnn9e27S8wxj7m+3yPmNtm9MfNkrP2/KrFfIuxN2VynbAy+K1gyH9H13Uka3lFJGVA/rvwbKlQ+Jjh/BEgohtmS9qb6f6IBDwwkr3kmJGRkd/dcccdWD+8UEcqlar7zne+AwY+Ly0tLYiWHvLVPRSNRstbWlpwr/1r3ZXRaPSM5pUzHYP541+aHjhbgO2TTzxBjz/2OB04coScohCli0JU09REjZBEXrKEe5XxDGwB2CLglgdrX5p7nD/LmffA2QZsPXYRGENCkpH/RFNFkN0LbgvpRy5/jEB1IiGkKGMcmAXL1jZNzrgFiAvGLWQq4Y8Ln1wAsAhKS/9aLnsMsBiefWAWCQ9BnJp7+XH5Y/gKuouJ274A33jgXYDAUk4ZgfhgQZAKCoLu8cJXF/KSqpRMBiAtzyckl7mcMuSVfX/zc/NjwP7COfFvk/AwnBDgP83EdRm5cmmdpME81QdnPiDyNYgecP0u+fgqcEGZfS88Ty8++SQdP3SAqoojVF0coabGJbR69WpatmwZ3wcbxkq+nJs9EI/Hqa+3l/p6emj/oUO0e+8+OtLdTQ1r1tLi5maqqm/gLMbSinJKpxyP1X9uXs1fYqv8IKdIBuJJQioHS7GWuAoOMb5O8LUiJtaMcXfNSCQSwq/WpEQszj2NAZC6MsZB7n0eNiC5L2T3hepCUShMRWFI7hd5a4XHouWzsQRrhbrCTLdHrEHuLvDJdtmwTipFiXiCK1CcPN5NJ44fp3jMFtLLJSa/ZtYAACAASURBVFS8oIxvenEJn2sCBQG+RriWA0hEgoS3AGwFw1YqVfQdO0ZP/+F+evqB+7kXfFPzOlqyppmzyRcvW8aTonY99RTtfvopzuodOzVCkdJSWrtpM627bBOVL6zhCVIAjrFWo8944lM+OfEv8UE8765ZArZ4z0PSAeaL3s5j1NvZSSeOddBAxxEa7u6iS9evp0vWr+fqGaULFvDtLK7pecB2viPn5ptvXqSqqt9r7lQ0GuUR9paWFgAhJ311x2praw0pCTnTOU3T/AG8IEEQUBTlUcYYBwfAQMkE9cFMmncRsogA0xBQzQlQzD6ZYPVIj89JDJpYLNaYkUdFIBkMG8i+Xutn81iWBcawZCTdquu6DH5PeV2CJYrzIdDdoarqOx3HgWxfWUZe9h5d12+Za4dMAdZOC5ROV7cICoOFAe/LHwYCgY85joNgNa47J89X1C0BNHglapoGxtQkn1ifz69kC+H6ZyyWZUEq+l1i7OTkyesPouYKCvvYZj2qqgIcA1gFFvhvMowxAGlnVPzJAb6K9sTj8c25BvVxnG3bYHAhoBtWFOUDCDwL6c8H0e9n1MgZDrZt+0sZUJEzIyWoxxhLK4oCkB7AvgfG5doG/zMkQINZxwPq9s0t9mc+85kfDQ8Pc4nyUBVRBZyKfYUR+8Ltr98OtiUv2YxYzG+BQGBLOp2GNPG70iw10GV2IZ20Sh4TYMpbV9U088QMWYQkLJIA4IGK0j0+Pn5BaWkpkl94eX74+dKCRMFvFC5JqYw4jvOKgEoXMlLA/KaKUCVkgg8EAoHvOo4DOeRTAlib4E8pZMZ3j6fHC3rs48xhjlJWVD5UXFhc1mP19CedRDU8cMuKyt9TXVrNJc2zi2mab1cUBdLrYCSCofY+sQ/YVkhs4LLEQs76ftu2349EhZSTGuu2ukBhxTwlS38gELy4QW8AIxLHo6+e1TTtqhf7XwwUKEFI5C7XCwyqDMGil5fHdV33ZFHb+9rhiftaUpT9VeGqG7SAhjENxjOXnPe1dwJ4ibl/zBp5qtfuWwuwViEFnsMNDnPUUCB0rKlyGffJ/Pyv3/OztJPykkZUUt/3oWu/CjAYUv8eKDY2NrYassaCKSvbimSijXf/7v2FTmGgQ37IUkTmEyX33n777ZDsXgHWquM4W4qLiwff9773FSUSCf+cx3Rd1++++24OTvl8gzG2bvSDOmKtwVgCQx4A2t9omjZhvE11T2f6zDTNjyuKAsl0B+MuEolI33g8A5BuRRIMJKK/qmkaX5tzKT4QGD6zn5VgraIob9M0bQINcLb6bNuukz7Cs6kM+JiViem8ZE3T/AiSRoAbOI5zfSQSgZfsnIpg6KJv0EdIwIBfMs450zMFhuqVUGQQ7F/4zF4cDoe9sTNTI3zg+biqqq8Ih8OP+n16Yaes6zrm+TMq8Xh8eTqdxvOKccYL5vSzAQRnN8z3/MqvhhVFuVDTtBl9jbPUNDy/avGMIEEP76aTZKZFQgver0JIXAqHw1A+8Ug4Uj5fHP8FXde9NWG+nepnhos6prSAyLV+MfagloLkNFk4yL1t2zYkjlzlu2//c/v27Uiw8UpLS4spEh/4Z47jLFRV9bsZL3K8q8rPrrvnnnvm/Fzkeg35/c6dHjhbgO3DDz9Mf3zwj3Tg8BEqKC2lgtIFtGj5cs5MqGtcwgOFeP/g/A0BQJ07vZBvSb4HZu6Bsw3Y4myTArg+wFZm3UAyEpRVT3oW/pKOIwLPKR4MTiawuexbBK3BxEUAHgFoALjwwLVGXc9bG5LJ3Ct3nAfdQ7rLtuXyxvip66RHwJAyOAAXENKVieQ4JZMpGhfnSnJvwyRnEEHinD/T6bQL2AKYDQZ5wJ6DxIVg+RZy2TxI7OGzgqIQD/gXFoX5T8gtu3+70stB7FPo+uW6bCy8h4AV5XjzhwP5aMhM49yCseWJLk/wxs3zbP9sz7cYswBRXCC/kI60t9HenTuo58ghKg4GKBIM0tLFDbRm9RpauWKFK60tJEP/bO3KV3xGPWDbNnV2dNCxY8do38GD1Lb/APelb960mW+QgC0Mu88tmIt+GfUzOnH+4LPSAy6LFjLHrrc4kl9cz/EAB9exXmCdgDIDPNHlz7HhIeFNG+PMUBfsLKDCUJh7omON4PM0n7MBzLqbXEP43C3meu6DK6WN5VzNp3KphjCHeVnOM+IaAChLH92eo0fo+NEj3EcXQCkYrpBCLi2v5IArwONCqLsoUKxIkyNUJaTKi5REBkt36EQ/HT98mHY9/ifa9fhjtKCqipatu5CampupBozyhgYaGzlFB3fvpgO7X6T+ri7q7+zkNgMXbN5CF2zZQgsbFlNFbS338AVgi37OA7ZnZVjnK3kJesDNfWP8vQ3vYygne3v5BsC2//AhGjh2lNasWEHNK1bQksZGWrhwIS2sqeHzy1kqecB2vh25bdu26xhjniwcJGBbW1u559W2bdten5Gf5dLI7n1mD2/fvn1WNqBPJhgBJAARXDKUMXaTYRj3zret8rgMyAiGk2SjbcmWRZyt/lgsdqXjOGAFAvT6kqZpfhYICf8wgJZgFu8dHx+/3A/EiOAgmESQS83Je9SyLJwPPpf9iqK8kTEGGUX4gOYkEZh9TRmpZngtSs80fP0cvEQVRZmRveKvJx6PL0un0wClAcz/wXEcgDp/EpLAe5PJ5JbZPF9Rn2VZANrgg7g3kUhsLisr8zw+ffcMEq9SbnpWgBvH+UAH/FP717nIQQpJRLBscMzfaZr2w9nGg2+8AnC5EvcU8tZEhGDpZRkmIsbxvIvfC9FXyUlFUS6eC9Nc3C+wEAGe4bm6UIyBOQO/c7kYy7LA4t3uOwbjDr6mYJOBRfi0pmnXTAXST3ceAZQhcQNgb86Bbsuy4NMH5iUHFz//+c+3Dg4OcpBObyRaAB6/rzCF3nn766LczzcWi12VAfDBsJJlwHGcq1RVhY/rHUSOeWy08zhTOOuTl8JgwSeWV6xEX08opmk+CpBGfGg7jrPRL+295+SeGpZO30+kQDa2z3HYtapC60hRfoRjyorKqLiwBCDGuxljEqh+bbYsrQCGId9c1mv3sEQ6oWhBbaQqXF3Sb/f1xdIx7thbFa7+fmVJ5d9P1d9i/GHcAMz4OWOMA5mMsb2KotxERAAsPdlvwUR7EgGTLqu7w2Fp3r+ixElVNteH6rvAws+AI8thRZtMJq/AXLG3b8/DDjlXFwWKqEbzFKcPpVKpy0pKSuCJTW39bV9SGAH8HwsFw9fVaDXfh2ewZOb7k2myn+FTY6f+2B/r28qZtYryQqFasDSZThYXKAWxcHKwvL5+C5//frbzu0d2H3/SU4ZYWLz4t//j0g9y4EJV1WvC4fAjAhTDGPa7HpuMsculpOlnftmCVE0vXfzNK98fX1y3BLLJvSL5yAOgWlpa8Lv0dsZ51n3rW9/ivruMMSQ2YE76oKZpnif84OBgcVFR0Q7Rj7gnHzEM46tT3cdcP7MsC2sjl+bP9lO2LAtJKEh2wjXMyUc+izEJ4Js/hxnVjPfquv7NXNsnxp5u2zbW2LWzqQyYpvlKRVE4c3c6L1kfIH5G7xk+yfpD4+PjG/3rvv/6hGezVBZ4cyaJBrKzPAkio1ZxhaZp/H7PVrJUPvj7EcZEKBTCugy1it/puu4BbrPVN933QkIeY93VrXPLnNU4cjm/f/zJ/XNNnMqw3fG+CQWJPZiH4FOPJA3pOT3VWBHMW0iy431uksqElM8nomUZmWGPsZvLtUy3z9jYWLOqqli/YJWBMTdnW4Psuv3JaeK7AahYhMPhzpaWFijI3CmPgapFa2vrq/11bNu2DUoHm+RnmTkHehPvzdiSeBLUjLG/2r59O38/ypeXdw+cLcD2gQceoPvv/wPtP3yY9Kpq0qqqqWH5CgHYNmaBLi7Qki/5HjhfemAmwLbt6Sep7ZmnuFRiSTlYZxW0cv1F1LzhMlq8cpXnq4egrVgHJl229Orzg7gSpOXJDj6fPXzOvW7BlEIAOp0WUo9gRqUolUpSejzJAdxRBOOHhrkX4cjgAPchTIItFY8R5CV5wJ378EngVqOwrpFm6K4vGWfJBiidYpRKO9y/kDOtwPKN2x5ADPAWn0l/RAAELoDnsin9zFzpKQi5vYLC0GkQVwC8HNAFyAuwV3oeKq58NNrMNyHp6YISrq+hW/xIrU9X0y+xKdi4MjDpwQZcgtkNVuZLbj0gx+vp+11InYcO0OH23dR39AgFEnEKJBPUuKiO1q5pplUrV5JhGKTzhAAp4JLbufJ7vXQ9YFkWHT54kA4fOkT7Dh2mvYcPU/fJAbr4mmvo4quv4b6enH/P5yI3aULOYS9dK/NnksCsO+9yWy6fxo5gsHprhcsuBVgLBQYk91iQ1Rd+6PznyIg3v2MuhbQxZIaN0lIOfkJmWCbX8PkbyikC2JGMWq7aoAbIQYKNBPNFYo1/Zs2WbZ7cdt98jl8x1yMZSA3w9S4Rszlo2334IHUdOkgjg4Neok9xaRmVVFTwNkOWGSxgtFeqOXjqEmJdxfoBZu3xI4fp2P59tPe5HbTvueeopKKcv8PiXbZ84UKqWLiQK1p0C5C45+hR6u04yhOPLtxyOV2w5XJa1NRECxcv5oAxB8YTCf585Eu+B86LHhDvQZ73s6LQ8MAA3/o7O6j3wAHqP3KYltTX0dK6Ompc3ECNjUuocckS/q53lkoesJ1vR95yyy3vUhQFLEZZfhSNRrmfZktLC4BWj4mQkQr80vbt2yeAm9nnFd5+8O8CY/NriqLcKoCCOculTnVNPulAAJ+XaJo2pVfjdP0hGIoAqI2ppG6FtC9AHbB3jwo53T5ZH+QzETSEBKiiKHdqmgbPxxlLJkgO1gRkhUcURXmN8BtF/U8J5m7OICtO5AOs5XkPC6nggdnaIr8XoDRAHIAxOzPyv9cHAgGAwOAodmUCgptz6VtfgLs7I++8aapjbNt+KwKa4twz+gHK9mX57L1H1/UpmYP+6xVsYdw7LVfgQ4JT7juDgnF/sWCSDgqWFJcGn28RXogI7EI+VRYAw5CdnSCxO9M5hEwk6oE0LXxWwXqE5OMJ8RyckcT4dOf2AxPYB17Ruq7//7ZtA5AAYHxESHjmPPZGR0crAoEAwING6XmaS//6gHXsDqAzdtttt/0A2YIopc0KGUsn/kPuMGfzHTfc81RGDrgGcsMiOQG7Dwqw9vIMs5N7cneZnU+mWZonq6AUKMEfrKheNcGPFp/btg2J99t8bZ4AtO7t3dvoKGl4a+OeH3LS7NqAGljHlPQviJSATyYYwARYUvVTJY4IoALyxStGkqdoODFMASUQX2TUh04lh/pHEqOc3VsZrtpZVVJ1yVR9KPx64am5BDKtEhjM2JPDJxM+0mClIWGDex+LeQH71/ZY3QeSzjg8x2XBq/kNa6vX/tG2bVwfzonnY5Ou6717+tsBvL49qAapVqvjGaDo50AgAD9cSOtTe//utxPjTF8noAZfW6/XQ1IWjFUuDW6a5oWKokCyE/PzBPbfiDnywz67929cGWS2OxzUlFgqtjagBh1N1TY1VDRgTHHv6t09T777/n3IiXFLU8VaesMF78b4fbthGP+ZJeF++gIZe7VhGByIQ/nsL1uOMJ8lwE0b/okqjbrhTMLP5mx/2VtuueWhzHV4nqXvfve7qbm5+cOKovyLSLKY5KlpWRaASCnk/a+6rkvm81S3c9bPRkdHVwWDwWeERPV/6Lr+DnmQsBHAnA+AGuxRqEZMUkKY6iSWZUFmnzP6wMpljCGJA5Lhn9N1XQK3s7ZP7uBLYGqPx+NbplMZELYEAC/BCp0yscMPiM8l+SO7sT559lOZtXBDKBTyS8x6u5umuV6MUbzjfFQk9PD1SY6vXDrCXw9klXVdBwiO8SvHxAuapl0x14S0ae4fl5D3fTcvZZLZritjX4A5AXMDBzLFePmApmncm3mmYlkW+hDviydUVd0AoFL0h7QqODw+Pr7BD6JjzYddBcb7dKCpZVlYqyAxPIHlP1t7pvteJNFgLW4Q++wQyXI5PUvT3B/ce8wTXsnMzZ6iyM0337xEVVU+h4qCRJLiaDQKCXtetm3bFmWMeUotSNbAPIUkB9+9eENrayveR/PlZd4DZwuwBVj7u9//jg4cPkrFtXV8a0D29arVVNPQ4Abu0mmXESc9zF7mfZu/vJdPD2QDtgBDh+Cdd+IE7X7qCdr91JM00NfDg7QAbFdddAmtvWwTlwR30uOuBOUMgO10PeUF5AFK+ja5vycHLPxevWeLOVzWkrNqx0wu3QjwduzUMCUQrLctlxGL4DoPsAswlMsZwydQETLHBS4jNgRmlUaBgkJv//FknFLJhGBruUwiAMiQSJXXCmda37rCg+5+IJoziE/vICSYkTAJRliAgkHXR81l3rpSm2BLARwoBFsXTF0AB0VFbr28Llem1wUT3d+z5dcl4O321+k56bS3IuqZDNzmZS2nHqm4X65PZQGXT+w6fJAHd+ODgxQfHKCG2hq6oLmZVq9aRaWlpVRSWkpFgr3z8pklXj5XYpomHdi/jw7u308Hjhyl/R3HqG94mDZc9wracO21VFFbx71rU6k0kXh+Xj5Xf25eiR8Ql/MQ9z2HdDxYtF4SC26JO69BEQGyxwk7RqOnXDatNTZGMcjmW7YrDSyBVT53p725E4CNUVrCQdpISSn3L9eLi91EnGABXwcAdLptcJOK/AAyV1PJeteTkv/Tr2u+zBqfh7mUUXaTl1yW8DhUHhIJ6jp0iAO2/V2dHLQdHRrkiUhguKLN0mdXh/96aSnfjGL3usAUdtc+lY7u3UOHdr9Ih9t28w1KAfCwBWO2qm6Rdyz3zR04yaWRT3R3EzxvAQgDrMXWsHwl1S1dyn1t0f9oJ18P84lA5+aDlW/VxB4Q45Sv54WF/JmGSsvoyAid6DxG3fv3Uc+hg1RTtoAWlpVS46J6WrV6Nbc8wNxwlkoesJ1vR27btu3TjDF4sMny5Wg0ysGIlpYWAJt+39Y3RqNRLp05XckwRhDI2iCCaGCIIDh8tmRlEYwCuBJjjG3OxZfU304B1iIYiuBvq67rCA56hTGmZfwIwdQAS6FfVdVNfllDSJMGAgEE/8rBONR1HT6AMxbbtu+Fvy1wHlVVX51Z5O5gjF0L8AQgq2SdzVaP/N7HQJEfDQUCgcumCy5PVa8AcRAEX01Eh8EoE6A9mFnD6XQaMp/7ZmuTT14Wcq+bI5HI3uxjsvxxoxlgZ9ts9QqfPcg0Y0L5oqZpkKudsQjJRAA2FYyx/88wjA/Mdoxg2EFmEbqt/1sAWpAQ5ExbXdchHznvIsYT2GwANv3lDbqu5xw0FRLgCILD+xjjF4xIBHgnsAHn3dBpDhRgCQAesGBRODjjY3cPi7F3cC7ntiwLfQJgFKxwABKzBrrHxsauUVWVy7oK2dOfdXd3P3HnnR7piCo2EIX8XEkOugbKPv66fx82TfORzJwkJSVPgPGlqioYV/w+9Md6fxFLxT2v5qBS8NSKqhVg70/4zz5b2hqAjWEYXiPae9vXkMIlq6uI0fNqOvBKVsAuYsxBMkRhpCBC5aEKvOz+A2RkBVj3mK7rkq3rdSXmIswVSSdJvVYPXtPVhVoNJdOJ4aHEEJetLw+Vnyx0ipZPxWrH95ZlgU01gYmFxBEEcxVFAbN3GaSSNU3j7FzTNB9WFOXqwcTgkbHkaLZv7Uebq9fd6QOUAMZuCYVCB9r62j6kEN2FfyzArC1Q+eKORJSr5HPU1tu2QVEI82eBQuyDiyNLwdSG6sDztm1fnVEQhm8wkhggsTyB/Tc8OnznyfiJfxp3xnH/20NqeGcsbYMdTMUFJS315fWcAW6aJgC0L3cO7Y/9+IVvQQGBl3JtIb1z020c8BOyq5AF9cB5sds/6rr+Lf9Y/swvbnmQFOVa+dlrVr2dutsGt73xjW/kIL+/tLS0oA0AMnl505veRFdccQUsBTC/TGJKmqZ5Nxi3Yvef6rrueS3P5XmS+woQGnMWWJTPZtjaG+V3Ys7Hc4c1eRLwNdP5LMvCcyHnK8yPkGzFNX1b13XvenNts8/HfBJL2V+HP7Ejo/rwA03TJiVPxOPxFel0Gu8cAI8nSeXm2ibbtv+aMQYZ/HhGZeI6TdPQV5OKAL2xzmCM/htj7Gci6QH75iy1K9YeOda9dvs8eLsYYxsMw+jP9Rqm28+27f/MyHdjrpEFAONVc1HjyKUNYg3GNfnl03OSc/bJWWNNu0K+25mmeZeiKB/yy5jLtgjlAKyFeJ/7ua7rUPmYUEzT/JGiKEgYOwiW/3SM6VyuD/uINV0mq+Cj7nQ6fRG8sHOtI3s/fzKE/A7rg2EY3/Pv29LSAqUFvLPJ8tZoNOpJp2/btu19ePeRX+q6/tNgMKiNjIx4839GVeFvtm/ffjqTZb6Nzh93zvfA2QJsf/f739Nvf/Nb2n/0KJU1LKYFDY0uw3blSqqpb+DgEVgRp5k4eRbbOT848g30emACYBsKcdBz6MQJvr345ON8G+jpodJKF7BdffEGWrdpC2fnOGlXgng+gK1YTybcCT9w6wbMTzNwObuJ+/ypPECcFD5/AG3BoMIWM8e49+04B1hP++JKlixYQeOJuOtLWlRIoXCYSiqqqKSikoziUs66gnQygGgn5Qak4zFXkpnLM8eTlEy6LN/UeNKTbwZALH14XWAXbOA034fLK2N/7rmb5NfLgYBA0GV5gZUpAu5ge+HvsG6QHnEZYNhc/zQXEAbr1gMQhKS0rBP30pVwFT+zpJZPg7YT56g8WDv1hCD9mKUU9kBfL/V3d9OJ7i4a7OygwWMdtKiqii5cu5bWrllN5RUVfAuHvX+98jPNOdYDY2NjtG9PO+3bs4cOdhyjw7ifY2O0+fpX0abrX0nlC2v5Mx+3pRNMfj1/KW6hX4lBep97rFEBmgJx5XNtOk2xsTEyR0dodGiIejs7qK/zGAc1bcviTFHM45A65koLIcjT42eIJ8YAhCwuc71gOVgbKebzrFxv+DwKhQfhB4vzMfwNoFUySqUfO7fEcJUQPM92H9gr65RzNBdOFsxgf1KNTPiBHD58bLF+AaztOniQM2MPt7dxoBVzP9YIyQ7WS0o5QxbAa9WiRVRVW0eVdXUcuJXt2bPjWWp76kna//xOt85DB3likMvULeN9hP4BEO7aDsRp+EQ/T9rSiyN0wZYrOMu2UTByK2pqaVysbeiXvHrDS/GE5M9xxj0gAdsA5NCD/HnHXAGZ/P7OY9S5by91H9hHpUWFVBIqpMV1dbT+oovpoosv4oz7s1TygO18O3Lbtm3fFT6YvArGmOeNle2JlU6nG7/97W9P8Ff0n9fHPOtljI1Jnz9d1y85U1lZAeIBTMWb+w1+D8Bcrl2wcMCcAvi0XdO0bX4wJuM/F7RtG6AKAIRTjuNc4Zc4tW27njEG8ApMvf/SNO2tiqLMqIVgWRaC+gCZkxk/3FepqorAI4LfCMJenAF8e3Jpu7gvaB8Cyh6oJILLV8/FE1iAFQg4bhDszEsFWPn2udTn86jj/n1TtUGw5RD4BtvmV5qm3Thbn4EhFggE0M8IwuYkXyjYpwBewXj5haZpb8gG2rL7OcMWD9u2jbatzwA3v1cUBYkLPEg/nexmrvdK3C/Ftm3IO/r96FD3hzVNu3sudUngDmqyGWACx3JGPCQPDcPw5MznUuds+woWEYLvkDxG4ffCsiwEkTlrT7CwIWuac/GBBzkHurO8F3+lqup7Hcd5/oknnljw4x+ftvqsvoaoIOJrCqMTn7ohWp3FiD2RTqevDgaDxYwxsLFDg/HBH46Nj3JVAZSgGuzSEkMrpbyu/DwWiy1xHAdS0NIDcgKDsf1E+0XE2IPEuM/i44FA8DXp8fR6prLfK0RhvUBPVoaqCgE4Z4BeeMneAQuBjCTyBYZheCx+nM8HatFxqzs+7oyHigtLKBQI2Sdi/Zy9VlpYmiouKFnvn6f8N8KyLLBX/ck4uGcxx3E2KYoCcBGAnucTKX2czfGxwYH4AJJSfEX5dvPC5ptN0/whPFaFFy5A1ufa+9pvIGIc0KvWFlI4wP9Zx9z4einxvKt716JgMLiTiFUSKd9ebCzWBaP9MJI9kslkIhQKYSwBkJjA/hsYGXjPUGLwmxysJeVQOBi6y07FONszUlj8Hw1lDXw8+mVxDw68cNMvXvw/YPLyElAC6f/1un8PCp9IzPMTQOx4Ov7d8uJy7pXtL5/91S33MKaAye6Ojf5y6nhm8LZoNPrl7H23bdt2W2Z+/aL8/OMf/3iyqqoKbzm7NU0D+O9Jq5um+U5FUQB+osyJ7Zp9Xvm3j7Xaxxi7yD+mbNt+gDGG5Ks5JfgIBQIkIEBCGfcYyhCQmp6TnLKvjWAR5pRskpHWBTCK9elJXdfBkJxQxsbGKlVVxT6LM8oQv9V13W8RMF03Tfrcf42ZZIC3aJr2k6kOBuiNMZrxel+FvnAc5xOQBRfzQc6AO2PMsG0baxzA8/t1XX8Vzmea5j+DaY9fHce5LBKJAKA7o2JZ1u2ZCjDPyNIh5NuRSHDWCmSHg8Hg0z4GP+reoes63jNmLH4FDumhjQMsy8LzKNe66w3DgBoAL1ne07/OJIVMWGexj0/CG9LCG8Ph8NHZ2jLb9z61FH4KkTgI5YZ5Fdu2/yYznibYNkCZxjAMvCtOKLfccssXM/O3p+wA+efW1la8t/Fy6623XuM4judV3djYmKqoqGA7duzwUmMZY3+/fft2b16cV6PzB50XPXAmgC330hRyrA88+CCXRD7c2UUVS5dS5ZImqm9aRg3LllN1XR0HZBC8AtN2KubaedFZ+Ub+xfeAK+NbxIO1I0OQGR7kAd79L+zkgdvIggU8uLu0eS2XRV7UtMwFbBGwnQfDVnZ4NrvKz7CSgBkPhvOgvQtaonCANAU2EnxuXRas9C8E0IpECjyXAHa972Ix6DOAHQAAIABJREFUzsrioCZzeF1uIN/1my0sgowxGK3cXve0RDGXl4T8cQEpYH1x2XMxR0CqmW8AZH1balywkNz5AZ64AHpxbgTlUaTsJmfayvNz2WR3Kwy5DFtVAeNLsr0CFAi4/eEB2kLeGZKaLrPY9XQMiM+lTCavQzCBT8sl8/+lXS9djzmG1nFzXRGMF3+7/3f/RT0rUrIbfXtqaJAnMpzs6aae/fvp+P59VFtRTusFYFtVXU3YNM0TWPmL6qtz+mLF+B4bHaU97e18O9LVRR19fTRoxeiyV15Hl133CiqrXugDbP+yxvpLef8mM1FdJQQ54QAwHU+6c7j0S4W/uJv4Mi7YtVBUsMkcOcXBWyTVuHM746Bs2ABoqws/Ws0FbDloC29a19scAK5c+9yEGFcZIVuhwGWRnh4PQn1+gvc4l/EXnucS7MV7YTqNJBpI/GPuP72P61Mu2Lp87nX9zCWLeLCvlwZ6e6mn4ygHa4+0tfF2YV3A9ZVWVtGCyiqqbljM5Yrrliyl8uqFHMDFtUlbAShlvPDYn+hwWxtParJNkzOKF1RWcl9cePPCzxfXh7UMSVg9HR3Ue6yDS1E3rlpFjatW87UfW81i1yUM37ks5tPvAC/lGMqfK98Dc+4Bxlz58QAAW4Un4OH98cTxLjq2dy91HdhHYebwrb6mhjZctpE2bLyMCgvzgO2c+/psH9DS0gKmkedLqyjKa1tbW39z6623VjmO42d3JKPRqOtSPEUZGxu7VlVVAKooAHUXZyTZxlRVvSgUCh0+k3aDReM4zg4he/dxwzC8oHgu9QqwF7J6CDr/m67r8FOdUEzT/AH8EsEKUxTlWk3TPCBKBIYRmAVzKSdPOZ90MwcAM+AQ+hjnBYNki2EYu3Npu9zHsqyfCV9V/2E36rrueQznUp9PTpm3Q1yzZLACCP/lbPWYpvmqjPwx+hNlSrao328VwJhhGJ5U6HT1C5AQgWyMnYcg2TlbWwT7FMDbJbmeB3ValgXw+6+h0goZS5wPGFhmxb5d13X4pJ5RkeBXViVz9gy0LAugzjvxTGWkMT8qvI+5NLFhGBLwOaO2Zh8swGxIaILRi/IHXdevN03znyADjg/AGjcM4wdzObFpmreBMY3EAMbYZdIndKY6hP8gWINge+LnjfDSBjDwve99b3TXrl0SPKW6v4LgsL825U//dO1dAEC4nycSFADWZsB5RQAtJWbS/MlA4qQnGRlQAqNKWm1aWbtyEmPKsixIBQPgR5kAIu3tf3Gzw1QkhESIlD8Uj4/cOBIsXqsohPnVCAfCZrW2EMkivwILSnpyOo5zXSQSwT5eyXjMAGAB0EKnksPJU4lThWCslheVU1+sP0nECo2CCFWGK/9W0zQpNT6hGy3Lgu/lb7L7NsNSvtpxHLA6wUbj/qrwiZQMw2Q6ST12T4KI+ef6B5sXrn2FT/4c958DKHuO77mYguxpJLygfZFC73b8T13XOai6o2eHFlZDYNauJ1IeaYw0tmfuxXsAVgsgpcO2bciaYo4E+w/3iEt9nhobfPOJ2MCPXbBWPVYQKHhnykk96LC0qgf19saKJfAIBjizUQLwkMvWNO2+z//6VsthzNPhcZxU3Udf8Q082x4Ai2MHYicPmymzyVHYq9ZVr+NeqbL85Nntj+3pe9aTkjWPEp1qo/+KRqPemJH73nHHHS09PT2t+Pvtb387XXIJV6mGdP+lfq/qLAnfSR7pc3mm5L4+JiI+2uBXB7Btm0tV44vMuNuiaRrWslmLUJTAvgsyTG94NmN+vADqGZqm+ZU3Zq0LO/iSfLzxM92BpmneJwD9o+l0ekNxcfGgf1+ReAR2JQDd54UkLZIg5lSy1qkJEtzZFVmWhfNdkfENB6MXzw/+xry0U5zfk6edqRE+YL1N0zRI1pq2beMdgWef+EHLOV1M1s62bf9dRk7dP0dD6hlqHAfOpN6pjrUsK1tyGZLrl2YnomQfa9v25YwxHIvrfqdhGJP8xhVFeb+mad+QxwpWNfoeLGcP8PbXbVkWnvF7xJiHvcOcEoumukbbtu/MJCLCS5YXRVH+WtM0vJfNq/i9mX0V8LV2qgq3bdu2WSaVie9HotEokoN47KSlpQUJa15CZWVlJdXU1HS9+OKLnh2Doig3t7a2+i1Q5tX2/EHnfg+cCWDLfcTgZZlI0EMPP0J/fOghOtbTQ9XLVlD18hW0aOlSqmtcSpULF3IWHgKJLmCbL/keOA97QIFMMHxZCzjIyAPgIyPUsW8v30aHh3iAFzKK9cuWUePKVVS9qMFjIP05pMAnsD65JLDPy9BTAnZfbyXDx2W5ptxAv5CV5LKZgiXLvQFjNiXikjWL5xYBatiMCEA0oArAtIAH9sOSBVsM2cxS1zOwAJLGrnwlAtzjSel/67JyeRIHnxcANkiG7WlWLuYXl8E1MWAv3gPEFZ2WP+bSoKrKPQ4h54fNBRJdGU3I+8Eb15VRDnHwVwIT0pcRP+G764K4YCm7SpYuK9dljnFmrh9EcHfgQK67vwQtXHBBAhgSw832bjwPn4RJTQYoDoAc/WyOjXLp7YHeHjry4i46susFqlmwgAO269asoYW1NVRTU0u6ob8cLv1ldQ1yjhodGaX2tt3U1tZGHT091H1ykE4lErTh2q20YetWKquqprgd56BtvpzdHpBqDuL/B1fyWHitugoKAQ+whBc51iAoJ2D9gey9BVAWCTiJBAcVpaqBZLhi/cLcVxAKcS9pqVbAvcwBzoq5EeALklpc6WM5a/ml+U975vrl512fcdEnmA8dRrAkA4jszvVu2/jPJNQc8LcLCGFN4qoM2F+sOVKVBT/dtQBgs7BQJoVsgKtjY+58s6edjra3c7Aa8zfWpsq6es6qrV+2nCteLF65kkorKqm0vIIrSMhEJYC1Ox5+iDoP7CddrGellRVUXl1NJeVlQjrZDR5KlQbIKB/Zs5eff0FVFZVVVtGyCy6glesvpvrlK1y5/sJCvj/ahHuRV2o4u89LvrY/Tw8gKQPPENZ2rojipOlkz3E6tm8vde7fR2rM5tui6mracvnlfMN4P0slz7Cdb0e2tLTApw1ApJys1m7fvr09O1sfgfRoNDolW0KAKmCDQJAULCIuoeo4zrWRSMTL+J9PG0XdYE82TieLOFO9QkoV4CJG25QegT7vtJTjOK+MRCJcjhclSz74CQSqZ5NwNU3zY4qifEFM/v+AwKJgziRVVb0uHA7zAGUuhTEWsG0b0qV+Zi0OvVnX9TkF3nyBe7Bit4KFhT4R7bzJMIx7Z2tThmGCY8BEBfg9ZRuEDybANQQK223b3gxQaKa6BUgIsHadH0ia5ZhALBa7H7KxuR6D+nyso+Hx8fEmHzNoXqyx7Daapgm52+9kff5ABigB0J1zVMuyLLAjwZI8xRj7W0VRIGUIRGxevpGz3VsxDlTbtgHaS7YaQIVNtm0DTENyAN7uPL/FXOoUfQ4GlEwuyIkhzxgrykjlYv6AdC1n5AYCAbQNkuUDH/nIR0bS6TSfu9QiotqsMHe4UP/he674HIBLyKUCrL0qEAhgHIKVV5tIJ37bZ/duYcTwPQIiKabS6uaq5knelZZl+eVuO9Pp9CVSBrO9r/06IgZQOETEft68cN0bd/fvvkBlCpfrLAqEhmu0GgTWXwwEAm8SEq74e1I/mqb5DkVRuBRmIp2gXtsl4VeGq+iEfSKmKBQOBcJUo9dM658tZFvB+uLXJYtIHEF/AMzwWP4CmHvOYWm90+w6RcQAzLmF0YHCwqINtaFaSIzzRAZIOQMQ3X18d30wGGh3mBOJFBRDntk9JIsh1t7X/lMiBoCro05bdF9BoAAJIl7iii9ZBn7IGyU41z/Uf/lIauTRcSepBtRAb5AKrmLk7Eo6Sa1QLRxdVrm8QlGUceGbDhCtHHLImqbdhsSU7z71hdcO2Se8S7l+1Vu/s6528wQW7Why9NhQYhAMTVAKlvvvPRiP+/p3fuk3e05Pi/F+ooFn6HA0GoWctldOnjwZGRwcfPGuu+5qvP766+k1r3kNZCJZMBi8VNd1rF+8CKUG/A3f4Alenf765vK7aZr/Q1EU3sjsRAo/+D8X5QCRPAOQC6mkGEuQt4a/OcBRyJjnBE7K64jFYldm3geg7DBrsomcn5HwlUqlMB4myfNnvFIxD2BO6Uin05dmA7q59J+QXMY1Yg6ZZJHgr8OyLICpAOlhIYDrBwsXQD4A+Uty8XtHfZZlYc3GGPS8x0WyAdY+lG26rk+S287levz7+IFQ+bmiKFdomobEibNaLMtCX2TLeWPcz+jRLliySAjAPPVpXdc5E3gmmet4PN6UTqdxDdVIIgA7Oft9zO+7PpcxP1OnWJYFKwe/XPq/6Lr++fl2ZMZWAO/SSDTztAMzstUHEonEhun8nDH1trS0YN6GHDkvkK9vbW3lzxVKS0vLBEpEKBT6djwe9yeovCcajXK/5Xx5effAmQC2AGrhdYft8SefpMcef4K6T56k2hWrqHblKqppbORyyOWVVS6rLwEvL9gq+3zKXt7dm7+6l1MPKApnHAAIRPAVssIx0+TeeX2dnWSNjfKAN1hJkFtcWN9AZVVVgi3qetj9WZiXPjanf2IHeOsBloJN6gb73XYgeOyBppx9K/1oXRYul8EzTe86ca3YX8pgcsZrYSGFdI37AbqSxQsoUlrGpYoLQ4VUVARGkkIgF2OTYLHL/HUD2KelkCGbjs/AGDvNxnV9ACdufD8usw5ZZsh/IhDuss+knyoHNzzWscoBWw5WFLnsMbCGQ2H3dykJCvnnYGGQg7bBYND13OWCbQL0no5MKKc0PyWXL76+B8B/rGTliq/Pd7lM6aWJAC/YfBg3g/19tO+Zp2nvM09TdWkJXbRuHV2wZg3VLVpEdYvqyIj4pa5eThPF+Xstkvl46tQIte3eTbvbdlN3/wnqGxklM5Wmi6++ii6+8krOWESCRx6wPTv3+jSIJxNuxORxOrtjAtDH50y+Blk8OQLetCNDQ9y/1RodFQCpkJZXFb5mSWn50z8NPncjuUbOh5gTpaIB1joOkgrpYy6fz5N2TqsNCCGHiZ3AHcLcJBYuXey4Xrqu5D6A2ThP8oMkP1d9wN9C4cEFdt1rc+X6XRsNmQgjQVtuSy7Aa5n8A3niw7td/1nsh/UJyVNguuJdFBYdi1et5j8h8RwpLuHzO9Zte2yUdj76CO146I/UBwn3pU1U19REVTU1VL6wmkrLy3jCE8eJXYN0fn0Hdu2i/S/sooHePg5uYc1ZfsGFtPrSjbRkTTNfB5HEhcJl/5NJsaacnXGTryXfA3+uHjit3CIUWxSFYHfAAdsD+2l8eIhvdZWVdNXVV9OVV1/NfenPUkJCHrCd541FAAgzf1Aer+u6dvfdd8cygaF/BBvVV+/3o9Eo9znMLj7WpveVoijv0zSNg4HzLYyxggxQhKAWABvIRoJ5NZ5rfYLBgMBuEZiBmqZ9dIq2S1CMCTlEMC/lwgVPW+lXtisjTXvlbMCjX+pS+BP2CFYk1gOwUXNmxAqwFnJ5E9hcjLG7DMPwmB659IdlWZ/LrCv/S0iVQpo4zBgDOy9nAE4ESxFYBjLzeV3XIW85oQC4EAyu5gww1OU4zqWRSOQ0ajJFY4VMqQQJ0V8X5+Ld5wOgcz7G78cofEz/txhfOck3ztbXPuluP9cTkqhgUuXMAPOz0TIAI7yF8Swuxj0zDMOT752tPXP93jTNrymKIv1/OxljGzP+xgDe8RzwMTPX84vAPIL3OP42wzAmyclOM69IIGBUyPjeLuR4qaOj46qvf/3rXqC6cAGjqismBgsvrLv8iVesfDOkVHsDgcBVY2Nj/bquP8sYW+kw59FOq3MhMbZCnrsoGLxuWcWqCWxXfGea5k2KovyH2M8SkqJcrrStr+31igdEK/c2L2y+ad/xXSvTgeCfIP9boBScqNFrq1RFHch4ZK4TvrGYzyYxw/xAA+rusrrG0k4qAt9ba9wacsgpK1QLaaFW83DEiHiqCP6+EyA3AGkkPvjn4/dDGZgxBkltXMOmSCTSBoY6mMNgLHebXQMplgKQKMuptOJc0mQ0gU3JQSQ5r+/q26UXKYVtaZZuhAQypJBF+Y2maa+TkuTtvbvvIEUBW9iqCld/WQtqSECAT+hWsN5889IEqd7R+MmVfaNDbePOeFBV1GGmUnMBCz6ddJL1BWpBuqQwvLK6tOFwlhTrT3Rdf4tlWd8Eg/cnL3wrcWxov5cW9urVf0fNNZ6tK8XSsZP9dh8HPxjR29YuXHufvAiZdHF85Cj98DnPFpLGx4j6Hya8vIS+8Y1vcJMfIaf/UCqVuuK+++6jm27i1rr07W9/Oz00NBS64447+H9CIikFACFkheeltJD9nGTWXjBMcb9xbyascf5xm+21PNO8ICR7AYqhnZgDwO6HxzKXr45EInOS0xUsVgDqSFL4rK7rE2S6/W2xbftvM88nvw/TSb77mN7z8tD23QvMH+i/32TmBcyxUxbbtr/EGPtnJImoqrrBcRyMYbwLQRIXahm7ZupP35iSCgOe97jfe326d5Rc6vbvI6TbkTDlecli3tQ07ax7l/r6xmsC2NyGYfznTO0WCQFo4yK/93CWzPWEOVIkO2BcYj16StO0V2SvqcLXFvsYcxnzs7T1+oz8P9QTeMH4NAzD7wk8p1vkZ3X7DhxSVfXS2WSbW1paPEsCcexXotEoxiYv73nPe2KpVArJdLKAZez5TDPGPrh9+/avz6nB+Z3Pyx44E8AWPmiDg4M0ODhAz72wi3Y8/zydGBmjulWradGq1VS9qJ6qamq5nBzYtWBS5AHb83KY5BsteoBL6apgHCAI7bKDRsBsGhrijFQp0xspLeXjHsFxCZD+WcDaqe6MDxjkbCfPO9AvpylYQp4HocMZFByM5VuKM4/isRgHBXhQe3SM4rbFrxPfybq51y3A0MIiDoi6Af9CKizCBjYX5JQhtRmmYBFYrkWcecsZmcEAkfA+hM9fWsqsc6n1NAdu0ccy0O8G+F12LoLfUkYZP92Iuku9ctsm12L3p+f9KySRJVtt0s+gywwGyAEZTHcroGDQZVdjgzQm/obHG35KKWbOhJP9LTwlJwQwAWIIwNxjjkkg3/vpyi5PVc5Vdq4H2KoqJQDAxGIcsH3x8cdo12OPUnVJCV18wTpav7aZ6usbqL6hgSICyMhPLudOD7gS6eMgodDutjbOsO0dGqYhgLOKShdu3kIXbtnM2YkuAz/PsJ3P3fOvBa7XtutDrnCWumT2u2Cn6/E9TmDTYj6GAgI8ycEsRXKEmwyHtcgFRTF/S1auqyhQxJUEkEwD/+9M0iuFQ0WkhYpILSykQGEBqXwOC5ICCVSh0oDrcuWJXTlf6XfuJsq44C02rBXu38KX3PMuR/KNe5wncyzr43W60seYB7GeShlkj0nL50OHt0fO3VIKGmuOOw8H+VqEsQgPeW5PsHMnB6EheVxRW8clkGuXLuVqF0ikgrcs5JLRJ1hbhk+epOGBk7TrsT/RzkcfpqH+fmreuJHWXLqRauoXUUVlBZWWLSCkGnImDSSh8YMx2rfrRdq3axd1HzlKY8NDHDhvWruOmjdeRk1rL+ByykjakrKyuD+8ivkMmvwx+R54CXtAvrdgPoLiCJ61wf5+6tx/gDoPHiCzt4esvh5aWFZGW6+9lq7ZupX70kuf6jNsah6wnU8Hvutd76oNBoPHfccORaNRTpNqaWmBBN17fd99PBqNTpIizvLiky/P92qa5katz6D4/C47xsfHLy4tLR3OtbqM/x0CsJCrK5guEJrV9n/Udd1jUDDGCi3L+kNG/vEqMB8cx9kyG4tHeCgiKIo5/wsZH9wHVJXLpAIQf6+u6wASci6S1QOmEeSgxYG/0HX9xpwrcVk9njwggneqqu4XXmdo17d1XfcCetPV6/eJBZtrqvuLPhOMSIBkg4FAYGMoFDoyW1sty4KMaAuYpOl0elNxcfH+HI6RAHTOx4yNja1RVRVBYrBabhEsYwRec/ZTnaldApgEIOPpwmbOA2nIS3IBoGXdfnlxBNoZYx/LeCZeBEaRYRhXz9Y38/3esizcAy7pinsRCAQudRwnwRiDFHAFJGd1XX/lXJImBIsNxy+aC0PesiywOT8Jqyaw0sHWF36sSKx40wc+8AFM+lKWm7RFRGXgfvvKutrNn75+1Vu3BAKB9xQVFXXCC1hImrZ1jB0F6OSBngE1ePOqqlWTGOtjY2NrVVUF2CSZUJ4MeXtv+1tIYS4IwpRvNdc0/+Pe3r2NjpIGA70moAaOL9Lr6xRSAOxdwRj7O3gYA4tNp9MXS4YuDvcDDfh7KDE4MJocrQiqPJfmVMpJleL3hVpNF6VpfUlJydBU99k3Z3pfg3WaAb8AYvwc/Qk/bSnDbJrmjxRFeeuJWP+wnbIBqJ0ujnJVY0kj1gMp++klaezt2/OUQ85lkGqu1evcfwRcaViwD8HGpPbe3W8lReGSzSUFxZ9bECqXCR7wtv2Vb17yAFzs2zWwvy7OlEPJdDIUUAIWqcqKAAvcm3QSW+FlVRGuuLGyuJInvmC+yUhkQ26d+8BalvVeeARj2tv+xGd/MRofgsw9L5uWXE+XL3nNKUifp1lqrMvsHidiZcSUO5trmr1kHn9Sx0mz55v/8cxXPAl9liI6/lseIFrf2trKgTrLsjAG3uLvup///Of0yCPINaJl0WiUWwL4/H9nlQSe6t5mf2bbdh1jDPMZ0PLf67ru+fJmWRRMaQMw3Tksy8JzBV/VAUVRdgnv2z5VVTeFw+FpPeynqm9kZKQMCgboB3h1Gobh3Y8prmdTRg5YyjVPyTQ1TfMj4v5izMC6ICd55+xz+SwGZpRT9jErMaavRl9I9QzIIuu6jmdq1mLb9lt8cvZcTlx44kJOfGUGHM/ZA3emk03lJXu2gMsp+jCbdYrn4iuapnkA4lRtFTYGUB/AjO2NW8YYEuTw0ABEn+D7nHlHqBES1GBDP2vb9nXZyXPieUDyAvad05ifrk+nWNOf1TTtqtlUVmZ4ttA2jFmX1S+KqqpXhcNh9MmMpaWlBfOMH3jfG41G4YXMPby/8IUv/KS/3+9kQniWvXkB8tKtra2evPRs58t/f/72wJkAtqOjI9Rz/Dj1HO+h9gP7qW3/AToVS1DD6jVUv7qZB8bKqyopUlIqmBQuYHuWMrDP307Pt/y87QEp/cgFcIVEoysr7PoCckarCulk118VoB/KSwbW5tCzp+UrJbCJnwIwED9xDQBvwLoF+DZ26hTfwN7i4K05JhiubrDeDehD+tgFDTjDqdCVg+TgdXkFlZSX8985aBAxKKSFKayFCFnLASEdjIB4Guxfh1EqzSiVclzJSmyQbIZ0s2BmuVKaLlgBxhb3CJQSykKy2PVIdEEHF1xwAWkAwx447bht5/txsMOVAgQQW6SBhetKheJnkfB0dH0dAUS7DF1Xgln44nIw2vV/47LMAXcM4L8f6WXoevS68p7S21D6SnqyytNE9c9F0FYmBQAo4qBfMsGDuzseepBvlcURuvTCC+jidetocWMj34rBcMuXc6oHONgO8GtwkHbvbqPd7e00MGqSmXYoVVhEazdspOYNG3gyikzcOKcu4DxoTPZa4CYBuXMGByGDQVdyl8+nLosWag5g0sIzHd7ppwYG6NTAIJ+bXQliRSQLFXGWG5c3DrvsWUgea8XFfA4uraggHfNuUKVQUCVHUSiNjZE732Lj/qyY18f5nIhEHjl3Yp50518xJ/O5OSb80RP8OyT1xC3LTbRBYk1q3Jcsg7n19PW6XuJiE2oIXmKN8BGX3uIBqZagqG5iUMj1L4/ZNsUtm/q7uqj9maeo/emnqby6hhpXr6bFK1bRomXLqK5pGQdP9eIS0iIRNxKlEF/PTnR3UX93N+1+4nF64fE/cZ/fLa9+DW1+1aupvnExVZSXU0lpCSGj3uUXu8F6BPD3vrCL9ux6kQ6376HOQweo6+BBWrqmmdZetolWXHgRVTfUc6UNXINMNpJrwXkwVPNNzPcAf5/Fcwa5YyQ3HDt4kI/zwaNHaejYEZ6Mdd0rX0nXveIV3JdeJjWeYdflAdv5dODNN9+8SXg5ysN3RqNRbrzX0tLyQCZA5vnUZUCbG7dv3z6BHSqYHPBi9RtWPK5p2ta5gDpTtd00zY8CaCCiUQBHoVDoYK7XaNv2G0VwFHOvJ7XnPz4LXJ3gWyqYrbhWyMJ2Idav67qrTTpNEey4X4v5HsAvGGkIwKFvvqDr+idybT/280kw9uF/HiGD94yu65ClzLkI8AGAC9ag2x3H+WkgEHhCAMC/0DTtjbPJ9GYFWH8nGHRISvKKYMn+t5CpzJl55LvPkGm+UtM0gGMzFh/Qk/MxQlobAAvYOd8UrDGML7ANN0Qikb2znXem7/3ApG+/0XQ6fdlUkp7T1SUkp+W4AYAKn91XZ/wc98VisctmkEs8k+YDTAJbCckFGCcAQ64Oh8OQs0YAfHVGavVgIpG4dC7nF2xPyH8jAJ8zQ940zbdlGJ+coQWvXlVVMZ7ANMffHzMM40u33HLLpzJetGC68VK8gqgYsIevOCpbecdrtx8QYxPPAGTFO4+Zx37JmOOBcAWBwjtXVK6YxL4XTMMXpGQ8Y+wThmFwqfP23vY3k+L8EOItjOhraxeu/dCek3tqWNoBOFWvKmpnvVG/CCJeQooY6XeYU1JIAvEDTZZl1QLshMwn6o6n40N9di9nx6mkJhxyilRSqUavTQYocAmYsVPdbMuycE3ZqgY/VhTlqwD7iagQ4Kymadwr07bt98FP91RiOH4qecrPygIA/dYlJUuQbABJ6kI/q2zfiX33pJ3Uu+GDUKvVkQCVjwlpWu79236ifT05DMkLRUWB0LdqtBrIwOL8XE5ZAIrwi8V485QHjg4fLR1PJbvG0+NGQAkkiCmrg0H1g4lU8v3IVC1kNZegAAAgAElEQVQvLL+9ekE1l2b2AaD83MFg8MoMixkKCQ5j7NV3PfRhABkem2xl9frE65rfUYR/mLqszoMOc5YT0YNrqpvBoOMJlsJfdsI1f+aXXIUC+m+89PyeiI0rb2ttbb3PxxDGPy5JJK0888wzBKatGK+v3r59++8ty4K6AZJMsJ93D+b70IpnC/0LT+Wj8Xh8vXw2R0dHVwUCAYxDJI6A8fz62eZ42Q6fagHSq5HggMSnU5nkoysikQi8h3MuWQoZ8CYGmM9ZydnFtu1FvsSQrxmG8aHsfcRaJgHSOalV+OsyTfNuoX4xYzKNaZqYd7GmY955raIoeJ/gsvCMsY8bhjEpgW2aawMQDSASzxH3aUXfWJb1AOaC7ESHnDs4a8es/pbfRnVdB7B6Vouvb6SjEfoICT3XzjTW8G7ltzGA3D5YsmKORl8DXJwgMy1Yt0iCgQz57kQicWVZWdmI/4LEOwqAUCgLwH4A927CO8pcO2CKNb0vnU6v8yfazKXO4eHh0oKCgqcziUtQdYAnM0+OnIsf/E033aSHw2Fcu6fg4TjO0rvvvjuMZLRvfvOb4UOHJij6470Z85ycj969ffv2bLuGuVxGft/zpAfOBLAFC6fj6BE6euQIHe7q5pvtOFS/ag0HbeFzh8Au/MCkbB1AiTxge54Mjnwzp+wBjF/pTcrZs8LTVHzoBaelHO+5BNae9keUzFv3p2R5ucCt+zcHNrlk8TjF/y973wEfyVFm/1XPaEL3SFpJq5VWm3P0rjevcwBjgjHRJploVsLwJxjDEQ5sn4EjHMEcd8YrY3OBgzvS3ZGNccAY2+DEeleb1/ZmaZN2pekeSaPp+s/7qqrVGivMSMbnhan9zUqa6a6urq76uqfe997zwO7ymNHF/rYZj9+HLyEYeYpB36e2wWJ9Hx7hVIome9w6KUqmHAYQIBkNsDYOOWIsBEaj/GJ2MnsrJsmqqFBAp7AGjhOSReZj6xfYtYFUcw4gqPK9HQBrcR7qXAwQEd7f/G6YY4r5quIUg86aFcztq8DfavES7ytfXAXMG2BBeeYCmIgyCKN+DgAVxlM37K+rgH5rQC5TKW6q+/Egb9zgJq0/C8yJB43J53vqDsgn6nGT66cTR47QH+++i/7wm1/TxMoUrV4GwHYpzZg5i2bNmkVV1WXA9vm+TqMdD6oZrpumI0eOMli7pW0rnQLwVhEnK1VJC5Yvp/nLz+TECyNpO1qd5c81218DkAaQhC0sfmfGvS+VaoNWDuDEF0586GNQFq+MpyT4WYofIG7a1dK/UDKIB3L88aStYpROmOEYBbUDVjpIUjQiKOLnyPL7VXIM/FU5QQZJLWC7DrBph0pwQYKO8mNVMRhxk6WM2adcedRCfUIl8ih2LYM4OpHFgNKsXKBVC5SaAWK+UrBg70xWK1Bx08jbA9jG55CsV/G3IpDuP3rwEO1+chPtenITJwvOWriYps2bx79PbGpioBZy+Owpi39S0sljR2nv9u20d8d2llLe07aFAeZzXvpyOuulL6OmaVOpGklGqRT1S5+yeH4lQVHYIwhBT+/cRU/v2sWA7Y4/PU47//QESykvWL6C5pyxjL3s4Z2L47IaBCSlted5eV6Ue+CF3wOSYxQ/qyUTnCSyf88eOrD7KTqyZxcd3bOL7+0Xv+hFdPHFF/M8qdBJJ+M8tzJgO5YObGlpAXuPgRAUIcR/b9y4EQARAFsAlGADcMnlcvNuv/32YCVIL7CB3RPmte3PZrPLS2HCDtVu13WN36WvPV+ZqlRM0WAtAAnIf340lUp9uXA/7Wt7lwFXHceB/LN6SJZSuK77PS29eiQSiZw1GktUL/JjcRugx48sy/qw7/sAYOCpWDLbOATW4hqASbcUcpR9fX2ra2pqwBArqmQymXN930e7YmDSWpZ1k+/7AEQBDD3gOA5kLkcsBQusYCOdPRS7xHXdb+f9BN8BQKrQB3i4A+hrBYAFX1/AVhpVLjq8iF7sPji+67oADuE5CKYhGHi88C+lZLbTaP0w0ucFwGQwZSzLujiZTAayvaMdQ3uPmnEDViQWdNlvtBSfxNGOU/h5Op2GVC8Wu5FcALDrFY7j3OV53i/z/XUJEXValrUymUw+U0rdIW/DA9lsdlkxcQF+xxrcADP+SwBMwFTXgNm/Oo6DMUYbNmz4uRDC+OwyuxYsW1PwnfjTr2xlMMF1XchCoh+Pt3vtH+zJZQJT0lik4n/n1S949VDn5bouxuMr8RkAZNu2r8LvW9u3vFESMSIniD69uHHpZ3cdfry+j2IPkKD5gsQzU1JTJ0VF1AYrOBKJfNf3/SeQJFEYk7SEOIA3ZklJkpkD7v6KnJ8LZOrxfqM9mZLRJIOdQ7XV8zyAQhhrAbAI4CISibwnl8shTsOXNkhMyV/bdXlQ82Gv36MjmUGMLBKSPja9cuadeQYj6gPo97+O43Af7Tiy4+39fpY9difbTRSPsOIwpGnBpuf7AwPXiDOSpkbI+sW0yhnnoh4DtqfT6TOFEJiPjhDiWtu2b8Z+jx561K6KVO7LymydJSL9MRlbmbWya3N+P64f1Sbqfjl5wmS+5iFvVjDB1/q+X59foDYxmNmZd9z/pXcfOLUb3sNcJlfNoDev/hAddA88kPWzaNOevnh29YqaFRxTkSyRZ93/ViezBOd808+ad5CkQDq743dE2ZP0ma9+9as7hRD/rqvHKlb8wIEDB77yla8EI1FK+b6vf/3rHVJKyHujfNpxHAZux1NCvr+uBsrZ51VLzQKsBYNvRPZo4fFDrHZ8FDDzhBBnj4XJGmJ7P629iRnMLyzHjx+vSiQSiD+YAz93HAf3/0El7MkKyXbbtgd0qkvoSM/z/l8+rn4DqhW5XA7yzkOC0AUeo+8lIvQpxiyY9kEcGu3QBfK3AUM9BIzv1QlDJclMD3XcUJ3m45/m/ZORpPKclqH8V4tNKHJdF2DhO5EIB7n9VCqFhDTMPfiqvkfLTJ+VSqXgm0yaoY0EJoyNLblc7sKhlE5c10WyEVzM/6QTA4q2Hxiuc1zXxTU3Guo9Usr1xcpfF9YppUxo9RH4ryPgIq4mhRBfsG0bnt5Fl8JkysrKyr+96aabAMpPv+OOO9KbN29ODVdZ/jq9cePGjax6UC5/2T0wHsD26JEjtGP7dtq+fTsdPHaMDh0/QdloBU2HT9jCRSybmKqqYoDGeK6VAdu/7PH0V3V2mqajJBtx5vhPoWwGpH0hgbWF1yZInGCfViX1aOQw+XwMYMh2hABAASoYKUy1QI/F+j6ACmC+ZnqYeet1dzOooCQ6warnPEcuBqwEG9V4JSYTCYJ3LBbUq2prqaq2jpIp5a8YSyQC5qthwLJ8pmbSMnPWyDgbNu0QoC2zf9n3tp8Xzg37yySSBBLL7J+oJEgBNhjmsQGfWQ7TsJGNRy4DtBpoYHnTARlqAzgY0JcBagAnyQSfWzyufprf2QdRM+Z8iS/aeiz5CmAwL+OHrP5WUtDqd4DNA17Jw42/5zppZoAVZwVgSOfRY/TwXXfSQ7/+FU1MObTqjDNoxdIlDNbOnD2bqsuA7QsuXHZ3ddGpkyepvaOdNrdtpS3btlFGEkUqqylRW0ezFy2iWYsWszenAedecCfxf9UgnWFhxMx1VNXy7AqAVAkc+KkSYzDX+yB33KuYtMygPX5cJcVoJitiFoBRlg9m72uAKMpGFR7itpMiGzLHqUpKpOAdbgfe3SZxRfmVI2ar2Nffk1Evw6ANpIoHYkigABBWAwjF8uAGoe93uD+oBCaVLGPuiOgHSMgbUJYBZEjK80+V8MLgrU58YfnVwH98IK4aMBdMW1Y0qFCy9bjfuN3dnCByYM8eOvjUHmbYTp83jxqnzySnqpK9bAHuIh5zwhUDtkRHDx2kbY8+Qtsfe4RZtscOH2Kwe/0lL6F1l7yEJk6eTI6T4vtTVrOOcS+IRqIUjUToyKFD/Hp6+zba9ODv6cmHHqCJk6fQjAULaebCRTRnyVJ+IVnJSEuHY/j/1VAtH7fcA6P3gIpkYcD21IlOOvj0M3TwqaepY9cOat+1g2odmy684AK64IILqArf95B0FwOcNK5SBmzH0n3Nzc1glYX9JG9ubW29Vmfxp0N19rW2tgZegHjfdV34Et4Y2iaj/UrZ23GspcDv8l2pVApAYFFF+98BjIkM56GrFxvvy583wJQf2bZ9hfFbBFibZ/oAHAAbrChWUTqdXp4HlX+nF/l/ncvl3qzZTXPy7Jl7bNsOWMrFnITned8B4wIyvUKIHVqO8rgGzPYVUwe2gZRrmEmby+XeZdqFhU+AzKP58aKe0CLwPi3jCmbIoBICT3zNHgt8gIdrrwaYmHUEmWbHcZ4lR1u4r+d5azWYB2C8qH0KzmG/ZVlv9X0fQCT8VEsaX0Odix4zSBB4Xfhzw6Qq9nqBfROLxQCsQfLxB1LKx7CYi6kmpcQCNpjsz3nRAA+Yx8zuNP0aWljv1X6jJUmPuq4LOWMwIYtmMPf09MzL5XJYJIc0788ikci1uVwO3rdY3P4N5JhNBzQ3N4NlFEhPw78WPrahsv36V7Yucl0XzPbPgbjq+u6lx9yjP5bEQDhVWBVPzKufv8rM//DO6XT6b/I+z1/U7wXswDCzVhBdu7hx6c17Tjxa3dPHgNMiIejgVGe6FRERJLsgvrzF8zxIQi8iokEAipYQNzLNfKhjmaOZdH/ayC/ze5OSDZSMJIdkHeq5PsmyLIyPSaFz2AJAW0oJkGl6OHFEgyCbs3626aB3sJ+kDIHD4vbZ1bPDiR0PasWEvu0d25dJ8p/wpW/VxmupKsZZ1GC5XwA/Wvyxa9eueF9lLzM/LSE2TXNmTBZCoF23IjGmgE38z47jsOw+g7XRyu1ZPzstIiJ+ZUXV+enedDZn9T+MOVYdm7BvSs2U2WDNeZ5nEo2yYChalnUsl8uxRypAftu2P4Zxfcxtf+Lf/vilIOkoWeHQG9Z86Nfd2e6XSKJMNJdbsXDKcpZf7+npma3rwNgIzhmf3fTTZgMGcfeeeJwo7tXcf/311yMBBEw3+KoDKN98ww03/Lirqwv3Ri7Lli377jvf+U54kINdXHLyzlATPiQLLKWUL0ulUuyvWcAyLEmKvcAzG/HxZbrOS1OpFJjQJZXQPWFEhQwkBLmuezfGEFSIbNteU+hLqr3TOekAHsypVAqy4iUX13UB9sMrXY6UTFOQOPNl3/e/IoTAHIb0dNFKAVrVAfsBPP9vx3E4Gc51XUiDfwbqIaUqMAx30mEGt95m2OSqkjsutEO4b0Jvd1mWtXy0hB5zTwBY3t/fv8ZYH6TTaePtmwMzPpVKIUEHXlvV8XgcYC1Ys7thSzGUf7LrusbXtaQxP1w/DHFPx43lcsi4j7XvQoAyFFsQKzCWfuY4DicElVJaWlo+nH/e/IrZZ9asWac+8IEPIBhnP/OZz3z/xIkTeH4csgghLt+4cSPmQLn8hffAeADbw4cP0+YnN9GTmzbRcTdDnZkMUdKh6QsW0rSFC6lqQg0z6iAbyiy2/n5ezHuuwYK/8EtUPr0XXA9on1S9aq4AvIhaCFbomWZ4Ksnb06UMAvek1GClWjBXkr9RBh9MMaxVwwLr6cnw4rkHyWQN2oIF1pNxFUO3J0M5Bg2y3E8ALKCIw6xbx2HWXl1DA9U2NCjp5OoqXug2i+zYlkFxLLprX0P8ab7RmQVxALtGajhg2sILEgxbzQZTgK32xsVPDdTCF1d5IiqZTyN7zefKrLJ+dW215LJZfFeSwAqi0erOqqmkAF4FysYpaQNYSSnGsWPzefN7mnkM79xoVDHMGKwlzeYOA7O4AKG/1Z9q3AWgLl8krmBQUW0bgJSetcE4BqtiaSuwGtcIwNODd/2KHrzzV1RrJ2nlksW0fPFimj17Nr/AXCuXF1YPnOzspBPHjtHBQ4cYrN2yfTv1V8TIqW+gqoZGlpedNmcOj1/2kNaenC+ss/i/aY2JjNIkwBiNgcBDXGiwNkKKXSvJEpI8Fz7hGeo6eZKOHjrELyS8gFXLMUiDoGCgsjQpJ7gkWKUAQC0UTMBsA1gbdyqpIp4IWLssF89e5B6lT50i99QpTqoBOAwlhEAmnlUFwubnqg/B/OUkEPzU8YXvBWC96nsCqwsYH94QQzZivMI1ezYCNi08dcNgrQZqAw90BmujzMYN7qtQfEDMD+T6VXw0LwPYdsFr+UgHS7HX1E+iydNnUF1DI1m6vTgfBUID+FbKBR379tGmBx9gOWSAvlCQSMFv+4ILaMX5F9CE+kmKlVsR037pkHcm5V8eraA0rAJOddL+3bvo8ft/S4//7j6qqqmlxmkzmGk7b9lymnfGcnLg12081bUU/gs5mev/ZgaVj/rC6gGV1IDnNMWwTXKMOrx3Hx16Zi8d3rGNDu/cThOSCTr3nHPovHPOoQk1NeyRDVn2cZYyYDuWDmxuboZ8ZiANmic0XNva2npzS0sLWG6QoDNlU2trK6QXuWjZViygBnJ4eTZP4O04lrZgnwIJun9yHOf9xdaVTqffJoTAwl1eKVW837btQmlQLMrP14AQniZ/bds2ZA5Zur4ArAUYdHGenQK247BF14d+Mov8L8l7qxlvtpLYTbpfAVoCLAbrBBKuYP5CmvLsvG8tFn6LKgWgyAOQBwy165CUcmUxnqqhRXf40a5LJBLsxRguYR/gvMzwO1OpFLPvRum3uYUAy2j7dHV1LYhEIgCCcO2Klph2XRfsKHgHp/Msx1dZlgWpXSyWfsNxnA+MdtzRPvc87/PaYza8KZhUn169evUnpZSjsenuOe+886763Oc+B8Yv2DwPCCG+pqVdMS4vMQvYo7Wl1M8LAB7s/veO4/yt53nBgjDkfG3bHhWADx9bM+SxKMzStMUwmDW4gfk2E/hdfp6+LBKJIMbMAHsrmUyuNkBOS0vLPPhKh4/Z9BIiK3wfEfJ/P3zh136oGZAAAi474O77SE76nEBRYVUcqnBjc2bNmoX5NajoZAIwsRHfAhnMre2b3yBJaEUC8YkljUu+sKl9kxOlCEBXSJW3T3GmHK2wYgAYGOT1PO8WPaf32ra9VAjBiTA63uCagwGHlR+rJ5ehdo8JZ0GpjddRVawKc/jCoSQ+tXw7QFkwt0zZZ1nWeb7vo36wRu9JJpOQ/UU/QEHgPkn++Qfdg705mQv32k+n2dPfOVRix9Gj2yuP+7I9J3O2U5Gi+kQ9nwb8hG3bNh631Na+BfMLktaHpjhT+6IiiuvJiTHHjh1LOY7ziPbshBz7qwGW79//YNKL1TzaL3OLIyIiK2NVr+nq6dokhb9dkoynKiq92ljtTIA1mUzmfMO4Blusr6/v1xUVFQEoZtv263Ac27Yf9KW/9Gv3XjeoPy9f+R6qiCBHRLx6SeMSSLjjfgZJasQWyKVvynsdnxdOZrnpJ80bSbDHNpeTWyU56Ub/4x//OMYHXzuw5qSUy6+99toLhPbtnThxIn30ox/NxmIxsMWDa1DqPA1vn06n4aHKUtJhiW6teAHg9sWlAoFatQAgLQok0NfgFyNfXWp7Q5Lm7D+dTCaHVcgIJYa059n0a2zbPhA+Xtg7HXLEZsyU2qY8W36lYciOlEyjj4ekESTO4Hhv9DwPY2NZXkHimWw2u7IYpQCdjIHzxrx82LZtjIs+rSrxY+3NXZICw3DnrO0dDIMbmw2bXFVqv4W3L0gqMh+Neo2xYSghoN+yrIuSySRiFhLCwt6+LBfNgUXKlOd5SKyDRcczOmlpcHBU9X5cewoPYpqP5zxd10WCT9jC4nrHcQCwj6mE2PBQTMGzJZJ3ntRy0Oz3XUq55pprFuRyOWbUo0SjUfr85z+Pn9dce+21eLYJEkYK6/V9/0Xf+ta37inleOVtT88eGA9ge+DAAXrs0UfosUcfJdeXlCFBFVUTaNr8BTR1/nxKVVWz5CnYE2ZhsLxIdXqOk3Krh+gBDcgNgFRmRbaADXkadV54fg7I3GrJZA3ImdPhRXzNvmKp4Vy/BnEUGArGLUt5QmZVA7gMQoDZ1ZdVzFjfDxb/IesJli08F5VHrFokZLATTFSWIgZ7Ix6wsxgsYIAzoli3AFYDBm6O28d+kBr0MO01nrvBTyzis5RyTjMHFRgVgNLMTFOMYSOtDLZxv5ZaNuDoAMMsxHSVUvvbKo9K4+2L38MvgAJglwG0Nd63IpBUjhADIOyTqxloRnI58B8OsXwBckQUeBpIK6MfAhacAmLCTN3xDtNA6lX793ad7KQ/3P0b+sPdd1FVrIKWzJlDi+fOoTlz59LcuXOpBoCtAXjHe/Dy/s9JDxw/doygnIF7O8Dath07SNgO1UyZRrVTp1Hj9BnUOH06z08Atki++IsvISAznP8w4AWuWGjGxxnAIpJLVD6P0DFSedKyLC6SQuABm3Gp1/PIcz0dI9MMqsJDFdsY5QCeo3iGj1UoH214ZwOwTSIWVjDTUwGoMbKiFSQgJa8TOphZC+lic0yWK1YqAnztTOIH38v0eYS8ZAddW30+KmZplqyOYSZe4XtGpELJG/Pv3K4ICQ3eshJBoEigvGwV8Kp/52MrgDaIDdy3Kvll4F6r2opGs8+6Vnhg/1zPIztVSZUAj1KV5sR0iDZJLOoefbyjnXZt2kS7Nv0pSCgEuDr3jGU094wz2POWJZwjURX3c8rFlkFly+L7W08mw0zdHX96gnZsepwTcKAuU9c4meWQkeQAFrQ6nxAIHgbI/+InUfkET8ceYAsNALZQA0kmqfvUSWrfd4Da9+9nsBYv3NvXr11LZ61dS7V1dcyyTdrgOo6rlAHbsXRfS0vLTwFkBA/pUr72tttu++8NGza8SwgRMB7hX3jbbbe9GdtpkAdsrlmhYzLQM5Y2hI4d9zyP/S61FxoWpovyIHNdd0Ne8XKjrgtymIEMpqnf87xpkADNe8ticf4R27bPD0v7uq5rwNKiwFq9yI/FbdTHi/yO4/xPXpb0YkhtaubMs9iow/VR6PhYuP4Hw6DQDCrIUxZVsKgaj8fBSlsAhi4YxaF2nczlcusNs2WkCkMLrMMCxhqYA+gBwOKzAClHa6QG5RmIA5PUcZwrR9sn3NelsNTCMpqQT4afsV54v8txHMgnjquEvVZD4/i/UqnUG1esWNEUiUT+V0oJ/9aRSvbTn/70pksuuQSAJBjV8G78hZ5rwQL2uBo6xM4FAA+24GtRcE0HeTsX04Z0Or1MCIF5BrnHQO52pH21pDR8Q88CszyXy63IS5EDfALI8iw56JaWlquklEaKlkSEaEogjqyO1FA57QdXrfkwGG2QRn/rvu59k6XwWU0gIiJeXzw7ddmEZZ2F7Uqn041CCMhxApGEdy7Lc4aZtUQKrG1ra4vRRP8ukuxDeWKy0/RI3Ipfas7BsqyXCyEMAHFmWE4znU5/XQiBhAHEuAiyug+6Bykn1UMjSnWsmmritdwfw/kmptNpsP/CjMMTkUjk7FwuB5lh+EFuMT6RqNN13evzoO3fHc4cyvbl+gbkkyU9Mc2Zfkl+X4CB6PcDUso1RrJ095FdB3r93ikVVgVLIeOh20gcm/a2tW/+JJH4HNirTU7TM3ErDmAimGuQBJVSXqgBLPic96APrYniYV/6KywRoZp4zYbuXPf3+7PZ3T759YlIwm+0J6/NM9Ee0+oLYDKDTfYp27a/EpIZBSjGdbqui6QZSB63t/7+7+q7e08Gfo8vWvImmmDXf2FJ41KWIdWJAgDn0dY9vu9DJneQPO1NP2n+OAli72Luw71Ep7ZY9OUvf9kwisCCPxvjZMOGDZCM/31lZSV96EMfotpatiJ+XN9vxiXTqj3jkdQApinHmaBNrovEAJb2933/4srKSsynUYvrugDEIH2NpzCoYwBgt+Hxatt24P87akV6A20PgP5k/+mRFDI8z/uAlBLHAGiF+yfY9EGRUto60Qjj8SHHcc4uth3h7XS/gYE9EYRpx3GGBLSklEl9PPQJmLQXe54HCXLIgY/IFC5sV8jWYHc2m10LkFcngrBSwWh9U+x5uq6L+wvGu/Ggxvxfn0gk4F36nJUCSd9wve9xHMc8ew15vHQ6jWQRwwJ/SyqV+i42zGQyF/i+D1AWJbguuA5gpMLTHmCt9rYfBORjB8/zrsQ80P05bmsD1KMT/zhm63oHzbNSOzQUn48KIdp0/DsMIDrvLYyfYyrNzc1g6gbS629605vuveiiiy5ubm42ihJD1mtZ1rpbb70Vc6Fc/sJ7YDyA7d69e+nhBx+khx58kHJgdSRtsifW09R589k7DKwxZiIYMKWQxfEX3rfl0/sr6QG92K3OVoG2g5mMp3c/PIsRXyChrBbOFcPU0j8BBLBkal+WwVos9KVPnVQejOk0M24ZtOjtJZ+9DpXcJ4MdDDYqEALMKyygY+HcqaxiaUvIsQIwwgtgLoMWsQqWTlZgak6Bt7rOMJ/UgABK+tmwQQ1QgeMT5bI56u9TMqRoP0AWAwqAfavOS7Fy8err7RvwzTXyzAwc63YwGKxYuWaMMBNXs7xCiKoCOwwTjT0olVcu+1Fq31y8pzx0FYhtfCAD8BcSowz6KhaaJt8yWAtAWgHaSrZU4icz6FTbik2oGeBZKyltHvn6J4PSFTFKd3XRI7+9lx659x6yLaK5U6fSvOnTaP68eTR//nz+3qPArUG1nd6T5TRv/dEjHdR++DDt27efwdotO3dSrHoCNc6eSw2zZjMINbGxkeed8bc+PU/ZSNeX0PoC4FaBsgPJLErqWHlWMwjJsVDFE8QRxDq3u4vcri7q7jyh5Y+PkeemyUsrRq3y2O7X9YKJOzA3MP+NGgES4fDC8VniGIkkiH88r5UCBKsPGIniAnDQyDUHftvsGwtgNewZq1QjTEzG+WJ7TpwpiEcm9iBeq9iERD3EMigzYGklfF/U5H8j5R5SCBhQBFAg9cDNdMDL27xp1ARMnGXVhiCZBQkuipWrVBZUfHYwXFYAACAASURBVOPzgWqBrr3rxAk6sGc3Synz/SYe5/tM/dQpNGnKFIrFk4G8dFjq2agJ8D3Hz1F350k6+NRuOvA06okysI77Frxz6yc3MdhlWMiFsvUljMDypuUeeF57wDyTKSuHBKVPdVHHwYN05OBBBmvbd+8kJ2LR6hUr+FVfX081nCgxrONSse0vA7bF9lR4u+bmZkihgjnCBbK7t9566xMtLS0ADD8S2vb61tZWZhiEGDHm4zHJuhW21/jdgTnX19e3tra2FsDpqCUkp4dth5TJBWvGsqwHhRDwIdzS29t7brh+13XBwAQT0837Nl5s2/aIC1qoLxqNPpD3/10IkK2/v/+caDT6dS1lfMKyrNXJZPLpURuvNwgdHx5/WHBrxUelLurqRVUsgILtB/nk9UKIL+f7lMF2IcS60c5NX2PIYTJomGcKXuY4zs8Lz6VgsfU2x3ECBtpI52184YQQ9wFgGa2PtMcnWMzw8f1FnqH3itH2wed6kR4AAOR1IUEJ9irYjFuxcF6MHPRIx+nu7r44z2IEszJcAl/glStXvlQIAQ/UsKfokFW+/OUvp2uvvbY9FouBJQ55ZQBSgd9hMedb6jYhz0DseqfjOC+FvDfAJu0tGni2Flu353lT8gkgAOPB8mnNL0jDV2/UYhhI2ldyPbyWtcT0kMkCzc3N8KUOqJMVlUQNgAFD5YK5l/etnn5RTEr5ib3de39KQiLJBOz7/oSVXDq7fjZL4YZLAVs1kMHc3L75Mos9jwENK7BWyu9HtnYs+gkR++imJyUbvmNHbfZghCelll0F8xMM1kGgRjqdvg7zEn7P2kebTvQep66+rqA5dtSGFDJ8Uc8ajl3ved7rpZQYL6b0QFoWTHftBznIJ1KzU+87mjlCbr8b/ia9LynstY2Vjd/VCSeDEjv2n9j3y66+rpcCpAVYC9AWCTKO4+B8uWzp2HKpkASWppiYqH8yVZHCfWUTPK8xHT3PA7ByRdiLG2BtZKJ1T07mzkHdtbG6m/ZP2P9Z50jyEV/K5RVWDEzeq2uqau7QiR5/IiKMMQZRXNcFUxGJGGFQ7D90vAMYv/f7T9xy5v7OAexq1awXbX35kivh2Qz2N3wlAVbieh0RQqy2bRtAyKBy0882vJGkCLyDe44STetdQW9729uwHeqBbDDLuG7YsGF+IpHYAbC2sbERqhH9juM0DuW7OerECG0AxmEmk3lUs5MBwq8VQjA7LyzfDdaxbdtFeVQWyNsCEKtE7BmLrybakclkZmrvdkhTj+jNmU6nLxFCIBEJ4/BZcrM6oQT3HSQdlOzfbrpOA/K4n88tBLkL5r7leR4fD/f03t7e9fF4/ONSyo9pNuyITOFwXZ7nwX8cdhPH9LPA3kwmMwM+1vp+VLRCxEhjJG/fMFVKiToBRKNAnvy8Yu7xpYw9bJtXVUFiVqEfbiBpPlx9sGawLAsJPPBH/5TjOGCvYl4siEajYNvD1zsARfOKFFHtnQ6m+GHLss4Z6lkqbKlQqv3AcG0N+6frbcCCxTxDHC65GOly3Nfy7HuoECBgZLQXLnv0jrV8+tOf/p+Ojo5Xmf0ty7rl1ltvfV9zczPui7i3DFnyXtpLb7vttiF9m8falvJ+L8weGA9g+/RTT9ED999Pv/vd7yhSVU2xmjqqbJxMU+bOpalz5jILhBf5hNBSdAWyey/MLim3qtwDY+iBQbDgGPZ/4e9iwDwDsIV9S3kx2ngzYuFfkAIQ+nOaZZtmFlmvB6/bDDOiADQAxOCfBgTt7aM++N4ymynH9bB8MLNuHQZpwWCKgX0L1gcAWwAIYPKzTCVYXRowsfBVbKBfDUgx4NVrGFsGsFUACxbmcznJbF2AJ/zS4CyAEf4bEu/6lYW/JMBh7d2oWLvaZ5dBW1UHJJX5Jz7nv/G+kllGXfjJYLWlWGns68gej4qJq7weC7wfGZzV/pAsPQovSPwNwNvS0qKKvWbA0QHmtGICsjyrlrrWMNaAfzG6L/AyDvELh2EdYnMleRpnWewnHvgdPf7A/RTL9dO0+jqa3tBACxcsoIULF9LEuroAYHnhj/6/jhZ2tLfToYMHad++vdS2cxe/knV1NGX+QmqaM49q6utpQn09j0XDNH/h94zxGDc+3UO02CQd4KOCBALzJzNQQ7tCrhzbmsQLBY4q5jp7a2uZdcQ6JKhkXI+6T3ZS98mT1NV5grqOHycAhsy61TLxSjJY+7rqua2aJHhexxNKccCAoThmVsu3K+BSMUeZsaoBWAUqI54o9itLE4OdD3WCEMDJEsTaY1d5ciNmaECaJYmVpHOYXQtvWhV/lCoAANrAjzYAsHXSiAZmB/rJ9FeB97bWlA8SWjgGaa9u7v/BChYGuEX7TXzk7bX0cCFgG76+PW6avW87jxxVMTYeZ79ap7qaUlVVfE7M7eXrPPD8OpBkokYE7mknjx2lzmNHeYxgP6hBQF45NWECzxcTd1V7Tx+rhBf+/C638M/VAwaw5SSNRIKTTY4ePsyy7Ye0h21SCDpz6RI6c+lSamhspIn19cyyHWcpA7Zj6cDm5mZIzBnvSgC2U2+99daDGzZs+Dn8D02dUsrX33bbbT9yXRdgWeDjBXDVcRx4QIb9bktuSkjWrigvNHMAd4BV1C+EeKtt21qudKAJmqUDwG85Ee3XPrtHhqgjLYR4sW3bkEMctmgAEYwWrk+DomAKYWEXDCowhUqRLzbMKLC6NkDCVfvhlsRaLljgZsAlEolAUpolr4tl6mq5a/TXsD6x3d3dSyKRyEO6nT+zbftVAEBG6jctAQtpXQZYenp6VtXV1Q0gVEPsXODxWbQnH8AN13XhAQuA/id5X92tWrb4mBBiRaHsZqkDVnutApgMR64ANJo7d268qqrqFiEE5K1HLQ0NDf4VV1zxjiuvvBKetU0jAQujVlbEBmHJ47yUOUt3u65bORafxlCMADuNpUNLYci7rgtwFsxsltbEONVzCePplY7jmMSB4MwKlQESjUQTWcR1oFy66E20dPLafz5y5MhHeu2eIzmZqxTCkjEZe/HcxrlDSkIWsFU/7TjOZzcf3nyhpdhhsQGwVoqtHVu/RyTfAMnymljtTdXx6r83EtCO4zykfWvn5hMNfug4DoBKLloCFIAaHl1ZUr4310uHPahlqhKPxP3G5OQ8bm0NC751dXUtjEQiSEgw+hQADhGfAUZ+qdAnUrPUN5/qO1nb2TuIWHycLLF+pjMT7Uc7GfQ1oM/h44dv6sye+DSyFuuTk8iJAneh30Bm3SggtB1uW0xCIm6mUtHU1onJ+sV5cOKpXC63FkCl53lf0Nc08OJGvNrWsfVOSfLFAGvrExP/bWL1pLe3tbf9L5G8PCKi1JBs+FZNVc0GzXyE+sLKPKB8v+M4L85kMn+vk4o6LctakUwm94Z8k7mNkAe+c/t/9m459IdA9jkWSd708Zd//QYNDAGgA9N+RL/yz/6k+VxfMIuRi8jE6YMv/RxnbeZBJSg6cIINyo033jjx1a9+9dF58+YRFnu++tWvZm666aZxaYjo2Im2IpHmhBDiTAMsa4ldxFV8lyiaEV8g/XtCe/EiUeRfHMcB4F9SATAajUb/IISYV+gNX1iRZkpDncIpZGmbbV3XhZf81WDYW5a1NplMFu3fbuoIyxKbcSOEGFLnK3w8Pc4gQQ5575ISp9Lp9Nu1NQPA9HNhqxAGjWF1ANnuoXyzS+nw48ePVyUSCcRbMMO5mWACO46DJKHntITjogYfAbL+NpVKFaTJDD6sTggAWI5nzH91HOcd2EL7poMpjnsdz2dcF/0Mg7EMRvOwTOGenp7AUqEUe4SROiWcbKC3a5dSrjAKA6V2qOd5b5JSMpMYYUG/8DvuaWP2wkUFSEZ78sknt9x+++3huLKrtbV1fnNzMzzBvzFcey3LmnXrrbc+U+r5lLc//XpgPIDtnt276bf33suvRP0kciY3Uc3U6dQ0azY1zZ7Ni1QU9no8jfw8T78rWW5xuQee7x4wQIj+CWAg8HJVLCYsujN4oeUkGczUMsIGqFSesT0sZQl/RbDQ8DteYLIyIMCylFry10iAMgM3rsHbJKUmVFNl9QRm48L7Fh6xAB1MAZgSeM/q3zXaoh6NDCKj7GD5YUkBMAMgjJFYZpllzdxSTF7l82jYqmG5aDBZDeALMBpsXQNWG5Yx/93To1i47BfJ5AglJQpvXJY9Nj8H/B0BoARMv5BUstpWcJ8ZSWkGtsHKZXYegB+8wOJVYHAh0ZUBEz53BazwA6RhxWnwgkF8zRRWv0sNMsfIc1168uGH6MmHHySrt4fqUw41TqimxYsW0ZJFi6h+0iQFklSMmq/+fA/sv9rjgV178MB+2rt3H23dtYu27tpNTv0kmrZoMU2dv4D9Oatqa/kaIxEBc/j5LQNJA8MpyoYZ24WyxQMS3AMxK5AC1koBOJ9ANUCrJyjPWbUYY0BbnwTlJFF/vx8w7iGPq2TgIW98kj1OAXJAZQA/8V73yVMc4zLw+053B7Lo8aTNvt2IXywJn0gygDggNQ4GrwJZzTkyY14nfhi2Lxi+KtEjNsDYN/63kJQHA5Y/jwdS7YgT7MGNBA4dZ0xcUSxb9dkgRrHK9BiQg9aKBSpumfcHRkeYMWuSf8Lxo9BzeziVikH7hgZf4HGLNRcD2Jr4ZQZLoIahriLGL99/entUogzuMQHwXDFIUr7Q71vFS3XTYCl9nYDEwRtjJQQg4/dgXOn74vM7b8pHK/dA6T0wCLCNx8lNp+lYezu/DrEk8g6KS5+WLlzAr6amKUxCgZftOEsZsB1LBzY3N3uQLjX7RqPRyltuuSXd3Nz8VFjy2Pf9xTfffHMngC/NEMEuAFfPLIVJOlQbtQQrFhn90fzugodzKSNaqhAAAxgLr06lUpDyHFSwYJvJZO7UMnRH8jKrZyUSCZwblxDgWxRYqxeAITUJ1hh8XdfCazPPcIFfbr/v+5dWVlYW7Q+WTqe/BulJLE5alvVa3/exwAeJ5aKkgsMnG1pwZsDF9/3zNIsPD+VvTaVS3xltjBQwroZkeGppaYCVk/Jgx4NahrRvtLpDi74B62ikffTiLVgpYPWUJDHtui6YW5CmBSMP1waL/yiQh0bbx1w00w9gA6RDTRl0TitXroQsMNiGuJZFlWuuuebQm970Jl7ATqVSFxS10xg2cl0XiRhYMMbTCHsdVlZWemPxaQzNR+F5HubwZXmW+a7e3t7Vo4Hx2DcsKQ02OWKABjvwMDWsJGtzczP8awEMcUnNljRhyWDppUsWvuH36+defN5Tx5/6Y09/hmWpkxG7ZXb97ABcC3ef53mvNb7BZv5t6diyXEhC8oItiL62uHEpSw9vbd/SKokgw95fGav6YF287qvAWU2bXdeFn+TriGibbduQukacpe7u7ossy+L4IIHCMWoj6ZB7kLK+wpEiIpKd4kytsIQ1rMdyOp0GKAsAEQAbF/Rf3rsbEuzwrQX4HfhE4nPXdR/y+r31RzId4dPuIUucPcOeAZDpg7oeeA6zfOnxk8evONp75Ps5mTPyzHh7s23bZxk/4R2Hdkzsj2SfIElTY1bs6SZnCqTyj2qQ7RnXdcGyvlUfFNLGmDu0raPtO76Ub2GwNjnpnrrKuhdv62i7Kf8d6VN4r9Ge/NiE1IR1AIVD7L5tvb29Z8Xj8TflQaBvop68n+vZtm0DIH9dnj1mfDzhn/xKfP7jzd/6w9NH26A4oPqJxOdveOXGTxpFh3Ad4Y4J/37TT1uWE0nEEi4TEhPp6rP/lrZt2/b71atXQ3o5KK7rfjsv48rA1O23305btmyhzs7O+A9+8INRY+Rwxw95ieOLwgXJZBKsYID/50gp2Qs0LzH/bcdxikoQ0cxi+KtCdQBJRvhmjrH0347jQEa85BKSoYbdAPxah/Tm1PETiQbTh2tziIEOSfJzUqlU0PelNMzMQ3hg9/T0rB9OtSOUwMLHi0QiVb7vs+8uJJtTqRTu0aOWsBew9nYGAxxzz0h0s8xy2Iph1EqH2cB1XTzvXGI+LlZ+vtTjua6LhC/cQ1F2g6kcZrQPVx+sGSoqKgDgI2mKFRx0fzpadnoFQmlPT89Z5l7hed6/4VllpMS3cGLAc5XYVJBsgGZC2eEcgO2l9pe+3uHERtgwQK1m2OSEUo6hvX3/2Nvbu+hTn/oUs3pM8X1/mhDiZUKIIe9x2C6bzU769re/PUjyvZTjl7c9fXpgPIDt7p076e7f/Ibuuesuqpo6nWpmzqKJM2fR5JkzafLMWbz4Nci7tuzZdfoMjHJLyz1QQg8MktLFPDdSofgZeBkq3z+zeA3AE0CgATkAanSdOE6nOk9QWjPRIBXKzNWcZrsySzULFJiBRAAYytPRpomTG2ni5Caqa2yk6tpaqq6rZaaTATcUA03LhhrJZA26Kj9XtSQ/mDlsQAzFIDZgBP8M8e0UOK0ASwNMmL9xTAC12d4eda4eGHce9WQ87YGowGn4WTJrl2Wd+wOgdAAEVrLRgxhqARtNHdWAKtw0Ca9Fi9nJYCkbf2B4BCsGWTV7PSbsBCVsSHYqhjG+9utTUf6/7FUc8n40wPSz2qKAbQMWwU+y7dFHaetjj1Au3U1VFVGqTSZo6eLF/GpoaGAwOR4PcmVLGHHlTf8cPXD40EE6sH8/PfPMM7R19x7atnsPVTY00syly2jawkU8ZsAaBJMSfp6Yl89vGQKwDbNjQ40ZAGsHvE+ZSW78ZgNP1IE5HwC6DDiq95GEYgnJTHQLqwN6YSybk9TvE/X2ZVk9AC940EL+/dTx43Sio52Ot7fTqRPHqbtTMWvdLnjUqoQUyKn39/aRU13FfVpVU0O1kxqodtIknqtQFEBsM8ka6ruR+o+TXozkuk4oMckPLEuMmKgB3xj+TsDzVsnIsy84J24kApatkfhlCWaFYA/4xYYAbO7eYN5DTn2AyWqSWIwMcxCrinjuG5wsUppE+gC4PrAfx96wBUdwgEEuxAx+GzlnM3RwvzGKCEZKuVBdwoC3AyB2hBnQAMKxrfJn10oKOpYPBnxLO8fnd46Vj1buAdUDDNgKEcicIwkLjPTjRzro4I4dDNpW9PfTormzaeGc2TR12jSaMnUa1dXVjbcLy4BtqT144403WocOHQrfkf287HHkiiuuiNXU1IQl4PympqaKj3zkI/cACNTH8X3ff3GxPnnDtU0zbbB4myxW/lcvNmNBHpJ5J4UQlw4lAagBP8j4XaalVuFNGEjBjQGsBUgMMITr04AofFjxHgb+G2zbDsuTjnhJwmCt53kzbds2sr+BrG6x1zQkC52DJ7FlWSwziGZJKT+ZSqUC/8Xh6ixgXA0JGOttwJiZnWfjtUFCsBhpYdd1IZcMn7uAdTTauY2VYeW67mfz65LwU4Zn3HsMCCeEeL1t22DvjLlor1X2WQ5VAiAGsrXB4u6qVasAfsFDtOiycuVKsPN2JRKJosDOoisObei6Lrwg0X4kaSDhYF08Hn/KgK2l+jSaqj3P+7xmMBfNkA/LTwohviiE+IXv+wAzkTY9rJzyFVdcEdHxKUivrjmDyAnD55BuisYuesv6v3lld28Xg6zJiuRXZ9fNCWSUw/0HeU7NVgV9FDKY63ccenJ6LhKBPHQdCfrhkoalzJLd0r7lM0JJbFNMxN/XlGrCgjwkSRkw8zzv/VLKf8RY196zLL2svX1RHwwAMA84UeZkbyed7DvJzbFEpLfJbopHregfHMdZP9Q11mAtZM/ZHFWXm4QQP5dSAhiK5RNrrgzHIsSarMx+6LB7CI/gYSGxV81IzYCs+xdRTzixA0z7jkz7o5n+jJWIJACgYpODUspVqVSKUd/9+x9MdldU3S+JVkdE5NBUZ2qTEFZaSnku/HoLFBkge4u4TVs7tnxRSvob/D4p2bB1YtXEFVuPbLmSpGBf4knJSUdjFF9YXV19IpToAXbuKt/3l+QTL1ii3cxpPZYQP1GYWct923fyxj/svfvGLfsNpskLHTdf96KvxbQEflHKA0937Lz13//45UDe24lV0bkTrqA77rjjPzZu3HiVuQhhhu+vfvUruvNOxr3xBXj6Lbfc8iyp5WLmsGbQMvCXB+Tfb9s2g2c9PT3z88lCYDVPCPsEF1Nn3rcW18F41/NYLFaifqj6Pc/7jrYD2JvL5VYP57eMffNjAoA9+9QPxdAMJ07kPeeD5IFiziu8jed5sALAfMe4gUXBkKzCMNAPaetoNIrkICT1oF8DoHG042s5eU7uAPM7lUp9BfsYuXfNOF83Ut+MdozQOEMCRFhu/hbHcVhJ47ksrusiWQrPUCiQ8EUiUnd/f/+aqqqqZ0nKm2MXWDNAFv0ck+ABb1rNaj9iWdYaw5wOPY9hnJ9r2zb7IBcW13XxPhLmHnQc55zn4nzT6fR9oWfbIK6Mpe4CD+ePCyFwXQCklmwxMMz5I/ax+s0XvvCFpzs6OpAgYwpsPZAc9C8jtN1pbW3lBKJy+cvugbEAtmYhbueOHXTXnXfSb+68k2pnz6FJc+dTw5y5NHnGDGqcMZMBgP4+BUAEPo1/2d1ZPrtyD/zV9kAYtFXkI73or0HaMPMKHxt2lZEFBoAB6dDejAIwMwAxM14gmwzmmgE5+7N9LDEMIFGxuSzFsJ1Qwz8BSgL0YBlhSIBWgJkGuWTlMam8FRVbzYAVYYDBgK3qYprzCAE/ITZecMFDYO2g9wKABUBsVsXEQA5ZAdAM3uCcBrGP1YK/AnAhmZzVcspKZlmBNgDNtB8tAxSqXxkMZzBNBl63imGr/CUh+wmQ2zBsAVooGWX0j6WYc/jH1057W4YZdobtrNl0LKGqAW0wdmMVFdSXydCOzU/SjiefpN6TnRTv7yfHErR40UJaumgRM3GSLHE9LnGhv9r59uc4cYC1+/Y+Q089/TSza7fu3k0TpkyleStW0awlZ6h5lapUvvS+8mj+s5RngbAhRqxmNg6KMRpoHOSHHMwFDSpqqWKVKKK8Xgf8RFXySDjhQs185Z3q9/eR35/lF+IO5mW2P0fZfp/64HXNDHkl8Y4X4hbAWzBsWQoeMS3jaaZ9L89PBvssi/uTfborK1VSRWWlAlThA8vxS8cqMw81WzOIS5oBq2TUTWwDu1apEiCpRX0GpYKB+jj+6TYo0FOzh4eQhzZ9HcTtkLwxA6NBPB+QKzbbDkrmGWKwjAesVeFZp86EK9KgMgfEZ3lkawosdrWU7zBe4USbsAe6OY9ne22reozPb1APDyM1vtgnPAwcG/rtn2XSlCst98Bz2wMGsGVWfizGz2cnjx+jzmPH6ODOHfyK9PXQ7GlTac60qTRzxkyaMXMmq2eMs5QB21I78H3ve19dNpuFZ6opJ1tbW2taWloWSynDHld7br75ZvizAoTQMVR82Lbtr5V6zPD2mmkD6eCpRDSqFxr2PXHiRHU8HseCPACzw7lc7uKqqqrtQ7UjxHSCr9tFGhDlTUOLgxg48KwdUQYZZDjXdf8j720HZhfXJ4Sw8qAtPEzhk/nRVCo1rG9YYftCMrCnsKgihIAs8rnwznNdd00xIKipMySxCnD2rVLKQ5ZlYVEUAv1F9ateYMVi8wohxD3JZPJSeH2G2z2atPRwY0EzOhmoGU7idoj+gUQuQKjuXC53dmVl5ZZixlp4gRmglZQSIDH4+zc6jgNgbVwlxJw09YAl+TrbtsEE5nLWWWfV9vX1Abi/uJSD4YFg/vz5V33nO99hGc7numh/WTDVAC4G0t0hv0WWJE4mk8wsK7aEWLJF768lpTHncG1+lMvlPhWJRPA3JKZH9Clubm5eCIJmuH0T1xElCu4hF8y9/B2zJy2/oyt7yopH4j+ZWz8v8PsrHNeZTOYx+FEbudldJ3bJSDTysCCaIogeTGacF82aNaunrb3t/UQqDlZYkQ9McaZ/QHtj/tZxnBflEzrOzHtgQqY0KoS4wrZtZnxqOWIA+pAGhR4xa0qAVXvQhXUoPxr2TbYnx2KR+HEhxHLbtg8WXoMCsFYnjIvv5BclbgyBTH/rOA7kjbkANM3J3M8Oe4dkv98fgLVCyPdOd2Z1Q4Id28HrN5VKQZIbYOCczkznphO9xx089E9xpoL525XL5QA4BfG2rX3zfxOJV1vCOjHFmVobEZE+PYYeGE5ava2j7TqSkmNlfXLS4ZiMLTmc2bfMFxZAaJqYmNhvR5wVmPOFiR5Symw+QechzVbjmFsgZYrP4J3r9OZ6vnw4c/jqPR2bav60d2BIT5sw549Xrvx/YJZi7r7Ftu3Am3aoMe+67tW9/Zlv/dP9sBZXBXLNh34pwFZ7orW1FUkQAOauMn25c+fO7m9+85vwg+VivOGLnVNmO+3/iQQZgPuBpKy+dwJUnAH2aDKZBIsbc3rUEkqEwbYAbrCiwl7Dhgk+aiWhDVzXRcfAl7TL9/31lZWVg+am2VTLOiMuggm9q7+/f92ECRMGaXPrhBJcQ9xT35FKpf61lLaYbYtNEPI8b61JcsC9s7e39yfxePxRLesMdvyaYvpVS/xu0vM7SDYJ3ec7ocaRSCTAUB1XKZCzR12/sm37FaNZEpR6UN03mDiwRsDzIBIlMJYvHOkeUWDNMCjBw/M82D0gwcGVUp6VSqXgK44YhfGDcdQHWXfjBx1uc6GlQjabXVs4fko9R54Anmc8r83uf+c4DiSMSy6wirAsC9khAPuROAZWMZ5VH3IcByDzuEroXo14ff911133UynlP4Qq/TE8zYUY8NsuPGBra2s5/XtcV+H02XksgK2RAt2+bRvdiaSjX/6SGuYvoCmLl1DT/AXUOH06TZ6OPFVS8p/Z7CDvt9Ond8otLfdAuQfG2wPBQnfBwrq6yWigQC+qKzKWYpAZIBMs2wykkrvwOkVedxdLKAMQBDgCVioATywoDoCSSvITsr8KnBx4ASBMOJBMTlEsrvZRAJReZNdgqJI6HvBODK/7hwEM1T+B1qb5S3eb9tC8IwAAIABJREFUfv9ZLLPw9ljhB+gB6WgwgCFzmtNAtfL0BSAEeWgF7Krz5d/xYhBJeeMq/1wAvcpjF8CSAaUVMK28KNnrFy/tU2k8MsGOZZ9LBmAjCuxmD92YBn4gtwqvR+2zyQCQ9tXV0srxWJQSFVHK9vTQ7h07aM/2HeQeO0YS8q/ZXlq8YCEtWbiAJk+eTE4qRanK4GvQeIdaef9x9sC+vXsJ3vS79+yhtl27qG33bpo4fSYtXrue5i1fwUxsMDUxloxnczGHHAm0e7aEsZk6JkIosBZjFzRXll0PJYMYKVz1sdrHJC6oBAgVS3g+YO5o72kj024SH8JqIAPgreSEiN6MS31gxPd41AfPWMSfviz19cF/GnNPsY3DPqU8X3uRhIHP+rm/RASesEJLuYPtapMN9nsqxbHKeMEaD1qArRzX2M9aScOr5IqBpBM1l5XvdSRqFAyQcAE+cDFF0/FDcs+D9gvkhPXXgsJYNkSiymggbTGtKnmbAsC2mP0H1BT0uNGDxyTvFFMHR//QmDRSzsHPIhjGxR6nvF25B57PHjCALRJHEIfw3NXVqTy4AdYe2LmDKOPRtIZ6mjapnubMmUNz5sylxslM3hlPKQO2pfbeu9/97lmWZQXywES0t7W1dWZLS8slUspAXjgWi/3xi1/8IhbBsXCHUrJcb2HbpJQVnucBIGSmDcAO44c43Hmk0+nG/GLhfVLKBZDk00DrkKylENMJPpivCnuGhZitnmVZlyaTyRD9auiju64L+c33QGoU/mq+7z8TiUQe1B6uRYGipmbP8z4kpQTYDd9fMJY/rr0jwVpb6TjOgJnlKBc1k8mc6/s+JJoBzv6t7/s/sSwLgBGYgj+xbfvVo3nlFSywbgG7sHCRGn6PmUzmLi0tzVLQYWnpEa4ZpFsBxAFwGOT1OMI+BvgIwJ9ixnY6nT5TCIExhWO9T0r5IeOn6DjO64upY6RtQszdYLMwk8q8uXLlSnh7Qh64ZPMWKeUdXV1d7929e3eY4T7ephP8DpPJ5B80KJnzff8lkO5Op9PvFELcoZ5j5LtSqRTkXIsuYZZssftrP0eAl+DEPgpGuBACLPspWm4XMrhDyqmiYS0tLa+SUjKr3ZSmi6I5K9U/YGiE7c65sTsVr650c+6/TqqaxBK1QxXXdcG6ZhlYA0a0Hd7yOAmCZOduyop1S6YtOdHW0fYWkpJlxS0Sn5xeORPsM8yV7ZlMZl1FRUVFJBJBAsq0PEk0YLxBGjQejz+s4xY8wxtNOw55B7N9uT4eJw3JBkpGbVyHS4YCLIZh1kLuHXLGAPWmCyG+Y9s2JEW5aBbm44e9Qw58ck2Rgr4005l5t1DevChBe8Giz4nc5kPuQb4r63Zl80DEi40UL95vO7z5yyTEdYJE72SnKR6z4JOkWOzwWPR9H4BirRDiH2zbZjZtW/vmdxGJ2/F7XXxiujpRvXRX566kJaxHhSCnOlZNtYk69u0tZOdalrXJ932wMwHN3+o4zjUY1wZgw3WQUgIoafT93A/3ufsXEMkzdnVsOvDkvt8iKYjL4sY19LLFb0Zbr7Vte0QWvEk28aVvfe3eweTsAxAVl9Tb2tqaSKfT8OC8Sx9iy8c+9rETfX1955tj5uPSSzZu3Gg+H24oDnr/1KlTtdFoFH0IBt3DjuOchQ20ny+ANLg2HxFCrCrWkzudTn9CCBGA+bq+nb7vnw2v4aIaFtqogA37klQqNew5hkC5k5FIZE0heKnHDK5vHTyYbduGJ3zJZThWd2FFem5g3kAK+jOO41zved49+eeRizQrdxV8kUdrQB4wg8Qv7jt4RvqV4ziwSACA/xbMR/welrEerb6RPtf2ESb5CZs+rC0JIOH7nBXtEYuxh74BWIvYPGEkmXpzcNd1mf1bqGriui5UCT6jx1zAnA7JX+MjePAaRu+g8wmpOGD8rE4kEnvGe8LpdBoM2LD6yI8dx4GUfcklk8nM0PGpXsu1I06hrqey2ezq8YLLBZ64+/r7+1dcd911UxEXQ40FEP5WIQQz8oco6dbW1vIKaslX9/TcYSyALQMCuX7atnUbg7VQimhauJimL1tGUxYspMZp06hh2jRWgMMXfCxaojyboXB69lm51eUeKPdAaT1QuIBvYsGA76Lxp42SFYUHoWKKIs6AodbjumSA20w6Tb0aNMFPSAz3Znp4WyVFqeSSgdoAjIU0KABbyIHilWSwVgG28WSCP8NipGGSBmdmgAgNIvNziXo4GWDiaf/WwvhWCEINBTAZVqpiaCkiGLOyINsM9l5fGJgdAGsZsM0CrAUIpQChAHzSoC1LK2vAVrFtNRCswWgG28AC0zLRYIIxCKQBIbBlAdqahVoARkbaGu8Zpq6SYQWYBOAb78coHqugRCxKfraP9j2zl/Y/s5fSR49R9lQniUyGliwEw3YhTZkyhaqqq6myqqp8byhtOv3Ztn7m6acJ3vS7du+mLbt2M2DbMGs2LTv7XFq4ajXFkAQRjzMwaqS6BzfG+FrrdwvYjUGSRhhKDG0TyhYPVasYlANi40YbWG1iwEW4ZvNWxl86B2nbAY9XzBU1LzTTnYHUHOWMDyzPF/M5gFg9/3p72Ws2k+5isNYkS7A3N0xs8f1NszQ51tiQHI6reKI9YQHSWhHBfs1gwQKcjdsOJWzEICVfDCYt0jYYJOEEEAVOY26FwVrl6Q3AtkKxb5FgwbLzCgzGfhyioPJu2PZautiwi837KpypeBYug+K1/mwo8HdQZuezmKx/tmH6nFds4vX/CdD8nJ9NucJyDzw3PRAAtjoGIXkMiXPprlN0YOd2OrBzJ/V3d1HDhCpqrK4GoYwWLlpEU6YGy6ljbUgZsC2151paWpbnvV/D3nCbW1tbl23YsOEdQogAuFm6dOmJq6++2shvPqH9C8cFKBlWQ7F+l2B85XI5MLAwUp7I5XKXDLfAnE6ng/ZLKd+ZSqUCebgxgrXM9jSMLADMeV9Vw5b7gW3bbxgNFDXXJgzWCiEg2/kaKSUWpl3NTiqKSYr6IOMajUYf0aDx7ZZl3eT7PhagweIrWlY5xLg6JKVcaeROTZs1swXyypCEhcff2ZA7HW28aUYngLiGYn0AtQcgoBC4rWDxFsDnqKW7u7teL1xO1kzw5Vri8FHHcQBsjKuEvVZDFT1LtvfCCy+Mdnd3w8/0/WM84F4p5csef/zxIVlqY6lTShlxXRdy5gwgGdnbTCYDn2MwxCNCiK/Ytg2fvaJLmNmIBIRUKsXSwyMVnaiB+QPw6YBt2/M9zwOgf0ah3O5w9eR9twH+sYSvKbNe7lA2Mphg+MELv0RRq2JET87QfERV/89xnH/e0r7le4LojVDU9YVcfUbDGXvaDre9jIT8BR9Pii/PqJwBics3EFGHBswOhqQ+/5QHHQD2oq8TAIH0+e7Tvp1czam+k32dvZ2Q5qXaRG1nVUU1WLdDsru6uroWRpQ8c1gG+fG8MsDLPM/DNVyqmfEvMYkvGth79GjP0cVuFrkhpoj/mlk580t5Bjh8UOGr+P1UKoVz4fa6bvrhQ96h5WD/VsWqqDZehy/cDKKaGto62lpISvalnWQ39NgRG8k873Mc55YCj8mg7q0dm18jpQISauK12epY9fpDXTv294n4Y0RymlPhQB6Zx6GWjwYI5gAkyoMh304kEmBeLob/suM47E8bkjKF3C2+X8wA82yv+0wHSY5XXXe3fe+Gk97RQA1iYcMKumzp279o2zYSZYYtBfLh9I37P059/QO3vYO/IpJZoquuuuqlq1atApMaUtedYNN+8IMfRP+yhDaKEOLNGzduHJHJW9gQ13UBfuIe0S6lXJFKpQD2g42IZAWwxSE9DX9XSNWOWsIAYmjjg0KI9cUCvuGD5GWVVxERJLiRIHON4zjGp/hZbUmn028TQjBbdijwssBD9IeO4wR9N+qJhTbQ1wxtsuHJbNt2oAoSrkffLwAOg6H877Ztv80Ajfp6nWXbNhKfRi2u68KrHExKSKmDpex2d3dfmD9PJFJhTl2VSqXGrZoQllzWjdoNljJkw0dtZAkbhD3a8XwGJREimgNLZsdx3j1SVeGEgLy38otTqRRi0yD2eT7uv9txHE7acF0XSXDsRS2lfFsqlWK2/xBz4WrtQ9+j1VKKujYjtbXA8xqbgmUOb+5hk4WGq0/3GeLTXFhR5Jn7u/K+0ACouzS4jL/HXFzXBUuXvb91XyEe8LN7c3MzEv3C+hKIPZwgM0TpaG1tDRKGxtyg8o6nRQ+UCtjiCzwkOsFYAcP213f+mn595500ZREA2zNpyoIFDNZOwhd2XzKQggVOlDJge1oMiXIjyz3wvPaAkZQ07DQwQPHP+MIyGBnydlXSwP0sT4rYghiDFzxwAawA2IX8KGSVmTkKgCM6mKlmWKMKLElQPAByU/w3/B0B4jJ7j9HU4L7K0qkspcqSlwCHjf+t8rfUwU79bkCMELs4zMYa8F8M7twabFF1K7ljBawqRqMCWs3vSm5Tva/aodqmmLYAlPop26v6CaxA7iuA3b09iiUI5q6WcR3kz2tkVlk+WvWfwpAAPIHJp95nT2INVhnWbhygbaKCEaOjHUfoWMcR8jo7KXvqFFk9PbRs6RJatnQpTZ82jSbU1PCrfG94XqfcsAdjdu2uXbRDs2vbdu2myXPn0YrzLqAla9Zqed4KBaDqcTdw7UK+p3qsBOM78IsdzERXD6uhsW/+NhPJJE34eO5QjHE8f/iICTnFbjXvm8QF4wFtGLOB12s4mWMQ91QE9YKxDul1SBgjnrhdXew5C1Y/XoqxrsY8wOsK7QXLjH3bptSECVQ1oYY9opMMyNoapLUoCgYsS/BaFGHQNUZWTDHXrUgFx5pCZmcgS66li5XPtJJSVnLGAGnBnB8sGR1gsMZvVn0pGPDZDpJRVOcPXILiOLkvjNFabkW5B8o98OfsAQPYMrM/GuUkFiTQ4Rlr/87ttH/HDrY7qEnGqSaRoMWLF9MZy5axLPI4SxmwLbUD3/3ud59nWRYW7U15oLW19bzm5mb4f0LOjctFF11El18OMhkdJaLljuMcLvVY4e3T6fRHwaDBYpZlWcuH85Yz+2jmJBb+wNa6N5lMvnI4mULNQAFDA4uM1zuOw4wOlDGCtcGCIhalc7ncDyzLelAIMR+gqGa3DJIOHq5vXNe9Bkw2gJ5gB0spl+pFyIDxWGy/aglGgMZNYNL29fW9PRaLgREzpxRZ5RDr5WQul1s/lC+d67rwTIQPW7/v+5eCmTlaOwsYnb+wbRvXDGznYUuBBCODZ6Mdx3yeZ8IBqIZ85b15pieAsbcDENQeomHZ72KrDLbTwCbAkzBj9je2bUM2etA5rVq1CgvbAPYwPsZa3vfYY49hnDwnxXVdJCygP/BAx37GWpIY4wUSxHflwQmwgke8PuHGgFXmuu4TmsFc9P4h+UmWT7UsC9K48ONztfflkPLm4WNv2LDhW0IILOAHZf6rK6WX6w6+T1dEYvSBC74I9tkFQgi1olhQPM9bnwcVwK4HM5flZrcc3vIxIQiywL6U9OKlk5feu+XwljVCMLiZEETfm1E562kt3xnIerquez3AVoC8lmWdCWaeZq5DKhvBE6x5LJQjLlGmP+N3ZBh/s5yK1DP1ifqZ8BDNM1gvLkz+0GAtjg/mlin7fN9fE4lEvpcHKCG9/SxmPPq6s7fzzfDIDYqkB6Y50zdEIhGcN5zjEcOgbgApUnh0/+x4z/GXdme7qMKqoCZ7Cr4sDAKRt3ZsvkRK+iWRiIAlWxmrBFD5ecdxPimljHmeB8AMksN/tG0bcu99mw9vvlAIukuQiFbHqmVNvPayEyc23dsVq/o9SVoRi8RocrLpXsdxXpyXq58khABTGf31Tcdx3ptOp3+rEw4227bNDGzXdcEMfydkrDHXtb/m9r3de//Ll7kbcM5Cyst+8Og/xwT5AeNsctXMgxsu+OSIKWKaLYf5AflwLht/f4NM93YFY6z9N0ROrJo+9alPdUajUYDtOSSJwHuzubkZ8xfxnosQ4gMbN278xlDjcKj3QvcqIMTwx0Z/AOCCxDv8wOFVDpYi7AFGLQVKDGZ7KCWcnUgkdo5aQcEGULsw1wgJMqlUCp7dQ5YCFv5bUqnUd8Mb6iQOjG94NiMJAaDZkHN2pHZmMpnpvu/jnohxPazqRVj+39zDM5kMFBmYbV2K13kotgbSv5qdikQlxNabHMfhsTieEu5vXQ98eVca/9fx1F1wLZBgwtYIOmZBlh0JT6NK+mprhu/rPgwSPArGHscJbON53hvyqgNIYsCcanYc57Zh5gLY679ii+8C+4GxnrcGQDHm2Ee8MCmilHrDVhGI4WD/55Us/hN1jCYfXcxx9LWHdLSJRYP6qrm5GSB34KNNRLiHQt5/qLKntbV1bjHHLW9z+vfAWABbsLv6+vpo+7bt9Ju77uIX5JBnLAdgu5AmTZnCLwAaDNiCYasXcE//HiufQbkHyj3wnPdAmOFlPBS1zGQg6auBQkh/YhNYOQJA6fXgGdlLJ44eoeMdHdR59AidOnGcX1hg5CKxPUANS7N3le8imG2xZJL9I6vrJtKEiROpqqaGKqsnsJekkR5VwOsAe88wVo0EsfK+VEy1QeDjMKwzZnI9y6dTNXUA0FW02wFABmCNBmwK3teEPC0dO8AEhsQy+wG7GV5kBQDFwHY3fgKE6g4YzIZdps5DdZrxsEUbjBQ+ekIBRiF+XUgSNJaER26C2w2wK93VTb3d3ZTt6iLR10crlp1BK5Yvp1kzZ1DtxIlUVzexDNg+5xNqbBU+tWcP7dy5k3bs3Elbdu9hhu2U+Qtp7YUX0xnr1gd+nQb84yQBDcYaRqjylNZjNRinBmRUoK4pA2NNMT3VGBzg0vJ72o+5t6dXSaGzageSDXqoh8HVjHof3rH4DHLhWio9kG3WACWODAa/8XU1vtYM6vYrGXK3+xTPk86jR+lERzv/ZOAWCQeWFTD0Ac4iTlTW1FBVbS1V19ZSbUMj1TU0Uu2kSRxPqmvrKGEnKBaLUqwiwnMGCzw4S58E5YRiwvp4aVWBAFjV7FfjtzvQ5yGfWCRvhMDXQoboAPwaSiYpG1SMbXKU9yr3wF9ZDwSArbZQ4OetHhV39+/YRvt27CDv2FGyLWbO0LJly2jl6tUsjTzOUgZsS+3ADRs2QIo0LK/389bW1ss2bNjwTSEEgEour3nNa+j888/HjficsA9sqcfD9ppBCUbKsNKf4Xo1UwWMy0FMsKGOnclkzvN93wDQgcQntg15f2W0DDJAhRGLXlDkhTcsvNq2/SXP88AOBLMIbAx4zoapa8PW57oumClYkOTj+76PRWX2PS3Vq09LMILNAbnhe3p6el4bj8exoIkFbzCm1g3lf1nYuHQ6DSlVZh8LIc7OA5Coc1BJp9N/I4RgNmOebfOsxfbhThisPw0kPaZBmxFZKxqUwkJxjRDiC7Ztf2K062M+D3kVwx8QC8BgRKd93187nJ9isXXrxXeAwew5qguu/TlDJQ2sWrXqvQALhqv/zDPP9Pbv3//I8ePHIYU9XLknFotd8dBDD42bORW+fgbE0JLEYOsg6gassGL7BNuFWGVbNYA26jwIgZoYS5eClQZZWj22Lk2lUoEM+0htaW5uxtw9N7zN9MsjJ3yZC9indqyyf8P66xuGY5/lgS/I/YIlDhD0D47jrG870vZS8iXHJkHyQ4sbz/j61vatSyUB1JWQBv3JjNTM/zES0nk558vy7O2fp9NpAJ4GOHuF4zjMxA3JqENqFmA/ABzq8/voUPpgLwmKV1gVe6Y4U3EdDuVyuWWFqgHDgLXsh5nL5cCi2kBE+6WUa8LMeNd1N7hZt/Voz5FwN22tS6Quq6yoR1tn4/zz8/Q845ftuu5tXr/37iMZELaIfWsrrIp/cxyHwX6Ube1PnuGThXmaqoxVnaqL16FfAm9V13XhUfp6KeXObDa7rqam5iQAb0vQbyVRsrKikiYm699v2/Y/tbW3/ZhIvgbAcEOycb/MyeXV1dU9GjCCF/CdjuO8NDS/90kp1+I8Q0k/kIIFmAnG9tF29+DHevw+lvgGE3rJ5CUf/Y+H/vGaPce2DCRASHnX9Zff9pLhxlgB2zPY7Bv3f+JQX38PEmS4dD4Yo/dv+DA1NEDQgGMonxd+b2lp+TspJUB889lNGzduLAq4CzNhw+zMMBu8WPlxHFz74CK2A1g3BfH4AsdxAtbecP1R+L5mbqO+5eYaDbevjp84BqSq/95xHCSDDSqhJI6ntEdyyQk2kB2vqKj4o04gGVHWNg/W4XniFUhy8Dzv7GQyCVYs7p8oLI1cTF+EpHyhOrEefqyaaYn7xax8Utd3bdt+SzF1jbSN7m/MOcwJU9aO5dqN1hbXdfFMAhuF7rzHLOTSYSXwdDabXTWSpG+BJPgNjuNAkWTQ2AM4m0ql3oz388k+YIizrL2U8uOpVGqQYoJpp5aBB5vWHmm70c4r/LnnedOklIgZeAYzZY3jOEjQKLmEnnUel1LiecncC97jOA4SLMZchrj233Yc513hCltaWt4mpSzW6/nJ1tZWzNty+SvogbEAtr1YGO3toR3bd9A9d99Nd99zD01ZtIRmLFvOgG19UxPVM2DrU18ZsP0rGEXlUyz3wDh7IATYAmQolExmgBDMNu2tKgSAUYAdPvVnc8y0Y0Ycg5GGadvN4E3AztUSwczK1QCP8XSNxROUqqoih1/V/Dtkk41EsJIcVcxSxShVPxlMjXCOrZYVBTNWgUwKxNWSo7p7RpPcDJ+3YicC/BrskYg3BrOSVeVqO53exkiN4LYor9ss+4kbwKu3V/tw9gL8Asu2RzN5NbMXIJlvPHzVOSkGI9jNiu2LhBzj3amYwEqOGoA6GMxoSsbzyIOk9aku6jnZSTnPY0nkJYsWMsO2bmId1dapPDPTN4W+koFsNrMT4aurrgV+8u+acVhm6Y5zDsKbwwC2u3bR9qefoW3P7KVpCxbQmgsvpmXr1g0aYEZKl6FADTYGAKtmehsQVjHBB4DGwQxxzBcZMMeD7QDcanY5EiOUFLGSAWfv5myWn0MwrtkvliWMs+wXq/ynfQWQGkYq+zXruRokX+gkDO39jHoNO9+AtEhuUPLiWZYyTkHGG0DthBqqnDCB/7Y5blRSqkr9jTjCDFvHUQzbqGLWqumpfLEVaKvChgJrNQs2iCUDIHbQ18E2g9my4fkzXIwZwMkHCRmPf9CUayj3QLkH/jJ7QCeW4X4LSwTEVSTrQqUD7Np9O7ZT+ugRSuT6Ke7n6Mwzz6Q1a9fS3HnzxtsfZcC21B5sbm7G4lkg1YcFtdtuu+3Nzc3NkKFlyUmUd7zjHbR8+fKi/EdHaoMGHyB/CuCC5TNH2t7zvCshL6e3YabVcNtruUCAtah7kMeu67rw7GMA0Pf9FxXDEA0Dy8bf0fO830gpXwSZQEhRVlZWgnE8akmn0/AU+zd9073UsixIWYIxDBnRQSzgUStTi51mwXlTX1/fhbFYDIt1YPEBpFxfWVkJz7kRSzqdBjuUF6mHYxSF212Md505oOd5/w6gAQu9vu+vG62fXNcFCAIAYHoeSBoEEI12Hp7nfVAzo8B2/DvN3GZAsFgAcLhjFACbZjOAYwCNmB4ZLuecc05lXrobbBcsRg9ZVq1a9bnXvva1G2644YZJkHYZpmSllJc//vjjBkQYrRuG/NzzPABnANBQApnRkIzscSHEmaXKoabT6ZshN1qKz2OB/x7YsRj7Bti+2nEcBbIVUZqbmwHoBIvtiUTi4MRLeuDZDFCIS8SK7vjbV9wyJMtIM0nBMEWCw1Hf95cc6DlQ4+dyYMWlSNAPljQsvXL70e1NuVw/S58LogenJKd9NhqNKllkIl6M10x3zDf4bgYyu67rgkX2OUzXPH4HRQJmNeVkPx1IH3AlSYcEZac50yMREfHBHi1MmOju7l4Ez+4CuUtmXGJ8a+/FU9pPOmBJAuTo8/seb88cjoYe7juqktXn1kZrwYADey4AP9EuMO1zMveZg+kD5JPPMsjV8eq7bduGJC+XtiNtjSTlIyRpaiKS7Gq0GxFrf2XbNhJ/cp7n/QM8nfPS0scsy1oNlvG2o9vm+37uYZJU40QdmpioZ+ls438L2Z8mZ0pvhCIATNo8z4M6wmXAhm3bXuN5HmS2Af50aTBvu+d5kJFnxqxm1MNztCftp99yzD2KWJgikg8vbth2biZzWdPTx7c/+aM/3RqMDSLxu+tfuTHwly0ccq7rBgkBJgMNzPSv3vfhV5GkdWb78xtfR2sWq7yBQu/glpaW92tpdvP5LRs3boRKwYjFdV1cG8TCeFhGXp8zvJbxbeyzjuMgKWXUomMrANMAaOacAaWUgLFVUtGs8UHXaDi1iwLg+0e2bV9RyB53XResdACknIRQ6GtbTOM0YxaJVINY3UPtG5L/Z7943/erLctC/yB+/KhYr3PtbYz7sG+Yzppdjmu3UnvLni+E0BSQYs7k2dsU9Dc2wPFekUqlxnVvGKVvcP/8R7DCtVXDmpESn3RCAEBVJNX9VyqVgpw8YgrGHI89yJSDPY/+0ODuz/MAPuTgA8ZtYZt0bDXe5kFSyNh6Uu2lk93QpkWmHiHElbZtm/tk0dVrqwjsxz61YNdrIHhisRYQox0sLzuOhErEQxSwz+GZPmhMvetd72qKRqNgQhdT7m9tbR0pWayYOsrbnCY9MBbAtqcnQ5lMhnbs2EH33Xcf3Xffb1kSedoZy2nKvAUKsG1qUoCtZrygO8oL6qfJoCg3s9wDL6AeGCz3qSCPZxFXAXrAU1IDPMbDlaV/NQsPTFO83PSA1CkAGiPZDt9JyCEnbOVxC7lk49EaS8RZJll5VCovXHyu3sNXVQOUGmBTe+kWAFWF3TpSTAw+M3LK5hiaITfYJzdUcyAnq34ZAHs0mGz8LFlaGcAWANgcgY3Lnp/8MpJJVYEbAAAgAElEQVSzWSWBDzAMwC6Dv6rPAJwpNmOf9tQd6Eu0DdLNAIjx8k52UvrYMerr7qK5s2bxq6mpiWrrANjWBV6baC/LLOuXAWsZnIUMbTxOCVwjvPTvyn9YgbnlMr4eeOopxbDduXsP7dp/gHbuP0DTF4JheyGdsW6dTkDQx9D0TQW2Gu9lNVbYC1ZbJ+QgW6yTJcz7zEznMZZj2W8efwacNckOUnk5K/lzte0geWOAuOxJ28fHggQ46jKJC0jwiFVU8Et5wMKHuUL52Go5dSUJ3hfUG5ZZNuMcADCDrrEYJ3JU19XThLqJLH8MwNauTAWxQSV4xFRih5YsVtLoRlVdIbVh4WGNwQ6+cIY1yxM4+C/YRuW3hOSMCzxoxzcKynuXe6DcA+Ue0NkkxgYhEuFnLMRcxE0GbHdup+6Odor29VI020srV6ykdevX0/wFC8bbfWXAttQebGlpeY+Ukv3D9IPfrbfddts1zc3NWCTDoiOXq6+++qfr1q1jTeSxFjBgjGRvkV5o1wkhIJeKMuICdSaTmeX7PoDgeizg27YNiVAurusCNAF4kpFSvtJ4qo10HlrCEYwWLEIwSyadTsOX7EpI51mWddZoMs6m/rBMIBbecrnc7kgkgraCmfYvjuNA0rPokpcLNVKbLMGY95cDmAGJTDzUnpdMJgFEjVg0KIDt4PP3Ydu2A39Hs2M6nYYXJhg26IMv27b90dHq1f1tpGE7c7ncWUNJLIfrOXHiRHU8HkdbIA/NjLpijoNtwqweKeUn8mAAGGwJLDTbtl20/Ohwx3NdF56hZ4c+h4zv2cMB4mvWrDk7D5hjIb1yqDoTicT+1tbW7lQqtfjDH/5w9zPPPDPkdthXSnlHV1fXe3fv3j0mr2jP89blgQT2+csnGfwulUoxQBViK4Jhd36prCLXdVsg+ajHxZCs7MJzB4tNSom+5LEkpYS3Ixbs8feoXqLh+t773vem+vv7uwuO8Z/TLrdeL6UfDb3/2+tf2XrhUNfBdV34WsJjOJtnQ517MHNwe19f7yMkWMb6D0sal65v299WSzF6kKRcQCQ2NyQbNiSjSUiBY858ybbtj0kpo57nIUkE7M6HNOPeT6fTV8EXExLiUkrIp3Pf4wvuYe9gZ9bvZ7b2hFhNekJ8QkpK+dFUKmViHTdZJ7cAOAwkeQ1Yk5eRxj4MMBT6gWI+WRVWW7t3eEpO5oLpTJY4f1ZqFvoesRFSuOsSicQePY+4ve3eYerJ9ZAdteElu7Wnp+esurq6Lmzz6KFH7WQk/juSYmXMip2abDdVQxJXe3b2uK6LGAQ2GcbVuY7jPN52qG06WQAfZVMykqQGu5EBsbaOze8hKfi+02hPpmQ0eYVt2z9Mp9NfQTwC4CuEAHB5jpYW/f/sfQl8HMWZ/VfdM9JMd0u25EO+7wvbYIx8cTlAgFxAllyQgyMhljmSJSEH5HK4QhZykLAJi8fkYEPY3bDJJgFykRBCIIDB5vB9yPcty5Y03T0jzUzXf151Vas11mhGtiHwZ+rn/kme6a6u/rqqulXve+9lNE07Ny8X/ZT0TcV8EYOXuPSppizv/Ngue8/NEhg/SBo7cXRsdEbX9eV7O7ZPeOhFoXYrCuf04tcvSvTqa63m+ayXodZ0K9XHBoFlLMCiW3+76E/E2HmqnvefvJjG1U+j1tbWltGjR48MAymLFi26lDEWeNaOHDny5a9//evC17hYCftwS6neswCES19WAIFVYUCsr7rwXUtLSw1YmPlErPDbFZJ+32uaJsDGfhfXddGHPqfuUWGyR2NjI+TE4cl+PMthxlhznrGMtq/IA5YvRCKRJ5cvXw7ZcahnYC7Bc6O5q6trDljdvZ3ctu2bZJKD8IvP5XK7o9Eo/H8hj/2iHL8l59uwt7FSx5DgHQD1i/PytJszmcy8vhip5QbHtu3vKhUCeUzg/1puHeXsF7JGwO6ww4D/Kp4d51uWBTuAXouUoQajGD71AShb0Pc2p9PpRswlUoYe8z9WQZeZpineXQpLWEUkP5/AfgBqDMGEVs419VKnlj8/ns/BGEZSjWma4lr7W0IKCgcMw5jguq4Cgh83TbMog7/c84SSGXAIpBJm5+MFaf0jSlNTE2T6SxrL5G04/nfZsmVH5Q9dbrsr+71xInA0gK0L1pTr0saNG+ipp/5Of3vqKRpxwgwaM/MkGjF5Cg0ZPpyGDB8hGC4VwPaNc68rLalE4M0bAQlO9LBY9OWHwboFc054rUZ95qvCLIVMairlywLbNrmOLwucbG8ju63N/9x1BAip0Cjh16Y2IQUYlUCuD9TGa2rIsCyKy80wrcDXEvEVAJRg+IWkSxUBV8m99htgCYmblrSZFBxlcavBIA7AT+k36/vO+p/7Hpg+cVIBtmArKz9QxWoUDEYB1HZ73vrM3E7fB7dL/uzslAxcsG9zkgGZpvaDB+jQ7t1ktx6kMSNG0thRI6lh6FCqq6+nukGDfLBdxkwwmcHoEbK6fjujkk0LoBZeoQa2eJzi8CCurvb3x30vkNNWgK9i7faQl5ZM5TfvmDj+LW8WDNsNtLF5CzXv3kPNe/YIhu2chQtp5tw5PtM65zNilXyxYFfnfLBfgZywTRCblCdWQL8AVwXIKvuYYMP6nsu+5HbPRAflVYu+0Z2ooRI2mM/AFbLAqsvDY9lns8Iztgre1QBr4bccgU+sHiQRqHkBcwDO67OAu6nqPqNeF3OBaZkCmAWrtrbelzqGZDqYtEjYEAAtfJ5FMoQEr+Gxm80WmQt6+l33dSd78GGLSKwf/55QqbESgUoE3vIRkAxbpWyCv+kwp2E+37FxA+3cuIE69u0lLeWSlnapsbGRFpx6Gk2dVsxxqeyIVgDbskMld1y8eDFAByywqnJXIpG48dprrz2UzfqggnhB9bzR999/PzwCj7qE2KlPWZbVZ4Z/yJsQLw0ftyxLyPb2Vjo6Ogbpug5gCgw2AAhgtQh51hBYW5b8Mo6REnwASgCo/i6/4P2e0MJcu+d5YNaWZLDK8/+Lkj2GzCAANMYYwNqx/QUnZdsUiA0JRvj8gQUtvIalt1vg01gsXmFwO88K/HfTNMGi6VEcxwGYAfYVwKmfG4YR9kcr2gfCjNxCIKnYQSE22wuGYQCgcMvpZFJqExKGAzjndzPGsAiJhff7TNMMvCPLqau3fWzbfijvBfzh8Hee551djJV21llnRZLJJGQdATj1Ws4444zdN99888hoNLru3e9+9y/lInmx3QFGvGvlypXr+nsN8h5jER1g3+rOzs4z6uvr223bvhFy0/3pL+FzhwFyxMYwDCUXXrSJecbxxFwuh7ZArhjMPDDqML76xWhTJ/jRj350+fPPP99D/nH8hPE/zczYemXPRrD/W3Lh0vcVNsy27Y+gT+NzBbas3bf6IU6Ee72HNNZoOEabE3eeYD4Qu6O2asAF9dX1AIUgpfkLy7IukeNRgSn7OeezINWbTCbP0TQN0s46FAvCfWh/at+hVDYlZJsjWsQZZY5GDB7Jg5s9kmE6Ojqm6rqO8QcP16Bwzi/TNG2r9N3FmP+IYRgBKIgdk3byiX3u3rMhu6wKY9p5Y62xAEYwRiAhfJryRFWJGe1d7XS48xDpTIdv7cFoJNoY9sdcu2/1I5zoAp3p9khzlKUxrVkyXlsl21BJ618ISeh1u9YN8vTcPwCCV+vVAGafNw3zrLX71p5NjAuW8uDYELKilmDY2bb9cSk1LRIJNE0zPM+DtGiUMSb8MKWUKfoS4gJJUwCRIulka8fWdxFxH4jx2MLpw6evkNLKsw4kd+772QvfDWLJiK3+2oVLTyzsG67r3glJUydjU2tnq/hDsbaqdsuoutFTABbd+sjih4k4JGJFuWDmFTQ8NoHuvvvuv9x1110BExnfLVq0CGzCAOiaPHkyXXPNNcPCstUF9zbqui6AaLBEd2az2ZMh5x320g0DYqXmBJlMAGCsh3R4qedpX/WG7hFATYDyR0jIvkaAbbFmbb766qt3feADH4DKxH5N0+YV83QNJU4JH3bLsv4u7Q0wxsv2OndddyTn/GV033Aik+u6/8Y5B1B9WNO02WCXl7pHpb4PxVvsqhJFSh3X3+9DCSYqoQbP+2G9JZKE6w4n4eXH6PpUKjUfoGxB3wvY9rZtn8QYQ+IOEk7+xzTNDxcyruW8DGAVyWIYQ+vj8ficYizu/lxrSBlCHfZbwzAg/1xyibTwPArghnQ0EtM0TUPSG+YfoQxwrO11Xff9AFfleeGNfUYetBYJWL2VpqamwKe+r5gwxspi+vcnrpV937gROBrA1oEXouPQhk0b6e9PP0NPPfMMjZw2ncbMPJFGTJKA7TCIbfAKYPvGvfWVllUi8CaOgHokS3lgAe4BtIOEsC8jjAIgSLDvJMsvm1Wgo++BCY9twQJ1U0K+N+04kj0KlmBWsuG4AIOj1VUUra4WLE/8BMMWTFxskFQGCzdaVe2DvQCPpXQvFjt9LVRIx3aDuAColFSskk9WN+To1AgKX1MUaOt79ypfUSWp7DMA/TOiaWBJCrBJSjoLAC0A0yS7EYCaYEX6TFzfw9eXoAUTMZfLyDpIxB2+ua6dpP07ttPuDevpwLZtNGLoUBrRMJQGDxpEA+vqaEBdnc+ezGZFGwKAWTYMV6FAXIBvAGgFG7qqiqqqqgSYG8hTS/9UyCSDeYv9e9uUrDLqVWDum3gwHLemb968mdatW0cbmzdT8+69tGXPHhoxcSLNOnUBTZ01izKdYFcBcIX0cDdL1gf45f8lsxYsVnyu2O4qCcDvL7JvCQNXNSYAvnZL/eK++30SyQ8kZLaj0SrBdMVP3F985rNn1XiLSK9qcTR5aKdg1KIdWcpkssJ/UXjfpuF/iznAd2MTvti6TlGM5epqkZABb2tscdMgw4xTddygqphJVXHDZ99XRQk+uMJbWozvkIyxZAyHPWbl3y/B/aqAscet61YqqkSgEoHXKALq+Yq5LIt3qkxGALa7Nm6k9n17SEs5xFynAti+RvEvq9qmpibFPlX7f+X666+/75577mkNSWnyRCIBLZJ+L2qpSkMLZdtzudyc2traXj3qWltba+Px+K/zzKmz5ULYe2tqarDo3GvhnBuu6wL8ARu42fO8U5X8ruM4ADKFX16e3XeeZVnKV6xobNLp9IRcLgdmLUwJ/wE5UNd14RMJ5lZRn9feKnQc510AfOVxH4rH479zXReLlfAP65f/LeoIL+CB9QJwMuSlWVJeGnUA3M775z4rff4Cidxw+9Pp9GQZA4B9fzJNE16jJYsEqiDz3CuQVCRGwi8PEtNgrhbrF4XHcs6tVCoF5hjSPOCDN1r6Ch8vZgvudw+/yVJAx6xZs0ZGIhGw1sI+gz2afuutt9JZZ511QNO0uQsXLhzVFxtXHnjdihUr+pQNL4yNHEPLJasukG92HCecPPAV0zQhE152kYxPLBgjkaEsSdYCSdSVuq5/OJfLAYiEfywAeiRXAEAsqwCIfvrpp19++OGHhResKh//5JWpx/f/NF5QyY+XXJiA9HJQJGCAa4hD8tOyrOtX71/9fsZJLIxr3DvrhOEn/W3NvtUAlgGiHopXG+c0VDVgMRz3FXMC/GrhsxrI8mqatjAej/9dMtcFGA2GNGMs8BpsSbe0ORk7kOUdboygar16azqdPlmxWNGGdDo9JZfLQd61B1gLoFvX9Z/ncjkkfCCZ5oh7CL/ilvSBO91sKOeBs4+Pqx0H5rCQhJfyrYI5r7xNu7wua4/jK2oOjTd0xvU4/DgBSomyZu/q7xCjGzSmpYcbI2JRLYo+DHBse16efQ4Rob2Gkole37K+JudlngQbF/60w4zhW8mjubvtbeM8TcO+Zl11HQ2oGvgH0zTfZdv2eXkPbeVffLHneRswT8m+JvwwJeMOczNAnw35+wfgG/7D/7HN3mYT51IBgH1pxrAZ/xbylTz09JbHLn1+25/D/sjNSy5MCIlqVRzHQZLHvWDVJjOCVIz7Y8e0+AmjBo0SyUq3PtL0ozyAH9zT86ddQn/6r2do165dqxKJxEnh+pqamiCdHAAsDQ0NbbfddlvYB7tHdw0lKaWl5PqqgvGztrOz8zQkXpQzWHpLOIEKgWVZ4QStcqoS+ySTybPz/RwMc8zvghHd28GvM2ArmnDiiSd68+bNe/+1114rPFELSyqVepvneUL+Wfmwu677IH7Ho1V6nZdMwsLcGovF0C+n5/th4JPrOA7mmftlbMpSHSgV+IIxgXYHUsOlju3P947jIOkLFhgoeNag3zaGfamL1ec4DsYjAO8DjLFGxbYOxRZzO4D9FclkcrqmaZgbMW5LeQyDfX91Yb39ua7CfcPKEPK7VYZhIOkNkvX9KvAHz8s8J+T9Pt3zvEukfHSrpmlIdDkmsD7M4JYN+5Rpmso+oNe2Llq06ErG2E/KuJCbE4kEkqYq5S0QgX4Dtp5HSdsmO5mkjZs30d//8Sw9/eyzNHLaCYJhO3LSZBrcMIyGVADbt0DvqVxiJQJvoAgodqVqkvJ6FT8Vm9QHc8EqxdbV2SUAKPjeHm45SIcPtlDysM++hR+ukHDNZASaA9aez+IE65NRpKqaYqbPuhVsO6tG/DTMGgH2QD5ZgLjRKsEUFf6ZkI6VLEIlCRsGbX1ibDfQenyji3rlMl1hrPyXFXE6AWAWtiEUSyHvKnVnFQ7tHwrGs+/PCVVb+Ikm29qoo62NdqxbSxtXvEjb16ymofV1NLSujuoGDqTaAQOoduBAKZ/ry94qFmy3lykFXqT4LvCulUzcsIetAnsB0sYkAxcsXGyCnRti5QqwNxoNANujA8mP7x36Z9cGOeS1a9fShk2bqHnPXtq6dy8NHTOGZjQ20oQTTqC0g8SGlO9NL1nXSgJZyBUrkF8A+1LGOJA+9lms2Ef0ltCKcahndvfBEJsUYwfMaiVXLhIlQix3jEHIkyNxQnjEEhfe1amOdnLbMZaROGCTYzsiMQOseoC1viRyZ5AkgEQMs6ZWeNLWDRlC9Q0NVDd4MMXjYHbHRFKIxxnlgDNLRjBYZ4px3MM/thcp43/2/a2cvxKBSgQqEehvBMKALeb5TDZLuzZtpJ2bNlLH3r1EbpKYY1cA2/4G9nju39TUBNnYT4Xq/PQXv/jFc++6666wB+fuRCIB5uJRFdu21UISWKEAAlb1VhHAGM757yXQtC0PTLyrtrZ2fV8nVaxdLOzpun5qLBbbgv0dxwHYJkBWsBTL8XtLJpNDNU3DAuREIno1XzcYDVjQVZLR7wFzrJwghBe3FdDnOA7YVmBhgTk5vxjTqrf6wxLNeTbQJznnO0NyxUKetVS7OOdx13WxaA0G1zOmafZgXuF46RkHkAHSevBLA6BWckETXpuQeeacQ+L3q6ZpIhGgz+I4DuRTwfoDMwoS05D0K6s4joP7AEAc/qLwB30PmC3pdHpBGPwqq7KCncIMzNBXJQHKOXPmXApGZbFzTps2jb7xjW+4Q4YMwQL2S9OnT7cMw3iAc34ECzRUxxNVVVUffPbZZw+Vey2u6z6BhAcwvXK5HEDw9dLfGfcVctFC4rvc+rBfe3t7fSQSgdzjhP74PLqu+1fOOWSJd+q6fk4ul4NkKICtrblcbl65AD3a0NHRMVjX9WcfeeSRSU88IXCjoNz0tS/Sgy/f1fOSGPv2kguWBjLekg2G/jJeyaZv2rtySJdWtQH+qozo7unDZt6wet/qZQxjjCilkXbO2JqxkPh+F5IKstnsfMicgt3ted5K9HfO+U2WZd2ZSqXGeZ4H9ucQzvmDjDEAvgJYbus87LR1tYFNK0ptVa3wiOWcn2xZ1ivqc8kaB8sSCSPh8uNcLnejlFLHPfiJaZoBcIgdAUq1pg4+CaasKpzRkvHWeCTHKNA/8ArOjz+A5mjvqF3OLoIEcG10ANXH6nvMc2v3r7qGcyaOH24Mp2o9Bv/t0zCPh69Zsf+2bt0ac2POn4jRmREtQsPiw9uro9VzmzuaYYQDsGuwFbXArt3c2dk5JxqNjtA0DX2zFuxWzvlPNU1DuzAHBX7WoTEP8BR/KiFJ4w/b7G0PEucPimvm9McZw2e+MyRfj7lr4d2Pf6rF06M7QgHdveTC7mea4zjvyXqZRw+kDpBiJldr1Z2Dota0urrh29Rx9/31ll8fsHcHz0arfRStf0pguW2JRKIHGPulL33p1NbWViGrj6Jp2qv33XcfknWOKAUy4+83DONX0pcVyUrwWd7HGJtbrtd0WFki6Aucf8+yrM/2dv5Sn8l+ifGPhIM+Pdcvu+yy/1u7di2SQ17vspFz/sGVK1dC4jgoBYkmou0haeQeCQylGhx6hq8wDONMxlgqDKwyxi4xDAMe0cdUpHe1GBOoiDH2pGEYmNOPa5HvFUiyQgILnl26tH14zjRNALFFi+M4kGQH2xzzwemWZYm4F8j4XmCa5mNS8QFjAUkofdoe2LatVETgSY95psf9PJoAhJUh5PGQXD/FMIyd/a2vIPEJc/zI0DsifLiPYJ335xy2bQ/LPzvwnML8jHv/M8MwLi9Vxyc/+cnxmqaJ998S5dpEIhHYoJTaufL9mzsC/QVssUiZTCYp2dFBGzdvpmeef15sI6eeQGNnzKQRArBtEKBthWH75u4bldZXIvBmi4ACTHpI44Y9UYXXqZIEZpIVmBOMO7u9XWwAb92kTSmwbSHh2gWPS58VmPOygewrgBrB6tU0AdoqMEkAPjU1FBNsPJ+tp+uQVoZsqpT7VfK9YX9a6VsZeM4i+BLV6gEEHeNNKVZXAMJKwNbHyyRzUEhPy98li1UxU33s1pepVcfgOLAaAXo7HUnaumY1rXv+Wdr66is0algDjW5ooKFDhgg5ZHjYBv6kHjxI/fMomWTBRJbMSx8k87ewp6nwP5XHotUAdQVIC4AWfrcSsFWgLcBaBdgKkFfJI4dAa/l+1Q0WK4A49DMssXyMt6XfhxfGRAGm3cBpzveWlfHzu1M3Shpmd/o+qpwgibx+/XravGUr7TxwgHYcaKHBI0fS5BNPpLGTJlHKccUGq4PA41XJGHMA9n5ihN911M/ufuQzUX22tx87ub/8TByjMdLluPLvCxjWmpAexgYGbET+hAyxGFeQxBb3URMJEUiGyHSlyW3vILejXYxlALUAaUX/kXFQ5w97VcdNS7DmrQG+Ry1kj6uqolRVBUctRlkpCy3Ok8sGLHkw00UJ6u7Bn+33/a0cUIlAJQKVCLwRItADsPV8WWTIIYNl27ZnN/FkB3G7g+bOmUunn3kGTTsBnIVjKhVJ5P6Gb9GiRQ8wxoLFoNmzZ9+9cOHCz37/+98PquKcL1+2bBlYF/0uUloXrFI8Cf/FNE3F5OhRl9wPrC8ser8gwdrWYieUfnFg01ykJOmUTHFoMbaLc/7ecsBa+K0ZhgEwYQbAJc/z5ui6fqbyiWSMfbRQerRY26RHGxZBwThrMk1zmeM4WMT9INqazWbnlvJ1DdcdlsTMk76+mW8jFkqVpOzDhmGA3dEn+1nGC7G/oJjPn4wBFlXhJRvInZa66RLkhecxFi6F12OpYxSgLu8dPGFXlzpGfa9kS2HRKH1QcT7IUJ5Srq9wH/fuVPhiQoZV7VMOs6kc8PWSSy6hK6644vyGhoZAJrWxsfHaPMDXF3Mmwzm/aOXKlfDdK1ls2/5vgAYgasLb0zCM5XIBGPKxWCwv26cxdP2QakVMsICP4wHi+xozfRTXdX/OOf8I1vA9z5uraRp8Y5Gw0KHremMsFttcqo5QG0zJpJ997733tm7atGmQ+s40TfrsTZ9a/tPldyIRISiM2Je/duFSjBf8ocLyPrpgWOL8gdzsmr2r/0CM3kGMbaCDdBIbxL/IiW4j4kgDvmCcOe7SPLh8Bfw6NU2bA+YU57w6lUq9LNndfzZN8zwpyw7mK5I9fsc5nyxZ7ORm7a4DqZYq1TCdRbyR5khNY9rVpmkiaUEUCYphXPdg1jLGno7H4+dLudxTpCzuOWE/RySbuDl308F0SzfzmNFPx1njwWDHBmGsm03TFMyqsD/koXQrdWQ64NNKw+MjrqupqQkY3Wv3rzqPc4a+pw2ND+VGxMxBTrampuYJsD+j0SiAVTBV/88wjPcTPayt2z/915BOxh9Ww40R2Sq96szmZPNWjTPsOyamx2io0WDzHAczF1666JtICPqJYRjXha9TSee7rvstzvnnMc7lBtB61d703qs7M2mg99WcaLee1WeNqRuDa7wO/sGe550HCfObH2karPnzhSqHllyYEH0IbDY36z7bkjpQhaxdlFgknq3T6hrr6+sDsAj7PbPl988/t+1PgU9yx0aijg1BnWYikRDUZs65tm7dur9973vfCyfFrEkkEphbexTXdedJiWvMOXeYpvmVAj9UAFenFkt0KqwvzPYMjZ//siwLY7HfRd5nAEgA0IUHcbFKwLa+9957n/3v//7vsJd0v895DAeAJfveFStWKG/mBgl+jWCMPWgYxmWO4+AZiGchY4x92jCMH5RzPsdxlORsIJ8swWCMe4y7fqsW9HZemZiixgQauQHvR0OGDCn07S6n2UX3kbLrAIUH5j22keQDL24kuZWUhw756mI+OB/zAU4UllbOJ1ItNk0zIRNDECMkWDwH4LmYqoJULUBSjyeVAEqqopQKglQMAYiq5kb4lp9tGIbwVO9PkV7sSKKoghw9Y2yP53l41wPQ/QHDMND2oy54triui3lSsfWRNHcaY6ykrzJO2tTUhDku7Hl+RFuQILZs2TI8EyrlLRCBowFsOzraqaO9gzY1b6ZnX3iBnn3hRRo5dRqNnj6TRkycRIOGNtCghgZBs/L9DX37hQqD6S3QoSqXWInAGykCYfAxYIkqgJH5AJZghPrSyZBNVRKu2S6wayGhDBlYSCdDStUlp8MHdsHS60p1CvBKed4CoPX9bWtCABOkkiHhKmWUBbhrUFSBuZFIAHAJBp6qlsgAACAASURBVCLkYqVccjdY6YOW4fKazacBiAwENuD7BjLTwS8BINcNzPmMW59NDNahiFk6TdvWrKa1z/1DALZTxo+jKePH05hRo2josGHUADUG/F2Ea5YXiHoAPIp7AvBN/uzs7ETysb9JL3XUj8+xqXgBvAO4F4N0MiSUJUCr5JSrpEexkFOWgL5gQYdZ2X4ibcDoRR2BHLOsFwxd7ANp5de74FqF3HcuR13wis1kxE+14f+iL0vmqwJ4RTsFuNoNKCoQc/u2bbS5uZm279xJ+w4fpv2H26iuYRiNmzqVho8dR52OK3yfwa71fWgzkm2NWOm+TDFki6MR4ScNafDADxoxF99DMjziJzEgcUGBreqnBu9YH4iNCPAWFlHMvw+6TlzTKUdMbELe2PUBZN9juSvwVe5C3wNQi8QL4a2cFf0jnFxhWJINDy9kxYgXY7VKemL7UssKOJahC6Sbe0uueL37QeV8lQhUIlCJwGsZgW7AFosv/nNn+/p1tH39ejq8eydl29vEtmDBfFr4trNoxswjljL727wKYNvfiC1atOjXjLGAMfSJT3zCyeVy5gMP9LCI/FUikXh/f+uWfoNY6MUCUlFWjm3bH8ViqvyDvyz2n23b35cSdHhAn6Nkkx3HgQSy8HQF67IcRqxkngJEO12xPXO53CQl0ckYu94wDIBNJYvjOI1g70nm3Rcsy/q24ziQnhVypJqmnRWPxwF+lVXAbIQ/L8AfAIeRSOQruVwOi6yIqQCLyqkoDHJKKdOANaaOD0mItui6vkCxlfuqv0CSuiz55LCcYH/j4bruhznnD8k2AVgC4IkXytMNwwjYbOXEpHAfCZhhsTRgyikmZqn65syZMzvPHgewNbS3ffEi2tTU9K2rrroK8tpBaWxsFAAfEUGyttcCad2Ojo5rN2/e3OeirfLUC/d92bcBAkLiEqx1JAv0Kkde7PyO42AyQFJHIK9cKh6O43w5D3oLljUY7owxsIghI9nvMYBjHMdBMgdkwFd97nOf457nBfKzEydOtIeeTuftPNyMhItQ4dcsuXDZffJ4gHhgygYs/zV711xJjENCMquRdwonNp0TE568nNOV42rGDWGMfUt6vi7Me1mDYYi2qHhs7ezsnF1XV5cBk1gx13EO6WVInblO2pvakyUuElZEGWYMp3gkLsAj9Zn0+cV9EqwqVTjn603TbHRdF+cEULY6nU6fXsgiP9jesnJ/av/s7gPpl+MHTLibcw7AIwa5VtM0RfzlNcCP993pXJr2uXuFPNZQo+E/B9cOBjgtyqr9q07SOMOYUvLFgZysrAPtBSD5tGmaSG5h6/av+Tm8gFHfcFNIPn9kh7Pj0Vwu8w8iNrNKqxLXrzHtQsMw/iwTAQC0i7nMcRwk4eB5tDadTp+K67Rt+3LGmHogAZBDUs2u9lT7+YezhwCWIGZZzfMWjK6dALlq+EhjTgjYjt/642VmqisufM1F4ZRaclHCSPP0xAOHDqxKZjoCOe14xKCh5tBzrbgl5N1RFJP4xR1PDvnbZqhl+8XeQtTWLaR7QiKREIoQ8DxvaWm5+o47eqiOb0wkEvDcDYr0QwU4B2ln4ZeOL13X/Tbn/HOiqWUqRMjz4njIsofLb/OM/rBiRsHXff83xNh/1jTN04rtnUqlxnie9+J999035KGH1BTdr1Mdl50550s7Ojqu37RpU0QleShWp1QaQJ9GMtUPTdMMq4sUPX8oCawjL2O/oKamZp1MhAEQOSa//dg0zR7y60dzMZJVjfcDlXzSpy/v0ZxD9i/48GK+BIj6Euf8e3KMlUwOcBwnSDIK2wQUMI3vNAzjpmQyOUTX9b9L1ZSV6XT67GIKGDJpD6Ax5qseySxHe50FyhCimlLWBsXOJfsO2gclgJs8z/uNVDwAEHxLPnFIKLocS7FtG57nSBJCaWWMze4PC7ipqQljX8whfZQFiUQC/bZS3gIROBrAtr29jdrb2mhTczM99+IKen7FChoxZRqNAcN2wkQB2EJKEAvwWCitALZvgY5UucRKBN4EESgEPRVDEguSAiCKRAXDT8CU8GuTAC5AIcfuINfuoLbWg9R28CAlDx+iZFs72W3tAZgKAArettUAZCXwg5++x21M+GEq5h4kXQHugoELsBBtCfvGCvBWeHgqhqkvJftPLYrx20cjANz50tE+yxZsx21rV9OqfzwtANuTpk2jWdOn0aQJE2jkqNE0cvToI5N5EHsJ0nYpILKzkxzXhZqWUHnAzw6wouGTK8FbHKMkdwGmAmRVfrXip7jHPvCnfHEDwDZgfXb7IuM7BfaCnWsYhpDmRSI4fgeAq+rvDUAPfxZmfYfD11NGV6UFd++hvg9+4ivOBVCrQFqA1QCuAWCm5E8BYksgV3gMh5i2qCLs3asYy7t27aJt27fT7r176ZDt0GHboYFDG2jUxInUMGqUkEIGECo8bGVSgT92dAHECtBT9nX0a0iCC5Z5DICoPwaw+b7CVRKY9fsLvGD9e+LfJwH4AqhlXGxMJlcAvHe7spTqytDhg3IstrVRyrYpZSelL3VKyh37AC6KkDGPRqi2fhANGKS2wTRw0GAfxBVe1NU++5cxP2FA+t+qRApxD0LE2dcsaeKfOsgrJ69EoBKBSgS6I4BnurB0kEoMSH7Zum4tbVu3lg7u2EGZw4eoq+0QnXbaaXT2OefQiSf1cIA7mlBWANv+Rm3RokWPMcberY5ramqibdu2bf7Tn/4U+Ptxzv992bJl/9qfuiWQB2DxxL5YOQXyeWUtesGnMbQof6lhGP+Dttm2/SXGmFohv9A0zcKF614vIc8KUotc7VjcyNcBNpzwWVSMp3Ku3bbtExljWNCDbKS4FuWLKF+ePlIuS1edz3EcLKpCEhO+sx/inAMkAdMJ/mtgXnSDEEUa6TgOZIfB5IOf3Jm9SfaFJER7yBuWuu48QP2IZO0GAEtfx4TlBPvyQeytDumViesXABSkoeXk8jHLsn5eqq19fS8XdgHWAkBVZV1nZ+epZXhGsjlz5nyZc64SBY441ZgxY7bt27evsVDaeNKkSdW1tbX3hr1Oe2knWJ3vWrly5bpi1xAGsjnnV1qWJQCuMLM7l8vNB9DQnziFgIqy5Sld170kzz4VwCeYjmBzQi5X3qvLLcv6WT/b8FCeZfZhKSW+4IYbbgBwGki019bWLq09o+MnpHf7hYr6Ob9kyUXLfhH2aGSMCbnZV3a9MioS0dcSUQ0j/lXG+dMe04THJWN057iaCS+G2PXiGBlPyBDDxzSQM3Yc5/d55tg7ATISEcY/vBcp42Voj7sbADHAIVHMiElD4kPXGYYxhzEm2JhSLhTH4ZrAIFUJAy2e583Qdf0L3PdnhSzuHMMwfLNZWVo7Wu/b7+5b3P1nIHt8tDH6X3VdBzCFuh7Lj3mwCkUBmIg2Iotqj7ubsl6WrGjNurGDxgYaF2sOrIHe4QvEaZRVVdM1uHpwFef8RsuyxH1U/SrPoN6YzWYXQCZ6zb7VYDPfhO8Bysb02NdM07x97b7Vf+VEZ0VYhI8wRyK/WUhIK0nVPECxHlLm1dXVmLsBBgmP53g8viOVSp3heR7GPAqk9PE8EXPU9uS2H0B2WXzD+BfGmuPhoyn6fWGSzc38Zk17dE9OxQBLNZef9oWZXTm+osvrwnwiihExqMEY1mOeBsO0qqrqWYBOq/Y8R39aLx43org7GR162c8ZZ4ydv3Tp0sdVskJrayvdfnuPKWFrIpEAMzgoebYnmH+NkNuGPDTArPAzQyk0hI8p9nuBl7Da7Rn4sPfHJ7qgfT/Oj7uPY+z15T0vGdt43s+88847tzz22GM9rrOc9h/HfZKe51389NNPIzkGSR7CL95xHIsxpuYO4Z1czjld1/0g51zIHKvksIJEmLITp0qdz3Ec+AKr5DjMHWBWH7MkcPi8UhoesutIfNjCOb+OMYb5DUkLfb43FcgBB+9r0nMVcxi8u39hWdYlUrEDn8H7e10ulzuztra2V9WUdDo9QXpzD1bS6qViVc73juOopBKxO+f8bsuybijn2PA+sn3o35C7vye/aHhzNBrF2J1QjgJHOecrSLjC4u7b4vE44ld2WbRo0ZI8bbxPf9pIJDLm3nvv7bcUdNmNqOz4horA0QC2hw8forbDh2nDJsWwfYFGnzCDxp0ID9spQhK5wrB9Q93mSmMqEahEQEaghyysYlQGssk+0KhAGcV29Zm2PviTTkNa1RHMvpQNiVgwbX0GLvYBOAawx2c0+iArgGAdgFY8TmD1CRYufDhNi6rjMcFKBLArwC/dl3iFN6sCPgWIjHZJaWBRd8gP9HW9uSVAWx8A9ePoMzc9IYn86t+fouaXV9LMqVPopGlTadKEiTR67FixHQF8SSlfSB0rpi2AXwCQilELlq36XbFKFYgo4iODIqSTAf7K+6LASyWtrKSg5TugZF3j3vksVB9cjPbwwBVeuBKwVd/73r8SCA3LcEsgWIDEktGrJIHDEs8+WJ8L2o3zK3ljBV4Hcsf4DszjTEb0OQXOQtFCsY0V6xYAp+ovYQaxAqzD8tO7d++m7dt30L4DB8iBpHUmQ0NHj6EJJ0ynURMmCpYq2oAiZIslWKtHNB9k1cFI9Vmp/v8VW1Z9JgFZBc5GdBKyxoJd64MCaI9//zhxtD3bRV42QznBeM+I63NTKXLTaeE3nWw7LPxpM53++PTHNxd1iaSJKJjtMTH2AMz6484UAK1Irogb4v4CcBZMaXkfg3ujxrLnt0mVClj7us46lZNVIlCJwD8pAiKxTQC2vtt4Luf5gO36tdSyYzt1th6k9KFWOv200+jt555LJ1UA29f/ThUybKdOnfqpjRs3jpPyk6pBNyYSiQKDyL7bGlp4xGIpgEUBToRLmE0AeblywMwCNm7AfA170pVadAy3wXXdB/OL5cLPEyzNbDZ7SNd1SOXVA5gxTVOAgqWKlBfE4iBYed8xDOPz4cVNzvmXLMv6t1L1hL8PgSKbNE07h3MOGTvIiJbtgVvAegmAp4LzQBISEqI92Mql2hpiOQMoaSzlryjBFzCZAZBcY5qmYD+WUxzHGZG/r5Bdhlws5CzB7MM9+oZpml8tp46+9ilc2AW7RUosh30ve61i9uzZI3Rd/w3nQuK118I5/8rKlSt70O3Ujo2Njb2x4grruW7FihWBVG1BHz5dSqriRVaAYfg+nAyRZ1O9w7IsSAKXXVzXfR/nXEk8lsVWD3stc86/r2na0wr4zJ84kOQttxG2bd/NGPsMEWFcgvW9afHixVnOeaBPhLljxLv5PqZRD2Nbxvh5Xzj333eA9Se9lYO+smbv6v8lJoCRF4izjxMTbLMaYvS/42smfJdzjrrg93uDYRh3o71hH2AkC5im+SPXdX/GOf8Y2MeMsR/mGXJijEswtC3rZZG8IQokgkeZo9Lco5OVJLoEApAcMgrAJeccQBcSRrp0XZ+Ry+Ug4QyAFeANfCJfDseuta31gwe7Wn4B0FWWF+qrB32otqoW4PNYXJ9hGGep+de27c9L1jC1pg9SMpOkKr3KmTR4MuYtIXP9yr5XzAjpAHROjumx9DBjOMZrwEYMsfUxRiATvW3NvlWfIGICyB4abwDw+VPTND+u4hzRIrlh8WF6VK/6uWEYH3Mc5zZ4XctxNgfS9WD5IalEglQvS1YrADaoCcCbUYCAnPPzt9vb4B0p2ZH8d+NqJmAOE/7ixQCf2x5pSnOiahWoi+del8WfoOr/8UichsYajpinw3PD+v0rOx9b87OgjtReolbpWImki+985zs5BRrv3r37x9/+9rfDPsO7EokEGI2ihJ49ULWYA69pKdeLJBhch2ApljNWJOgP1hyYuqq8kk6nFx6tp7frup8BwIWmQtK8pqYGCQm9FsdxoC7wDoDq559//p/T6XRRr9y8pPJqx3HOXrFiRblMf+3UU08dOGrUqKmTJ09+9C9/+Us9Fjf6Kmeeeea6W2+9Fb7qQhXANM12ybaF0sAawzAWlJPsJOczMReEmZn9TVQq5x46jgN0HwohonDOz7Ms65glgcPnlgxeMMfBlD7ked77NU2Dd+0wvPNZlvWdYm2VVg9QEsB8EHhLS2UK4U2dVxZ4xjTNM+R58KzHc3qbHNP7eqs7nBBRSnK7nDiGxpeam9VHfXrnFqsbcvOapiH5ZWJe6UTNX3hHRAwxv8IiAMlwR11c130/5xxgvSj9UXUJn3Tx4sXv5JwjgahY4SNGjKi6+eab+x5AR30llQPfaBE4GsAWyUaHWltp/caN9I/nl9Mzzy+nsTNPpImzZtPoqVMFYDsEMpecB1KFst++0S6/0p5KBCoRqEQgBBiGZIBDkrFi/lLPX42Iab5kb5cAiboEyzZ5+DAl29sCL9zOlEudUqpVAWWQhPVBojjF46aUZzUEIxc+q+I7Ic0KpmK12BSQBHDMZ0n6wJ4A7ySYhKa9bpLJJfqLf60+8OYjmERbVq+il//2JG1a8SLNmDKZZk6ZQpMnTqSx48eLrTfwKyw3G/ZrDUBLCXAC1MX3glkrgVr8LkBcCe45jhOwcIWXKSSuOyEfDIBPqGIHvriKpcsleArZZLBowaZVHrhCbll6qlZLueXAzxYyygqolMA7wEvF1FWMXOyvfHgVIAtAUt1HsKsFICtBSlwPwMrwMQqwBWgrrlfuj99FnaHkAVyokm8GMIl2KElnBU4CsN2xYycdOHiQsroutlGTJtPUk0+mCdNOAE2VGPPZtD6DNkYRgLVR30MW7ko8TEENqXiLX+X/1XgQ7YF8MmTBZZ8RyhyCGdxFnakUdbq+DLMYTy6ksB0B0LqOLTySXTsp3jNE3DxOUTluAMgOAJu2fhDV1tcLP1prwIAATEYShN+vpES0al44IeE18JCuTLeVCFQiUInAmykCCrCV5gfiWbll/Vraum4dtezYRqmDLWI74/TT6dxzz6VZs2Yd6+VVGLb9jWBTU1OY0YGXKoAYF4Klp+rinF+1bNkyMG3KKiE51MOMsVmFkm7S7xGsVjBH2xhjF5TjJ2bb9vmMMUij9liUDzNuIadZzCe3sPEhMEjITmqatkbKBMKL9f9M04SMa8kigQUs6EGa8z9M07w2vNCbXwy9zzTNa0pWFNrBdd1vAnyTHo+n5nK5f5cL4u26rs+LxWIbS9WXTCZnyIVGSPgF7LjwcWGgGyxGwzAUM7LP6kOyiACSTrMs65W+DpDsYwDaA/JvfLeapvn1Uu0Pf+84DoAbAKLP5Rnfg6Q/6P+apvnB/tTT274hr1X1NRZfzzBNEwBxyVIG4ApA+50vvvgipE+PKOUAvkT0RFVV1QcLGbrpdHpKLpfDYjnA63tN0xTAu+u6l+YZgViIx1j5V8Mw0H/KLpD2lj7JccbYZw3DAJjWZ5GgEVjKWLgHcx99WEjyMsZ+ZhhG4JVdqi58HwIXkezxNjDDd+3a9YFbb70VHs5B0XV92rB35iYxracU7EBz8AWfXPBVSMtOI6LfG4bxHng9r9q/6jSNM+FfyDnBC/ZHRHw8cXp6Yt2kj0umF+L5A9M0P+3vx6080w7it2MYY0K23XXduyTztY1z/hnGGDwuxR8Ie5zdrRmeCXx28fmQ+FCyotYHDcMQC/Ny3sCYALMWnrgAbRE7Lz/PwUtZxFHW+U7LssTcp8qB9gOT2rva1nXluhTouH5AdOB5dbE6LNgf4UMdBgVS2RTtT+1D3+Bx3Th1/ODxgUTmmn2rkRBxYVSLdo4wR1YzYr81DONixpgXYusD3MUYWbl6/+p3ME7CY7m+ehANqB7whGEYb1+zbzX63KcYsdxwc4RepVU9b5rmAtu24f0IRjx0jADoQEZcgJQy2QYewPAsRr8Go/ZASGr8qu32lgzn7D/l/tuHmEMvNzUTsQGQ9LBpmh/qrX/d+tumNmJi/hHlolOupqjuWwsDrG2IDzsiQaeA8cif2PTLJS/tfBpgsyjpA0QHZeTGjh37n5/5zGdUH//j9ddff4WmaWGQ6kAikWjAca7rXi8BavwpiWSI30uWIoByMB2FJ3Apb3LUJRmTgI3D6gBbPM87taamBrHrd5GJPuKeSi/RwHe7sDLHcRQLFwzwuWeeeSaA9Bv7OCkidkE/AFu0AfLGsBo446mnnmpesmTJoHz8gmSIwnNNmzaN7rzzTru2thZAODxglRLEQSkzu6tUUKR3PObsOsbYvxmGIWwNbNuGfPD18LVmjJ1cyHgvVW9v34fGhPiac36ZZVnCJuJ4FSS55P2SkdQA1rFrGMZQ13XxXD1BzWnFziUl29HHhN9tPB5/B2MsK/3rhTc15Nrh8Tp48GA3dB54VON9BQkXRxTOOfzRwSLFuyD8Wk9ljPmGmMdQChL4EM+NnZ2dc/ubvCBZwpiHZjDGnozH4+e5rgu29cV5if/duVwOyTflJh70ekW2bZ+Ufz8Ae1fJsj9gmmbw/t2fMFxzzTV1uVzuUB/H7E0kEkh+q5S3SASOBrA9ePAgtR486AO2y1+gZ5e/4AO2J8+m0VMqgO1bpOtULrMSgf/vIqDAsh7ytZIhiaRaH2DSxYaSy4K9mSOnIym8bZ2OjgCwhd8tACeAhgoQE4xbiVwJ6WCAe1EfxK2SrM2YafnsTQngCllf6f2p5Hu7DWW7b4GPLQF9lDzAXoCn1+OG+UxTJqSlfQamRs2rV9FLf/0rbXjxBZo+aSLNmDSJJk2cSOMmTBDb8WYrIt4ANwFcKrlk9RPMXADpnV2dAnBXbE7P82WYA0BYguECd5YgNKRyfWDSl9vyf/g/A9AYjGrJylWgKDxzhYwyWJ0hGWUFwipJY7C0A8AW7Qn7+Ep53rCUsTxxIE+smMV+V/D7QRjIR/sFm1XXSQHRARPa8wRYu3XbVtp3oIUyAGwjERozZQpNP6WRJs2E6I5OnGEM+HLTAG01ALa6YsYK6/oefTAMigqOqgRI/b4aYLg+ezcLGeIucX8AwoK97m82peGf6ziSye7fW1823BP9zZe8hiyzZNMKwLaeauvqBVBr1g4QzHbBoGUSoJf3W8iOB9LjPrs6fG9fj3FTOUclApUIVCLwRoxAkIzkPwyFP/3WDetp24b1dGDHdkodPEBuywE6Awzbt7+dZlUYtq//bVy0aJGSG1UvJJfkGSgfZIzBLzH4bNmyZUISsFRxHAfyygJk0DRtYTweV3KW4lDHceCzCEAAIMXmPKB4fjwe31pGvadIuVHIqwb+j7Ztf44x9m15/L+YptltMNhHpeEFPc755Xlvz8dCXrF/tyxrYak24XvpY4cFvXEKlEqn05Ml6AM50kfzwN+F5dSl9nEcB6zeZUrCWDLJ4C2Zyksun2MYBhb3+iyyXVhIBaOrV6Zw2BuyXFBO3kNISQo2Wzk+wdLLGG0BO7aHl2ap68D3IUAVbFcAEABuVxiGAflqwQo82uI4DnxNCyUELzBNU/ThUgWSxrNnz/7jli1b3lZsX8hNuq57xdq1a4vJV5eUVIbCLuf8opUrVwoQJdT3lMRnIHsrwVYAPwCwjiZZAP6GWJzH/UqYprm4VBxaW1tr4/H48xIcfdXzvI9qmgbmaH25PsDhc9i2fRljPiin2MFguB46dOjZ22+/PfAbRfdIJBLmLb9p+iDTqMccdcGMy5ZPbThlXj4RYUM8HocEsYj/mr2rVxKj2YzRAx6nKYzoVMxFFqt5x2BrMIA/yME/kgcjweIUJSSbDinyua7rQiYWzNc0Y+yj8BmWyQi0P7X/UCrrAvBNysNrYnoMMsEimUP26dGccwAVkDdfDUZtfl7EHCe8Vz3P28CYAJUhy34EG51zXrWltflAOptWAOSeWFX81OGx4T/J13tOIUM8LCeOP352ObvI4zmKapFvTBk6LWCor92/+gec03Ua0zIjzZFRnUWWy3HWJef2HsDqun2vnuiRhvnPHFA1gOqq64WM+N6uvdcS8TsA8jbEh2kxPbbL87xTdF2fxDlHv4jiGcM5x9yvQMrFpmkmZLwxjyP+AOuFpDRAs6321l+QxwH4ReFbWxMxPzAoPhTMXiRxBEBSb/31tkea9nEiAZiivOfkqygWNSHdDLAW/tvwWg5MpBzH+RqSS0J1ffXbT96wnHk8YKqHAdv58+dnL730UoDnm9PpdOMXv/jFiK7rYQnYw4lEol4qDYABjRWhr5umeasEBzHmANI/ZxjG28oBrtAPJHNUeZ6iuUgQgXT2UcmeJpPJEzRNw7yCZ+3nDMP4brHxHwKeU3kP7wWQ721sbATL/LgBtvBGdl0XOtRIztnR3t7eeNFFFy3uS4K+oaGBPvShD33syiuv/LnjOLiHuJciQaA3S4DC6wPrMxqN4pmFueCXhmHgnYj3lrBQam4s9b1M7hJjQu7bbyWCUueQzwv1rpf1PO88TdPgM34exqNlWWcVq0Mm2K1UoKxkJzsSzESiGpJD9nDOT8nPbwccx/k5kr/yfQfS1Gf2lcxl2/Z/Y74rJbldzvWF5mrIv+MdUxFmOjRNO7mc98zweeTYAqMYTFqhFJNKpZYg+Y2IOmAxAFZ8f9pWuK98T0NSAJ61KJhvz2CMZY6mXiRw3XLLLWtbW1sDBYqCel5IJBLhueJoTlM55k0UgaMCbFtafMB20yZ6fsVK4WML/9oJJ82iUZMrkshvottfaWolApUI9BUBKY/qgzz+Bi9M5XPrS83C69aXa82CGQggEAxH9Zn4HN93CXYgQF0AvGnXl1X2clnSI1UC5FNemvgpJFwB5ML3U7AGYwELF/8HkxBbD0lfyLYqFm4PAEoBxT6Ad7wB0sIQKsnfSFWUotVRwbBd+cQTtH75cjph4gSxwcPWB2wnHvf2KDlhxVxVXq/4P34PSySHgU3l8xqWnFZ1gJUL0Dflpsh2bLJtB3/7kwvGpwPWri9HDMavktgFOIvNiMdp4MCBVFdXJ8B4JaOM4x0bddnCl9dOJoVvsY8Bs24BXtkPsXCu5Jhjsm7UcRHbIwAAIABJREFUXyXZsgpEFcxsyQwWMr+yCMKzlB0WyQcSfFYJBc3NW2j9hg20Y/duSnH8gc1p9OTJNKOxkSbNmEHZHEBtT7BoAdL6kt0Bdq1yEfzX60AiGnKa/thR4whjBskLGCMAZrvSnYQEBzUmAFx3ptK+7DgYtkh+AGDruuI4JbUsgNgBAGJr5HjxvaNFv4PMuBw36jPERBUFsCv2tpIbr0yIlQhUIlCJQCUC3REIA7ZQQsCcuX3TRtq+eSO17NxBbgsYtgfotPnz6Zyzz6YTZ2LZ55hKhWHb3/A1NTUBFLksdNxHGWOXAyQJXgAYe8/SpUsVQFf0FBKoxKJzLTwSTdOEb2pQHMcJ/B/BeOvs7PxwGf6giomGxVPIPWJhXbTNdd0b8lKnQsKPMfY+wzAgGVyyhNsBudV4PH6/67pYMAWr8NV0On1mOUwMLGRGIhFIvoLB9yvTNN8vGSeIAQBpMEYAKh4hB12skbZtv5MxJiTtwHbmnAPgVoBKWezhcvz1HMcJQFdIpBqGAb+/kkWyQbBIi8X8TxuGASnSogUx0jQN/ruTieg3pmn+S8mThHawbfsLkDjF4i9AWs45FpZ3cc7nWpbVq8RiufUXsprkcdeapgkgrqxy//33f/Lhhx9eBkZCH6WonLE6Zu7cuad5ngcwtqZYPQAFOzo6rt28eXPnoUOHBlRXVwMoOwF9VsqOO67rjpJgawNj7C/wryzrQuRO0nsa9cJRvGxvRsdxAGKdB59VzB2MMUgpA5zb1NXVNbecca7aWTAGhFS667oCRG5ubh72gx/06HLPJxKJBbc82nQF4yQYrqq8b1YTjR90gq3r+izF8Fqzb81HiDjYnfg75Sli9E5idLgqUn3GiNgIAH9geiEZADKXYtzatn0jwEL8qmnaDPQ9KfMMJix8pSFBLTy/W9MH25KZpGL+Ady8EFnbI4yR62qt2llYiJf3SHlRr8srDECyWc3BtzDGlinAvNjY3HqweYWbTQmAF9Kmmq6fOsYYA0lVgFpgiJ9mmqZgdBdIC1NL+gA5GYcimv7S1KEnqDpozf41nyPOv60YsVEW3ZTNZufDn7aA/SmAVekDjHl5uBk1aUhsaIumafO2djQv5JyEl+yQ2FAyo6bw4oxEIqlQIssSTdP+E3LVACk559+1LOtzOCYEsIVv58Nb7C2f1oi9CF9dfBHVIl8daY6GPzfYfS/Judbprb+v2r1q9B9W/3RzqivpU2phOnzSFTTIaKCGeMMq07QA7AeypoUSpXl56F+bpnnxbY80/QsnCp4zqT1ErZKHD1bn4sWLD+u6PjcWizV/4hOfqIlEIh2h9tjf+973pnPOIWsNQP/3pmm+uwAc3JzJZOYh5qXGrQQyfy2BbbE75slcLgdmLdjg/S6yLfBMBdtbMMmLVRJi4WKN4CLlGX+8AVvHcZRkP9ia8xHbOXPmzM4DxJgvwc4+osTj8ZY8I/dtTz/9NOItGO1IEDAMQ0m8F42NZH3ifQCJHC9KAK3Ttm14ASOhA9eLpJ6S70SlbkBBchfaGCSjlTq2P9+HZMw5vOM9z4NNBd6fAu/k3uqT0sZ43uM9RICylmXtl2AmpJXBkG/L5XILJJNZ+GMjAYUxdrZhGDi21xKSRceYAQt3c3+uqbd9e2Gr5gBO19TUAHgtu3DONdd1kTQC8HdLLpebp2naBVJFIZOX+j+3v/6yhSeX72lIvsOzFmWv53mzampqWspuaGhHaRvxwoMPPjhixYqi4iC/TCQSQTLm0ZyncsybKwJHC9gebGmhjZubaflLL9Hyl16mMdNn0LiZ8LCdTIMahtKgoUMFcABPOcgbyjn2zRWcSmsrEahEoBKBXiKgQE8F4grWovTiBCAGJqNiOcLvDQBUVypFbQcP0oE9u+ng7t3UemA/HTqwn1K2E4DBYNkKb00lkazYgnFDgLk1AwaQNWAgmbW1YjNqaoT3p2J9Kh9Uz/PlksVPCY51A1P+Bb3WoK2ma8I7NGbEBGC74i9/ofXPL6ep48eJ7bUEbI+l04YZqYin75WbgloR4bmH9Zx9+/bR/v376cD+A9TS0iK2pAReAdYDOAVIGI/FBEBrmSYhUXTo0KFUU1PjA/BVVdTe1kZtbW2i7sOHDtGhQ60SUPc9A5UXLPatlj66AH3r6utpwIABVFtbSwPQF0xTnMOyLKqprRUbgF0h21wduPT0GpYwOL1u/Xp6ddVq2rxtG3V0Zag9kxGA7cw5AGynUzqdoVQacsvwaO7JShXUWZkGiUV9xQYHqKs2jBNcl+qnYKDbbb6MeLKtjTraDgumupBClnEHcOsDuP4Ygh+0WVsjGLPDx46lYWPGUn3DMLLEmPAlj5FUAXBYjIGcJwB6MHiVhHiFQXssI6RybCUClQi8lSKgErDE+w6SfDjRjubNtHNLMx3ctZNcybA9dd48OuvMM2nmDKgxHFOpALb9DV9TU5OSM1SHQooNDE8sxInied7C+++/vwdTtvA8AJCqqqqW5xd5p4AdapomFtKDkl9MAnNqkfygbElcye4Aowpyj8GifMhfD1VebJomFq5LlrCvLBF90zTNLzuOg0VYyAQ2SxnJkgtmUiIVi7oAPP4AdpaU8RTej0S01fO8+f1ZfJMemTjekoupAIyUz+sRAHixi82zmBU7bW06nT61EHzOyxXO45xjAdPozwJxAWs38LQs1g4ZD5xnLrztAB72x+stDNwRESQ5AQgK8AdMrpI3u48dXNcNfF/VbsW8L4tVk0wmZz788MMv/PCHPwSTtViBdPW7V6xY0dxXe08//fSavOzkzyDp3cd+8C5+18qVK9eFfDUh7QmPxr1yARhg6ywsxAP4qaura+tPnPLAnJDDhYRkV1fXvHKAVsdx7s97uF4l2aZn5ccGGO+YPwKP03Lb4DgO+grYh+ibnzEM4/uyH2Fhe+YTTzzx6iOPPKIWuPEH6f8tXbr0fbc82nQN49TD4/fiWYv4hEHThdwszr9169aYazibJOAH2UiAZsh2PXtC7QQwXwF2bvM8b54at6lUaqHneejD0Ei6IO9FnMnLvoJ9HYF3Lua0PEPtbNRjZ5LuwfRBwQblRLczIiRBVA2KD04PqBpwArxeJViL68N8to5z/oAEg3Etv0mlUpfHYjEwa5G+1Kvkd/OB5h+mvZRg6mI8aJ63cMyAiZCyh2Srxzl/j2VZgokN5nMsFkPsAOyTk7GpJd2CBqY9j085ceSJgoW5Zu+qDxFjYDFSgzGM4nr8sPRw3hZmfyp/7jUH1ljM489wopMkexhg55nbO7YP5cwT7PRBsUFUE60VyTRdXV1PRqNRsPSgRPBQKpW6JhaLAVUA0P070zTh44wkHLBue0he56XgnzUM45y1+9dAXvt07MeIHh1bMx7s5COknwv72pq9a+YR4488vvrBoR2pbrXQC2ddRZPqp+/hHj+ptrY2YMJKNjLmYfVX8GrDMADopm55ZNFHGbFAqtbZQXRYisGPHDmSbrjhhrNrampwf0VpamoKHH6qqqrSd955J0CpmYr1DWBLJgshUeCg9ATeXs54cV0Xct8C5JYFbO+39wWS9VVvAVCJmIPl2yvTL5y4A1lwy7KUygUdT8A2pKDRIwlh1qxZIyORCGwV8KztrWy/6qqrvnDFFVdgTsV9XGKaZiBl3VccQooO2/LKG3MheSsl/QWTvBTruJx7h30kOC7GhOjTPkMctg+5cusoZz/HcQCgqiSkazjnnYwxvPcFY7y3eiRoibGMJLJkNptFLDbIz5G0AAY8+tzbDMNY7jgO/HeRNIL2Q+0E96fX4rruJflEN9gvYD5dWI5qSKlr7YWtipiWTCrrrV7HcX6SfxbgXXgPY2yB53lT8z8xp+p5r/FLDcMQc+XRFplsgWctAGEUsL9PVUk2/a0XsujRaPR5vH//7ne/cx9//HHxHOql3J1IJG7ob/2V/d+8ETgWwHbTlq20ctUqWrFqNY2cOo3GTp9JwydMoPrBQ6h+yGDBPOvqTAsWjZzD3ryBqrS8EoFKBCoRkBEIs1SDxUwAtZK9iM/Uy71g4GYzlMtkhLyrkE2W8sn4HaxB4dnZ1RUArFA6UnqxyncUDFyAtFZNrWAVit+FJ2dUsCl9tqNvGguwNPCdE4us0kxWeHZKyVf1O65JSsAezxuM81cbMbFtXbWKXgRgu3w5TXsNAdswa1KxZRV7NJClDjOPpXetiknYK1fUBZ9i+MJ2dQk2bUdHh9ja2g7T4cMAWw9TW1u7AF7xeXsySel02gcrdZ3gbysYtoZBg+rradCgQeJ3xcBtb/ePxU8At9jEsxJS2ZGIAFzBsvbBWJNqrBqqHTBAgLUmWNj4XjJt8VN47BqGL6ktQWHlU6sAVLBqVfsU+1ZIC3ueYNeuXrOWmnfsoGQ2Rx3ZHI0EI3o2PGynUjrdJTYB2MpEgG7g3+9n/v+7pY8L447/KzY6pI4B1ML/2UliXHQIYFbdB19SG4AvQFi/3WCaG5ZJcdMScsc1dXUicQGfV8eqAwax6NYeF5LJ4vpyvv9zGJA/nv29UlclApUIVCLw/2MEigO2m33AtqVFgLYL5s6lsxcurAC2/4xO0NTUBBZsAK4yxj7JOYdvY9hRuDGRSGBhsWhxHAdsE7A2nzVNExJyokhmHBb35mLRj3P+4XLlZiVQA9lQgKKC5YCF9TBYC7aI8oQsFb9UKvU2z/PUYvqPTdO8ynEcyKgCqAE7bH45snmSdQJ2Ca7z6bz/7nkAIkMsw7J9ZkNxAjMSAAYYQwBpATIpeefbTdOEpGPJ4rrutzjnny8GlhV4nj5umiaA6pJFgoEAMXAv/mia5jtLHRQCwoW33ZAhQ5REbKlD8WI8Vdd1xAOSsDivSiAoW6642EnCfnyhffrlhws2S0dHxwtLliwZsXJl8aERZsWWuujGxkaAcD8ssd91Tz31FBjmQi42DF4rsBXjDGBbfxlLYU9WXdfngMlWqs0FkuRoE5iiiuV5Zjnyo+ockm0GcBEyygHrOzSuXr3xxhsf6erqAjAgCtioS5cubbrt0abPcU4BaITvTp/wrp+9fcbFgW/u2n2rv8qJeoI2nH1i/IDxUyFzGQYlcLxkLEGuGB6WYNH+Kg+YC8dSgFSMMYCgUA2gdDZF+1I+4Rtgrc7YhR7nswBmDjdHCG9oCSgg8WVSftEfUppfU+Ckpmnr4vH4dNd1n5AAcI95VF3v5gObr+z00gATcKacx+ncCbUTphZL7AjVRzmeo132TvyZRcTZx2cMnyEYyWsOrDmDPJHAERkSH0JmxEJcz4CveIHU9S9N0/wA57/Q1+4/4Q9E7NyoFqXhxgjSmPbebR3b9hETcsex2qoBmfrqeki8CqAslGCA+fIdeF4A6MkrE78ggcGUTFjB/Q8nQDRnMpm5u9M7v0nElDT39lHm6F0RLQLw9oCmaQuKzdtr9q15L5EAhmJPrPsfOmzvD7r0h+dc74yum3hyeJykUqkxnudhQCv/4R6g1m2PXL2Ikydkm1GSzUTta/3fY7HYwXvuuQcqEKLcfPPN2p49ewLw7corr6RZs8RjtUPXdYzP5tDzRwDe5Y4Xx3Hgid4jQUGyPsuScg+CEPrFdd0H84keYNSKmBdj+cp+rKTYxXM0XN/xAmzzntEf5JwLmXMkqqgkBPx/3rx542FjoBIRCq8nGo1ufvDBBwcNHz68Dl7elmUhuaJkUTLYci7A+8Z6mWShns1LTdMEAHrMxbbtvwGslBW9LJm8vTLEj/ZkBSoStyH5JG9V8QTq0zTtrHg8jvHaa3EcR7FlsdATJCI4joN+h/4X3JeQjUNJ/91kMnmWpmmC8YqkFygoHO31qePk+wnYvGEA/4i+Wc558ot2N0OqnIjaPc87nTGmSY9ZgKBlJxv2da5CFQHO+ccsy4LyQ7+LfB9FPJH0QbfffvtvW1tbAzn/ggpvSCQSd/f7JJUD3rQROBbAtnnbdnp53Tp6Ze06Gj55Co2aOp2GjRtHdYMG0cBBg3yGbVdnBbB90/aOSsMrEahEoJwIBL6iytfUf4ERh/bwlhUgIMAxeHX6UslgDzrJJLm2D1gJyWQAf5CCdV3KZTPEc/6fCgCmIP9q1Q4ga6DPtlXyyPDCDRiZQgq2WrA84TeKzwWQJixuuQ8MC49WgFndnp0B8zB80fI6ischyDvtgfsCNI4ZccGy7WbYPk9Tx4+naRNeG4YtwEB40KpNedIqWWPxOdiW0rMU8sPKszbwrpV1+AxlAH05sX/Yb7bQFxf/F0zZtjZyhGyv7x8Ln1j41wJMBciKDaCqYJxqmgB5kxIEVmAw+o3wmK2qotqaGsHIrRs4kOrr66i+ro4sy/8MrFslMQwQFuArQF7F7lUetbj3Sh5ZfAZ/XSmhjN/RDh/QzNGGTZtp7bp1tGXXLkrmONmeR8PHj6MpJ55IY6dMos4UANtOAdgq/WOwaQWrXEiF+6CqiJvwd84KD+euLl9pQ0iGZzI+Wxb9Htd++BAlDx0iV/rV4l4JBnIsRmZNDVkDB/qs8poaMmtqBdO8GozzeLwHmNs9Brt7qujP4p/0dn4NEhPKmR8q+1QiUIlAJQJv1ggUBWybN1NLwLBtoVPnVQDbf9o9Xrx48Q8554qthRc+MDC+QEQTVKOQtb906dJNxRrpOM4dkt3VQ9INIB3nHLKgAGA25H3x3lMOCOS/APNIKpX6o/JjVFKIoYXqnGQ6CLnDUiWZTM7Qdf3ZvIQyJGcfNQzjva7rAhy7uj8ykmiX67pYKAbQCenUs+CN6bruz7DoJqUAzwTjpFSb1PcAplOpFGRRIa0MIOMW6fMY6ycD9uOSOQNf14WFi/9SrhntKikhGm57ARtkHTw8GWN9LiyHgIhARrHceEhWIGRDx0t/T/wEs+kGwzCOabERrKZIJAImCiSaVSnbMxIHwLsvzwh84bnnnpt64403cs/zlFfeEZeIhIIXX3yxrD56yimnnCDlsMcWi9XEiRP33HPPPSNqamrApHyHZVlgHQJcVGMwp2na2/taiO+t7tDCPhhPYEyBTdZncRwn8ArknH+RMQbPZsHyBEu3P5KhBX3zYdM0PySvC6Ai/JshwznrhhtuwHUKkFSWOxKJxFdue7Tpa5z38BvFHPKBr1+0TEig7tz5j3hHtBZoXUhymn1/rDX2pd5kLjnnuuu6SBTAIvhzuq5fIeV8B3LOv69p2hb8RN0ZL8N3O7sw5gwi9j+M+POc6LuQQh4WH/7Lutq6D4TBWnicMsYu45wDvIXhSpthGEPywBCYyrjW7blcbg6YfeEbsGHvhnk5Lfcs5x7Yvvgz/KLx1ngw3ATzSykGqGNCTEHx0T53L6Vzafxl88cZw2eKhIv1u1+ZmtN1gG81ddV1NKBqYCAdC8al4zh/lqBSMEbW7l/9U87pCo1pfIQxkkX16Od2HN70WE7XAbYONCOWOyQ+BOCGAHjDjMVMJnNKJBL5j0LfSsk2BFcVntuqCKnUzYc3n85YIHedaTCGPRPX45BGd/Iy4gtqamoAqh9RwgB9PBLv+uOqB6ta7N3BfjNHLPjE+xo/IcFv8cwxXddFLAQbGUxBCWqhH4hy66NNnyFOwRzUsYGoAxx6vxxMJBIBYIsPFMP2nHPOoQsvFFbmGLfnW5b1l5BMbb/Gi1QewDMI/UCUYwW+QrLfAJORrNHr8z4s44pnlGmaby9khN50002rHn/88b4MLpD0cMGKFSuK6shLn1+RRAC5cMuyAlYzrrexsXG+VF3oVUJ+/vz5yVtuuaUG85hhGGczxsBg7LOEZLCDObTg2fxnJBuEfY5L1Vns+4KxuYNzPg9Sw0dbX2/H2bYNti4S6TA3/FTX9TtyuZywrAAwb1nWQ8XOZ9s25nMkqaBvfcgwDMF6dxwH9gwi6UXdFxk3AOsANoUqQrF6Ozo6pum6jvsP24yvmaYJRu4xlV7YqqgPih5giPeLrWzb9pWMMcwJSKBYyDnfwRgDWA9J/v+xLOvSY2qsn8QIq4vgnYBz/j3Lsj57NPXK5xTusUi8g+z39ddfvzjvfw41kiMKnonLlvnPxEp5a0TgWADbLdt30KsbNtCrGzbSsImTaeSUqdQwZhwNrK+ngfV1YtG6Ati+NfpR5SorEahEoJcISLATEskCzJKgmq5HJAOXU6azS7AL3STAq8NiS7a3Ucq2ybWTvkpBF3xXMxSRXrdVsWqqjgEMjftetkKCV/4E01KwLH1pZR+4rQ5AW8H+DbNsFZjlv7h1X4T8PfRJjwvsZlaqPbpZxVj0UJLI1fFq2gIlhr/8hdYtf56mCcB2PE0crzxsJ/SQZy5kuxb7v3zPDNpU6FsLQDwjPWuVdy3AQgGUKzC2CMDrS+j6oLZidnYD8AC8fUYq9lGgcEcyKQBYN5USAC++B5Aa0XUB2kK2GBsYr0paEv61wscWm+uKnzgPwFfsB4ljsGtra2uE9LECagVYS0yAn7hGwZ8W/so+MxfnFNLAsr8pz1zhcRuNClBX+eviXIKN7Hm0ecsWWrdxI23fvZcg4ecQo2HjxtLkmTNozKSJ1NWZoa5OPzaq+ECp5qshy9WubCYrAFr0XZV4gJ9K2rhT+NamKO1icyjtOEG8MU6ElzMkwAfWUS3kn+vrBWhbM3AgxeKG6PORqiryQlLHKhGisF9U5qVKBCoRqESgEoGjj0AxwBayyIWSyBWG7dHH+ZiOXLx48fc459eHHsz/yjnHolzYG25EIpHY29uJQhLDPSTdpPfoN+Vi4a8Mw7i8FMgXrj8E+AEYBPPopaMFa13XHS09IXFNYHi93XVdAEtgUpQtIymlALEwiQW3jZlMZj4kZ0OMDLzVQgoQUndlFbngBsAFXqOrdF2/WC6qDoREItpaTkXSTxCsXCziB36C6liAjFIqs6SEaOH5QtKbB/OyrbMNw4AMb9ESYvkG3nblXIPaJ8QKxHkgZwkQ5CemaYaBuv5UKfYtkPxUx5ftGSnrAGD/11wud8Zdd93V8vvf/74HQNPvRvXzALyof/Ob36T58+cLH1EcHl4Azi8wf8KyrACEKqd6yTyH5HS01EK+qq/AK/AnAG8k8Ik/KvpctC9sU7hvSllQgCLZEGjgSCbxqqamJrQz7MsrGEO3/rbpJmKE+SYonNilX79wqZCuXLNvzaeJ+D3Bl4w/NdYcf7sEyI+QubRt+7uMMSyiY96DXC8k18cwxn7GGPtRXiYeLDUNUjy7nJ3tHvcGcKJnOeOXacTWE6dIfay+ZdiA4eMdx6nJS9UKZi3AWs75+4jo74yxAUjwkIkJ6NsAQnr1c1yzZ80YptEGTtxnn3rsmrG1Y+ENDflkE0xEy7IuCd2fLzHGAG6LYmdsOggpZKKOLOUmzxo268D6lvUjcrksAMoRVrSGBscG4/tAOjYEKm2Gl+2AAQMOrdm36stE7BuMaXx4fDir0qsSW+wtSzTOwEodEdNj7cOMYQOIGHyV57muC7Y/QJk2eLvmcjkwODHv4v/wI90o50AoHwQy/DLx5W1b27d6xDgAU7B1qTZa85f62GAxJ3qed04xb8o1+1f/grhgekOW+VCOZ+sfW/UAHbK7H2Ma46d/9YJlgcdmXgoZEq5CmhmFMXa9YRjdfQY36LdNX+FMXI8oYNeCZSuLl0gkAI4FpampKT116tTqq6/2SZmZTOYrAwcOvKNAprZs32wpZ49YxUPt/KxhGN8Ln7c/vzuOAyRZPLM45+epJJDe6nAcBwlYSNToVW7ftu2bli5d+s2HHiqKBaLaPgFbMK3zSSd/l8lVR0gZn3XWWZFkMgk2ffDeUtjWz372s3TxxRdvlZLGgdx1sbjI5DKMJcTg45ZlCfa54zh4NkPR4BXDMMC2PGYGrOM4X87352+oLiT9W7th//7cvCL7uq47n3OOOQqJE7/K5XJNEiidWEr633Vd+HKLeTMvn/wly7Lg341YwNJCPHPU5/K9A/7lKHeYphmoHxQ2raOjY7Cu6wCMkZB0zM9zVb/rut/knN8UOh+krJHwUvK+h9tYIMd+QT4Z70nXdTFvz2aMPQng/1hvjZT8h2qMUhEo2ye+t3OHEgXx9W2maS5pamraQESwJjmiIDFg2bJlmPMr5S0SgeMJ2I6SgC0WVyuA7VukA1UusxKBSgT6jgAALQmoKQai8IGTBaCgL4ncSV1pbGnBSMxmID0LVqLPxAVTEcBWCsCXAL8AeqWl/LEumLSQhQWYa1iW2CAbC1AXjER8p8Bdn4nrszwDZqJsj89K9BmiAPECcFd+r2SXfSwaYF03m1gwPsXHTICV1dVRsTWvhiTyE7QOksgTFGA7nsaOn0Bjx48PAFsFuirANGDKStasAkfx+ZFArkcZAIUAMQHKSrBW/T+T6RIs2QzAbwnYog6At4p5K44BCJjNiuPxvZIdFtLDAMqF1LDvQSvYrGCsRqNCOlnUn8kEbVP3G7FQ++N3xYzF/oWbAnMB8gNMxf64G0q2uLMTx3RSZ7qTUum0kGD27yGUcQD0Riga8VnVinULQF+dHzLN+B0MVbB9wbZV93vb9u20qbmZdu8/QGldp05Np+HjxwvAduzkSQScNpeDzLDEZpn4W1uwtMU9y/qAuPCflQxxyB5DCtzFT9sRAK2/b1YkMYjkg+oYxWV/jRkmRat9D2DFtBX9WmzVpEf968K1KrnjcD+tSB5XJuRKBCoRqETg+EWgAtiWjmVRZl7pQ4/PHk1NTVj4DPvgwd8Ki4nBgnA2m6398Y9/fIScLTw8NU0DYzOufL0kSwmrtZBky8mFvW/1p7WhBbic53nn19TUPBGSQe4Xs1Z64KKNYAwLad54PP5+yaJA+95tWZZacOyzmSFfM/g+Lsj79O6xbftjAHHkgZ8yTbOUpG2PcziOoxiEu3O53Cxd1wF8gAEL38QF5SwQJ5PJE/LsZSzCAbi50bKsu8In4ZxXua4LCWcAIvs1TZsXj8d3lHNPbNvuk7VbWIfjONcR0Q/669X7AAAgAElEQVTC3nblnEftEwKHbeAhktnyN8uywKg7plLIOOyvZyROrhIJduzYsefyyy9PeZ4HL9LXtcyePXv1k08+OWfz5s2dYb9Nzvk9lmUVBTF6a6SUIRasq0KGZrGLCnsFSib4NyXLE4ck8n66Srq2ZFwK+mbYo/pizjmYQDzMJG5qagKwEbCjwVRdunTpg79Z+cAfXtn9DICVcPnokgsTD4GBtXb/2mYiDqY2yo4hVUM/alabAGMguf0V0zQDcNN1XZz7V3JfeArjOzis/0HX9X8NsdRoj7u7JeNlANpvy3V6p0Ri+nOc8ynS1/UUz/N2aZoGUFCAtXmW/ztyuRzGInwrOaSHwSqVfo5dkt0MpmpQXjr80sBYV/U6j3vD8GFUq7pnlDUK0udKpvUfpmkKb1cUCeCDESeeL1IKGaJYGjF+2YyGEx9EnVVdVc8R51PjejzXYAwDaP1zwzCgEoB+jmcAgKVDElBqXrt/1cWcMxGXhvgwikfif97Xue8D6S4wkdnMqBZtHWGMHMQY28c5n61p2hkhyee35XK50VAMwPFhOdawxKq6BvjebnO2Pcdz/BUiLpIiqvSql0cYI4XkaW+sS3z+6vZX6yLV2qNcyNXzXH1s0ObObNdUJ2vTn9f8F7W73fbkekSf9ZV3/YfwwnYc59/z88GnQmF/wDRNeFj2KLc8svgORhzJPqK0vcrI3t6dn26apnH33XeDbS3Kl7/85dznP/95DQsAL7/8Mj3wwANVd999N9hwwt9TeQIXnqe3/6fT6Qm5XA7zvPBelkX4sJdzfG/7yMQLAKgAkK4zTbNQZjk4LJTEAPsAPEO2hetUgNd9991HRwvYSklqXCOSq46QtJVgLSwcAFALEL+wTJ48me644w578ODB8FyF9HifRcYVYwlJUv9mGIa4vyFJ4N15pZDG48GALWRXMsZOP1rP4WIXlUwmp8s5ZwCAxng8fkEeKHxMSpA/YppmMblckp7dSiY5iH/BnHivaZrXFSQP/Mg0zU8WaxPn3HBdF0BlY74df4Undan7Us73/4+9L4GPoziz/6rn0Ez3SLKtW76NwTfENgbbHOZKIEDIScgumw0hsSCbcP0DIckmQAKBcJMNmwQ597k5CAtsyMJyXwZjc9jI933qtqTp7hlpNF3/edVVrZ7xSBrJJECY+rl/Y/V0V3d/XVXdU+9775mmiUTAX/i29ZJ7CtlfbeOXaYYfu2EYP1UJHFCH6evrWzKYRHihx5GJg6/55Na39/b2LijEJz7fMXI8rIWlw0UXXRQJh8NIKhiYLfbtnEqlqn/2s58NDIKFnnxxu3dtBN4qwLZOMWwnTxFsmDFjiwzbd22jKJ54MQLFCPzNIjDATHWBTYF3SuAUykvCB1SwccGYZC6LszdFyUSS2vbvo9Z9e6l9/35qP3CA2g7sd8FBxxFsSoBwAGchnWyUlZIRK6OIBMIAiOlGTABjACEB5AbDIQpo8AjNfiXI8n8FOOpA6Mdlcbog7cCiwEfhk+tbj3MvCQWpJBSgbevW0itPPkXrJWA764hpdMTUqTRpyhSaNGUAsMVxBXgtQVd8CkBT+sgqUBTrBvxqXTYrFgV+ApRV7FqvDgDigvXZK2Iq9ufkgoeIMRYfKxf7oQhZ4rIywXAtLy+jsjJX2hhLWRn+LhPfKyZu1v2VrUity/edHxD3g43qenp7e6mnu5s6Ozuos7OTOjs6qaOjQ/jemmDmmqb4NY+6AWSGQy4g6wdslZ+t/xM+t8pPVzoc0559+2jHrl3U0tFB/aEw9YfDVC8A27k0+cijQJsmpgXRYN32QOQylnGfkFAgQFpLMMMhd4xPO+4yxe14XHg341PEgTEhcVxVX0eVdfVUPX4CVdWPp/JxFcSEB7PLBHf6XQlx5ZmrYuR94kSKUsd/s/GqWHExAsUIvLcjUARsh7//7wTAFqw0PzsBk5VZTLXGxsZDzrO7u3tcMBiEbC0m4e/Qdf2aRCIBX7lHpdxsh+M4nwTYOnwYBrawLAt+eJAG9SblLcv6FphfeG/IAJmfMAxDebsOWbVk7oEhAeNAITsoQQQl31ewf5ppmveAcQXPxEAgsCQSiWyPx+OnaZoGsDfAOb87FosB7C64+Jg2Pbqu19i2DWBnvjrXQiaIc/wED2GtSLlAsAMxSTukhGjuiUvmJcClvKzd3O2l5yCYOZD9PNfvOVhIUPyehQCWgQtlGJ9bent7j62oqOgppI7BtvGxoNUmAFVOzExeD+nN7K/PsiwwIME+7zjrrLNusm37sOSZD+N6AFqe/dxzz/VyzjEBXCnlSU8biVynlKHF9QM8hEz4eYyxwdSRxOnKhAy006NxbzRN+xfJ5ALw+UhGKtpjKA53fTltc1s6nT4erKiMFy98kiHJDE0gj0mM+hoaGvALCzLC6nzOuueee6Lr9r/0wGMbBSnMK5rG//Ub56z4VVNz03lEXI0ZvbFg9JzKaC38Amsy7NYsYE76G2Nci0GyU/abRfBa5ZwjPjgvxIta7ObmRDoBELWHadqxjNhFjpP+On6QV0dqbgxr4e8HAoFnpdT5ToCzGVln4eeN/R3H+VIwGFznOA5krUMAKXVdx/deaWpqClMFR8KJMD8tCUSeOaLyiHNs28Z5zIN8ciqVmq/ABD+AryppThzoS/YnEcsn59TOPX3Hjh0RO2oBlDkuHAin6qL1ODakYyEhmjJN8zOSLe0ByOub1y/m5GCfcEWkkkpDpetSqdSyfYm9DxGjEzUWaJsQm1ClkYY2eVyG3YvjgRlbAtZ2IBDY67vOT+m6Lm6W71j+y/73/fv339kX611JTIyH8Mg9MMGYWKuJGQP6hmEYiqE4EKvWpunkcDCwpxCx7qpI1avJdPLUeKqHglqQ/vrGz6kn2eltz/pp+jc/2rjNtu0rIEvqOwEkDhyPWOS24canb3q0Ob7b8/0++DqzrD0cbV+UYDBY94Mf/ECYGb/00ktltbW13VVVVdTc3Ex33XWXc9ttt+HeIy5IiHpA13UkDw3Z51CX7KtoBwD+Vfm5YRifzT3HQv+WjEeMHxOGYzz61C2gpIFxE0keXrFte7FM3ghfdtllf3njjTeGGgfyMmwPHjw4JhwOo14kwfyvruvnYDybPXt2OBqNIhHgBM755VDcGOwaoUDwjW98wznjjDNOK0QWPkci/35d18/H/TBN82r4aOOZqdj9hcZ1sO1y+uaI1TgKOb4EBZHwUQ9hAdu2lxiG8aOMIgg8fMF6RxKYl1DgrxO+8cFgEOMcZKYR/3MhKSzZx5CnRp8WMert7T1SScQri4nBnj1SmQTM7LPh3Z1IJI4/3Oc5zhvXJtucAu5HFVPpnY1nms45/3osFrvFsqz78LgZTVJXvvuUR27dlCxgsGFHXKSCjUrMWy39j3s///nPn6RpGoDxfKW3sbHR7w8+4uMWd3j3ReCtAWw3kQvYzqSayZOpfCwYtuOEP6LwrZMT3/kmq999ESuecTECxQgUI/DWRECNiYLpKkBb1wNU+IFK0Er5gQKE7O7spJ7OjqxPBZhhO8VuFfujLkjihkIUDIaEPLJg3cbggxsToK6QVMb38DKVvqqKdUs4H3WZAMT8XrauNajLzBRsXPdnygDgyAUoFw5qFA4GaHvTm/TqM8/QxjVr6MjJk+moKZNp6uTJNHHSZJo4ebInLwyQ1fU8HWCe9vb1EUBLsYBRKv8vGKcSqMM5BwLwYpXnowA8Kf+sztMFdiHn6wLO2A9FyUSL76WvrZL9jUajpGMxdDJ0yBoD6HTljQF46vJzKMB2NK0F1yeA6lRKgLJxSC7H4XkrpZfBtpYMW/ca3OsQ9x3X7bsfWQC7vF7B3oW3MRK3pbfvgZYW2rtvH7V3dZETLiEnHKaaiZNo8lFH0fgpU0kTzOwQsUAQv7tFm+1NuF7LkPA2u7vI7Opy2d+Q8u5PeW1agK9gNnNHSHSHS8Kkl5YJv/vyygoqH1cpwFp4NAsA2p0HcdnQ/a6fsHvPHa/dZbe50US5uE8xAsUIFCNQjMBQERgUsN0uJZHbWslub6Mli4oetm9bS1q+fPmNGflRgFDqZezWzITetb4TMhsbG7N84vwSloyxJ6LR6Acsy/qMpmnfk5N9bzDGICk3pHRu7kXnePNdbxjGt03TvBsSqxlvTEwUf9QwDMj+Dluk1ywmGcFg64D8ZiqVmqhpGib0gyORbTVNU8mLdmVAhxNLS0ubJLsYE6OYrH9I1/WPFDLxrk7cx1hJaZp2huM4AMrhKwmpUHgIDghtDnK1hfgJWpYFtitYr/2O45xZKIAuWbu4PvjdHcLazT0lCV4/Opjn4HA3TEoFKt/fXVI28aCmaQtymVzD1ZWnXf0z2IO+9XjPPXeEHquKSZ3csGHD+3/4wx8+8PrrrwsN2bejRKPRKx999FEwWWeNBtTOkYfGhO/Jg03k+6/PsiwkKMAf7yBj7IOSBTsect4S5MoLBuSLka9teqzvRCIx2XEcgDYAobO8/S699NJqx3GyfB4XL158/gUXXPCLjS2v6n9pUkR3OZYRu/j6D933s/XNbz7FiQRDO8CCX5hUOgkAHfyi4Ul5lvI5lCwwHBsepmBAop18CCCD4zjwqgaYugT1dCTbm+OpOMDalMad93MnGKcAX82JszHhsevKQmWn54C1JzmOc1uGrfVPMhY/k56SYPahjwmgwB8nAB0bWpoe5K4ELRitO6dWTJuWYbbBsxBjBdivkBXeiu8TicQUx3HATvTaZTwV7+tItgNosQKB4FEzKte2rG+e/T/E6KygFuqtN+pLNNJ2pFKphQB95RgsxljG2Md1Xf9zE4BQzlcRp7Hl4XIaWzIO92D+zviOHwHQZsQ6JsQmjg2wADwsP5EBZlZJ9i+YsTc5jvNbTdMAMEMC2vOtlAw9T+5YXrsA0Juam/6LiAuJZ0YsWW+Mj4Q0gcusyCgbAEjJKuta1i3VOMN5gym+u86ofyTRn7i0q/eg+NFZp9fTfS9cn+xNJTzAIuA4tVee8T0AqACTVBHs4FgsJkBXf8EY9/jmPz6+bv9L3hxH+yp+INnC6tR2gUBg5g9/+EMBwnR3dz8UDAY/ZNs23X777ciMjn/jG9+ANybiAk9geKvi7yEL5zwCGXbpp6y2fcAwDEhrj6rIOhH7hfCCNQzDA6FzKzRNExLlYKOjTZyv63qWJ7dMcsDYDebvTSeffDJulP8dYlTnOJqdLrroIrrwwgu/MG7cOLTNYYtpmk9L5in86E/CGJjDJj270HeOoQ4mgVT0dcEWh9z64chY5ztWPB6vkv0MgPcOx3GQdHAxWMNS2n1hRv0gr7WF9BDH2Afw/lUZCxsM7Mz7yfMKxDUM44PyWgC6o90PK+nrZ2YzxhaM9L0w37UiOVA+J/xsc/HOOOxN920g68G14L583zCMy23b/n+Z671T+tjCjiMrOWEk9attfVLiatWHR2Kd4T9mDqt4j+M4C0tLSwVrtqGh4ZoM8JylsOLbt6mxsXEob+nRXFpxn3d4BN4KwHbdpk3Sw3YmVU+aLD1si4DtO/zWF0+vGIFiBN4BEchiXwrG7YDMsMJIXTYpFzLJgj3ql09OJgVA5vqD2pRMuOBZIm4KIM2V/00LkCxqGIJhC2/Q0rFjBXALqVkwbgWw61sgsexKz7ogsigSAFXgmfJ5FUAcwDXBhHSBNZRQUKNQQKOdG9bT6y88T5tfe42mTZhI0yZMoMkTJ9KESRNpwsRJApRUoKwAZHE9ErjFpwAmEwnxmYDcbiIhgFXERcgNQ64YMrqQJw66EsXhMD7lOvwfMsHC0zVA8BAWQHVw4FNdK0BIP+tVeMLKBfLBiJH6FPvLdUOxaEfTzBSDWLCOPYYxgGzc/74B6WboFEuAGjERstFSDrpPthePoSzBbyHdLGWf8X+3/SSprb2dWtraqCseJwqHiYdKqKK2juomT6bq8eMpGApTIOwmAAiP3GCQLDB9u7spfvAgdbW30cG2NtHe0I7B4C4bBzB2HOllZW77A8BdiqSBUooaukgaiOhR14M5FBH1YnrFZY6j3UuwVjLJPSls0KNFyU0WyGbceg7L/oSD0dyQ4j7FCBQjUIzAezACwwO2bWS3txYB27ezbSxfvvw6xhgYrKrAo8w/Id7c2NjoTUhjIx/bdHdfX98x4XD4lwA23Hc99iv41Y70mizLApMKLIcIZDN1Xf+0ZVk/yUy+w9sxkZmIPDMajYItO2yRzD0wuOBhKDxwOecOY0ywKIbzcPMfwDTNi6R8sk1Ep2QYhK9YlgX2CpiJYOitkpOb8KIsqPjZSJCShm8gZPhk/I7XdV0Bl4PWJ68RvoMAczYkk8nFuawVH0sI9+WTuq5DJnXYMhLmlWwPx6jYcs6/EovFRiSBnWGzoH29ISdN2xXgxBhbqus6gJ5RlzwsnBFPlvuY1Ixzfs7zzz9/5U033XQmflS8XWXGjBntd911V2VpaemoQG2fPPTedDo9v6ysDHEfspimeSdjTLDI0WYZY3dJlueIJUN9SRAe67ujo6MsEokA1ACL8BFd1wGWur8KiWj58uWLGGNZfeOqq666ZdKkSV97fe/zTz2x+f5sj0FOyz96/GWrNM7QtoD83T8lNhWgofCL1nV9iV9y3DTN36OfEBGSJcA8BPh4IONze3xmXPquZKnBD/Zge7JtrHtW7EI9of85GU3sccipjAaivRXhynmhUOghH7MW4w/AdZUY81o6nf6Az88xr/xuU3PTj4m4GBeigag1tbKszrZ1sLrVWOHJqSJ2JSUlq6W6gTizNE87e8zdAAR1Rvzzs2vn/aSpGag2/5cACwgQNKgF45qmLYxEIlv8TDPG2Jd1Xb9r0/5Nlf1aSvhO6kGDqqPVgnG4y9x1Bc6NEeup0+tC4UAJGKM36rp+q4/9e386nb40EAgARAYr2bvOnD4vzpdz/qxhGKdtaHnzS5yYx3itilTbRsiAF+dfMuCJAK/9paml6ULiHNLy+BX4cl20/td9vPf7HckO8YOyzqinkkDJS3c8cSUYyR4b9sKFXz6ptnwCEng8EDcDTC7WdR0ATlaRz6fnHln/K2ND8wApv20lbe5tH/CLVB6Rfp/Se++9l/bv309f/vKX+ysqKoJIsIAncKESq5ZlQRrcA2ffCj9N0zR/J589m3t7excNxng0TXMeYwyJOx770B8YP/MXst6xWOyfFi5cCIDw7wrYYlKloaGBPvaxj30v4yuPBK9hi23bvwb7Gyx1yXZsz/EYvdQwDDAtD6tIdiXaFGTV0c5HLF0/3AlINREwKyEZLiSrkXggpd0xBpwwmJqEPD+A99jX83/NAeLxnnNqPB6PAhSW48wrGZ9XJLLg3Shv8TGzcQ5gZmN8P6wix7pXGGN+n9YRJzDE4/FqTdPQtiGV/0fDMD7pB+tVwsphnazLBL6Dc+7ZjuRLzin0GJZlgbku5NRRNUD50tLSN9X+l1xyyZ855x/NVx9j7H/uu+8+8Z5eLO+dCBweYLuL3ti4kdZulAzbGTOpZtIUGlMBhm1FkWH73mlGxSstRqAYgb9RBJR8rJK8FaxIj/3KXL9QgJlgOPZ0CdnZ7o526mpvFyAafG4B5gJ0DYXhcRsho7yMjLJyAZ7BPxSerMLfFqCn8Gp1twMQKoC0MPJ6XVqtYj0KGeFUSvq9piidgu9rSrAoBTuVO4L1GtQY7d6ymZpefpm2rVtHk+rqxDKhvp7qx48XC1i0uAYF0iovWCWN7DFsIbsrWbbKaxdevNGoTmDCRiMR4csaiUbk/6NCJlqtVz6u/k8lE4xrxG8FALfvNjUIxWxG3FUMRZySCRGvhJ2gRCKJ903YuZBtWwL4FgC4bYv1+ARg29reTl09PeRoAUoHggJwraitpbFV1S6AH5Ss7VCYguGwYNRi6T7YQV1trQKwRVtDIgCA2arx46lq/AQaV11NYyorqbyigkrLx1BszBgB1qKNQJLbBWfRbFyw1s/ezvJVlt9JirfH9M7qfhLAzpWnUkzqv1FXLVZbjEAxAsUI/MNFIBewxfC6Z9tW2u0xbIuA7dsuiXzJJZdcm2HbYIJVFLDIciZ8tjY2NnqekbZtXyD9FjFJ9xUJQoBpZkKuMBaL/WykLVn61mEWHLKHT4Kxa9v27yTg2pOR6zwzw4TL8nUc6hi5rNJQKARQCmBtBef8d7FYDPKAwxbLsgAOQEqVKy9dyDaWlJTAp3IGgJ2+vr5jMxPEXcNWJjdIJpPT0+k0QCcAPmCDgDkMec8RyflZlgVfTbBy2xlj83NZKz55YoCMwzJk1flzzktsG56UdKyU2T1dMRDzXaP0/8P1VBDRjwzD+EKhsVDbWZYFcEx4U/rO48JYLAYv5FEX6c+KiXIJromqRuSxmsOk/nxfX9+EFStW3PD732fL7476JEe5I3503Hzzzc6SJUtOHCmobZrmVxljYHMCLF1UWlq6YbjT8HkZC/Cfc46kDgCfPVLKeFivSHUMn++zx/oG49eyrMcz/f9kyfA6MZfxu3z5csjHZrH7INN5zz33fOTWJ67sDhCB4e1vRV/42HFXzGOc/g3yoFPLprzGOYNH6yEAs23bl3POv4fkEDAOpRRyt+M4AHUh5Qmvb0r0J+yWRDPAQ3TZW+bUzvv6huYNv3Mo/akAC0AK+dMlwRKMiwAH9zLGljiOA3D7p9iDMdYSjUanyj4G6ee8DLWmlnVXExeSrBQJRJyKUPmiYDAKyWuxzs90hOKBZVlPSKagd/37zL1NKZ6aQ8Qfn1M77/3rD7z5bc7om4w0wawFY1V5yeaw5u41DOOyPXtejPaEyp6GdHKJVkK1eh10ps7aae1cwrg7dtXotZ3RQBQJF/+TAWM+pHwfM4kkq/v7+88MBoO4J8dCiUHXdbQX/FDDGINEDCF3LK9HSKW29u2b7zANxxQlForFKyNVUHgACxySzVng0PoD667hjElGGfv95NjkH9v91qNtyTYNslE10RrEb3tzb/OC37xwa9Y4/eXT7gaLVvgCy/P6bCwWA/CbVfzPp/9e+xPa1u7hI9T6HF/V18WO813HGXfeeSckpgVL+f7776fnn3+eLrvsMpo2DTbqQu3hOEjq5x4n39/+JAn5PeSawYaHx/eoikqWyIDyAOvnD6bmIOX2MbZPzADueeWXLcvCswL+yS8YhgE1C/p7A7bz5s2zL7vsMn3GjBn/E4vFCgKkLMv6d7CBEQOMXxgDJUMd11vFOb8rFot5INuoAi13siwLfUAxmIXX6OHUl29fy7KQzIb4Y8xaqmkaEiiwDp9QJoEtQt5iWRbY0/D/7pZtc7MEM9FHp0FhIJVKndDX15fKALTomwvUuvLy8gGN8Zzac8DF8wzD8DPZRx0Cy7IwPouxRBZIPWOcHhQ4zj1YDsAtGOYSrIfse5RzfnUsFgPL9rCKZVlIOETioSgjef/MPbBMPoNFBe4p6jorFotlPfMaGhqQeIV3sUMK5/z7K1asgKR4sbyHIjAawLatrY062tpo646d9HpTk1jqj5xBE2bNprqp02hsRSWNrQRgy4W8ZVES+T3UoIqXWoxAMQJvSQRcQmCuL6wrc4zfL0rmVkgigy0p2JMJAdDCR9RdbLEejEwhNdzbS6nePlcCV3rTAiAT4CpYk6GgAGkjuk4RyP6WlVEMzMhYzMVrhVxwv+dbqticSpYZgK3whO3vF8AtpJlhVHNg507aum4t7dm8meqrqqiuuppqq6qoqrpaLAL8xT6SMetKHLuSvQIklPLF+YBUxEMwa8XiMmbBphVMWB8bVjBqZZ3i0/d/BdQKNnEg8Jbcv793JYp5KtqCXAB4C39Z5QncB09gV3JaefyiTShAfPeePbRr927ad6CZum2buu0ElRiGkCpGW0j1Jqkv2St8lkMA+iMRSok21esmBiRskRwAsBZtCO0mJsDZcoqVlZNRXi58a4U0txGjkiiY3S5rmcFLGfFnEjCXfsiyCwjfXNXm3Z4hp8ilfLJfsjurnQjJbinfPcjn3/teFY9XjEAxAsUIvFsikA+w3b1tqwBt2/fuJrtNArbHHUennnwyzZ0j+AeHU+zMfLZHoDmciv5e+74TANvPcc6FZ6ws6yTYoP5+vbGxUUysS5aRohftkMwEfPVaIBD4RKGT0P7g5vjWvQmPNdu2wQT9IOSBOefLYrHY2kJviG3bV2GyVTzsXWDpBfhPSk83+HRCuhjAw5DF79vGOf90LBYDGyds2zYmQTFB3yHlencPV5f6XjJXBVuNc/57TdPu55zDTxflS4Zh/Gchddm2/XHOOYAreCwuzZXsSyQSJzqOAwlNMM7+0zCMLxVSr2TtIvaof1jvWMk0BpCOCX3P/6+QY6ltLMvC9edOYH/HMAxPpnsk9altc/xZ1epDWJtD1e1nUqNNgY3T2tr6h6985St827Ztb3vfPfLII59bvXr1+7du3QrQv6AikxDAzOZywheT30MW6WWsQLTrM7K0kEAWLHxN05ZFo9HBPPMOqVdK7oIhBPncCxTr2zTN/8LfAFPT6fT78jF+L7nkEiVVqerljY2NQsfp+ocaTgwwAVB4hRF96eOLLu/lRDfWRmt+FwnqV2EYk2w6D2CWjHfF5EY8wHgHI+zkjCzzGCkHq6WcVP9+a1+SE48Rp/vn1M39xPrW9Rdwx/kvHLRar/pvPRCDHKkAazVNO6m/v3+alGHHefZm1AOmc87B2js7H8sX9TQdaDqfmDsuhLUw6v1MSCuJS/lpJGBkySdblgUwOMvLtDPZ+WhPqhsgjE0Om8UCzjmcsx+gzlq9DiAmGoBIigBjLRqNviwZwV4fWX/gzfs5o48FWZDXG+Px0+qi3ebOECdagXqqotUbjaABaWnhjWlZ1ncg9UpEzel0el4gEPhFPt9K371W96qFMbZwZ9fOINccPF+EzGmIhQQLOCPrujudTi+Av7H//ja1NF2fydC9Aes4ox9MMab8KJFOrGpNtHrGFrcAACAASURBVAjGbI1eC2byQSKae/uqa3o0sz+u9g8Fws7ly26VGmBirQCpcxtsT09PRSAQQNIH7iv9ZvXdB5t7dnsJIAee5I+lLebJCR9zzDFfvOiii5BMU97T0/Pw9ddf/6HPfvazdPTRR+MHthMMBhcV6pttWRb6mJ/huT2dTh+XG4fh+q//e1//dzRNO30wn9c8cvtIOsjy9LUs688AA4loayqVOk4xhv/egO3EiRPptNNOO7Bv377Ft95667DPY9/zM61ikIfdD//WYb2Fh4t9Tt8csRrHcPVLewqAsUguEyognPM9jDEkQdVyzr8ai8VuHawe27Z/xTlHEgv8qk+CuocEMzEe4o18Pzy3dV1vl7LcS9W6jDQ5vstbJDMb/SY6EvuJ4a43z1gHaf5jdF3fM9y+3kPDfY/D+xGu5Q1d15cmk8kqJcWf62teaL2528nnJgBWNTv4uvQQLvh5repMJpNH+TyD8W57ua7r3/cf83Of+9zkQCCwc4jz/X+NjY1QaCiW91AERgvYtgOw3b6d1ryxll5du5bGz5xFk2fPo7ojjqBxVVViARDgArauwNC7jbX0HmoGxUstRqAYgb91BAZh/eUe1i+t62fXKrBKecwqz1v//vD3dNmW+IQ0cZrS/Vj6Kd7VTQclAxIsSCxmV7fnQepKHwcEy1ZI1paW0pjKKsGMBMtSSB0DsAUAKEBgNxkHdXuArQAG+6i/LyWAXYU5t+/fT3u2bKGW3bupatxYqho3jirGjKExY8fSmDFj3GcDY0JeGJ6whq4Lj1gjFnM/5TqwaMGYBYtWxEM+V9xYuL60+RYAvthGPYe8bdwV2UDgu1g6VzFtPdlgIRsN394Bb1/l/au2AVgugN3+ftq8ZQut37CBtmzbRntbWmlvayuRFhT3AeBsT0eH8FAGy7pEx73QPclsAN0KBAdQC2A2Yhge6C6Y29EolUSwDDC4BYs7Ajlkl8nt+inDK9cFcHHfwMB163fZ5eJ+eoBu/v+jbXiiyblyylJOW7F40QwG/JcHepQ3kfcubhN/62GtWH8xAsUI/GNHwA/YwtseA+vurVsEYNsmAFvpYQvAdtkymlcEbP/+DWL58uWYmPQzH3qkD6A6mecbGxtPkv5okBb1yyNDZvi2aDT6zYwPbv9Izz4HAN2v6/r0RCLxMOf8dCJqdRzn1NLS0vWF1utjxGqQ5k2lUitCodDLUjrvRekZOKx0cTwenxMIBFbCt02BIxLMxMToeUpm2TAMTIoWVOQEONhICyD9mXlxuEHTtCflS8TdsVhMSM0OVzIMtmMz7BLUU6IAF/8+YIQGAoEXpefciLx1AbhkJm6/Dn/S4bxjAbT7YvuYruvnjLQNmKZ5DdpPzjUDVD/vcCbLJYMPE7LCb1QW+PIdwtocLN6YtIb8tWRSP6Rp2u2O4zz3xBNP0Le+5VcQP7QG+JSuXr1agHgjLWqyvK2tbc61115LW7cKe9LBymYAYmvWrBnW7xgVwI9QypsWPInu9zIGKA/pa+nvh5fpT+m6XjDVWHqWgsEEQM1LULAs67rMTyoEdUi27iWXXHIP5/wKfzAaGxvF+/a3H7l0PqUF2DdQNLriunMa/8Mnc5mWIPXjaiOZRIEkFTAt4QMoPCYzSR7nOI6zQ9M0JHsY+JG819rb6vB0NSdaU57qOamnpHw8ORzjU6g0VNZcEanA/h5Ym06nyzI+vwAtcL0YK5FI8Unpyd3COT8mFotlefJuOLB2mWKYBrUg1URrfxsOhL+fSVxBe0Y9PzUMQ0giy3t6SB/q5/1P7DX3IKmklHH6IifWSowLOfTqaA3pQR337lZd17+KdT7GGnw8wd60FRga0AJOXbROCwXCt+/o2fE8EYfiAI0Jj3l5TMlYSEW3Z4BkyOYCgAaTzIZkckZaFVLyArxljAHwEX7mPiazugQhsbyxZ+M2XYus5ERH4wuMJeP18cGgFmoPBAJLlE+v2qmppek24hx+jdj49qmlU7+X7E+ubU40j8OP16pIFcXCpb2Q+wZ78oa//Fut5vR7/p16uJS+cKJrd5lhJj+l6/ppuZ1M+rxCmUEkLCGJ5Z6nrz7ocMdj1O5/lH7r9JFQbIDs1nXXXXdA13U8I1+44oorrv7whz+88rTT3Kp/85vfbGxoaIA/8rAlozrw4YzqgJ8VCZ/nxYfj5y37P4A4MMT/zTCMHw52IpnkLNxnPOuywFjvpg08Kzo1TTs2Go0igUuUvzdg67sGJFl8o7u7+97Bkljk8xOJHehLnzMMQzDfbdt+MqMoAUl1z8t22Js0zAb+tj5SGexCj21ZFpIihAUF5/xMwzBesG0bbRb9KC8r2ncPkRR1o+wDwptYvqcAZEQf7kyn0yeUlZVt9LWHvP3Rf762bY/nnCMxDWNq3kSIQq8vp97LICftX4ekmGg0ivehgotlWUh2+zgUUtLp9OL+/v5UOByGxDKUZB7JPPchO3xYJUdJBXUd4JwvyOeNPdyBbNuekLFiwHNIqQH8wDCML+but3z5cjxbhnoeX9XY2OhJzQ933OL3/xgRGC1g29HeTpu3bqVXXn2NXnntNZo4aw5NmXc0jZ9+JFVU11BFdbWYKBaMrr4iYPuP0VqKV1GMQDECg0dAes8WGiIJAmVldxcADPlBpAGW4UAt4BO61bjArZN2BGhr9fRQd2cHdXV0CLC2q7WderoOkh2PU8KMe+Ar9gRwhqVs3DgaU1VNZWPGCgDWBX9d1ibYtGD6KlBNvit64KsAgKVfbNu+vbRzwwZq3rmD6quraXxNNVVXVlJFZSWNq6hw6wBgGwoJaWMdi64L8FZ8QtYYjE0peQzAz8+2LDTk79XtFBip5KzxKXyIpeetYthu3LiR3mxqok1bttC+1jba39ZGoahOYyurqKy8XDC2sYBhK8DXqJ7FVBa+xxmFN4C7+B5tSPkci/YhwFaAsEwCvQEXjNWkzDLaHZjQErgFeIv6XBauC+YCtFUArgfoivYz0BY932VfHysowzY3qYJzkRQw1L75gN73ajt7J1/3UAmDxXv4Tr5zxXN7uyOgkmTc5CZNjIe7N2+iXVs3U/seF7BNtLfR0uOPp1NPPZXmzZ17uKdcZNiONIL5fCFz6ni2sbFxmWVZYKqCkaAKJpAvGIyhU8h5+Bg63ZA9lsxYHGNPIBA4LXeSfqg6LctaKIHMSIYVd49hGP8uWRSYXF9r2/aJVVVVHsNqsLqk/CUmGwHc/NAwDMipYkL3dsjkiVfkPFJ0w12vb8JzA2Ps8xmQAlJ2sczE6p8Nw8Dk4bAlkUhMdhwHHnCQvLvFMAyAq16R30PSsdovUTlsxS6Y9xnGmJADZYx53pj59pVABiZ1ca/AGoJUKSbLCy6maX4gIxebI2ErZE8BGB2WOaxpmr8FaOo7GTDTji/Ep1Xt45OYxOQ3mHfPZLzoYpdffvn6zZs3zx7iQkcEoubWoyRG8QJ89dVXP7NmzZplwwT1i2vWrBHMyaGKnPRFu4bvckHS1RLMVP6jLzLG7uWcK5nqGw3DANBaUJEMIbTNcsj66roO2WD0q39SdcIXNxaLeWBqbsUNDQ2/ygBIYIN5RQG2N/71CzN4fzpHlpl9+erT7wZzVEzoc84vzpVsN03zWTDL/HWCUe84zv/6PGZpr7lnZz/vn0KM9jrEjx3TF++xSsZsSjvOxGgg6tTotZCVBiNtXyAQWMY5T8u+KtiinHMAmADKcK8Aai6NxWKut64sTQeaZhODjzcvh7xynV6/WSPtIxkWIAAm9Hkh3elrowDUBIDqK6t2xXd2c+LvJ07PZR6+NxBx9FWqiFYmS4OlAKoezrA8sS/irxh28K5chD6yrmXdxzTO4Juq2Lh/3m1uu8PhIsEkooeMv1ZHqqGAgLFicTqdhq8lAGUUSNKCcY/rzPKtTCQSJ2eScADY+8u5hmH8panlzT8QH2Da+4DlQzy917e8eS/n5AIWjN1QG6y9WwuxVw/YzUdwcqgiUkmloVL8WEXCj2CG3/Dg56ZrWmCLOvAYvZI+txiquLSrv79/QT5pV59ULPWle+ORUPSYOx6/4r8VqIyd9zzEv88YE8zciy++mObNA15Pex3HWbB58+avzZw5E6A1/elPf6IXXnjh8cbGRrC3hyw5iQ3YFnYDaC9ILBhVkX0Zz45JYO0ahnHpYBX5ZJi7AoEA/I2z5Jtz5NEP8Rl/GwFbdUkPplKphrVr17b6rzGRSEx1HAfjGawXbtN1Xfjs5usDowqybyfLspDA8Be5qlXTtOMPB2zPdz6mad4tkz88ifTMexCS785FUlgsFhv02WGa5oUZtv+v3S7k+lXj/5ZlPSLVTRIZr+RTwLj1xQfPZfjQZifG+E5OMpXxzMRYmNdzejSxzfe+kG88H65uy7J+lAFP4ScufH5xT0zTfEZK8YNte4Lf13y4+vJ97/d19n2/sFBmvb9OMPw1TcOzV/n1PmYYBpQTDikNDQ24h2K8yVcYYz+47777DgF6R3ONxX3ePREYDWALdm17e7uY1H35ldX00urVNHnOXJp69PtowlEzqLK2lipral3ANpksArbvnuZQPNNiBIoRyIlA7mR+7sT/wN8uaOpJGYs/xD+18tD/yw28OhRgy7mQBxasVoBrkhHoslyxTjImfX6fgl0LH1DJrBWAHBi2aYBzaSFlm0y4gBtAWixWDz57yIr3kB03BXArZJQha5xKCY/b2JixQsIWiTdYANy6dTuCQRnVDSmhDBlluRjuOgHcRaJ0YOcO2vzaq7R300Y6YtIkmj55Ek2cMIHq6uuprq7O9eSVsseQJwbT1pM0BoCHdfJTyRrL99Niey0gAvnAWQXeAqw14X9smgTAtqmpSahndHT3iGVMdTVNmDaN6iZNdv2MS8JC8ljdWwG+Mk02dN/JMCZtEVwZZbQdIc+tGNj4lJLNYPh6/rjBkPRPlh7K4ng4Lo5ZIoBbBeIKJq5k9oKBC+AXzFwX1JUMXSmpLUAHDUxrSGwPgMa5/Vkwj3EZErwVLFz5d9b6HFauf5zw/7+oLFJAAz3cTdS9kuC6P+b+sdU/FqtD+v2SD/c0ivsXI/CPGAE/YAtpevSZXZs20M5Nm6h99y5KtEvAdskSKNoJ1cDDLEXAdqQBHE5GDZLC99xzDySJ/d6kf06lUp9XEogjPSa2N03zHsaYYsthkh/SlgvBRNE07bRcT9ahjiFBVjDZwED4pWEYn/FNtm+Xk91ZTLZ89XV2dpaXlJRgshGAnAekWpYF0FbJFX/eMAzPk6yQa7dt+7vwkcUkIWPso1LOGOf6AnwdCwE7OecxyZwBIvCAYRgf8x+7u7t7XCgUAvsR3rpNvb29J4wbN667kPPzS94C6NR1fUh2qAKfC/Gxy3d8Cd5h4rzM9/1uzvnxo2Gg+I9hWRaYmn4g8WAgEFgciUQApBZUlGRrJhab0un0RzVNA7A8cdWqVQ9effXVYB4BEB+srEgkEl9av379sEzu3AosywKjDsw6lHtPOeWU3wE4BFNyiOM9GQ6Hz1+5cuWgXoKcc8O2bSRcHJNhTj1qGMZZwwVCgvIA4RZnGFzoQ1+EvzUAuwwT6Te6rmcBp0PVJ70wIZ09mTH2K13XBSNMSncLGWPOeV7/UH+9DQ0NOP5HfOs8SeSbHv23iU5ff5Yc6tho1W0XL/n6culh/K2M5JKQz1XFtu3buGJpypVg5sdisdv9CSotieYtif4E2FeWRs6SWbVHr9vYuuEPaSd9Pnxg62PjdzDOpoJFFQgETs7c//ZwOAxwXMjoMsbAkEUbghR03oSP9fvXT+aagxjV4odGbbSutyRYAoDz15L51ZRMJpdWVFRAAQHACvxvAUQLP0NZtu219t7T76QglZkkzj5NjMNTPFYWLj84rmQcpHzBND8JLFrLsiBvjZgAmDsefWRD89p5Dmk4D70iUkGlobJV+639l/Y5fU8BSA5pob+MNyYIBhpj7J81TVstPbnHIHYZWWsA10qxQYCx2FZ65ALoqfSd7xcMw/jR+gNvfoUz8mRby8LlNK5E4NyH+F6+2fzmCkb0eVEHY1fPqZlzZ3f84PMH7OYT0jxNY0vGUXm4XMjhK7ltbHrDA8vfpwWFTKwolUYdfeb4ryQ558flA0Ity4JNgGAyNycOULI/2ddP6YkPvvKfeD6I+wpG+N6HCbH+9/e///109tnA6ERB8pDw9cUfTz/9ND344IOQ+HrilltuwfgNZqf4Lrckk8kj0uk04u/FCcxsXdfRf0ddLMvCecPn80ld16FgkbdYlgUgVzBvGWOHgLGmaUIa+TH5vWBl5lb0DgBscUq/TCQSX1y/fr3w+pVAIuIKhrP/2S5Ypn4v21EHWe4omcyIN/w5kJxxQiwWe/1w6/Xvb1kWkrWgiIGy3DCMH/uSyralUqlFg72fmaYJX3qVGOMxYH3ALMaoD8Risf8zTfMuyZTPSoAYov2gbSApAV7LULQo2Fd2sDrj8fhsTdPADPe/L3zfMIwR+bH6lBy8BAjbtmF1cSGSLGB1YRiGx8If7f1CoiDn/BS1P2PsE7quiwSYkRTOuW7bNhJOFsn9sp4BuXU1NDSgfUP1YLBSUMLISM6xuO07PwKjAmzb2wkM242bNtPKl1+mF19+mSbPPZqOmL+AJs6YSVW1tVRVVycm9HuLgO07vxEUz7AYgWIEBo1AFmArZXixcRYQI9YrlquPaSuUfoVwr7SjzdpKyvEOyPKiXsBDAF4VM1H4wQrgNU0OGK74lB60+BvfCcakb73LhnV9ZD02pWRUAvwFcAawrNe2yQJ4a8aF1G1PRyf1HOyUgG6PAMcgbwuwrC+ZoN5EQtQrgCtGgnlbNnYclY4dK5YyLOPGUXlFhfi/LvxKS2nv1i3U9NKLtHPdWpp71FE0d8ZRNH3aNJo0eTJNmjKlKJf/Fva/3AQD13fYbQfJZBLzA/jNLUB5AKWJRIK6u7upp7ubNm3aRBs2bKCdu3ZRPNlLZjJJ9VOn0oxj3kfT58ylcjBtKyvFPQ2HSwSQKtqslF5WnsYAZYVvcrKXEvBStixKYDFNsk3T/duWn2K9peyaJUNXSSdHKRwF6C8llCMRgrQywHzBwpUex/hU4G0QXsxYf8iiPJHld1J2GYCvYI7Je4BrQR+RF+ZJJXvAnnvB3nUPXP8AD7cI2L6FDbrQqnzs6FyQ1i8z7/c6FvdOjovqPhZ6uOJ2xQi8VyKglBFE32EkJPZ3blhPOzduoLZdOwW7NtneSieccAKdfsYZdPQxgBMOqxQB25GG7/zzzw+PHTt2UE+t8vLybTfccIOaoLYycrlXjBSwzD0n27Y9aTsJ2n4B/okAANPp9LLS0tIsZsxQ1yQnYjGZB5BVMDpM0/wd5FohqzwSZott209kmCnQr3xZ1/VTAKTmSFN+2zAMgBwFF9M0P80Y+yUmbjMeaedqmgbgd9ZIJRIzUo6Y4AdQAr9ITLx7E6FSxhDsN4Br+xhjYKXtK+Qkc6T7rjcMw9UJHaT4POQOMMaOGwmwjiolKA4wa7rvEEIW9XAYZKjLF2uv6nygw1DX5wfXwdDTNO13kLkF4HbKKac8xzm/aYj9U5zz81599VWArCMqfoAIUqiGYXx0yZIl4/r6+iBle4hcq6/yYY+ZAffgWYukiA3JZHKxAv2GOkFfH+rmnENq8TcAkTKyoc/EYjFvMnq4i5T3G6AsgKr/NQxDMDNz2t0hbPF89S5fvvwxxpifoegBtjc//sWK/kSq3b/f4invP3jCtLPH5gOYLctCX8oFzQTz2LbtX4Jli7oOJjs3d6e6BbuJcX7u7Lp5f2lqbvoaEb8ZwGqdXt8V0kJjgOsFAoGTSkpKdvt8rvEjFVKrYOYDXAXDVoAr/vNs2tM0joJ8JTE6ipFGdUYdlQRK/plzDkACfVp4vKo+nUciU5yqle4+r83uBEOulDH6T84JLPNxetBorY5WI8mgmXM+H0kRtm1fkBlzkZiRArtM1/WXNu3fVNmvpQQLEwzVikjlzjar7WOWYwJ0rWPEHp9cOgWKBQBObk6lUneEQiGAsFMyDLDfOo7zXSkBDRD5EsMwGnFiEvwHmOA94Rljd+q6fnXTgaYPEuM4Z1HgrQuP3QyAckhiTFPzul8TMYAr+PF16ZyaOfd1x7t+35Jo+WTKSVFpuIwqSipwvGtisdgd/hg/ueHBrz2/9S/wlhWlvnwq/dPCyz9qGIZfdlh8p4Bs/CBrSTRTMi3EAzr7SlJHPPz8DwFIK2nSvXsfpv+YNWvWbcuXLxcTEn/9618f+eAHP/hNBaavXbuWfv7zn4sfhHPnzo1/7nOfQ/JFXpnYPMw8SHifHYvFBEA62uKTgN2ZTCaPGaz/SzD2r/DcZIx9TNd1JEh4paenZ6b08y0byht1OMB25syZ6dtvvz1QXl4+pL86km8cx7nOsqzuJ5544gN33nmnNmHChE/09fVd1dbW5vcfHiw03y4tLb3xqaee4pZlPZGRvgbj1FNx8PcBTdPOGIkX92AHlMkpSEaaQERg2X+gtLRUWB+8VcU0TbD1kYiB8g3DML7jYz33BAKBYyORiMcmz7mHM4LBIKT+0Q7/V1oZOJZlAaQHWA/pdiQ73G+aJhIwkEjhIJFosCQDVb9lWVDo+AzeQTjnC3Pl3kdz/bJPIGEQ8VQFiW5Q9UgXWqcvZvDqPVXX9Rczk1pIVsH73Fvy/oFzsW37N5xzIZEuy4iUKNROmfeMYCKR+D8f8NvOGJs/2PvWDTfcENy/fz8Y0MEhYrKzsbERiUXF8h6KwGgA287OTjrY2UmbNm+mlatW0cpVr9Ck2WDYHkPjPYZtjcuuKQK276HWVLzUYgTenRHIBV9xFQLC8ekV5/7tXanCdrDCpeDJrySok7sewIL7b6C4Fq4euAqgNdWXkozElMtOhD9sn8tUVGxF5RWrgFmwb5UvJyZVCWxb/3HUH9JcVvibSvA31ev60mJJp1zAF5K2JbouADIFuoGlC+AWiwDHQkHBvBSgWjRKpWPGCNAWgK1RVi4WSCFvWvMK7dm4QQC282YcRUcecQRNmjqVJhcB27ek0wjQ1HEEOCsW3/8ByiYTCeqJx6nr4EHq6uqilPIeBptagv179+2j3bv3UDMkLtNpsUycfiTNWbiQjpw7T8gjh6OGAEvBYgWbVTUwAXTK5AElnw3ZbNVeRfuCRQIWAejKtizXe4kHDn5SeFRJKX3t85gVfcVlyCqYVbCzsQ6dCOulPHIwHBJJB+GSsMvQLXFBZsHYBVsYEswlJZ4Pr/I5zuqaivXuA3VzBoaBYcIvaS76ePbg4GfoFmV4D6/Z52POHsKg9YD3gXuRzZ4eGK8Lksw+vFMu7l2MwLsyAgO2B+4LEZJ/dmxoEjYHbbt3Um9nO/V2dNDSpUvpNAC2RYbt23OfGxoawMT0sxe8E5k0aZJz1VVXYXJ0TSAQ+NRIZIrzXY0fKIEfmfQ+BHi3pr+//wP5pCmHiorPf1FMxIJlkmGyQvath3N+cq7s6GB1+bzghK8ZpEFt216cqQOTrQAgBHN3JHfItu0TlBwrY+x8sJQlIDxSIFnJMWf5Qapz8TEzux3HOaG0tLSpkPP0AwSFsCb9HreO45w4En9h37kCzMyV9DvHMAwPtCnk3HO38bOE1XeIeT4G2BBtAFKJkExE5sepnHOA1zjX1772ta9d8OKLL/6Wcw4P4byFMQa24Ydfe+21/SO5BsuyAAILfVYpMY1kASELfdNNN/31gQceGJIRyzn/aU9Pz7/l823MyDjfwTn/MrxGNU1bVIgsp28iGy/HnwCTC8xtMI77+vqWjIRZ75McRv/EdVlggweDQcgjH8E5/30sFkNyxbBl+fLlz0Ou27ehB9je9YerombUymJznTDtbFoy9QOH+JNK4AmgCiTJRclc3+8Mw7jQsiyAFN/FOjNl7mhPtokJbs7oy3Nr5t7V1LLuX4gzSDPDDzalB/WQBGuXlZSUbLFtW/lcI3YYS87L+CxCkrgW9eq6/jX/ha7ev1qPahEwmY/TmObURGu1kkDJDzNj47gMW/UCEJEl81zI4UqmPdiWWXoUGT/sk7d3b/0qkfCS3e5ODfCpkUBkX61eN16CEpDVXSulicGwC/l9iJta1j1DnJ0sQdMeM22e3W63AYSZzhh7dnJsSr1MtHhQ1/XzbduGvDEY5yvR1zjnAHtrIEkfi8U8aU4/c09eu2A4bmjbcJSTTntMe40FaLwxnjTSsvbHPk0tb/6ROKEt4so+M7tm7i97zJ5bWuzmr/Y5fRQLxagyIuyHVxiG0eCPMdjI2zvWv/zAGys8MKPCqNnxxdNunJbb6CzLAqv2xzlgLWncOWVW3dHPfPvhBjCcFeO9qWzb7N/+67/+63fgX/vUU0/R6tWr/3DNNdcgwaKyp6dn+4033jgNGckoxx9/PH3qU5+C7OrSXOah9HNHPAHQiwIGs67rSBgZdTFN81rZnocE8qRXtfBrxlhkGIYHbou+YJo1jDHcX7SlXxiGcdFgJzUcYDt79mz4gD80derUjwzmVW6a5r+AjZ/xVAfAdhKkeeXz6tVEIjHlzjvvXP/YY4+B9Y7+N1g5CMD7ueeeQ3v4LFiU8DT2Pdufze0Dow602zejtm0jMUH0TSR9xGIxITv8VhXbtj/OOf9DxrYb72QiwUQ++4TseUY+/fTBbCosy0L/xT3GJxiwaIdISkOCgUjUUkoHtm2jP+M4KMOqipim+TXGGNrMkD7kI4kD5zzkG2PUrjtSqdTCkTyDLMs61ycdL4BnH1h/iK/5SM7Rv61pmldD7t+37iFd1wdt44Mdh3PObNtGopayykBCJaSokeiWtzQ0NMB/edjEgIMHDwb/+Mc/Fgx0jzYWxf3eOREYDWCrJnw3b9lKL61+hV56ZTVNmDmbJs+d53rY1tSIBZPHRQ/bd869Lp5JMQLvrQj4wRL3ynMn5XOZV2rCX7FiXZ9UyYAVAK6UPZZQiyaz6wAAIABJREFUjJImdkFSBSpJuWJ3hWQfCt6slDiWQKrc3gN1mMuEBFDan+qnvkRSKBQg6QWfvZLhCuANYCnW90nGq2C9csclwIhzds/VBbakFCxkawFxwSsWAJZf3laxFsFc9C0AswBuacEg2T2QTY5TvKtLsHB7Ojtd1m0yKcBkFWCjvFwybsdQaflYio0ZQ+1799C2tW/Qga1baO7MGTRvxgw6cvp0mjx1Kk2ZOrXIsD3MjukyXN32I5itQno4JUBZSB739PQIBi2sDFpbW8WivtcYEz7B8A4GkNvR2Undpkl9miaWqTNn0tHHHUczjj6aUmmifocIuQCqXwzkJ7gtWTHEhXS31/6ljLfPOxdbIqlAyX6L8+nrFe8MvWj7aOMAdwHs9ialnHeC+lN9Pka5m3DgsSQlOxaAgmrnYAL7pbr9Et7Kh1cwdQVLN+D2HynRrfqSAiwGfJPdfuSNDVl9TmZ5yOSNgRjkjAcyNv5bn+Vnrb4owNf6MJvPO3h3xWR2TzEfc1bdK3e8k2OfGOz9svGy/aF1isQGfLqJAf7x8h0ciOKpFSPwtkUAUvMqmUUk5qTTtGPjesGyhSRy78EO6uvsdAHb00+neUXA9u25Vw0NDZCLxeTnIWXcuHF7rrvuOkigZgENoznTjJTufB/T7P8kKxYTwC8mk8kPFsL88x/XsiywTDBxvMNxnOM1TQPgdiMIfIyxMwqVkfQBVJ1SGnSrZABCZhnanFnekYVcu/STxQQbWIlf1zRtjpTeA5vjxEIlEn3MENC8TsqdtPN5smGydtlIWEK2bYP9h4m+FwzDOHGo67Jt+0ucc8h/wtvudF3XwWoeUfF5I3r7gWGt6/p/jKiinI2lxDImyiH5qh7QV+m6fk+h9VqWBQYqmKgomOCF5PTF8LgEYLZs2TIAtXllTH3HuGXNmjUAXgtO5PLFFS8ZWxzHWaq8duHvunXr1t9ec8014iV8iJLXN9eyLAAV98n+AFYRYjRkMU3znyWbFttdCraQ9PcD4AvPvx3D1aG+9zH7tqbT6SXqunxywy9CnrUQSXDU2dDQAMAIUsBeUR62WHHjww3iN4b68tiJp7YtnnTmkX5pcMhDZ1jzr0mZYbWpYDTbtv0xzrmQruxz+lr2W/sAzOlE/Gdzaudd3NTcdDoRF1KiyicVLH4wayEnbJrm9xhjQqYzA5LDLxt+iPD8hTv7nwzDQNKGV3bs2BGxoxbYq4JBDWZpJBB5A5KzPqlmT1YY21iW2N7T3sU6AHs74tsCCkiW3rGRIAvumhCbOFke8EMAKvzyopzzr8ViMQFONzWv+ykR+2xQC1K9Pp56nd6PtNgtNxJxMKNXTYpNTmhMA0MRDP+ltm2jz6J/7ICEveM4SLiA3OyDhmF4stW2bV/OOf+e77LheX3K9oNrwsneyCqwitV3tdFaigSj9xuGIYBZVZqam/6HiAsZZuLs/Dl1c/4ENn1LovmXYL9GA1Gq0QXp1WNwq30B7sG3dHPrG5UPvyksumVhD1z3ofuyZOX9yUTN9gHFrEWD+ubs2rmCWX/jww39nCiA/2tMW3Xp4psmRqPROvgC/epXv6Jrr702XlZWhnaz9ZZbbvlxa2uriC/KkiVL7AsuuGBGPpacZVkAx7z2oaS5/XEY6f8lUCXkqYfyXc9hhf7MMAzcV69IaVZI/BYkqT4cYDtlypTunTt3Tl+zZk3eQc3vV4qkBV3XBXDoS/5Yec4555wcj8cBMg75XrJw4cJn7rjjjmWBQKAnIy+/uLS0FCoD06WMN54Xo2JA5rsXlmVh7FBtali1ipHeT9M0z8qoZ4ABjfJzwzA+m0wmj0y7SQ/lUmr7p/nqzZGExniMpLQOy7JUkhLayNdjsdgtpmmemfGmVioRw16HbdufROKNbGdD+pCP5JrzJHqYmXHmONzDQutJJBInOY4DYB5FqBvE4/FTfJ7bhygeFFq3f7uc9wd8dYgSSqH1WpaF96wvqe0LSTwbzr/WV9dR9913X172daHnV9zu3RWB0QC2mPiFhOKWrVsFWAsP2/EzZtGkOXOp7ojpVFFdTeOqq8XEmGDT9LkOIEUvt3dX2yiebTEC7+gIeODpYZxlFmtuwGtW8mvdX4w5zDpXGlX6ygp/WHcRXrO+T+El630vpYulrLGD9ajDccEm9f80JI/BeFTsx75+AktRsGsFoOVj10ovUOVpi6kFAEvCp1P6d7pAU4C0ANiHmvTu1FyWYQRLlABaDfjNQno26rEQhexsKCTqTVjwuLXI7Omm+MFOih88KORtsR4Am+tH2u96nEak56gEfDsOHKA9mzZS+57dNHfGDAHa+gFbcZ4+wEX9rT4P4w7/w+2q/Gi9dgegFu1FgrWQO8YiWLXJpPiEDLJl22QCcIdfbTzu+bLCGzgWi1FpLEZd3d0CsO2CTLbDIS9DU2fPovmLl9DMY46hRG+Kksk+cSwFRA4WYJXa4O9DWQkSuOdySgZdGYxyATYDnLVcr2UkKeBvJAYISWXbIjB1FYPXEV7LLkPY60eSYYx+IbxuhR8yEhQGlqBi18p1gSASFQakkjXhg+suQmo5xxdXARhuf9OIBTTPMxcAeBZTVzFtfZK9fl/c0TTQXC/d0dTxztrHJyM/1In5x/xc5rNf1to3DmdJyUtpeTVW4z6KcbCkxGVsS5Z2kf38zmodxbN5eyOQC9jieQM55J2b1lPnnj3U332QUl1dtGTxYlp26qk0Zy6mtQ+rFCWRRxO+hoYGSJYOBti93NjY6LF+RlM/9snxmYVfGFirFRn2zBPRaPS8kXqdKVYIvOc0TTs2nU5DphXgFIoAJwo5V7+8oJLP7enpqZDSj5CCxsQbgBfhhVdIkZ6hAHvnAPzinMNbU0wsc87PLFTiUjLhwLoSTMdcHzS/j91IfdJ80sY7+vv7jx2K2Wzb9qfAQJTXngUgFRIPbGOa5r8yxn6Rs71gCBVaR77tenp6KgOBAIBIJduNzYaU2sytx7bt4znnYDmiTUIWEvKxAAPEBPH8+fO3l5WV/YAxlgVk5NSDdnjWK6+8AmCjoJITVyQLLIpEItuxcwaYg2/ds319fZFrr712/Zo1ayD5PVT54po1a36gNijEazJPHJbCs1q2NzCFxvvkHeHvB2CgoGJZFs4F9xZs8sUK6PUBU2CfHg/QoKAKXcB2E9EAwIf9/IDttx9uQB8FQ1CUSDD2m6988K4sr12ftLjYhjH2dDQaPTORSLwPcs/YzeFOYo+1Gwz9Gk60MlmTXKa36DM4CY9ZAx6p8EoFazmdTp9UVla20bbtqzjnd6ljSzlt9PkPSNY0JDyFti7KU/ypYHVL5V+J2BnEqL82WheMBCI4f8QdPswonqww/vADwr6YXbc1vvW+IAUwCe+pJDBieyaVTp4oBIUY+7Ku63cNxpJsam66jIj/h8Y0XqfXswAFLt1t7QLTFG2waWLppFUBCoCh2KFp2sJ0Ov0JxhgkhwVrs7+//8cS1Ic/LnwrBTs8BxjBKpFYE4vFOta3NEHm1/NSld6zAHPhrytmf/fseTHaEyoD4IjtUsTZh+fUzfmraXa9vy3Z+Zjdb1NYCwugO6AF3ohGo8cyxlw6K4x5u7rGhkIhMLmnNx14hf53A7BztzCiX33zQ43CSxlF9renAU76ZJCx3dOzauacBiboTQ9fOt4hB88uUcaPmdbyqQWX1XR0dNAdd9xBl1xyCU2ZMgVfIbnh2CuvvBLjpgfYVlVV/eI73/nOIcxUy7LATPQDj4c9LvoZs/AgHSx5xc8Kzag/PGsYBjzVZSq9eF5ptm3jHpwNywIZY1gjDFqGA2w1TXvFcZyz8wG28Xh8bmYcFf0Mvu+xWOw2HMgnNbs3lUodDYblwoULMeYjUcAD/XNPau7cuXTzzTeny8vLPwhPVtkm4GWMRIZDvOCHuq6hvrNt+1aA7KJtMfZrXdeFpPpbVWzbxtgMFm0EiUNgbsbj8bGBQABjMiTJ79B1/Zp8x4O8LnxV5Tse+vCCaDQK6XaPrYukilgsdqVMqsP7IMbRnxiG4fpFD1KkCgnGzTDn/KJYLJb7jB9VCHyMXbU/55zjHsILvKASj8fnBAKBlVL++TrDMG6UYD0Sf8oYY7fpun5tQZUNsZH0LEabVX7iQ8oXD3U8y7KEp7Jvm0PY7vn2b2howDvmRN93SIbw+4WLrxhj59x3332HpWZyuPEq7v/3jcBoANt4Tw/F4z20Zes2WvnKK0ISuX7GTCGLXARs/773r3i0d04Eir6Fb9G9UDKW7lPJl2abM6mfC9j6mGjufwf4aodIZboPPM+LMosJK9mygivo86pUbFoFsio2rACPUhJoTSvfWPwNaVof+ApAsz9FaUgdC5BJLgKcdSWPlTQtjgW2H8AifLqAEVguAU++1f0e6xWg5LIDAdhiglWAtHJ7T0JWSMUyAkAFKWMXzML/Q64fqPL/lHV69RATMrY4R7AeAaCBASzANCFzC0anCyYPsIFtAbwBZDvY3Eytu3dRvK2NZs+YQXNmzqDpkESeMkWwbMWxNc0F2MT1BglAoji/4FBODm9Rm3uXVIP2CFUm5T8rQHx4EYOVmkwKoBYs2e6uLvzGFhLIAGwVGA61J7BpseD/ucuBA820d99e2t/SQm2mRe2WRZNnzqL5S5fSrPnzBVjbm+wVgO0A6JgTPNntsnqf6sYKVFMMcNUPIbOpPJiFty76RMpNXki7n/BdxrU6oo+5yRGeT7Pw6HVZk24fGpB5xrZpSDOLhIIUpWViAfqfe0yHFECLvuCyyiMC4BV/e0Cv653r9hv45Kq+l8cvV/TV7CSEAda7ZIL6GPtuBAd8c70fNmK1X1o9+/95gVv/+PlOYufivPKcz4CawcB475efzx27sb2bLDDgneyxmCVQq5JexH0X0vK4/+4YhTagPL8B1Loe3GPEPRVjqqYNm4zwLhkuiqdZjMBbEgE/YIu+g+fP7s0bac/mTdS1fx858R7i8R5atGgRnXDSiTRz1nCQxLCnVQRshw1Rng0aGhr8zJDcLV5pbGyEb+Goi2R3AMiak1OJ8JwdacWmaV6ISVHsB1apAFakfF8GHL04Fospf7chq47H4/AoFTJyCvCUfotgZACs2MM5XzRSLzYfC+5lMOwUw0zJDRZyvclkclo6ncbEIvwxv2UYBvzWvGKa5mcYY4oy9iXDMOCNW1BR4BLAboBmQzFW/MDfSM7ffyJyUjeXkTti1nK+i7MsC+0KsqyqPGwYxnkFBcL1Uj1Ksq3KMentOM7r/rYFxvKCBQuOlswmSEkOVp4Mh8Pnr1y5srOQY/tZZLL9wXcY4BJeyCdwzl+XCQ1PnXzyyT/gnEMicajiHR8T1ZqmoS54pn7TMIyhfHdFnTntDckOOD4mj9E3Pq7r+p8LuS5sY1kWWMY4ps05P0GxyX2S2l2BQOC4wXwWBztOQ0MDwDIw8lXxJJGx4uZHvhTvT/d5MsfE+YPXnbfCY3vmkax8BWzPZDJZAxYm4o2Xwj3W7s0OdwAC7Uz3OgsC4UAdMY4xocIIGVQVAZ5PBx3HObm0tPRNy7LQ3iCFLN470U8YY0iAAei5I51OH6fYxe73fwisb5n1JyL2EUYsXR2tSUeDUQAedzHG/p+s4+5YLCb+L2MK8NsD5OV9EcBQU8ubjxAn4Q2MojFtX70+viqoBcMZYEowJmUSCfogGLOPZ9jWYOul3zzw5qmM8f8jYgGwVCPByF27e3bO5S7QvL1Or19REii5RR7vBMdxDMm+45BfTafTX5DSzfvS6fT71HXKBB20IcV675Ksvk3rW978LufkASXRoE410ZptfX19x44dO7YLx3qj+Q0jSNrjRGwxB6uf2Ifm1M55AoBeR1/Hq1bKDIW0EDyEcb37dV0/CnLbXsNw5VRxz0Sy0ev7nqcnNgnytCz8R9d9aIVIFlFqCpw741oSLR6zlhPtC/QHjpk1YZZIKvj2Q8uXEWNPqxoWTFxGy444L/nd7343cu655wpPh/7+/nQwGERyw6u33XbbY1u3bvV7Ln+lsbHRL5kKEN7PaPekuQeTCvZdwKD/9ft+4vmj67rr+5tTpPQqVAXOBRibSCSOz1W5sCwLSVBg6mf5KA91HsMBtvCIxzFzAVsp2QtP5Bo/WOgD7yzHcRap59Upp5wSicfjOD8PeM89r7FjxwJIv+H888//Vo7s9EvSB9Wlhh1G8d9DeFZHo9EPjMRfdbhDm6Z5TKavwT+9VCWYYKyxbRu+2EL5Qdd1JL3lVXbwJckgYWSpYRivyecP2PpBJGPFYrF/TiaTR6TTadybCqhN6Lr+UcaYNJs69CyligjAb/TxgnzIh7tWfC+Z4WiXfvUwAbgWsj+2sW17IuccCicYrAUbWSZ3YZ0A63Vd//jh9DMcR7LTEQPlaz2sfPFg15DjTYzn7qB911/H8uXLF2WsRcS7g69g7Ds5z7GuaGxsPCxFk0LvQXG7d0YERgrYgpkQN+Nkxk3asm2b8LB98eVVVH/UTJo4ew7VTZtOFTWSYetIhm2qyLB9Z9zt4ln8rSKQj5FTZJSPItpZYK3aX8n74m8faKsA2yygVqFFA9KY/vuQ+3//RL+axHeZegNSra4EoENp+HPiE0CPBM0U0Op6ykpACKBs2gWcBEjUJ0HO3qTn4QnJWm9fAYC6LMK0BKIAGkQMgyJGjKKGQXrM/XSlXbHeIEi7Yp0r6xqhUCjsAXMKzHUZqhI4Ugwy8ZkjHyrAaxcyUi9WChgRd0GBLT7gDasV4CW8SnEdfX3U2dJM7QcOUNuB/dS6dw+17N1DXa2tAqztjcdp5owZNGvmDDoCgO3kyQK0DQMYk4tg/8I7t6SEIvDFDeOnarG4t4G74Gxvr2DPqsUyTcGiBVDb1tYmFnjNYwGztrS0VCz19fU0ddo0kTxcXl4uFkghu0C/Rtu3b6ctW7bQ1h07aFdrG+1qbaeJM2bQwpNOolkLFlBf0gWGkYwwHAsx3/jnl7T1evegoKLH0fUapQIoVb9VIK/HbBd9dSBJQnktm0gyO3iQ4l0HyezuJrOriyyA2ZZFtmWKaw8ENOHNK/qXLvtVJOL2LzDR0RYjLpALUFeAuUgqwN+hsPsJkBeLlFcWMsuKhYtPH/NdJEMAHPSatgtC5gK3HpMZY5Lsi0J62pdMokBd79PfXd4poK0a2w8Zr31jkQ/QV/LuYtSXAL/6PxJa1HgsPLgxNkt1AozNKnlESGyLsRXt1pVvR5KJ8u3GuFo1fjxV148XEvECkA8EXKWEvM+i4jhUjMB7LwIKsHV9yh3xbrN36xbau20z9TQ3k2ZbxGyLFsyfT8ctXkxHzZhxuEEqArajiWBDQ4Niw+XbfXVjYyPAy1EVznnAsqwnJQPLX8cfdV3HZLXHiCrkALn+i47jdEgwLcgYu1LXdb/85qBVSh9LTE6WQX40FovB6xNsIkxiAsyI9/f3LyorKwOrr+ACD13O+dXwy4PkqPThw/6HgK6DVQqAu6SkZLWUbT1EIjQej5+maRoYaoGhmDX56pcArJA7hJTpYH53+B4TxYwxAKI65/yrsVjs1oIDITfMTPjXAX/JsF6FwaT7LsK39Pb2HjtSCWz/sSXYAATmo771ni9fIecpGYeY6JyECVzHce6VfqN4efikrusCJF24cOEVGeB8OHnlK9esWVNQ21NsPgmoOpzzc2KxmLgnOT6IO5PJ5DFnnHFGLBAIPDiUfy4YiJzz855++unVgUAAE8gTCp3wzWlvaznndzPGRNIDAERd1+8uJJ6yzSjvyX7Hcc4sLS0VCRG+BIMUxoJC5Jlzj9nQ0HBQJjB4TamxsRGmPfghc96KF298sCfpw8s5vXzdea46gBw3wDIT22eYw5tTqdTxjuM4kUgEiRHw0ab91t7VfU4KIEgPA3Ofp6MaZ2CQjYG3K0BNRgzsW8iar7Nt+zjOORhp4henZNkekF6GYKAu9Pt+Y4xZ37L+t0T8AiKerorWtBpBA30EzDEkHoAl+0iGzexKALuxe78EScW5y+MINuT65vUfIeZ5TeLc2scbE7SgFhwHxrBhGGCnctu2Uf8ZGV/EdbquLwG4ubH5jalpCgBULRtbMpbKw2P+srNnR5KY8E7cXxWpvtIIGWDWByDnzjl/DexIyX68mDEG8BwgSpZvJee8xLZtjBtKvtq75+tb1n+Ec+cBdR0SdO0MBoLzwfrD+qampjCr4E9xoqW4tYy0M2bXzn4J/bWr9+CW7lR3aYAFBFgb1IK4F0flJtWYpvlfEkgWh3pl95P82a0P+xKC2R3XnXvfNVJN4VXOnUl+sDbDeO0ljS2eUz0H8RHlWw9d8jnG+I/V36cc+RFubqeb0+n0v5922mni5f8Pf/jDkxdffPHpkK/99a9//cirr77qB50ubGxs9Gi+0nsU1gDKh/WxTNIGmKyj9pjM8f1cKUFJjzHr71O2bX8XLFYwghlj79N1fV/O91diLJD+x0vQ3gsZB0YD2GIMikajL3POZ0LaWtf1cwAW+sA7MCzPAkvWfw4FHAvPuVNWrVr1rG3b6nmxNZVKHTcSH9TBrjvnHuL5A4b4kAzkQmKotpGJNHhGAUQVCSYYznwep1AAWaxY7bl1W5YFpQh41HrPGaXe4GfrWpZVKUE/PAufl1L1g4LZfvb6W8lUzsNWxSU9lAGZP1xo3HIUUgBmY1+MSQC4MSZBCQBj4GGB9bmexTi/kSqdqGvy+eyqMX7IvuuPxfLly/+DMXaZbx2Y2LiP+WxO7m1sbPRvW2hYi9u9SyMwYsCWczLNOGGCeNOWLfT8iyvpuRdfpPHwsJ0zj+qnH0mVtbVUWVMrnnmYHCtKIr9LG0fxtAeNQK6XnrehYnbmyl8WJ39FiPKC2MNKG+c6O/pYZjLwI/V+VLcJwBMAHjBeBftKSg670sMuACuAVSHXCnl3sLOwDwArTOpLz04ArVkysT5wRXomuiDAgK+nC5C6wLBbp+tBC3QKoEEIAFEJQCKX8SdkhoXvrCvhGcI6fAq5VzD+XCaq8uAckGZ1QW4/w2+we5HdTCWCK2r1TEuz6lLeoTh3wR7u7ycr3iNAMXjcArRt37+fWvfsFgzb7uZmOmLqVJo+dYoADyurq6iyqtrz7sU5Cj9VXRdg4hj44ZaVeUxbD/ySAKNfMvkfJUEiW1ZbetP6JI9hRwDpYvjSgkWLRfm4gl0qGLhem06J57ARi4mloqKCampqqLq62vOtBSCuYrdt2zbavHkTbdm2nbYfaKYdzS0SsD2ZZi881pMtxvFEqxhmXBv0nvhBO7cxHjLWKpZlPna8B1Yq6Vu/V7SUJke/dtmVfcL/VkgqWxb1JqTcMrygpUc0Yu4mJZArgSyA1YArdewHXIUnNBPS4gOeqW6fxT9XRtll3KKfKnBXJCGIv9FvpX902E1M8K5dxGAwx7RD/bizc1ZlH83zxPLfo6za/5bPJL+M/CGy8zJeKkMk++F56BV41uFg1rrjp2D6J10wtldIZruex8L3OJEQiTKCSZ3ul361LtAkxlnH8VQJYuXlVFU/nqrq68U4ivtWBGyLL37FCGRHQCWaIJEN70zof3u2bBJLT/MB0mybWMKmhQsW0OKlS4uA7dvVgBoaGq7PHDuLwek7lzWNjY0AMEZVLMsCC/Qz/p0hExyNRj89UnaDH2QF+w+sE8dxAERAJvBmwzDA7Bu25EiDNhqGAR83gD6YjAcrrl/TtFOj0Sgm+AouPqZNgnP+ecbYT3BuI5FIBKAjAW7lF3kcYwysDVFyJAsBel9QaBxzZDIv13UdXml5S85E8agkOiVwA6nA9/kOArnQRdFodGfBgc2zoW3btwBE9n21O51OLyhUYlcyDnFuEGJ/1XGcz/ikOD1wesmSJeP6+voA3Aqf0UHKfsg1vvrqq2uHuybJ6EWiAJjTKJ83DAPtRN1fyI+CdS7kZiULlS1cuPA7w/k1BgKBXzz66KNzw+HwQiIqeMLXNM2nGWNob83wFFZ+hFAcVn1juOvC99JjEexcTXpPCsBbgqUAbpFg8Cld14Xf4UhLZpw65E0XksgKNP3ZS98Nd9ot/mp3Xfehxim2bUPaGcCbkojcyTlfYhgGPBwfV8kkrYnWZ+x+axmAVI3z0zkL9nIS40tZNBh1qiPVGmMa5H5PBINS+kfiXioWKcAksJeEb2iupzSSDNY3r/8FMQ65VKeiZNzK0nD5CRkvWACV+CUOBvcaCfooWeFZCiT1XRg8thc2281BCnFIIQt9ZtyCen18azgQnuZnTPrkqQHILcrc0wOr96/Wo5oAqmfqQZ2qozVrd5k73+BcnFtHecmY88eGx4I1DOnQOzPM2tsZY2Cngf2NxIRVyus44xF5WmlpKcBwUXzyteJvdc+bWpvexx3+IpPSofihV6+PT4a0EOKJcxHs4w0ts/+bu30g6TB++ryaeS+iv7Z0N2/oSHYImed6YzyFtFBfIBCYm8vUtizrOp+stDiH/177kye2tb/pSTBnfjbd8I1z77vDtu3nOHfm54C18Mr95Jy6OVms9m8/3ACmsTfmLJ121m+Mnjr76KOPXo5j/PnPf6bnnnvuV3fffTdAzhfvvffeCH4cq8I5P2XFihVC4j7HexSrXtZ1/dTBgLdC+4rP131XOp1eONh4CA9gxtgvpd9xPm90sMYflMc9xzCMgmVUCwBRD2HYWpaFvoOEArT/k2GRIBOGwAqH1GxeFYkCjiUA26effvpMOX52Qq56JF7cg8VeMrORwICxfJdk/7YVeq+G204qLeD6JxDRhv7+/hNhXeBTKkBSGBRAmvPVZZommP7K0/aLhmH8wDTNeYwxsC/HSAlsxAWSyZDCPxrH6e3tXeL3/c5Xt2VZOC8kw7xkGIZf4WK4yxr0e8lWBcMaCSyqvCHBVTEeDlfkcx3XtwBsZwDP2MeyLCSJQG3hEMWD4eoc7PvMuxj6h1/No+CkPH+d0mcXCXh4j0UZUUKiynFpAAAgAElEQVRBQ0MDspTUM0gpPORVmeGc/2nFihVZXuqjvf7ifu+OCIwGsHXZPCZt3LSZnn7uWXrm2edowuw5NGXe+2jCUTOoqq5OLAKwTRYB23dHSyieZaER8HwYfZKXYl8fO8j1OZUsTclKKLT+f8TtcoGbQwDvHG9CBdJ4kp+SeZYlUawAI8VKU9sggIqNpoLpsdPkClfvyANoIevba9uUhO+nDa9MgDoDAAAAH+GpmbAlAABwVRPyqJARVoxVl6knJYqFxLBvCbjyw8Ew/DJdcMCVIZYgj5ACdiVXXeAgKKRaheyxx85z/xYgkgSV3P+7LFoFHGWBXSoGOSBKVjvLio8Em90QDYBIWey3bIBtgKkMhqMrBQ1GW2drKx1sbaV9W7fQrvVN1Lx9G02sr6OJdXU0buxYihqQ5zUwPyCARwCOig1aXVNDdUj+qaoSTFswQcFoVN6iInbSZ1TF/x+h7wj5XwnQCtntdDpL8rilpYWam5t9LNqDgo0cjUYoo7ZHZWVlVF5eJuIajeqkR6MU1bG4UsjYBp8qfn7Qe+vWrbRx40bavHUrbdu3XywTZsykhScvoznHLnJZjGCYS4BzOMB20PtRQJKGh+EO1m6H8ITNZc57vtDSH1pJlYv1kF/ud+WWRYJGH8A+6R0tkxAEg15JNIs6BuTOAQyqZA9XAQCS40GK6FEqQczBko/FBEveY81LdjxY8lmJFDkMdq8fC0a8eMgMJL2IuEj1AferAQl59fzxj4U5DF1xb/4WoG2eccJj9HvnKcF+T9bYTUxwn5tuIov4J0F0RftXyTIAZcGQtnriZOMz3kNWTw9ZYE/39Liyx0igIe4ynsGAFmOHO7Zi3AGLumzcOKqsq6PK2jp3bJaM6CLD9h9hJC1ew2FHQCprqHcNB5LzYLD3pWj3/2fvS8DjOMq0v5rRNd2ty7ItWT7l25Zz+sztJCQhCUeyLLAEdoEQy4QjJBA2G1jIwRUgEAgsiSfhDPBzLCzLEULiXCwQkjjksCXfh3zptCRrpnt0zfQ/79dVPTXjkTQjOcQhqufpR9JMdXV1dR2ter/3fbdvpebt2zzANuZQoM+hFctX0BlnnUWLFoNbMa40wbAdS/OtX7/+/UlZ4XuGOfdv4XAYAFDeKRqN/ocQguU0tXSPYRgfzBVkVOdl+i8mGScAG7ExB9nXnAHFDGnQBw3DeCOYPNFo9CYhBPsN6uzKXG86yWA7w3Vd5V/6QemBCo9ef9Mwl7Js28Z9fQjgmeu6p+mbsRmShWDBYIM/J4aylANk5qWSSR2uPpFIZGogEAA4A0+0XxiG8dZ8nxfK1qQY1aXGLBeo1zVDDhpfQWIX4GYKHRmhscH6jsViDyc3rAHCNkMmEqBtphRnLs8rnzxS8hMb/CytnMmOTsrdIGgCwROJ0djPmdfV5U0h5Ts4OHh6Lgwyzcs4JoR4j+u692VjeY52nxI0ZQ9YHVzJCLK4xTRNML7GlLIBtnfeeedi6WFcEf7z7S2R/m59s7//028Ml9i2jTZXQScdwWDwDPQVnYXZO9D7p67+I+zjLVz6oKBEY0IEwLY3jaDRP9WoLkYgBxGtBlgrWVwot07ezO5AIPBeGUASygZMN7ZuUWObSgtLv19VMhmBLAAiAPKAEZUmwZ4xZlWbsT9qKBRqbmzd/EMiwXK3kA2uMWo2h4IhyNf3SJ/KvZoMNOSpwZLkoILG1safgOVbGCiiWmPaof2RA792RQISwZGSotBl1UXV35EM/0cgn+w4DoIboLTwUCAQuCORSLA0sOu677Is60eqco7jfNh1XV1y8z9N0/zczpa/TRkQRZhTcJ+cpoSmkllgvsk0TQa4kba0bPm+EFLi1hWXwbMW47XjaPumjr4ODvyAZ21xoBhj5GzDMNKk1nW5fFUmAhC++vjHDhG5vsR0gAI3ffTCr14ST8QvaNdkkPn5E921tGaZn1eV87nfXfs/8UTcl9g+d8GbP7Jy5lpm1T/xxBP0v//7v/hH+X8++9nPQoq06vbbbx/o7u72tb7i8fiCb3/727vkcwVoOVeW3TQ4OHh2LuN1pIGj+Sg7EjxsypY/FoudnUgkwAr3wXQ9X9LnGWMFayt7epumqbzhcxq3OYCoaYCt4zgPoB9h3oJneGlpaYcMssD4wnj+lmmaWFPT0tq1awsikQh8o0dkDF577bVfesc73qH8Zc/M7DM53VRGJskwRf3go3tUSrzvGEtZ2c7B/FJQUPDnpFwxdGf2uq57Jt4FNNlcjOc1w7Gedcl9tc7I9we8o0AmGCxT+GpHHcd5VK6FCBxZg4COke5DW9d3DQ0NrQaIPN77lmxV9En9XTMr83uUugH4hAz5CzLwBfcH9ZSPyfeEvKX4s11PU1Lhr2HJYVnW2/NtBwmg477L5bl4l4GX/a5cympoaIBvMfs8y9SWVHy4MMn03TLM+RvD4bAu057LZSbyvIpbYCyArSMBja3bttFjTzxBjz3+OM1cehLNOeVUmrlwMU2traWp06czG6I/NgHYvoq7x0TVM1rAB2t5A91jW/kyvRoIoUt3eow5FrEclZF2wjc4AwpZ+ayjVz2NaeUhE2kSxShBSvXyuuktnj5AmsY8lGxV9q2U7euxr7y2VmxWfJ/mT4v8jAQk+KeSMvZ8WT1ZYgZtFVtLMvA8Jl6MWV0qAUz1/C2LpZesB7zyxn9hgS+PijxFkhkL1l2atKrmj+nJqabA3JQMaIZUKrdLBhtvOGLeMIw9P7sG2KQx8YYBctKA9mzSpghGZiA6yEBjT2cHdXd0sNfdnhdfoEM7d9CM6qk0o6aayktLfTlZsEa7e3rYD1cBipMApkyZQrAuAVgL0Nb3XJWSyfib20363upSzz4QNnrP/LvnyJSzZQluGeDRB7lj9EH0SQQSSF/gmPSoPdLZSZ2dndTd1U2KbWtZFpWVlVJFRQUzaKurp3K7lZdXMoBbVOxJTOsgbbab9gDbrayesfPAQT4QhLXi3POpfuUqb6zJMabYji9X4w0nZa4YqcPPQukmun4+ncWrfFCl9C2z5/sHWBEE7yzeXODJ56YYnHiXAcve82r22fj8nLz5QflcY22AfDKkylnGXEqYF4cMT2IZLPIQQENDet1K5q5i8yqPXwSFFCAIxPPEVRLnurSy71MtJc/96TlDMlmXUdbnV9U++hSit222qWXEFSBDqp7HpAKahfSexewr/YOVPDF7D4MFyz89xYEUcCr9iRksH2RmdCwaJSca9X/6v0eifD6LAgQC3N5FCPZgqXVPoQBscwMy4RWVVDllClVMnuyza5UU/JiDEV6uATFR7kQL/L1bQANsFfMcgS0D/QO0fxsA263U29ZCBf39VDDQB8VRZtguWjQB2P69HxVfb926dZdIyc1s138hHA6flm/FHMe50nVdSBD6877rul+zLOuGfMvK9F9MJBLXBQIBbNSXK/+1XMrExn/STxXSs2DyYMPybDCaHMd5q+aBe7NlWQzc5pokEwZASKUQ4kuu6/6TlFjdIuUKc5JIjEajSk4WDF1sxvqMTSXdKQGPLY7jnDllypRILnWUTFf2u1MyqcPJbnZ0dJTKDe166ZcHOdacQGG9LrZtfyIp9QlWqJ/GKheol6GzNeXnfWCHKv/XXNpDAwi6HceZbRgGNrHBtH3INE3fCzSXsnLNg+cXCAT+kpQphjcqEjwCr1BAuJREZOAKLFfDMPLymXMc54uu6wKU6A4Gg6tz8Yd1HOejSV/Er+Ca0ncVvrOQufXHRi73J4EAgHEVYGMahgFJcMj5TA4GWXIXDNefWpb1L7mUly3P1VdfXVpQUNCb+d1dd911GAA4WOx3PnrDbCL3HD3P+rNu/aFVXA4wCKknkUicI31nFThOA/GBTYecQ/Ue89P9rkvir4KIQapQgdFdHaoGewmSrBdblrVRZ3GpcpPs0ze4rgtGKli8nzVNEzKkfmpsafwyCZZKp6JA4R215gzF1ATYAYYsABiAMpAPx8WUhKeubuCzextbGi8l4UrWoxufVDz592VFZewHLoQ4C33acZy3gFEly0PdWU62qXXL9S7RXYICVGvWOm1O24YhdxDzch8FxEWzjdmfxZiCdLlpmqcB1EcQC05Nsr/QlmBLH+OtLb2qMc8E5Y1/3zTN92xyNxWG2krA4POl9UsLy6iqpCqNNdnY0ngPCff9fPuC3rqsehmbznb2dv66Pdb2Rrxcwz8YPsKJROJtpaWlaQxYyVQD0KgnZuh95nfrv0Yue7FyWj3nomfOrHv9qkywlogeX1pd/7ps3p13b/xET0+sUwEr9MFzP0clBQa9+OKL9L3veXbip556qv3ud7/bRMDNDTfcgL7gaZihk9bWFt5yyy1gM6L9FCsRIBnY3ujHY06613iSpfpG0zTBdD8mxWKxukQigeCUrN7o0pcUbGcEG/ljOZ+Kvetd7/rvrVu3QlZ7uOQDtlqQSnc8Hj8DFgSu6xqS8QmAfliv89NOO612NKn4oqKijvvvv38K/JzGEog13A3Yto1+DnY81p8LjgcIrK4FeeiSkhIEROC9qy0YDJ5ZUlKyJxKJnB8IBFhiHooOSkY/s47RaPRUIQTGG4LZ/ts0zbdKawKsc3PAvgdbF+zraDT6YyHEO7BuxOPxM8vKyraN9Kw1dm+XXGdyAhZH6z9ZgrvwvNYYhoG+klPS7mW39E5vs20b6in3ooCk3cE5+aqmZLuwbdtXw2NZ+26TaZp524bIsQbQ37eLABt8JJsKvT7ZvGth75Gcc/dJyexs1X82HA4jqGcivUZaYCyALTbL4J23ffs2evSxx/iYsWQZzT75VJq+cBFNnV7LnmATgO1rpBO9hm5TZ0Mp9pPPCJLtoIO63nosgUcGZU5AbzzlT5rxHIdlxSLfGHwRPaBXkzNOoYbH9CCPIKZv0qd8KZkFJzfu05huQ0O82Q9pXkgcM3sObEAJDDAgoI6Ex5DzAJYEb0UFAHgE4Drgu7j6rDaPOeuxWxk4gVSq/JvBFBFgmVSf+Rr08rOHpfyp2F0Ac5lJqxii2k/de1ZvFA88SMmipjddOqSSFbvNg0k3GlCR1i/SmJIe249BwcIC9vntbGujI22tzKw9vH0bHdnfTHWzZtK8WbNo8uQqMk2LDNMkJxaD+hIDMUNS1hcbwyxtOjTkg1UAbksti6zSUioD4FJWRha8fcEiDYV8QFIxb71no7EQT4C5ymd/Ql5SMmiV3/HA4KAHwnZ3U09Pj8c8jkbZG5j7fDxOhZDblUxjBvDgd1xcQiUlxcycBUCLg6WlAQqWlDCLW7EHdUZtZnNA9Qnr+o6du2h7czNt37efAdvl562l+pWr1WQmwWU1dl6+Rh1V5jqrlDJPUKlKZbBWfSUEjaHvMW7jDAaqZ5Fi5aIP6nOKJ6POcuo60zYOVqcCHD2wUcmk8zrg+66m/H8ZyJRKDSyjLAM2PMa8N4cw8FtS4gVzyHkDjFEOVODgEO9AoASz8oOec0p6YI3mTj0c2qrPEapdh5s3cp3/JVtW1QVzrWLJKuAbQDl7zfZLMFz+9J8Dz/fyGTAjGjLf3pydkqXG3Is53JOyZtUCX93Aax9/Lg4WsDw1DoC58AHHoQBx1XFGmwdfvl4/UfJEC5wgLSDfDb13nwJefzBWsU7v37GdA7HsjnYqSQxRSSKOPU5avnIlzZ+fzXEpr3uaYNjm1Vwy8zXXXDMjEAgcGObcF8PhsC5pO+olMjzSVP5Pmqb5+VFPzpLBtm0lE7sZTBwhBGRKayA9mmS76ZJ0IxavSR778oXSg47ZYvkwdbUJ33QcB5uK9ckDAAIALzA297uuuyrTW3G4CupggxDinwzD8H0eJUCEOgK8aZZgblYZxGzlK4lS+HYODAysGk7u0HXdEsdxNsqNaPjlgcGbE9isX1cHH7XPxyQXqJcbiUSWSqAePp8qpTH0Rutftm3Dc/M/kQ+bo0kU7pYkiH0+EcF/EAC+M1oZ+X4vAQgASYo99GfTNJnNiSRlrrHBDkbbfUnwxgeWcrmWvoGcKcM73Pm2bb8RoLH8Hu0B5iD61554PL66rKysM5drS+Y72JcAAn5sGIbH+HTdkOM4uOcVAP7Rl3Ipb7g8H/7wh8v6+/uPZn7/pS99Cf/Y/N40zcs+85uGn7hEaSyn9665mSYZIJQRnuvapDfss1pgBMUT8R0Hnf2m69J0l+gpQWK/5y9LZBQY+6eGqpkR6rruRy3LuiuDna2qg7aEv/PSbAEkjW2NtyR3dFhyPiDEnbOsOWhr9szVUhrIZts2gNZM0OtK0zR/tfPIzrKBwX5IIePG3PLiigcqiyr/DWWpoAgJnoLxXOS67nssy/o+vm9qbVrjUgJ9LQCmam9/711O3AZYO5QQ7uVzrbkAfcFYZJYupMIl67vTdV0EbwCUnp0JwGeRnX7YNE3IrYLN+wARMyg5FQWLqCY07e5SqxTe0JyaWjd/0iWBgAFQnK+trz6JQZaOno4vdfZ3fBwyHZOKq6isqAzP4mOWZYFZ6ScpTwuvT18alIi6pDfrgdt/0wAW8FXqhEuWvIOqymdQfzwVTU9EO4sKi1csqFpwTGAAZJa/8eR/3DYg8xcVFLsfPvcOEYlEdn/6058Gy5LTypUr6aqrrurbunXrZeFwmME1mXrC4XBlxnMFmw7BFeNiZkqZdQA/8GP/hGVZmaoWXIXRvNEzfGShPvGGfJUVwN791re+9cSPf/xjBdrrj0n9zoDtk08+CZ9aIN2+x7GuFDCK17lYsWLF1a6b8hTOdqGlS5fG77jjjmB5efmw7ZLtvJE+0yS/8R8lxqSaR/Mt6pj8cg2GByneIRBgcnZpaWmjlNBGUAzWvg+YpplVEUWqOCi1iGfAMo1EIqVasBDe88CiPZz0rf1mcoiBuZxT0JOmbDEgg6Qw7487aT67fln5guvavRyRYwoKCq8XQkAlARL9Y5bi129Qvi/i+aj+3RqPx0/Kdb1UZckAPMxXimWPee2dlmX5HtejNWwWdu2LGzZsOP2nP/1p02OPPQZmdra0M+mjrYLGRrvExPf/AC0wFsCWN9IHBmj79u20ceNGenTjRqpdUk+zTjqFAdspAGzBsE0k+B97bMghjbr5+g/QnhO38I/dAmpznTeKJTKme5Oqfs4AngRT+DPPKJ5c6aF3wrRStk16baxmZblpLNh870OB1x7bWHlgaixYWaBiJQPw8ORGvQ19n/kGlpvc6Pc29jMZb/00MNDP8qYegKvJnCp/w8EBH3TF5r2SLi0BC84AE85gIJBlTeEBWlZOhlXK7FkAkni+XvIQEAVKeMrE0jfWZ5ZJRrEG0Phgg8yjzpOTZZpcqZLYxnfDMWFfWYAhJdmqGMbY3G0/fIg6Dh2izgP7qat5H0Xb22jx/Pm0eMF8ml47jSoqKqm8ooLiCU9qEcBtd1cXdXV308GDB6m5uZlaW1oYuB0cGmIQEj6sVWDfTp7MB5ikZeXlDFIy47awkL1BUQ/8zuPwBFp/8JzQv3nzW4LS6NsArGOxGEHyuKWlhX92dXXRka4uzoexCNB15syZNGvmTKqpqSGwkCdVVaVkouF9DNa2Jh2t+mkustF79uyhnTt20I6dO2nrnr20be8+XtNPP3ct1a9a7bejCqbAGn/ipRQimSarrDE/099F4I0q5yD2lPaej1JESPtOkxpm1QQZjONNARKAh2QonicYoJEIOVEcUZbwhbczDrBDPc9VxwcK0V8BIGLOAfgK4BEgrWmVMhsUoK1iiTJLF8zREhzFDOrCg7WgqJiByTSmuZyiUoz9LOoGmRLyclYbjrifzVeY+4FWjscYl8xxKXGsAmoAgHsS85Cgd6gP/sIsQ69+Op4vLVQNYt5PtKkXrDPIY9ssLeN2MRG0UVZOVkUFlVVUUmnlJE+OGm3iewQr+Wg5YyPoRlPJmHg3PfFG8USNToAWcF2eS9jXuyBIQ0NxHotQgDi4cwcffV1HyAoKsgKCli07iU457VSqq/O3LsZ6ExOA7VhbrqGhAWxNK8v5L4XD4VNyLTcWi82SDJ4q7Zys/nO5lBmNRr8GxmFyk7JdenvC/7IuXxBIyTMLISIApEpLS7dKABCbx7jv3yZ9FAG85JVs2wZjF8AEykEdIbGMa6wpLS3NKkmZeQHZZmDWZWU92bYNgPpiSC9KMG17rpXUmK6jygYrYBzAbiKRANvmSK7XUflkm2IjEiwzlZjlk29Zen7J1sSG9Wztc/bly7VcnW0jhAB4czk2SSUIvjpXcD3X66l8YNRJUBgT4/b+/v41lZWVPfg+EolMCQQC2GCHN+gfLcuCl2zOKYN1lSZPO1whkoEFhjrki+F1h7GKwAf0kZwlIyUbG3KOp2RKf9u2DRADY2F7LBZbVVVVdQwIlvNNyozZJJE/8YlPbJk9e/YaBBbc/psGgKYsfarS207/IM2smI+X9ddZlvVoRoDGkX2RvZDRBuMoQi61kCDezK4oqvhbRXHl6fhdCPFbSKfjd9u2wawCw0qldUKId8KfFL6lpmmCdeenxrbNN5IrvswfuOLeuvI6gGo+cMgfZ4BsGovNL8d13Rsty2I2dGPr5u8Qiffid6PAvHdqaCpYqUgcFCHBS8xHYO5+zjRNDlBo6mia5sbdLUTupIqiCrx3f/foYA+XI4jeMbu0DmAnjycA/67r1gKAln+vTSQSkN6Ep/YxAHyG7LSvLNDUsuUDrqD/UjeCCPVas/bBcqvicvXZltYtDYrR7Ar69LLqZQiqoJ7eI+9r6+u8fygxSGVF5TSpmK16j5HHlXMDwCMApwDmwSxM8xC+/TcNaX6T5y68gqaU++rMyN4VF4mVJ1efvEd/fvKZv8EZiPzmnj/BGtdLk61p9O5V/77ri1/84pdaW1vD6nMAtu985zvfct111+0KBALMlpap8a677kIQDj8LbnMhVuejDJBZL/wt2ZhgxM4fTW1CW0c2SbnYPr1Mx3Eel/0YwTqQy83JN1SVEYlElgUCgT/de++95T/+8Yi409N33333naeeeiozpDEXG4bB/cy2bQR13azLeme5b4C1b3JdF3OXDtAfk/Xtb387NTQ0fLeiokIfs9maMqfPbNv+JBj0MvOwwGlOhWXJZNv275O+sK+HVHpynK1F/5D9G2tqHfyjLcu6Plv5cj7GOFiKeXdgYOCMwcHBoaQnMAIHEIwDOfizoL6gqyuMxMhW14lGo2CdM0NfCPFWwzCYuT/e5DjOv6g5RhsXXzIM46Zcy45Go/8uhMDcD5WCsyzLekFK9CPILeS6bt6qKdmuHYlE4CeO9lUBY30yeE4f56NWWwZwoW46K9efp0ctQGZoaGjAHOoz6ROJxIqvf/3rV//sZz/7wFNPpSnF60V2hMNhjmCaSK+NFsgXsEWreOy2Ifa6e+Thh/moXbKUZkrAFmDt1OkzPIbtBGD72uhI/8B3mdroJunPGefNY2y2w+cUcphqM1mx57CBDuBPl8PERnoqvdzyyFlAi9GeUZpksZY583OdXeX7DabuxwcOdc9ECc4y41VjpWEuYUlMyYZl/05mx6YYbczIYoDLm3fA3FTMWiWZySAYPAslEMblMINWSiSD2awkNsF8S3h5FQsLG/v8rADUMgjibfjjOeJ3+H/ChxK+h4q9xXLYPujMbz+y0dysotHHSI7mzFKTnrK+xCkukyrtlQVqU/1EeegC0AagAnDl8P5mamlupp7DhyjS2kID3V1Uv3gRLV20iGZMn84SvuWVlb5/ZX9/PzNMccCn9dChQ9Te3s4MUxwALNmTVR5gj+IAQItnqCSTQyUlzMKFH67/fWHKazhd2lzzBR1tjOT4fZrXspQ7Vn0V94ENb4Czvb29FOntZbBWgbf4PWrb/BmULCCFjIR7x31Or62FIhPLRVeUlzPgzcxujFMpm8t/y4CCfMCovXv30q4dO2nnrl3UtHs3g7bT5i+g0845j5auWOn7KaODK4nyHJvkFcgmAyl8wrz62w+tyFonTQNg+DorsQDI7iIXyxFjffBYtUODAxSzHYoxEGl7gCSeKcv4RqjPBpvc88hWawael2LLsiwvuczaZ0C2uMRjz8rnqryzMRcpf0lmkbIPq2LdQppc+4zZuzrT1GOfp4D8FJCbU59Jm99Tkt4ea3yIg2V8Fq2UkfYkpT35aQZflS+wXBcAxipWPc/1am2Q7HIFnhcWF3HwDAJpQgxoexLHAG4B4BYXe+A25qJ0cQJtFlaCBTJD5jyaUxtkBNC8Ap184pITLfDytYBk2LJqRkEhj03MZwg4ObBzB1sc9B/tpsriYqosKaYlS5fQSSedTLNm61DMmKo3AdiOqdmIsKkJ1hVYHZlpczgcPjmXcl3XtSTbdKmW/xrTNHX5uFyK4jy2bV8DxiE24hKJxBuCweA90tPtOcMw1sJ/LZfCHMd5u+u6P+E1V0rOSWYgAEB4ukIC9px82ZWaN9rBZNvBO403hZP+gBeWlpbq7Kphqyk377AJeFJSUfNXpmleqWfWPEbBgjk/6SeZM6tFylL/Ur/v4SqiXac1yUpZaRgG7imvdPTo0UkFBQUAD+ZoJ2YFB/IpOJu/neu6X7UsC750OaUsjFJ4kkK2NmcJ4ZwulJHJtm2AEv8sP24LBAKr4T+qsmlA176hoaHl+fgBSn9Y9AfItH7GNM0UojRMZaU0Jp4RvCEfcV23UQgBAGAs/Ut5H75kGMZZajxq4wJ+qytDodC+sbRd5jnZANt58+ZdfNNNNzGQcPuv132AhPDBQXx2ef2/0pKa5W8xDOOXkqUGJiLayzloH3xiKDF4WcZ19tcY0zaXBEsYUHRdt8M0zbm4twywBt8hmASb9xj3e4eGhlboz29L65Z1gsgD81z6xezSOb8TQnxHv57OSsbn0Wj034QQzIbV0j2maX4Af29p23KJcAlBIlQgCsMzrBkIODAVWCfHIMCdeZllb2nZvEkIsbwkWAKg9zdd/Ue8ACkHBMgAACAASURBVBVXvHdO2Zy2JBgrJZZpHTwgk82HtsJ9/qsQ4s3ox2A9DgwMrNRZ+hkgdoucPw5tadtylnDdJ4mEz7asDtU0VZVVLRdC8H+oW9q2vEW49DNMzQC066fVw0eXeiI9F3TE2h8dSAywBDKkkJNKxsyk1htGMhIfB2tQegGzvGimrPjtv2mAcsCF6tyzF15B1SnAtj8gEucvqT75GJQDfSaRSDx3sGdP6U+eS6mUz6laPPDW065d9JGPfARrpu/hW1dX9/zNN998+vr16y9zXRfsPk7nnnvuliuvvBKy6ypdZpomwLlxJQ2ExZoIhYA0EFYVrjEQD7quuyIzOMW2bTBdwab2fWTzqZi0BUB/qbn99ts3b9y4EetZ1hQKhV762c9+VldeXl6qg2nRaBT97Ac4KVO+dvny5cbg4KBVVFR0iuu6GAsYn4Uj1REbPrfddtuzF1544XGRgNXfI4QQXzYMIy04JJ/2ypZXk/TFmLtIyq9D9QJBMQBcf2eaJsueZ0taYFAH5t2SkhJIAv8hGUwDT+WjruueC5uFaDR6VdKfWvXZ95mmmTYnZZatA5XHC/zENZIBYlCcgLQ0AodUGvEeM+umz5fqvUsGrGAsQ5L8XtM0eU4ZT5KgOfq3/m5zRVIyHoEgeSVtzKrzfm6aJiTn807XXHPNOYFAYE0wGPzFV77yFQQx3PXNb36TIHs3XAqHw2M0KMy7ehMnnAAtMBbAlqX+EgnatnUr/eGh39Mffv8QTVuylGaddDLVLlxM1TNm0NQZM5htMQHYngAPeaIK42oBXSqRWVF9fRTp6abu9nbqbm9j5pQd6eXNdw9IjJMFIGVSFVVOnkJVNTVUNW0ahQD2SRldJY18PMC2kTeWM0AL1RLH+I+mN5Ei3npnK1TC+1VteXub51K62Pe29CSf9YOZxfEEFIsY2Gb5yz6PLcvzA2/gez6QHuvMa2N8jw19liGGBDHLXaaAKY/5EUxJgkJ6GO3LEqMBBlH4HClPzM9RB7XYHxIbkR5j1gM6ijxZ3bSjkJluzGBTjE0GaCQzT286X7U4g5uWhcGWwlw18DVbTx1GlvR49J1xDYyMk1U/5HYsKmRQZv/uXbR/106KtLdSf1cXuXaUli1ZwseM6bUeM7ZcOsm4LsshA7TFATATwG0kEmHgB3LB2DBWktgAM3EgL0BQ5GGZ0+JiBmvh5Tp16lQqLy8neLzCG5elrZUXqOYXOpJM8FjaSIGzaq1U0sf4mbR68VnEbS0tDEzjHlUdADCzZy8YlPA/lveE3/EdmMS4J9yPAqyHA6BzBZ3UPTbv3Ue7d+2iHRKwbdq1m2rmzqNTzjqHFi9f4bOWgU6ecGoBozyoY9oia8DE8IEuXvb012Mli68Yp4p5DOCWPW7RXwFcQgFAKpP4/reDXp/1pJchp+xJJePw5Jk9SXcFUnIf8gFO6fEKYFTm88DcILOri8EwZXUAyIUjEMX0A1I4CAVM9OJiHwBWc6a31un+7J4yStpspvktq/oq31nUmaWN+/s1gNpjFzuRXp9VC79f5b2LuZbrw+xgT3pVyclzcAzP6R4wnQqwkV7gIY9Fmzo8qWMlf8xBCxmsX7WkeV7mqbVK7z6ZtgbHWAB4ButeUbpX8Fgmi4lzJlrgRG0BBdhK2XWMbTsaIbu3l+WQD+7YToORXppaWkpTSy1atHgxLV26lGbMnDneO5oAbMfaguvXrw+7rouN+sy0JRwOD7v5qmdOSiFjg9rfUBdCvN0wDGzG552kVykkPTFZAsQAqATG21b4r+UKbEGiMbmRhw1Pn8kjJYbxGTzi9iQSCbBhO/KpZDQafa8EX8CyCAshrpN1zYnlqK5l2zZ8GuF5e4zfrW3btyTzsZQqGJCmabLHaS4pyXBEW2EzFAwTXxI127mO43zBdV14ah5NJBJnQYIxl2tk5olGo09AKlH7vDkej6/IVy4ws9ykZHAaO0758uVaRynRjb4EyWGwshCccL/sE+z3mWtZ+eSzbRvBBgg6QPLZP6oMbYPeTiQSq3JlZOP8DNZVTv6wEvjGvaPfb3Vd9/tCCPZrFkIwqJnr/WlAdNr4sW0bbE8l17kKEsS5ljlavoaGBrB0S/V8QojLN2zYwEDjbb9tuFy4KcYRPps3edlP33nGdf+itxc+b3da73HisYyNfPfBGdas7gJRwLLOSAo4ikaj74RPrnZtgKaYQ+DTDGYyABLfz7GxpfG9JFwJhLgPzjLnfDwQCGSOq7+apqm8TBGNe14ikVDy7OpSPkjZ1N60wE0k0FcnCxF4YLY1G2MNNFG/HNu2VeBNmux2Y+vmu4nEhwsChVRZVLmpva+dPXuF6/77rNK6h4QQKNeCb6kQ4m5NJeFzQgjIKn8chE4JwO9VlbNtG/Ld7Pcr+/gZAIW2tb5YFxfB58hNMSAriys7Q2QsUOzyprbNF7muQKAL3ql/sGzaMgCG+Ad9waHowca+ob5CgMuQbk7OkS+ZpnmM0oMmMQzAGUEY8FH+kWEYvgQzTv787z64bygx6IeEXVj/DqowPOtIl+iqZTXLmOGpJwQgxWKxTQgSeqb50ef+b/dvlaQ5lYUm/fz6193xth/96Ec/fPLJJ/3+AonfDRs2vHfdunVgXjNYP2/ePPrQhz7kFw1Zf8uyfJB3tH4/3PfRaPQuuS5CHn/5cD64juPcgAAX/fnoZdq2jcCV26EMMTQ0tGo0H9PM+nR3d1cUFxf/VQZT/Q7gdJIhmjNDcqz3P9p5a9as6Z0/f/7iG264oWW0vKN9LyXGFaA/bsWIzOtlBD34QKDWv+HFjKCYrBYF0Wj0/0H2V5a7IqkW8pxt25gX2ZNdCHEmfHYjkcgFyTkNkr5InzJNU7GFszaBDGxDAAjmme+apnlcmMoS4EdQiK7EstUwDDD4cwrEk5LHHPSgWL9SahjqAmDb52WZMVIfsG0b86M/V7uue5NlWVAcyCvpoLw88VnTNMcdUOA4zj+5rsue3zfffLPd19enK5yk1XECsM3rkb3qM48FsFWbdNu3baOHHnyQfv/g76hm8RKaUX8SyydWz5xFNTNn8nYWQBds3Oe7cfyqb9iJG/iHaQHlS4obUpKWnS0t1LJ/H7Xs28tgrd0bYTnHQUjwDg5SaUWlD9ZOnzuXptfNZQC3xITMruH5G4LlmYe3aLYGzT6udNAhGwChTB2lTHmGX2FC+rr6UqAaA0nJXPrMVuSV96JYq0rOmFmv8CyUrDOAD0rSmH2wwSCMSYYygDewDiUTDb9jUx9s24LiIj4AmDKTUgKnaqO/SMmDyk1/bN4z00weajMf+QHGesAsQNpCZq3x5r70kdRlitXvKZ9EJfub8SS0Z6gDG8NJF3uUr+GljV+tAycTsAUov2dbE+3ZupXsIx3kRqNUODhAJ9UvpZOWLqXp06czAxbgqt6PlWQwgCjFrGXga2iIwU4Aub1Hj0JBiI/u7m7+G58zC1UCtrXTptG0adOoctIkBjlxLX7+APlVX2BGotcvfL9b+QDyWbN00Ab9X/nNqnrrP1HPI52d1NHRwQziQwcPsldtsWQIgzk7tbqapkyZwnLPOODzC3AWYDSDuOjjfnDC8Yux27+vmfbs3k27du+mxp07qXHXLppaN5eWrTmTFp223PP+LCnh8aJAuldrfz223rId2RpVyZyn/LqzysOPILWdJgmsgEEJEip/23g84QWs8OHJujOw2w9GuQxkUT8xRzoIZsHc6Kk6YB5VTF2pxM7zWQn6C3uzegxUZqHib1YJgIqA54vLIKgGiCoZ/7Sf0gOa5ywcvg841AuUV6/nr4y6q6AbFcgU7T1K0Z6jFDnaw0xjntv7+6ioyAONASabZaUscQwZ+uIQ6iYBZyX5LPOCaQzGMQfWsBd4Sv5Zn6ez9cnM+Vi9xyrQVj8njXmc0tXWsnhgr5rHJ0Dbf5xZYOJOUi2Afo2xUCBl9vv7Eax4lHp7uungds/DNmFHaXrVJJo+uYoWLFhACxcupNrpcP8cV5oAbMfafOvWrfuIEOJrWc5vCofD8GcdMUWj0a8KIeCFqNKY2Ac4ORaLzQGrSUp6QiIRDBF4fu5zXReAQE7+rbFYbHYikXheyib6HrqajHGX9DvzgZbR7lPW79xEIsFgsgSnFPBzq2mat+VSBvLYtg15TMh/dsEvUmdeaoAwsuYr/QuEg1mUQog7DcMA2JI1OY5zHWQWpQTjBfkwePUCbdsGs5FZgDL1SiB8a67tkS2f4zhfhhys9t1fpbduViZZZhmyLwE0nCyEACMUfZyB73x98vK5D9u20Q90xmsaoy4ajX5cCKE2fN9gmqbPxhvtOpJVqFhXOTOYNeAb/rSoG8vfCiE+ahjGXaNdV31v2zaohvA57QwGg2cooNK2bYADDJ4qL9Vcy8wl3wc/+MEIWHZ6Xtd133ffffcxMHrrb9+/LOAmNqd9T/TlT79hwy3KTxff9Q71frUr1vkRjfnZ4xL9e11pHSQq/aAVgJeGYdwog0fA0GRGH1imEuhm5YBAIHBuKBTioBCkptbNb3dJQBM2QML9Y23RjDcXFRUBSNWVBw7G4/HTVDDDMB6sYC6fCZBmW8e22nh8CGxqhDXtnlNahzkQ8stcTmlp6RHHcbBhD4b+rsHBwVUVFRXdqE9ja+NVRC4DhFNKphzs6OuA9LpFJD4/25r9jSTojfEBpYFfGYZxleM4mDuWQG4TIIAQAkEOkMc9O+kZDvluThkgFtrlUsuyHmpsb7Qo7j6n5KWR1ygwBmvMaQsV23pLy5aVQhDAaUMQPbykuukyId4WB7DeNdC11x6KWgCXp5vT4f502DAMyOB7RnkyafK58DZGwA18gZ9PeoqylLVKAIC/svGGHXE37n/2ptPWU2FBMf47ub1+2jIExhyTNMBry4OND/RtbfsbWI5eEu7Hb7zg63s3bdr03z/8oY7j03fD4fDVDQ0NCLS5Bf+Q33DDDRxNzacJcb1hGJhvx5U0H+Z+KcsK8CvbPSCACrKpSbtu9xKwNvVMGmt0MCln/LpQKATf6ZxThrwrPFPPW7FiBe79FQVsLctKLF68+IoNGzbkHOQ03E1LcBHvEWBs/skwjAsz+2LODZb9GX0jOZcC0cczerdlWQ8gm+M4dwAYJKJW13VPG+69RxsHcdd1sZb8wbbtHyVlkd8BdVPXdS+3LOth6ZWOeQpg3rdN01TBRFmrLwN8AH6eBLl+0zQvEEKkBtEYb1qWi7lMV27pDgQCy0OhkB8MMlLxUvIY72Bg57LlhlwXAawiIAme9Jg7c3pPGOlamX7imcoFuTaDbdsIZFLy9TgtbQ3ItZzMfLIt8FyL+vr6Nt58882vy8iDYJZq9VlBQcG0b33rWzm9Q4+1ThPnnTgtMBbAFrXHP/I7tm+nhx96iB7+w0NUVTePqgHWzptP02bNpmmz57A8I29ADg2l+TGeOHc/UZOJFhi+BZTEKzOOGKBIUGfLYeo4fJjaDh6gVgC2zc2+dC7yg4GATXQl9QhwEGxzHBgT0+fUcUCDkvlVHpC84auDBH61NDAmCy6jwQryDGwiH3uOBttqX0spWCj7snSw56vpSVV6rC+P/QUWl/e7krEEAAVpY5aslBKYHoCT2sRXgK9iGXqALhhNYOHyLCLlKsF1ciE/JoHshCQveW0CKT61Oa8AVo+pHPDAV5b6BDPWk/vUWVoBMLQYjCvwmLaKqSXPB3OLfYmlz+mxvSEF4uA7JaaqSxJnnuODttmA3CwA/XhB+xNlDPuALbxji4p4HOx46SXasflF6u/uosLBQf6HbtnSpQza1tZOYxDJNNPd1lR7cF+UUqj4Hf0IbFpICQPoByu1F+x2yMxK/1fui/AfdV2PPSgBKWbsBYMMihYVFvL/XLg2DoC5OPCZyqcA/JRPcfZW1pnkqq6oI2SOUTcAsap+yofXvyceV96YQtspJi3qAqlo/PTax2SgFqBypjdtSs72+PSCg/v30z6wbPfsoaadO6lp1y6aNHMWLV6xiuadfIoHAhoGtyuP9/i4X/mPT8WPWylaMIsqM9u8nHWulidkBMCoIS+Fzb1MHMziBbuoOdZj1Epmrewbin2L+Rgyyzz/yneqOD6T/tz4zpt7vTnWk2hWTFlPcQAS7qxKIJm4mA/9333WOeZDmQ9+yAhoKCry5bVVEJ5SP1CgfdpcL9cEnWWumMcMAMlmSgXUgC0boiKwZRmI9Riz6nuWWJdzuyfxjLlcKimoeTvTV11fX7zVJT3pcs7yeaQet5QWV0C1/zyzzPSarLIf4MTr2nDuv8eto04UNNECL3sLKMDWC3orpr6YQz1dXXS06wgDtod2bifRF6O62lrvmFtHdXV1HHA0zjQB2I61AdetW+d7lGWUsTscDmMjfNiUAS7GXNd9I/wix1IXsF9t234+yZJakNx4A7MSm4vYgGqX4NAxHoPZriM3BcEMWea6rs9AdBznATCcEBieBPDOyddDUAKAAC0qweRyXfcKKUmaE8tR1TUajV6S9DAEOyQBVqphGAB0OEkWDJhnQYB6+fi5ZWyGPpIEYF8vhEhkayPHcd7hugzkJFzXvQybumN5Zpp0tTodG8cAb1iqdqwpGo2+G4w17fzdAwMDKxRDb7Rye3p6KgsLC9EH5ifZR9uEEO9PJBIARs0km+xjhmGAdXbcUwbLlCVlLcvyUR3t2Qswmy3Lgv9eTsl1XeE4DmSW34IAhng8vjIXBrPjOF90XZclPF3XvVoIAZAAYytsmub6nC7uSfYqv0Awvc4xTRNABj4/SQgBBhrkecfEPhqpDrZtv+m22277354etv7V083hcJhZwoc7mtff/9fP3at/KYge+OgFd4HFxcz/gfjA/Ydjh96imJ8u0U/iFP/I/NL5X5DSxhgrAXhAhkKhkyORyNxgMAjQQvkWdgshrlFsJrDaDMOArzanpramK1w3Aa9SpKeHKH7h/NL5aGv2ipUplkgklsNHG3/Dh7S4uBhyxZjzVGpzXfcUSNc2HmicRIUu5ofF+HJqydSfGYUsoYlywMzeoj1fyFCvUMEfW1tfOikhgn8j1y2oKKqI9gwc7SdyqyA/vLRm6Ucdx1HACcDhNY7jQBEBsqsvSb9VeBEjXZ5kginJZMxRUwOBAMBx1irWWfyNrVvSGPGFgUJ3SmjqhZWllZAupsaWxqUUcP/Ez8ClPxl95kV1dXVQKig61H1w79GBo7VBEaRpRi0VBgvBFpuuSzCjjIy5AUoCCOgBaHtKsj/7jEowBHv7jjx//1OfY5ouEoBaALY6q1drd/5VUzcAGPy13zU+cMu2Nh+rBnP7k1ec/L5bNm3aVPSjH6WRZb8TDofft27duvsNw3jfjTfeSJMmsfcu/pEaMXgmsw7D/S0VA9AfCkcKOtFVFohovWmavtcuypaAOwBalJPWj3Opi+u6BbFYDLLqsCfwvbmXL1+O8fiKAbbY9Fi0aNGnf/CDH4A9Oq7/qqQaBwIaluAe0fZTpkyJ5NI+ueTRgraQvcE0TagyoH8rBQ+8T60Baz1beRpw768zGjCId4u3GYbxi1gsNktjzf/aMIwrh3svkOM54DgOwO7LsHbGYrHVx8OHXK5fmFN0aed45jvQSG3X29u7KBgMYt5C4Al7v7qui/pibYf/7+54PL66rKzsSC7PYKQ8tm2jD8G3WKWnpL/zYD5lR6PRm5SahTzvuAS09fX1zYvH47D2qEh6o++44447rm1vb9ffvRHIAU9v9maXaUk4HN6WT/0n8r56W2CsgC3ueOeOHbTxkUdo48MPU9mMmTRp9hyaMqeOauvmUu2cuQyUJOA7iU1dyTB59bbURM1fay3Am9yaxx82xw/s2kUHd+2kQ3v3UuuBZmrd30w1M2dR9axZZJaWMms05jjUCVD3wAGK9PTQpOpqmjS1muYtO4mWrVpNi047jcFfXVI0bYM3G7tr2MaXAEO2N5kMgDflsIrCND9HIXx/WIABHmvLkyRWUsUMRPf30YAEy/BTgbfK0xo/FeNKST57hDIPiMXvvAkP4Km4hJlUYMcCFMCGILNnwaACi08yqfA5b85DFllKHcPXkZ8LA+kp2WM8L/5OSXpK+WP9b5ZEVudqG/LKkpIRZN2X13vh4db3WVTaZ6mWzFRL9cWkU0/uH3wTXwG2+uZu09+eo6bnNlG8t5fMAFFFcRHVL11Ky+rrqaamhmV/VcBqZhfXwVAdxPX8iVPSyUoOGYCo7TjkgIUbiTCDtbOjg0FT+MAiH7xtQ8XFVFpW5rFXJ02i6poargtAUu6Lso8qv9CRmLaolwKTUT7AWlyvva2N2trafBYw9iZQP8g6AzRWIHFVVRXhAPtX+e8qmWMwIFV9FPtXn4/yYQDnOncfPniQ9jc30959+zzAdudOKq+dTvNOPZ3mLF3GTEijtIzHsPIYzbXsV32+EUBaff4eTk5XBQBxMRqo6zFxvTlSBbSwygE+Q3CL/10qoCXF3vW+x98K0AVbtz+WYt724XeWmffk5pFPgcPefOgBt0r6X9WPAxyY8WpwEAyCVXAdR1oAgEEfT3g+s6l+iSAJT5oZsswhZvrCX9Ziz9lMdq8XUOEBsCmPXil970szq/qlSzXLSTnVlqqD+ZLNUu7Yy+h3P1/iOct8zM9IgdpBz63LXxvSi8n4POXh689b49teeNUPl4kbePW3gA/YsrJDMTmOTd0dndTV0U6Hdmynwzu3U+HQIC2qq6NFdXNo5syZNH3mTF7TxpkmANuxNmBDQwM2tA9nOb8jHA7zpny2JGU8sUGEmc8WQrxurCxNlG/bNkDDiyARTEQHpKRfTyKRODsfqV7btgGaAEwF0+IMIUS/bdtgFYL5iJkdDGAFRuTUbDqY7Lruk0IIACjVYJ9YlqVLAY9YXiQSWRoIBAACIewwjT2bwYL5uWEYbxdC5LTpnLEZCnnBlSNIKF4shAAAA1D4KsMwjpEEzaVRHMc5C20hn79cX92rLcsCK2/MKRqNIoAAsrPK/xJyrGAh78+1UNu2ASDC27JNCHGl67rYgMYsMyq7KNdrZOZzHOctrusCUFX/O/OGssrX19e3MB6Pg8GIZ5+3d53GpuoNBoMrSkpKdo5WV92zEN6erut+QjJuHkxKFrNXay7JcZy3uq4LQC+eSCQuVj7Ntm3Xwgdalvl90zTfk0t5ueZRDKIvfOELRe3t7Zmn3RUOhz8qx83T//XHTxb2DTl+nslWTfO7V92kpHAfbI7s3egSAajfTwGxvn5q/UO2bYNpDJY8wFo8NwQcgKXZLoTAs/K1H8Bac10XACzYdreYpnm7ulhjS+OlJFwP1HTp+ZLivvOnlSy9BAEjWqUxliFvDtYjXo4Lbdt+JENK3JZKApvBVhUJ93HX87CkkoLQ/9SEapTP9ZWmaf5KAy/BQD1DsWCf736+oqS/aHuC3KlGgRF3hhw0Hub5Hy+trn+X4zgKOIGvKeYKsPwATnQmN//hc4k5FMENNxiG4asvuK4bdBwHICnGFl7kv2gYBiTVweb9LJHrAxyCAjQ5NPlDU8unsrfw5kObZwaCAkEUNWijoqLitQuqFvRi7mo92vJMV1/XCmzIQAa5KFA0GAwGF5eUlKQF6WTI5f8U0vuyHqv1ABzM11E7+syW9k1LH2lMTW+QQr6w/qpH6mvqL87WBzOY4neC4f/DZ79KbREsR156x/KPRGrL55Q+/fTTAz/5yU+KtHIYsP3Qhz70h2uvvfbiOXM8y8vOzs4/zp7NEtbjSo7jzEwGRKFPTgEAZBjGzdkKlOoSAHKgLHAMUJzB6L4tGeGtpPdzql9G4AjeG1YqSeZXErDFJsPixYt/2Nzc/N4nnnhiKKebGSaTBAGxBuF9BAxQrD/HxY8bl7RtG2x+BaL78sTaOxXmojeruSKzmlISGPMI1sgvmKb5Cdu2IdGO+R1zy3sty/pehkxwTgzhaDQKf+6PyLVzuWEYh8bTlupcjTWsF/cB0zSVjP6Il5FrDQD0WkjUG4bxr7ItYXHwPinbntd7wnAXzPD6ZWWFoaGh1Uq5INf20EF1eU48EAhcGAqFlEpLrkWl5ZPPFesu5KqZoXz99devdV0lxc99AFLZc5P+36u1k9eEw2G8f06k10ALjAewhdfd4489xkdoylSyptVS5YyZNH3uPJoxdx5HZDN3Tm5IKjbha6BZJ27xH6AF0gFbYtbp4X17qWXfPmo/dJCOtLXyMW3OHKqdXUdWRbnvv3poz25q3r6N2g8e5HFQUFRMC04+mZavPZ9OOfMs7x/AjE17/vdCETp541hndIIG6zFRfSaPDiRqXnyepLHHZFWsVyVXDC/ZFOM19bticsEjkZmAUpoTfzMLUGPYqu8Uw45ZtrrEs+/vlw4m49YggcngLCQ54a0IwLYYYC2kVnGEPDlM+CyCdVVclMGA9RtItmFK1lmxjdPaVrWh9J/0MWzV1PIZeFXWgFmNgSXfl7hHZ0pf6uWluvzxk6h9NQ2jNMC2uJjlrTc/8zRt/utTRDGHJoVKaEqpxYAtjqnVU6W8L9xqckvZGK26PyyYtjjgfdsq/WEhQRy1bWblMgBaUJBi2BoGA7XlFRXMZFVywwCR2UdWA011n1tvTAz5jF/F+oWnLmSbe44epaM9PQzeoj64dhysykSCjFCIKioraVJlJXvsKp9dFbjgyzVLqe7j7a87Uku3HD5MBw8coH0AbHfspMadO6i0uoZmLzuZZi5eQmUVlVRaWcGMRx73UM+YSNrckJJNzwbcpjGiAZYqKNGn4UrVgbQAEem1qtrZBxpV0I33hQqgQXBNzI768vIsMx+1KWZHyIlGfR9Z9lxHQN0QQFccns84aoV6gslqlpaTWVbme3dj/EV7ejgQKWUBMCB9wL1gB/bILSlhiWN4uVtgi1dWUumkSWRCntk02M/dZ8kiIIcDbbyAm1R/l2sgg8reParNbuXny0oWkumtWOpYY5A9tQ6ykHPOvdRXbcrlJwAAIABJREFUmpDewNw+UJOQ6hF4L2CFhwLln+75nqsAD76aZiOQ84UnMk60wAnWAh5gG/A9rx07Skfa2qizrZUO79hOLTu3U7GboGULF1H9ooVUW1vrBT9VVo73TiYA2/G0YENDA5gj6dolRIlwOKxAs7TiITUpo/vBPgP17XXwThtrHRzH+ZL0SoRcG9hb2CgF+rI2Hy/MaDT6H0IIMOa6wLAF40oDm1A9ltDLt54amAxmHDbp5+XLPpGszxchbapvOKIuGSwYbKyeL4TI+W3Jtm3IKwMc7BRCnGYYxsFs9ygZWmBWlYxHolOCB7gXf+RCXtmyLPgNjznpbE1ZCGQNz1RszlwKjkajP5FATiwQCFySSCQAIMPX7tfJct6cSxn55olGowDBwfIpkOemAbLy2WN81CUZi88ahnEOAglyvY62gZzzhq/jOGe4rssevVKC+U2u6yLQ4G+GYZwthIDU7ahJsr7/gHvTGcMdHR2lGJvwrxRCPBYKhdAGx01DR2dT3Xrrra1Hjx6t0SsLlvuGDRveZds2ZM3nffuvn+3ucY74/XGyNY3evYqJxXy/Wzu3Vrhx95+HaOg7p9ScYms+oKgzpCMBPn8SsrWO4yifa74kxorrugA15+usfXwn/VgBgEKic2tgKHjO9LLpk4PBIDbUwXDilMmodhwHLP2rtHsCWPx6JV3b1LoFYO1aef3ts605i2Tez5qm+akMH8c0H+KtbU1/SbiJMwpEASUo0ZJwEwBrf1Nfs+xNmtQ4/JNXBoPBU7C5L8sGIAwQG/m/ZZrmB/U2t237mwg0kZ/9j2EYb0FQiZSC/omet7J40g9qK2vZm/bF1hfNAgr8lUgsA3mnyB04a8G009k7vK2n5eedfUf+Gb8DrA0VhBKDg4NnlZeXg0nnp0gkUh8IBNCfy/AMhBAYy2jzNAYpQGXbtje2xVrX7mh/gZ7dkxIPqC6bdfTsJVfOqJ9af4xXJvpbQUEB+jO8khF4ASZg6O4nbxocjA+wJDbStWd/howiy/3+97//9RdeeMGf71zX/fZ99913zVNPPdV78skns9/y1q1bKRwOLw+HwymK7qgj7tgMGeoJv02utW/MVgzmmYKCgqclY/sYv1Xp5wzAZq4Q4gHDMP4t3+po4wa+52cotjjKeaUAW0Swn3/++Q88/vjjV48XrMV9OI4DsP5jcuwdV69znSGuA+oymAuBRmWZgRIZYxB+yljDDeXZrMvsK5l7yRAGMIj8W/r7+8/OZKtnPnvbtjG2Mcax7kIGfczvdHrZ0Wj034QQ38+43r2maWZ4iWfvjfBKLioqQqAILDr8dTwajd6c9NmGdQYS+/fm258z80cikfOTUvePaZ/DpxwBUrvzKdu2bSg7ZNodHMN2z6dM5M2wRcBGwloAwA0NDVDr4AVP5rslEAicCTl07bPX33fffVjLJ9JroAXGA9ju3bOH/u+Pf6T/e/JJCpRXUFHlJCqbNo1mzFtAM+bPZ+BFbb7xZlc8nse22Wug8Sdu8YRuAX1zHb8DoOg5coSOdh5hPz72ro1EaFL1VGbQwi9QyQgf3L2L9m5tIvyMdHsb3HMWL6aVF7yOTjv3XE/6kaUmgz4Qm2K9emBuykfR26322FYAfSBFKj1wNQli9bkvJTs45Psjgjk7CElN6bEL0BUHNvcH+/soPgRpY48hq3DjlIxmgALYkJZM16AvnxnIqCf+lAxXmcdnbskNeSVp6cldQmZPyhiDYcXSx5LhKP1nwdLntlCVyrrvrn+Yxofy1rnMXpahGp32tQJtvQUy46vcN/1P6I79MlXOl0SW8okAh178y5/ohT//iQoGB2haZQX73C1dspiWLFlKkydPpgJIVgfVlkhuFdNB20zZVQ42GBxk2WSwWgGaslwyWOP9/b70Nxi6CnTF7wp45GCCwkLecK6aNIlZuPDYtSyLwSgFygCUxQFgGH60nZ2dfE0cGFceG1wwAKyYs+yTC39RgFmmSZZpMtOX5ZjT/ERToNXfE6xF6wPkPnzoEO1rbqbGHTuoaccOMqqm0IzFS6h2wUL25a6YPJmDLpSUb25P7bWZKxsL2v/sGMZuNs37lCR72rdyTvQYoV7QipKnB4gJ6dJ+HPC8jfVxwAAAVoC3TjRCdi9813spFo1QDAx0DmhwGMxFEoEgB9LAd71sUpXvd4s69HZ3UW9XNzmRXi4XwK8XgFPCfrSGBUZtKQO9Vlm5B9oCsK2o8Fi2CIQIhSjA/uGeegLWQd9LF7L1Aawtch1UXYdjlrxgJLCIuc6243v64vzyqiquM8pksQQZuKRYyNl6oXoeKrAQ6yTaJor7U9cAuC0lq1E2e0ljHEO2vLSM79nz3S3hZ6Filnyliddm95+461d5CzBgG/AAW/R3vO92wBak5bAEbHewzcGp9cvo1GX1rFYBD3asaeNME4DteBpw/fr1f5T/3KcVU1xcXPKNb3zjGGDJtm2w+yCX3JFIJC6ANOdYrx+NRv81yQT4AXDLpDzvM4pxJstlKc1ckgTNeDNKbWJJtibL87qu+1XLsngTNp+kbVADBAVTDQy81kAgsEb3nh2tTMdxHksyUs93Xff/LMuCNy+no0ePTgoGg08l/dEgXQeJ0zPzkV50HOdfJODSJ4Q4fziWc29v72IpJ1ier9yyfm9yIxhgCsAXlfJibGZrK9u2ARKBQaM7Wr9xOJbRMGX4MoZCCDBe8bzPJKKnTNPEz+OeHMdZnQTafHAp2X8fNwzjAv1CjuM8DvlQeNclEonTS0tLGazKJUUikbWBQIDHgWJOjXZeX1/fXMnmhVwiwK1yKRm5Nx6Pr8pFShnXsG3bBwcy5Y4dx9mY7MsXSiY7AGhIJR+XFI1Ga4RgNiZ8W797ww03AGg+I6MfPnLfffddbNs2+kzzVx67AcElYNZzChVa9IFzPgOJzDWZ9+s4zhcAoMqsmDOwqf2MaZqrNf9S/tcffrYAPfD8Mhn1ja2NFxC52JQvIRJ7RVCctWTykh7HcVAn3/9bASuqbtFo9EYhxJczGuv9pmlucN2fBbe2Lf2Vq6RDBQ3WhqZ3FwWLoHbA4ywajZ4sZagNBLpYlnWnKmtn+447BhIDLEuLZ4LxKoieWFqz7Hzbtq8Gy1z2JUizI7AFdUUC6w/+xPCXPAYUzGCd/ck0zXNwUmN746mU4P7vh1KXFZW9OHPSrFPldQJNbU0PEbkXkaDuQCJ4+pJpS5it2HG047bOvo5PY7NqSslUMgtNVwjxVki56m0j+wOARjDKwJZH2egbxzDmbdv+dqvTcnVfvI+2HX6WGg8BA/NSYUFR+OZLv3mMDDikqUOh0DMIPpCMcdBjJ0X6jj4T/sutq/zzg0V03XmsYv6p66+/vksI4Qf/gH1955139hYUFDDLuLm5mf7rv/4LGwxmOBxOUb/HMEJs20Z7/BOaG/LVQohjAGcUa9s2QC34G//FNE38TEu2bQPwRiDHk5ZlcTBAPkmTRY/JtSaNrff3BmwLCwvdK664QrzhDW+4f9myZb4HdT73lJk3Go2+R3o3HyNpP55yca7jOFB7+KUs537TNLnOkUhkSiAQwHyHfjcskCltGQBKTlLP0LZtsEvBMkX6jGma7J9u2zYYwpjXml3XXQ2J9ZHqn5xHobjA7H+pBDBuD2B5zwANfdsHfJZP/5PBCvBfxvr9Z8MwoMDRlzEfpfnEj/U5QQUjkUhskkEbXExy7T0vX39nqQyRNjaUL/pY66bOS67JeC5KVtpXaWloaEiTo3ddFwotmDNYhUC2+9vvu+8+KGVMpNdAC4wHsG3et4/+8pe/0FN//jPFS0LkGiaZU6bQjPkLaeaCBQxgsfdkIOV3x8wDRZd4DbTvxC2+ultAZ0mh7zLA2dfvMU6lVx9vTpeW8oaWnETpwK6dtKepkfY2NdL+HTto/84dzDxffdHFzLIFwwhykQAp1Sa0zgzlIQJJSC4QO9XkS6/6nofMivIkKX3vw3icAaPBgUGWM+aNe8fb1MbGOqSMldwxyzfbUZaQVeXgfj1JW8gTQ5q4mGWKsREPOUt1FBuG7zHIvrLSI5SlLdkzVv70/WNT0pfKO1GBWp5EsQdw+Qwrluj0JDB9yNWXKvbXKrVmeXm07xXDSa5pfifMZMi+unvniVV7H7CVHpTY3H3uj0/wUeImqG5aDfvcLV68mA/YwaQxDo/T7eAZA8hlkKq/n6WQFWscDFgc8L/t6uqiru5u6mhvZ/lkALBKgri6uprZQtOmTWPZZNRVedwCTOru7mZAGLLHBw8eZFaqYtLiNnAOwF6wZ7GJPWXKFE+OORRisIfHF9iIUgoc4+VESJByBsu2ef9+2rJ9BzVt307FlZOoZv4Cqpk7jyZX11BVdTXPdYp9fyLU+4SvQzY5dAXY6sE5nh6xDFKRgKXyo5VBK7q0sgfYenOl50MOie4hlrMf6IekPdaCfs9b3YH3s0NR+Ct3HaFeeFEe6aSjR44wCIugol7Yign8TwM55BAHIlVOnUolIYNZpJinOX/XEWbaIigDADDWspDlgbQAZksR6CDBTPy0yisYuIUHcjHk8EtKpN+4lENWawavJd5nPmCrMGuMa8lexdqF+kZ6PODY7o3wuybbE8yczeNLvWey9QCCBYex5VBzkFKKALDd2dpKR1pbqLe7m+8TAK5iMCOoiO/XNKlyylSqmDKFQWIobJSWV3jy/XguaXYAE++9J/wYnajgMS2gAFtP8aSEor1Hqe3QIVaYaQHDdsd2MguCtPLUU2nFaacxWIu1DwFO40wTgO14GnDdunX3wOczs4zBwcGp3/3ud9PAJelhiM2/Q8FgcG1JSQkYbmNKOgtQMmtPkgVBDjBn2WIp8wgZSABTzKKVbE1sUKN3/cI0TWZx5ZM0j1aAUWD+QgoUm+/n5sPmsG0bUqpg6B2Ix+OnKwBJsiUAxqHcQ0lvW0h75ixBaNs25FIZcIFkq2EYaSw3da+O48yQoCLA0HFJ19q2/SvINWrtuFlKT48ZsHNd13IcB5u6AItUutY0zTRf0pGeXYafMtoagASe+S7IGZaXlwOcOq4pEoksCQQCqLdidm7t6+tbo3v+JYHoDfAolAEJw3oSZquYDrIr6cvRbqCrq6u8qKjoWcmyA1qF4Aow6bqDweDqXKSUcY1YLFaXSCQAIkAC+BumaV6n9acfgG0LANp13RWjgQGj1Vn/HuBZSUkJAMAlYCiZpvmG9evXP5oES9NAcBA3w+Ewg4JIt/1m/dcEuZDy9NP1531ucVnZlO36Z8l/3CABe4scM3dI4LYvGAzWx+NxgB3MCpXplxL0xL3uGhwcXKVkMdOYtYIOUlycVV9bv9+2bXhRXqOVsckwjDOFEOx9mPTpxtjBGPITwFvDMJgd1dja+AARe21zqiiu3F9RVAGgco9hGKfYtg2pYrDb4fyeNpa3t2+/dCgx6PvNyiKepYC4YLYxG0Cf8pZen5R+/nUyqAFzGqRz0Q6YS+AZfsx4jkajpwgh8Eywa+WPp6aOpmmJeOJZoQVZlARDXXMnzwXgzvfb2NL4LRIuM+kSwj3rpOqTmPXd2dv57s5Yx/fibpwqiyupvKgC/4h/sLS0FAxfP0nABuAH1gaMNezyALxngD3j2f5ne6ztM86Qw5tDf9v3qLu7fXMqeNWlGz79prAv8azO1UB6BOWgfLCtd3//mS+/vzN62PfjnmRU03tW3/T/LMu6at26dZ9OovmQ2ed06aWX/uLiiy+GvzRvENx1110YQwfC4TCe3ZiTbdu4BvolS5+GQqG9mYVJmWKAumBINw8ODp6WKd9q2/Z/K//rvr6+U/L1JZW+5z+WsuFZfc9fDsA2EAh0LFiwYFIgEAgeOXLkYHt7+2OWZW3//Oc/31BfXz+7sLDwQcMw3jiSL2uuja97yCuP1FzPHS2fDB6Ddz2UCn5qmiakx+EhH3IcB4xZjD94z1+aTalAskzxjuOre4RCoUtlsBb6+H1JaWqsM5hjAMq9FeonubBD5bsSxlhoPMobmW0gAWawy3UNnb2Dg4PLc5EXlhLsAJFfr3slx2KxsxOJBN6b0lQfRnsGI30vVTBQV0/L3Ns8eKdlWejzOacMn1113m8Nw3hTrhYXw13McZwHXNdfG3zAH/kbGhp2EJHvhS6EwNr4cdyDKg8WGBs2bBiTBUbODTCR8YRpgfEAtgcOHKBNzz5Dm555lhwS1IdI7IpKmrlgIc1cuIg377A5hw0uT1ZuyJOKmwBsT5jnP1GRkVsgkyHlgaVSHhGSw27CYxehnzNjFp6qAfa4bd62jfZu20p7GrfwMW1OHa2+6CI6/bzzyTAt3vDFxjg20wcG+uUY8dh+AIRxsAc0s18lqxY/5QY0b0JrQKXyP/TAW2+TmvNKRq63oa9JIktmIRiG4AThQP09FqzHduVDgreFRZ6/LMsaFxfLjfWUFCSzD6V/of67543osaZ0P1mlaaymgxQQIdnFUsZYB2zlouv98B+dkjKWn8ovUr6SWk5frvnY554zf/bv6EWbVqe/43XHMi8o4EOB9pGeo/TsE4/Ss489SlZBkBbNmc0+dwsWLKSFCxcyoJmNgTiWa2eeA8AWIC2DLFpAw+DQkMfABeATjTJw2yPBVwCuOqCfkO2tSxRzMEIgwBLLdjTKYLCSStXllKHowz65FRV8n5BcZoBW+uOqoAZm3TLDEP9SvvIJnr8AobG2b9m2jbZs205Bq5Qmz55Dk2fNpuoZM6h6+kxmSPIcNcj/wk+krC2gZO0z2Pra+48Ovqr3In0eVOxZZm2ytYTnbasUEhiMHYBKggfKAqDF31BUgFetxyyFPHDCW1ek3H0K0PXOZZl7ue5gDgdoijneBEO2rIxl/TGHo+oc5BO1qT9me8E/sRivFwg+gmKCCvjB3+jnnm851hSPYc5sWpTFa0WKTa4CdxTblscI+5unyvTWnhK+Dw+o7aXWA/vZSx4BBDWz5tC02bOpvGoylVZUMvPVZ9kqaw5tHlVzFgKD0F6YGyJdXbR3+1bat20bl482RtsxkAxGMNYxCZ6jXXC/AKOnTp9BU6ZPl2B1OQc5EVQxFFCsZPYnRstEC7xKWkB52CJ4A+zxCKwGDuynlgMHqGX7NgZsSwsLaM2qVbRm5UqaXFVFZWDSG75w5FjvdAKwHWvLyc0eAFwAFTPT/HA4fIwUHBheruu25MMUzCxYepIBeAAgdER6jGICfJdlWT/K9X4k2AdgCQDP90zTfK+U7PX8EomeAuMRrIxcy0Q+ndkIxpJkeOCrN5immSl1N2zRGgOmz3XdVZZlASThpDGnoolEYk0+Xr26p2ESZLjdNE0GoTITNnqLi4ufknK4w8pp5tI2tm37DFaZHx6xK4aTYM6lTNkOig3Ep+jemLmUEY1GLxJCsPYpmNSBQMCV7NquYDC4MtMLM5cyR8sjN6MBiCqpXviewvPPl6O2bRtAFQNQYPwahqHYVaMVT1K+FH0YMso5e97CF1UCb3uEED9TTFIhxNmGYaQxnYarRIb3Ydq1tT6APrtKl0Qd9aZyyBCNRp+QLHtIR68VQjgNDQ3YtM/03G0Jh8MA1jjd9Yd/vzUy0JM2BhIDiZm3vuV+/3lEo9GbAE4ifyKR+FAgEAAbEsxuSIFWAKTRqghwBH0KvpAAPparfpTBrO0I0tDqxTWn7HUc520ZvrUH4/H4aSpAIxqNniqEwDPQVzw/mKSxpfEeEq4fOFMUKGqvNaeDWRuNx+MrSktLDzqOgz4H8HJjkk0PIINlqLce3FpFhS7kj335XuClA8WDZ88vmF+blAdXcqtfDoVCtziOAwCW2bRSQh6g/qGk3/NyHYCHAkBBQcHzkt16JBgMrkI77Ny5s3igtB9l+KB5QbBwwAyY82ZUzeA2b2rbfK3rCgnAinfW19Qz+NHV23X2kf7OJwfiAwGzwKQpIbZKZy/OzC6SlHHHXHsZJOihwCCDD1oSicQp+voDpYaOvvYfKLC2MFBIjzT9hDp6U/6zgujKT70xnAaWawA+WKuwBkB/YN/sLz98/bkUcB9QdZpePvfo1efcBDC6b926dXcLIcBIJvjVXnfddXEhRBAyWgBr8TPpH/n7cDgMadQxJdu230REYM6h7POGG78aYxxBGXg+aUFUtm2jXdG3c/a/1iss1Sty8j2XQSYA/6Cb4vuzyuAWBBeZruvebFkWj8ORkpwDcc6cpALFjw3DeKf0ft6YlGGHSkVe8u4jXSsSiSwLBCDbTSYCvAzDeOt4ATZ1Pcdx1riuC4ARAQ8AmAHeQQJdaH7Sw3rPu65bJGXawfbGmgvG/ymQB4aPrQSA34H6al6xUNxAn8GYGTY5jjNdeiMjACSctJE4hoE+2nPK9j2Y/cnglOdl4JDKEpXzKMDFUZMGUPpeyXhOwWDwL5IFO+x7z6iFaxlc1y2GCkaGikOaB30u5ek+u1r+lyQrPicLguGuo41hZAHT+Dwd2G9oaEjb/x0YGAgVFRXhPRosW05CiCs2bNiA+WQivQZaYDyA7eHDh+nFF56nF194gbpj/XR0YIAChkUzFy2iWYsW84YZGHkAeTwQypNcfbk26V8Dj2viFl/xFkj3DVRsJICSAF6YUV5QQK3799OBXbvYx3b7C3+jHc8/TzWzZtGq111Mp5+3ljeSwUBHciIRsqMRGugDe7ePN8FZnjLmMFNKbajzpnvcA13BGoLcIm+iKyBUMrMAZfJGGwmvPnLDHBvnvAkuWa/eZjr+LqRgUFABb9QDdJXylCyB7G1Se5vvyIe/vXI8j19suHsAq3d4TFlv810Br6nv5SrDcKtn8yfBVgW/KrBVh2O1fLxGyT6QCdimys6UM9YB3ZE7EAPguaaXEUA9HkCtX8Zwt+Q3ZB73PELbpJ6750d5tOsIPb3xET4qSorp5MWLaNmihTRv7jyaN38+e8e+XEmBJEoyWcmdAoRVYK5i24JZC69ZyBkDgAXw1dLSQgcOHqTW1lZmziowl70qg0E/Hzama6dNYyYuWLQ4wDDC5zhM/AQbDxKwuky4P14yx8bL1SK5ldt15AgBtD106BBt3rqVD7ckROXTaqmidgZNn1NH0+vqWCHAA8QHciv4NZVLlzFWPt6Yj1O+5b7Ee0p/3v9e5ePxpNi2kDxOxCk+6AXzOBGP2crSvb1HKdrbIz+LspICguPAtMX6oOZ9+YLvqRjwHB9gWXoVlMOyp8XFXv5CD2hVgCSzRglzO/lAvfI1hw2AJ9EPUBjBQoNp4LDHTPVUHzhwD0FD8XiKRaw8X2UwHystQHZYsvo8Nqsns8zyymXlvAh4ksg27dz8Iu188UW2KJg2e47vKV9bN5eqaqal1gvN012tFXwtqeQARjLW286WFtr89FO05emnKGY7nlpEYSEZpRZLOmMuAcMXB2SnB2J9FLIsmr1oEc1euJjX+eqZM6li8pS0ABAVMDURsPiamgxevTcrAwwCQlCxIQHbnh461NxMh3EAsN2+jcqLi+jsM8+ks884g5UoYCGAgJ5xpgnAdjwNeM0116yRG/ppxWDT+t5778Vm/XFPtm0DQACzVE95sSrlhic29C+V0qyrOzs7S5S3JlhSAwMDKyorK+Gzm3PKYIZAghDSsEh5eZBJz1gANABR0ljDtm1DxhByhkOBQOD8UCgEOcuckmTlAFBaOpI3q+u6huM4TySZiiuld+q5+QLXqkIZXsD4GBLWeTFGs92cbdvfy2A1/twwDMj55fSfhgQI0BbYaAeo8D9gG0kfvrz8b3NqfKAevb1VwWAQG+FzcY4QIhKPx8/UpcEdxzkL0o/YUNelKnO5htxARn8A6woMTXjOjup5a9v2d5IMu/eiiklg43MAvmX9/inJzkS7jJqk5LXycIWf8oVCCH5zj0aj74L35Vj67GgXlmMZYBpAKkgZry4rK0MgB9hD6r7SilGS7ajzc3v+r/HBph/O1jMkEmLlrW/egL6B4AgfPE9Km39Ajun34RkFAoF7kgENOjsdgOPtADBk+52hpMYzwdp4In7uybUnb5MsfwSgKDCWPWIVoC1lfTGX6l68PuDU2NZ4S3KDA+xfToJE33RzRklBoADj4PIkS/fhJPCDwIZjWLBou92du1r64/0AXVQ6METxFXVGXSIYDOK6MwDOAizSQSIiAuMK99or23ybKsB13YBt249LcAx94AzTNNmPtbFly3+TIGaUIgVEwDWLrLWzKmeBLUhb2racJbj/Cxh5faG+5iQGY7tj3bOP2J07+of6i0oKQlQdqsa9fsc0TcyFaSkajX4Vfp4g5AKT1wD103VfazDu2uy2P9pDUUhYU0mwhGJDMXrope+R3d/rl5kIuKfdevl9L6gPbNvGuqEYyWDgT9LnjR/95e6Hdh/Z4ntAFhUUf+8/Lv0GxhetW7fux1A1wD/xN9xwA//THo/HB774xS8WgWEr05eTcsi+r2Tm/Y30twT3ESiEt6MPmKZ5T7b8mifqgATo0rx/bduGfCqAvUQgELgQfpf51EP3Pc+U387yvKqFEFgv05QcJPDKfVABr6PVIWMORNAVAKpBzaP8UDwePzVXefeRrieBNvRrjJ+c59vR7gHfS/lyvANYkFQ3TRPBRTyfOo7zRdd10T+G9Z7PmBchcX5GMBisTCQSCMwpAlvfMIx/BninBYeBuXu5ZVmYL4ZNmDdjsRgkgCE5f9yYypg35Fx1kXZxBFFdallWTh6qWmBQj5S1364/JyHEDw3DgPLBuJPGPldl5a3IIgPj/ipl1VU5UKBYaVlW63gqmfHudWBwcPAUnaH8/ve/f1kikfADAaHGEA6H5zU0NIDR/Xrt2peEw+GUqfd4KjVx7gnfAuMBbCGfuHVrE21taqLWrh5q7emheGExzVy8mGYuXkIVk6rILMM/74YvJ4fNugnA9oTvFhMVHKYFmC3qS/h63oHK9BVgpQeIBqm1uZmad+5glu3Ol16kXS+9yBvJqy+6hJavvYDlJrEHSJU0AAAgAElEQVQhDTC2q6OdujvaPb9BgLUAiCSI620IxxhEAtikWLQS7fR8AJW3LPsBgsHkAaf4nBmx2PjmzfgSjx3L/rmF/LdiThQWFFAhA7Me2KZ70ab+Bjjs+Q16so8pcJb/G5GMWJ8YizbMAKb4I+bypvwIpXak/1kKxPUeghKGVo8k3ctRe1Ca120KEBm5K/tlcz1l3hwVAHS57HwGTIr5O/pZaXnzBIhHBWz9y+sM5Jy2VI6puA7W4vmh3t2dnfT0o4/QXx95mKosg06vr6dT65fSnLo6qqubS+XlELt7ZRLARnjaYrwBrOUD/p4Ye7ZNzfubaffuPSx3rABb1BQsWYxxjxU/wNKPs2bOpFkAaWpqqKa6mqomV/mAbSjkAbfwrVVMWsWmPRHXQXj+gnEMwPqlpiba0tRE/ZDHrawic/IUmrNoMc1euJAl4BXL85V5gifoVXkO8mYtb+5Ta4QXaOIR/L3xkXn4wQXMivXkjfEzIVm1OkPW86N1GLRlpmkkQjHH83RF3/SukWBAltcAqD/IABwwVnnuL4HUvUHFUp4/ZJms/IC1AWsYDhWUo8/BPHd7er+SwQvG7yCzegfA8JXy+0qGv09KMfNa1t9PQwCdwcxmQCjFGlb3j88R7KPAYqxRYKsCuAVgC9YvkvLk3f7832jb85voaFcXs1ynTp9OM+YtoFkLFlLNrNl8jyHD4MAjtZqoqdQDbD2WL4BulNl24AA9+/ijtOnxxxj0VjLPkD4GCIu7Vx7AXW1thANr5PS6uTR97lyavWgxzVm8hKpnzmIZacwXLNPOKhnMnZhQmTlBh+9EtbQWSANsSxiEPdrdRQf37qNDe/dRy45t1LpzO1WGQnTeuefSeeecQxXl5TzWMOeMM00AtuNpwFtvvbXg8OHDYBdJoxavNACJ9957LwC/45ps24b3H0ATPflsnFwvZts2GHUAObBDfophGB2SKXG2YkmFQqH9uZaHfJBkLS4u3iSZIXs0UO4rhmHcmGtZ0pMVAA5WAd9bDudrHpbwbHy7YRg/z7Vc5LNtW/mVNRmGsUIIcQx7w3Xdglgs9oj0Tm0cGBg4O1/gWtVJgge6TyXW9Tfl4y+b7f40T0T1NQDC84UQQ7m0RzQa1QGCvwkhPqs8AuXm8Igb1rlcIzNPR0dHaRLEBKAJhhPSMYC7lBMGcAEpyF8bhnFFrgC03KBHfwAYti8ej6/MBZRwHOdD8NFEhYQQHwXTGL+PBrLo9yf7zB+k/HCan7IuFyqEeFu+fXa0trZt+5uS6doWCARW6eO2oaEBgOKnMstAQMk999zzEsCBtsiB1/3wWb7lVAoE3v7py+/9me7dCgBQCLEpkUjgGQLha3BdV5e9BCjyYSEEQGK0pQ92DwfWSmlzPG8EUMhmdy+xLEv5Z0P2VDFaVf2awZrFs21s2/x+ckUaIDclNDVhFpjQUuJ5UQtsOIYFu6dzz8bYkAM/YZXa4yJxxklTTzrkOI4O/J/rOA78bTFvAiS63XXdu3FSNq9GDVDCPAWGOIP+ja2bP0EkdDYymUHrY3OmzOEHsPnQ5pmBAvEiuVRJLv1haU09ZF5dzK291HvAGbTLwICtNafj/fhRy7IAQqcl27Yh7wo5ccxtH02Cadw+SabtvxiG8VOVGRKk3YNdm6ODUWYWg7FrD3nq7L989m6O61R5E0MDlbde+T0O3pHSpQDz0wwZ1Lxh2/Zlv3wx/Lu9R7b69RIuffRTbwoDOKb169c/VFJScsmNN97IkWeu6w595zvfeXrLli2+d6wQ4t0bNmyAP3teSXqaYu0A2zdN+lQvSMrsYo4L6M9H5ZFgIfpdyHXdqy3L+m4+FYlEIvWBQAD9B17YX7cs6/rhzpeBHsewv4cDXkerhy7hPDg4eDoAKtu2/xNrabbggtHKG+77DKAtjRE/1jLVeX19fQvi8TjaH4EAzxmGgYAp9jPWJPzRv2GxwIElmUkbg2DkglHfTUQIikBgCFj2GFtD0WgU3yF4DXPGNaZpslf1CM8rmBEAsjrbe8RY2iAajX79/7P3JoBxXeXZ8HvvaJt7R5K1L94t77Kd2HHiJcGJkxDWsBQo7U9pw+IxSaEUAvQrlBRIW8oevrYQy4FCA3x8BdqPhkJ29qxksyw73iQvkiXZ2jV3RiNp7v3nec85d86MRpqR5ZJAdMJF1sy9555z7lmuzvM+z5P0x/Yl9JFHpgf6TPnqqiSKJYx1VwXiJQNIHg4Ggzdkk46ebXmzqIbMGrCX8z8CIXy/a7ym6QE7sy2XOl+Xf8Zc6LoulBYO6fmFw2HIX/vetEnVkx/t27fvxnA4jHf3q9W5ruvuuuuuu7DuzaeXQAvMBbAdGOinjvYO6mhvp/bOTuroPEtRz2OwdsnadVRRW0flFUKWTm3uzgO2L4FO9XtcReEZKLevJbCnZIB9AMYgOnPsGB1vbaWOw23UdeIEdbafoKWr19DOV72GLr/uep+FCh9BfNfVfkKwaccneOPYGR3mTWFseguGrZAeVXCaAkUhLclsqcICTYpS+ACylCtLGgt2rGBagSUrGLTYEBfMCYsKCwME0BasKx+55LririlfRSF1nPIZFAxfDaTIwlBlkBv3lD9xjbiHZNmK7X/BtpU+tMzcVcC4lFTOhaPqYLooJ1hhqZQNivQZwsxSFhv3ac/XZwCn8lHl8u8h5WzTmL9ZcU9VP/kkfTbxtG9g4gudhTwLPFVcJu+Z1UNT3ldDdv1rZjuG2X9YeBELb+dJGjx/noGPJx5+iGpCIbps4wa6dEMzLVu6lJYuW05lZRDY+e0mBYADrIWkMYDavv5+6u/rY1/a0cgoRSCTPDRMQ8PDLJ0MsBWb1UryGOMI50BOGesZvGlxjh0KMYALOWTUDUd5OX6W82c4B0G7zNJVfe23W/2cdwNYjbqdO3+eWtva6OChNhqOT1CiuIQCoTJavWkTrdq4iX1KhQRvTo5Aznu+2E+YDbCeJuuOeVGTz8X8oOSzMT4mAXJColhKd09MjDPoiZ/Ce1b6z0rlBf4e505OpgKF1Kogxzp+8Gwt+xdLCjOLtogBWMyJgjkrPJRFMI8M6IG0f0mJBHaFcgJ5IrgmM6XaRMwvKJMOKE9CppnLrx8Aa8GyTfhqKz7zXapGQEHCl/yXEv5qzOKeSi0C7QRGLQ54xJ86eoT9bKHqAknWmoWLpJ/tEma84gDQW1QMf/ZiNaX6ShBgHbOqheOwvDJUAZ546AE+F2xZHLWLFvGB9gP4DHD3zNFjdPrYcb431tESK0grmjfSmks30xLYgpSWMjMYSXng6kzrF3vfny/fS7wFEDwBhm2whIqCJTTcP0Bn2vE+207nTxync+3HqToUot3XXEO7d++m0lCI5xascXNM84DtHBsQG9BTfCI9z3v9/v378/aSzacMkUgE3m1pkse5NoOz5SvZUdignJRyr09o3m2QP74gdqUmyYqNffRMbOj/OLlZmCnJOm11IdsYjUYhC7k5yUq7T26q8tooZS7BJDRms4mpbqZJeJ6XErwpzU/1ji6kFhXod0Zu8p3L5/lkniOBZ4BRAA/EK0SekpYz3S8ajb7R8zz4Lso1zgCD5vKamhoEDuRMGQDBKc/z9hiGgb6KoIOcG9Y5b5DlBClNCenEnerrTPASEt2O4zyVZJKthirsdID6dPfX5E3zli/VJaFh5yqBT0iNz0riUhs/Z5Mep1uUNK4uF3oxnn1m3SORyIcNw/is3OSGNPhB/ZxwOKzAu7RLDcN4+xe/+EWAfX8Wm3DoK78EnpNKnkF/f+s1XzwsWcHoZx+3LOsL0WgUKNxSwzC+gH4j5VvVhfgdZanwPO+joVDo0/hCetYqdlIfecbVzQ3NvHHuOA68ln0pUX1cZ8ieqnvg2UJi+Xhbb9vbyPO+pZfbLgjFa4I1CGP6f7Ztv1EL8HAkyOuzYM8OnPlfg+PDXEaRjGHy6Mr19esPaXMAA1EFBQVXe54HL1MklBeAKMbzTaFQ6Jt6GaLR6B/I8YnvPxQKhb6A71t7Wl9rknGPfm5JIPjtppom9t09c+aR4Ghh2WOekFs+TKZxRXNtcwRzYudg57GR8eGlJpnUYDdSUaDoSNJ3G+y+tCSBSAV23wSPXwS+ZK4TCNgYiA+cGJ0YAbue7IIQOZNQNibqHz376Z89//2/1jIeuu3GFvbShM9zcXExGJXMkNcSzxuO42xJMpl/9S+/+FhwbJLxNU6u5+74xOvuYgbre9/73qduvvnmLZBDxh8dhw4dev9dd90FQBMS5ipd1tLSwozkfJNcO8DIhCrCFOlTlY/0HQVAConhj4RCIbSRn3RGt+d5d4RCITCV805Sch8gYi18UuHbO93F0ms0K/s7G/CaqxC6b6/y3U6O2bdKFvxEEkS+PhgMMpN7LilDaviiAGyqPLL98A6AdfNwPB7fUVlZyTrZsVjsatd1H5Lg6rSBTxpwyWMUkuBSCQVhyI/J4KaxZAAX3jPAxi6B5LtlWXq/z9pEMwWAzKVNM7zkVVazkfSHwgICQ8DIfS1Ywggk0gLxnrEs62XwFp9LOXFtlnfRWQP2us+uVh6A62AT+/7XF1LWDPlnvD++wbbtKe/jmX7aWL9aWlr+as+ePY8bhuGDyHgPvOuuu/AuN59eAi0wF8B2ZGSEus+e5aPtyFE6ePQoDY/FafHa9bR43Tqqbmikipoa9vJjRhJYgvMM25dAr3rpVBHvdcKjDxLBhvDLnJxkz9rDTz9F7Qdbqb+3hwZ6eqhp4ybadePradsNr/Q9B891dtKx556howee5U16MHCY9Tc8RJHhYYJMo9jklpv0YLVqEsQKNMTmOzORAAjxZjw26SHfKiRcGbyUoKQU2uSNNcGwAmALhm0he9DyJrqUVZZ4n88GQx7CdzPdk1ABg3jyvqywBF8ZIJZMI+VniHzStY0VaCv6DuolgGXpe4j2zQBGM3uZAMGEnKaSAdXBFoVf6tcpsJ3Zj7KMii2qzstkxCrAW52P32dMGuIh2la20kzgqw+wCiaegurzJdnyNQoQ5n/nRnp9r8XZyELLkqX8J00faBo4d46e+vnP+KgtK6WtmzbS5g3NtGTJUmakYl34bSdVR8gfD0k2KeR/cZw718s2NdKqhvtfSUmQGhsbqaGxkQHYYmaoF4K0wQfYqABucaiEcyqrKjlIt6qqiqqqqvmnAnLxvfKu/W3XP9f9sEYDzIY0cmvbQQZtz4+M0uikSxOFRdS89XJqvvxyKq+oFGv62Kxc5HLd/kX3fXawVgsDyfinH9DDssMyCERKxaNyAGoxl8MXFYE56hiT/xZSu2DPOsyYjUYirLYQHRnh9ma54YTLEryQ50UwnDqgZIIAHHiqK/9xDtSRnuT+PCwDfFgSX0nd+/L4BRx4oZSamd2rPFjl00nJ3ysWsSHZo0LqGHVkSWZIOAOAZWYpJJoFw1QEdAhPdk8BtBKwZR9d6bOrGMNoDyU/LADuSYrBf3pokEYHB+n82S4619XF4C3GJsYWPGwrauoYaF27ZQut2byZ30ft0jLf1xbV8WX8TVO0eyRC3adO0qP33UuP3X8v+9GuaN5AK9avp0VNTXyU2BYlWOJ5nA7/5ik6/PTT1HWinddrHKsvvZQ2bt9Jqy65lCpra6iitpbvozyG1X1fdJ19vkDzLZDZAsx2N6moRCi0DPX10ekTx6nz+HHqP9lBA6c6qHZBOV133XV0/XXXCSY7K7Sk6aBcSLvOA7YX0mr6NUlMBEzVNA9IACL79u1LAxPmch+5yQxPOp1Tzb6zs8lXZ0cpsEHzbstLDjDb/SKRyB1JBsv7pSwm9A0ABMzaJ09thsJ3MRgMXm4YBqMIki2BjVpIGX7Ntu13z6bemqchQnKvBOMk2/WO44CNBi9M33NyNvfR/piBt1uaT2W+kpYz3U96+oGRgnZA6k0yUSFzCq+6vJLm1TroeR78+xAEUAXgz7IssAgvapIbswDaITGq0m22bYPxxUmCc5AhhIzqoGEYYH1PAdSnK5i22Q1Q4uX5yJdKFhfkRtFXIQW9m4hWzjbIQGNy+RKUKGeGXOis+2yuh6DJPU66rvuK0tLShzOv2bt376uT0pJTfKPXr1//8J49e66V5z/4hYc/sEO2A39UVlL1mz07/wbgGxiIDGREIpEvgIEM2UgpVw0ZZVeec6vneZBORvt907btm5DPod5D13ueC5CyhMg4Tx5do4G1rwewqvWB/xsKhf5I/a61q/rIB5zaetpeR+SleQoWGAXjjfbCooAZOBIMBjfHYrFXSuAU89orQ6HQgyqjnqGeawfjgw+6XkKtoI7retdsbNz4Gx34hz+2YRiFhmGAtYl++lHZBgD1p3jHSplxbOyDxeeD/od7Dmx0ib1wGSBFKjKLW1fVrgI4y6mtp+27RN5b4fvrGt7WjXUb2QO9e6jr0YGxQZbAb7AaqDhQ0mVZFkBzqSMjrs8AIgHkgz0G0OFXtm2/TGtnu2ugs314YpgNcEsLS2l0Qv5hbRif+48n/unHHrkIruBkED378RtbNmOMSuUBnZGMlxDuH7FYbKnrur8ZivVVf+3RNBKx6z7VWPiJT3wCfYWeeOIJp7m5meWvv/vd79KTTz653HXdDnU//GxpaZn1m43m2zlF+lTrUzP6jkrJfMXofkB6HXO580kZku/3J31Q4SGc9pz0fKYD/xzHASue5bYDgcDWkpKSY7nuH41G3ySDCiYku/JRuV4AoEUfTmNY58pvuu8zpIbV2JoTwKbuJYOcALoDvO9wXXeb8luWXr54NmUzBWxlMGb/IRAIfCORSCBPKHbAF/VKvFfEYrElrusiKKAqX69zzct7SgDIhbYnrtOAaH2XE17kAFhzhuvr70ee5709FAp9Sz4nMOoxD5xOJBJblFT+RSgrnrfy/B7BPDlbT3ZtvPrFuRA2e2ZdMtZdfJ32rqGfHw6HIeePOVelm1paWr4ZDochk7zBnwMNo3nfvn1p7Ny5tOH8tS/uFpgLYAvvv76+89R3vo+eOXCAnnruAJ0fHWXAdtHadSxPV9PQQGUVFT5gCx+v+TTfAr9PLaAYSwhGUFLGR599lg49+Th1HEbcpwDPVm7cxOzaS696mQQ74iyF3IkNsBPHmXkEGUtsSrM/X9QRYG0iQZ7y/PM3w4TcptocYwYrb8AL9qtiU/kgLcsXSylGKSkDpqvyKvT9NQ0wqsR/OuAnMD/BtlDg3BRGqkb/VSBn5jXqPilgw/B9/rhPMDigNtLxEyBsgAyAH5LdjNOmMGfZs1cpkULmEiC1xhbmvNN7nb6p6AOOuIblnae+lisWMABzMLJ0kDJbf9YxUr99JXiumLzp16UYuIolx6wy+Aor9rNiO6feJFLsZLhMSjAfQL3wWwWfQEeM9TsKPp4KAND7jTgrjTM87ZCVuZAZEIxCgHgAoPp7eui5X/+SnvnlL6muvIy2bNzAgO2iRYtp0eLFDGD+TyXdwxaSxkr2mH1rAY4xA1CwGyNg1QIYi0aFN+34OANZAFbhP6u8aSFtzJLIgYAP0iJoiY/hYcEylJKnJUHBui0Ci724iH8yoxGBFUVFzGRE/mAkwfMPzFv1/UXY7L7gZlWA2eDAAB04eJBaD7ZS98AgDcTGaMwwadOOnXTJjh20oKqan3M89nsE2Moxn1JGT1dTSDEjpeixr0Agm9uTgKxizCp2KX4fl+xYZtAKpqlipTIzVTJUGdCUv/ver/FxmpTBbjzWYOnEvq62kApmuWCLikuCzIKDHKnwGk/J5avAHvFTzqm+p7KYX3XWtz/yNelmv1NpMvc8S2DNkPLNKRlnyDqnJPxTHtLC6xbnKbaxf60Hj3bUHwxcoTTBx1iM+xoOxUiODA3RwDkhR9zV0U5nO9ppZHBQjKGiIgZsK2vrqHbRYlp1ySV81DQ0MjMcoK32946U/5eArROh7pMn6bH77+OjvLqKVl9yKTVt3EhLVq5kwDZUGiIvMUne5CQdevppOvT0M9Rx5Aid7+qi82fP0qpNl9CmnVfS6ku3UE1DPVU3Noh5MSaCFlWbXfAgnb9wvgV+Sy3AwX2mIX2tCwlBWKePHWVW+2h3F0XOdlF9ZQVde911tPvaa3nNywx4u8CizgO2F9hw/mV79+69zvM8HwwQ79fen+/fv/8rc80b10tW0wEiWqLl9wPLsv7QMIy8/9LPYEfdadv2zToT5ULZlZoXIIoHmUJ4B/qypfm2geaVGQkEApeWlJQwYAGQuaCg4EnP8/AmC5ncN86m3rqnodrMzFYmx3HgFQmkIep53s5QKMQgzYUkjXHJl8PvU3rwCQ2nC0gSEAHAyGy36ViVM2Wd4XsLABV9FP3qv5LelgDQLmrCprHjON+GZ6XKOJuHngaSAWzYbVkWNtjzSvpmt+d5bwuFQrpMb9Y8hoaGKgoLC7FZvwxMbkiXEtG22QYZOI7z50QESeIxJUGJG+oylEm/6Xsty3rNbPpsropLmWWUu2AmmeVwOLwRIEVmfhs2bKB3vYutT1sty9rxqXv2PmEYviwxlRVX0J4rb0O/ZYZhNBq9Isl8AusNCQx6tBeAKAAMkGmHV/V2eE2GQiGWkkyXQaYBk9xr1tVvYr/AsbGxJtd1n5FjGh+B/bVT+URnUxNQgNOhs4d2eaar/EThh8xMKMgEF5lFI6ZpXuq6LgBVnIO56F22bbNMMw8ax2k8Gz17cjwRV4DDmOGar1jfuP4X2n0T8C11XRdAGYI7GpMeuneib0qvxSnMNzDEo9EofF6bdF/LI2ePVE8GJp4hj71wORWYBUNWfKBx8eKdLMl+sPfgBw2PwMT1DMO8YX3del5PegZ7vj4Q738HNopqgrWQLR60LKs2U/pcskLB6oQHKp4HAFEE82AevkwBNWDcdQ11Hh6ODwNYp9KiMnImIp7ruXgH+UZz3YZ33H7PXtzPby+A6rfd2PJGx3GmyGurIBQ5nvAsVh7ufYp+3KbFKnner2973X5I7aPtwWK/Df/+yU9+Qvfffz9eZHZ6ngeWo0pHW1pa1uQaA/r3+jiUcqppTHOcK5UFAPgBiMmq/OA4DpQL/kAy/CF1K2jHeaQM3/PHJYtziuS+yioSifwvwzA+LX28d5SWlrbhu2g0+mbP81jq3/O860OhEAKVZkzRaBRtyHOmCsQaGxtbLWWFsV6kWQvkym+m73VbBgRpWZbF0uBzTcPDw5WFhYW/lr6wpw3DuNKyLHhiY+MIEv54dpivpw1+cRwH8xDLHiMQKel5+1HXddEu8AB+fnJy8iqMBcg5FxYWPgH7huS8/VPLslTwyrTVyHguN8yVBapuJAOHMMfo5mVQ97hMgdUztS3eb0zT/AXmUp0xrgW8DAcCgStKSkqOzvUZyYA/rAN+WZNjd9Zt4TgOgrXSZB2g2jAb64xsdZG2C5hLFNg6I0M5HA7jHc8PmvE874r9+/c/GQ6Hj8t5nG9jmubyO++88+Rc22/++t+NFpgLYIvN7+HhIWYkPfbEk/TI409Q98AALVqzjhauXUcNS5ZS3aJFVFFd7bNxsEk3n+Zb4PejBcS2tvCHLWIpS2wg9/eeo8NPPUmtjz1KZ44fo6q6eqqqr6eVGzZS87bttObSLcywAqMWrCCwFob6+3gTm99rXJfzwia/8PXDmJGwmPTM9f1iJWjAgKqUkFTAbEq+WZRTMTuV7LDwIJQ+hEo6dzp2pWSG6hvyIs8UsJsJNPkeja7cpFdMLYlkTmGyipc6udGvPByVYUnKE9KXLJadSLBJNQCA20vJOWfraULCGfdn9peS3vQx2pQfL1+twFu/DeQz0aSEp9xFNYusKzN+JZigPCUBRiufS0GIlUxYma9iJQOAAMBXWFzkgwuiqQTz1mfTGkRKIhssOzDu4FmcLsGZDsQr0B2AP4OIkqHNz0YCtvozzj5uJZDPoI/BbDh4avZ3d1Pro4/SwUcfodryMgZrL2leTwsXLqKFixZSKPQ/C9gy+Dg5SX3nz9NZKEF0d9Pg0CCzYgEMATAtLhJjF3LHgp0HULWA2yJYEmTGEJi1AJdxjgqQAKgLhl00FmMJYQC+7IkL1qkC7AA6xeM0BrATgJNkDuI+Nvw4QyFauHAhM3irq6sZHMbnLyRgi7GAMQH28YEDB+hAayudOXeezsFTO+HRll0voy0vu4oqa2oZrI3H4ukzRh5M7hfF3K8FZKSFZmhy9zqT1J+r/Pk3xS7FR0pKHD7kCLQBM3Z0CCoJQ8JfFocTYfUEAJBgl4pACQGUAjAVDFgpXY/ADl9CXniK+wE5AP0RDKAOXn+UNzmUFQpFngh0YZlyGWQjgdZMSf8ZAzN8RQB/sp1iCTCr5+mrN8j5K21NwBwuvHfBzFXy0EpKOKGB3MP9/dRz5jT1nj5N7YfaqONQGwc/8VpcUkIVNbVUVd/IDNtla9fSsnXrZPBgJYO2Iql2EUxoxWzuOSUA28cfuJ/ZsWDnAvAFYLt4ZRPPBQHPpYDrUttzz9Hh5w7QsUOH6PSxY2yFACUNALZrN2/h99/aRQtZ9QHjZXxsHrCdVX+ZP/kFa4HU/CfmJ8wpfT3ddPL55+n0kSMU7z9PY33naWFNNV29ezdds3s3r6kXaf2aB2zn+uRvuummkqKiIlCUdIHqv25pafnHueaN6x3HAfPwlVpe99m2rf+e120cx/kxEb3K87xfhkKhXY7jALBjic4LZVc6jrNVAhp6GQblBiE2vfJK+oZzMr/X2LaNsuKFrx6+mRKI8KUM88qUCBF/NaZpAphbBG/SUCh0a7ZrMyQU89okn64MaiNefZ8EEY9NTExccaE+uMgHm9kFBQXYKGWgBSm5Qf9ynTWYq01031vP895hGMZ7JdD2qG3bvlRxrnxm873GvFaX3Wvb9qv0PKLR6B9BOlR+tse27bvyvYfOukruEfyDbdsfy+dax3GwqQtWKTZsERgAkOak67pX5LNJjnvoG/jSl9iXu4UMpfRABpsGjWMAACAASURBVMscLKmUPmw+BZzhHCk7C1ACkq4fDoVCn5/u9JtvvrkikUgMZH6PP4Q+9rGPdUE+1rbt7k/dE+a5QT/v5is/1VJTWc9yxY7jAExSPrOYLyBdCbD2nqTsL/xsAcj78qVSBlnIbBs0aHru1Qqslfkh8OBSeb80RnUsFtvluj4gq4r0Cdu2P9nW07aNyAOAZRN5/05kYA6zKoorqbyonMdEIBA44bouABAw59JYsADVOgc6O0Yku1QMJOPVzQ3NPxkdHd1tmqZiKTPIm5wjMfcABLof7EvDMMBUzTpeHMcBgH6DZPHtUM/8YM/BRwzR1zgBbPUS1NTc2Mwe4ekAtPex5vqN/4DPzw/1frhvrP+zLrlUUVxB5UULopZlLTMMA77jfpKsUPilghF9H3wYpSfzmOd520KhkA/Yn+k//cTIxAgkg5lZ60xGPcEyNv6zub4ZY4A+eU/4U4bue2zQHR+69g4AQv+RcV8fnNfk8Oknh77Tc6jnyXp1rkf0ub+9seUjkUjkbQjWwOePPPIIfe97jEli3XxfEoj7htY+/7lv3z4uSz5pdHT0mqSPsGIEv9G2bZ+1rV/vOA5kuV+elEd91rKsqzKlYTUQqd80za3BYHBWAE00Gn0wubaCfXxofHz8ypnme40dj42xa0tLS7n8Gevpe2zbZuntmdLY2NiKRCIBVjf+4uL+PjIyUh0IBLBerMgly5wrf/37SCRyq2EYar7ZZ9s21CjmnGQwGXxDMSf0BQKBHZA9R8YSaId/6OaZwNVYLLbMdV20QyUCpAzDgBQ1gjawZoLBDWWNbtnOYLuDtQ758+257ASi0egOLaggLQBkLpXXAx20fDBut+cTMCY93wFkQ37b90rWgt8w3+xIMsVZjnwuSfYpBGXo0uV59dGMcXiLDCrRP77Htm1IOs8p6fOQHOcIApo2aCIcDmOnQKmVgOkcuvvuu52klQAUS3wrC9M06+68884LssaYU4XmL35BWmAugC02rcFKikYd+sWvfkU/+8Uv6XRPLy1cs5YaV6+hxuUraOHSZVRVV5eSRJYMpBeksvM3nW+Bi9QCvpQiGJAF2GgPsJxiV0cHM36OPfccHXn2aWbcrGhuphXrm2n5uvW0bO06WrRyVcq/kKXCx6Ywb1wGU0VwA7sISvqoDr4BUFOYIXz/ACBNxsc1IC9V2ZTEsZK4JJap5M3w8QnpG+jC0kPikylZTM5F4nwAdMAAY4lLBmLBCga7VQJ8GvrhsxwTwrMQ14EpjGu4ShKwUKVUwCt+CqaZBFPlJj+3he4hLC9M3QflErKb3H6aLLD+2FNgN0nfxUkfGE+XP5ZtwKxjhXh7olxgWHH9BcCQNckyMEuWvYQF01IA/MW+RLW4ViuvoBj7MtKQImQPueKSlM+uD5anJEsFG1fIXwt5bJvBC9FXJWHWl0kW98R3SjIbctqQyGaQVzKIU+D+NANH4uKcT4Fg7wGsgv9yf3cPHXnqKTr61G+opryMNq5bS81rVlN9AySGG8i24SQ2c1L9XQfP9P6SAq3Fpww4ui73NwZPx8epp7ubTp8+TZ2dnTQ4OEADA4Ncb/jLlpeVU0VlBVVUVFB5eTmDqCgXgFqwXsEYYmC3uFj4G2sJ9wZDF/LKYO0ClMU9Y2Mxn9E7NDhEA4MDhJ+K5Yt8cB8ckIbGUVNb63/GwJ3yfZZ+0z5D++LITU7b6GoMIggLYG3rgQN0sruHzg4M0PD4BF2x+xq6fPc1VFVbR2MxyPoKACoVu5Bbejvz5hfsm5yr80z5XpvTFJtWAbRiNKgZRQ1JNcpSPtKapzUHNOASjrMQASYsYRwZJWd4mEYGB2h4YICcEeFHju+YKRof4/ZS8vDs+YiggWLhlQyJ+mL4yrIMqZAixTjGuFTzh/Amhy+tkIxPU1aQQK0faCJF6v21Q9VBY8/qwTX8PGcJvCuQJm2cKiYut5NULcgQLlD3yVRM4LlVSidzIJIMyMEagoOVKeD9fuIEdRw+xF7xCHzC/IUDgG1lXT3LIDcuW04Ny5dRZW0tlS2ooFA5YnBVeaRaAgO28LCNUDc8bAHYPigB20u30KpLNtHipiYGbMtKQxRwPQq4CTrcepAOHzxIxw8fpjMnTtCZ48epqXkDbdi2g6WRaxc28gHFh/gYJMTnAdtZD9v5C16QFlDBJGTCJkOMQbDITx4+TKeOHCZvdJS8yAgtqqull+3aRVft2sXr5EVK84DtxWjIcDiMDTEw9FT6x5aWlpx+aLnunYXV9IhlWdcpJlqu69X3juMABEB5Ol3X3WKaJpgq2HxD+oFt22/ONy91ngRDAbyA1eUn6YubN0NSStgBOAMrzpevk2wJABGbPM87OjExsW22oKfjOGpj9gHbtgGmTElJ39QbwTDFF4ZhvNmyLLCsLijpeckMhqTnJmRkLzg5joP29EFVz/P+JBQKpfkZz5R5BrgIUBN99XVJoO1IPB7fPtt2zacikUjkrw3DYPBJpilAiWREARRD+ifbtv8in7xxjmRdAZSANO/3bduG9GPOFI1Gv53sT9jMB3sLwRDwXk2TM86VSQaomMng/HcpQ3lS+qb258ov3+/HxsZWJhIJ1BmghL9BP9P14XAYnoUsQaunv/mbv7l8yZIl3PafumfPV4mMdPDFTVx12+u/9mvN+5kvh0GiId5En0uy4B6ATyskxBXIleFZO2CQefX6+vU+41Fn6IGla5rmNcFgEOOcmbeJRAJlUuF+GJPfsSzrba29rZtMzwBwU0bk/SsZ5k7yvDXFZjH7ugK8jsfjLSUlJQBtANL8p2VZbzIMw/9rqXeo57G+sT5/nvYMevOGug0/0Fn8KnhF8xCFfhtAfYDDWZUDHMcBIxWMVjB8NwWDwVOoT1tP67eIjLfp7R4wC161tnYtfEvpSN+zCycnC58h8moMoh+tr9+AuYgGRwZfd27s3A8n3Qmwaqm6pGYikUg0l5eXT5HGTY4hBAqgbIc9z/uAYRicd/L5pIGXnQOnfzg8PsKgiABrHd6IIqKHmus3wM+Y0+33hP/NI3q7+r0yWP/pd+z4K3jMgq3MCfOG8s3WxhO+OnXHwx86l6AEg8LcX8j7gw9f9+UegGiQUT148CB9/etfV3/8ABQFcvthrY1ub2lpYRZuriT9TrF2gEX6t7ZtgwU8JeXyHdXlhKWHu5qTchVBybkr33MAPQiCmFaiXpe11z2Qo9EogoqwnlbnO7b7+/vLiouLfwOmKBH9yLIsPF/4wGPdA4CPIKddhmFcsLKDaoAMD3koRuA9ZFq555wNp/qH51nRaBQBKAiMGHBd9yolr4ugkFgshmCJa/U+l5k3GLNFRUV4Zk1g0o6NjW0vLi5GG6yDqrhpmlcGg8EOz/PMaDQKn1e0U152AkrqG8/FMIzPWJb1v/Kt20znSasAzGd+MIc8//XZ/FYz85Ly21gLwOj/nmVZb8VcJ58T6oi++Rp42c61vJ7nweIBczQC9MS4vjB/57d4ngeZZn0v4jeyj04LrOYqf4b8M05HUMslCqDPdv273vWulYFAQJ9Pz7S0tLCKTTgcHtTXoMnJybKvf/3rKUO2XAWa//53ugXmAtjCqyweh4RknB56+Kf04EMPUXtnJ9U1raK6JrARVvEmV23jQsGW8BmDs9/U/Z1u5PnC/361AMAp5eVaUMCyjWOxKPX3dNOx1lY63nqABs/1skQj0ppLN9PazZupfukyqqitYzlR5ecnAEYBfCpWKEtMahvm2ezAUuxH0bQMpEI+eWJSMFQVW1NrecWU9EFeKb/JZVEsU5/9igunygIrBh7KK8AxgK+C/TuF+SrLgPqp+gqQUzCG0xm2qTr78plcLglISkjIl3X2F2deofl/XCZuS9dn6k7b8RhrMVLPQTKZpwAVGtNU3skHnXUZ0LT76KB1Gv9QSRabLKlMkvmmoT4ZxU1Jrwppa8HIw0/xYiJYufkwBIUvpca0lgg0Y8PyUeuMPnGDVM7ZZmx861/D7EDBEoScN1iFYMF1HTtGZ48do4pSm5qWLaPlS5dQdU0NVVfXMCiaJj+b+bBkeVF2Zr9KOWIGh02TwVJIp6r+i+cO0DQWw5ECTaMoD3uCRrlKqAuYtWCz4igrLWU/XTDn1GcMlGn3RL30camDXwrsUgEMKBeYt1yG0QjLJ4OFC1AXn+E8VQcAwgCGwd5VwBt/VlJCkGBGmSCZbANAliByNvD6ok2wklE5OjJCh9ra6NChQ7ymn+ztpYFojLZfdy1tu/Zaqq5voHgcDOIJOd8Idjx3SzV35bHMZ5unstUlj6xyNoEcTSnGqS8JLH27GRREQIbwDFdeqnh3Yf9RKaON7ycnhEcrzzcIXpHsT/WeI6TsZQCJPh/JLRoh2Y5D+MgKALZQgLNFxcKHvEjI+xZAThs/ZX8UUufCk1wxvgWTFvOKLueuxnuW1tOAZ1Y1EA9u1kDt1CErR7QPhE8FyXM+KHmCWgdU3fDxJHvHTjBg2yUB26H+fhru7+N3TKuslGyMmbJysssXUOmCCiqrrKLyqiqyID3OgC62d9TcKn2GNcC25/QpeuwBwbBVHrbL162jhQhAXL6cgsEScsfjlBgboyNtbXT04EHq6eqSEs5jHJi1ZvMWZvaCzYsD8zbKjn4zn+Zb4HehBcTaXsBrlVJ8OYe14PAhZtgWJyaoKDFJSxrqadv27bRtxw5exy5SmgdsL0ZDhsPhzyRJdx/R8mppaWlhdtqFpkgkgg1ReIWp97c2MD1ysUEy7yc93QBMIYxlh2ma/Zp32xOSATg+m3LKzUawFFmOVKXZAp6e52FzGZuOm5Mb3f9tWdaN2HSEdCdYikQEKU2AQVuCwSAz0vJNyiMNYG88Hr+8qqpqJPNayezFfYrAOg2FQj7TK9/7qPNGR0fXm6aJuqgQybiU98XG8QUluREJAPmNWgYft2377/LNUAIEqgzfxPoOmVhsWJumecVs2zWf+0YikZsMw/hX7dyznudtCYVC2CTnJAF/gC0NYE4Fg8GX5wsAZLAKAUpcnZS/zNmHNfazYxjGVwDyoSyGYWxL+k2qAIYZqzg6OrohEAg8IuV8P5n8YwYe1pw0P2gA9fCeZFnvi5EkQI0yYlPZ36DPlXc4HD5CRKszz8OYuvPOOwEQ0dd+8Zmvdg2fyGDLGTd/4JrP/8I0TTwjXT0Al/QkP0MfhBw0NtqvSjKkns6QQT5nmOZV62vX+5vijuOk+dYahvE+y7KQB2WAT6q4DDgd6T2wKEFgmDOw+X88j4rIoDeZRsBbZC/En6rsfxuJRMCs2wWgyrbtNCBkaHToX7qds7eAscq8WsP7s/V1G+/OkMdm0CsajUKuE+Afdpe+L0H9rMoBjuPgXEh8ws/zFYr1fqj74Ec8g7Au+KnQLPrL1bWrv4wPfur9tKCmt+YxQwBVJ8g0Lm2ubY4MDAxs7E/0PTOeGA8UB0qo3qqHXvE227angIhaIE6fYRiv8zzvRwDzM4Gl030n/3l0MgL5bgZro5NRSnjYDPMei7nx67Y2bvUZ4J+8J/xLQ8y7nF69/u296+q31GnV8IGuDGlTB3LEX/rZrSinHyBw1crXXrNtyXUAkCpisdgzt91222ZEessEJjSYa69RH8B7d9++fWjzGZOUoMZ8C+b3tJLu2vMZSSQS28rKyp7XM5asVoBRxflKqmdcr3zPMea3zSQ9KwMuMIYBMH/Ktu2/5c7oeXY0GkVbAGDMyzsXa7DjOA9Bij0J2DPohZiHaDSq1ovjUHZYsGCB2CGdQ8rwSD0Wj8e3ZltPZ3sLz/OK4Kkux2zE87wrdUa45nM6LbiKPKLRKIBPvIv0Wpa1MhqNgq3LAHAgENiuPIAdx4F6A9Y+9FX4rk6RztbrkMGAnRIAMtv6ZvQbFeShf8xKArnyzWAdPxwMBl8B5r6Urkdb4C+Ed9u2/bVceeX6Xr6DqIAEdXpefVTPW/YhvGvpa0lnIpHYXFZW1perHDN9H41GP+95nlJPwXvuy2zbxniaNu3Zs+e1hmH4qhhJJvJ9+/btY+WacDictptzIZ7ac6nP/LUvbAvMBbDFhhp7jiUSLPkP6f+jHSepevlyql62gpasXk3LV6+lhiVLBJNvAkw+wUabLYPjhW2l+bvPt4BsAbkRDe9X9qUsLmJfLxyQQzzw2CPU+ugjvJEOJk91QwNt3LadNmzbRgtqaoW3YKBAgBzSE5b9Z81AavfDZyal5HgZu8q27y6LxZ6AAA7YB1eTyhVcInFWGpAICWUhI8wsWQmMCgPZ9JP1WwsmmZI4ToGjfuaZGK+sJ4ANwZQCi1dI/6ak83RgUPq4SoaxaieeM3zQNr0i6nNVB8UG0WixWbqvBDO0uuj38ttatoVi5XI5NIlnksyT9BtktreX7lkJsAd/F2jyq+rhCtae8BEWbLKEnDvH+XfRZorZJ2ruA9+ShYZnOgF26dgYg5oM4gDsBSNbPVvVR7gPCFYys6ClZ7KYpFWfn370K6lnZvhJpl8sFhUs2+FhGu49R8PneqnMClJDfR3V19ZS+YIKKl+wgGVduWzc3bRnqnuJgjVsmj7bFcAtA12mSfG4lBoeH+c1COUfGRlliX4cg4ODLO2Lc0vgRxsMUkVlJbNp7VCI2UD8uWWRbVtkWbb8ty38fxkkF2Cevm7hd97MNgw+D+CuYuDCbxhNC49cBDNBAhcgLYI6lD8ug8ryc7BuAejinInJSX5eAGkXlJdTZUUF1dbVUW1tLVVVVdECyQLGvRWA/D81LwNgPvL883wcP3WKjnV2sizylddfTzuvv56qGxdSfDxB8Qk53/hStxroJ32vc5WRGep5MDrnCtryCFDAJiQ+JRsdbamCL9CHwIIEC3YMID8fEQ5AiI6OMAuTpaDHYhyAxj7ILG8/RhNjKXloSBtbIXjLhigYsqTfrCWY8iXFLH1sGAgCwLMUXrO65LEaT8zMl4CuKK8AaXWA1Z+35Lyqv1ulsZenaeO5tmuu55vte3+0Z41GSvcQTzGIA75SC/xru9rb6Wz7Cf85Yj4prVhAZRULqKgkSIVFJVQI8Jvl6IsEC5kPtdaK+zB4rgDbaIR6TknA9sH7KRgqpSUrV9GilSupYekyDrrCHBSPjFIsMkrHD7XRibY2Gh0epnIJDC9ds5aWr2umxmXLGGjHgaSCli6kveavmW+B32YLYA4R4w7zlMHBTpAMhwQ5ANszR49QeVEhlRUV0LKFC2nzZZfR5i1b5gHb3+ZDyude4XAYjD2d8djW0tKifLTyySLtHCk/B2YXWKdI7a7rwuduVrJs0Wh0oed52JQEY23v+Pj4vysmCkCC8fHxrRfCrsxgyamyT8twmq4BNObTCcuyLlWegZoHLNiB2HxjYCnfpEk3sqcl2DWZ146OjjYHAoFHJfCW10bpdPeXG7uQHvV9KmcLXmfLWwNk+Ots/q8ztUkGQADJTkimfi7fDet821s/T7LVwDJlrRx4NE5OTl5eVlYG4JCTZOxgYxlMvI6xsbFL8wUAJEsKG62vJqK8QYkMCfB/9DxPMaXyYjSh3JINDolteCp+y7Isn4moyWqPQzo3XwA4nzbWvfmS4Ia/QZ/PtTfffPPDiURid+a5YGnv37//29hIP9l35KHvPfuV9DAgw/jKrbu/CFa3ki5WWQCg/QA8XeUHN9q2/aMMsPZ0gBLXrK2/xB93mIskC1SZ9HzTtu2bZH/QwSd1H362ZyfOlngJF8DcYrBQPTLuJ/LYN7PBaqTiQPFBy7K2Oo7zTcMw3gqW58TExGYdqIIcb2+s51tjiTHR/4jCG+o37Jf9ECACwF0GvZLgD2RteSMfTEf4dMp+PEVaNBqNvjXpufldWeCP2bbNjPLWntbXmmSAte+/gxeahd9dXbvG93I+1HPwi55ox2jCdS/b1LjpeQQx9MX7TkUnnWChWQhfXs8gA+3735nPT/f5haqB53l4HhuSfe8hy7J8xuzJ/pMfdyYizDwFWzfujhOYuwbRAc80rgRIrOf9qXvCYJ77qglvv+JDVBvyf/WBrgzvcoDVr/zigx8coQD58qumYZz8wO4vInsoOhz8zGc+89Genh5WM5AJgURYJxdrn61raWlJA1Wz9F0jGo3i2ldIv9mt2aRPteczYZrm9cFgEExOP+ms1kz57HzGluM4UCtA4AIA72tmAonkmg4weylYhggwkH0MrE+wICHXfNiyrMsz5ZqzlUVjdfugVzQa/awMQumTjHdmes8lZXjID8rgqVnJRWe7vwzK+qGcx+EBDu9yv+84jvNxgNrS43dnNnBVgomQwAZj1kkGf1TLQC/IHacBwNFo9IPJtR4+0QnXdW8oLS1V8udZm0cGk6G/IC9I20PmPGdQUD5trZVFPz0vH3m0WywWuw+sY+n9Dcl9R1cnuJhM4Mx3ECn5DqlhvJvllTKCnIalBy4HeCg2dV4ZZTlJ86/mb2fydNcvTypPIFjrs9pnd7S0tHxAWpzobN9YS0vLFIWKCy3v/HUv/haYK2CrNgvvv+8++sm999LR9nZasGgxH0tWr6UV8LJdunSKvN08YPvi7xvzJcxsAcjHYsMc7CYhM4vNLJZmbG+nU0ePUnvbQWpva6WK6lpauGIFs8ybNmyglRs2MMMH3nwMXsqs1YYxNux1QDWNfapvamfZdPc37yUA68vrqntMeZAp5hWDtj7Ay29pKYA3SwfwpTMZiJVMVgEbpp/to7waAJsGKChWrrpMXp/J/Mpk7fHCl1Ew1ZjKY9Zn+OWGInSwI+XVqnxeBTDq1073stW8F7PJKIsFWnFnJWArg1YgQc2ArZ8U90/WTZpiKhlpnA9QCAEv6WC6qJ/qK6i2AuAB1sJPE9f5fSkN7BXP2pcedRNSplsAw1Pn5/RGV20F8AMBCPipABF4d8KTeXRwkMZHR2lidJQqysqosaGe6uvqGCy1QiFmsPpPH8CJBNNkpXxg3Je4BhANqWMwHiVICxAEYEtxiQBfAXw6TpTlhxVwW1hQQCHbZiC0sqqKKisr2S8W5cV3AGCUh636NzOaJZiM8SG8pEWggQLJUV6MW539C8AWD2kScuMA2yVTUzAuIfM9ySzgiONwGQEq42DQdkwA0KgHmL4ob01NDR8s2bxgAbOBOcBDgtYK7NZBb/WkFAiozmVJZ9Qlw0taH70ieMTkcpzs6OCj/fRpOtHZSb3Dw3T51VfT1l1XU1V9A01MujQ+qSTUUxLnSjpakrizRpr43q2+vyraO48Vx5dEzy6xyznoftAqS/UZGLSuCDJjBuyk+MkM2QkpES+Z2wh6ACjL4C1A92hUgLQq+IzzSDFs3ckJ+WwKWL7YLisjq6yM7FLR3wHeFpcIP2qMF4+3DSVL1mf7Ym1R/rVirVHAsu5Fq0sY+wEF+pyk1dsPdVEPRJ8Wc7S5WlvyeDLZT9HWqynxH9M8cCV7r+Y21Y/Rr8B0RhDEyEA/2w30ne3iddUqDYl5Rba1GYCPb4AIh7bWZq6rOmAbj0ES2SHFsH3sgfv5OUFWWT/wHKIscz1MZ0+eYgllPIMlq1bzsXgVlGVWUk1jI+gSokv6c8g08vkX3MDzF863wMVtAbX2c6BIEQBbkyIjwxQZHqHe0yfp9POHqevYUaotL6e68jJatngRNTc30/oNG3gtvEhpnmF7MRpy7969r/Y8L21TPZFIVH3ta1+b4h+Zz/00PzycfjYpc7ndsqwz+Vzrr0mCpQoWLECxH9q2/QbHcQB8MBPlQtmVGRv16uWYZUtnUz7HccJJzAUefZFEIgFAjzfpHcfBBjg2wvPaWM28ZyQSAduEPXBd171e+QPq50nfP7BOa+GfaNs25EwvKMmNXch96ow+X9r5gjIVkr9/ZhiGzvi917IssELykqGUIDKAbkgGtxqG8WnP874j2+W6XBvWF1Ju6ScJVrhi0UyaprlbSd6qPDVAPiIlo4/mez/HcdBn0HcAHmxW8rMzXR+JRDYZhgEwALof+4kIARbwgP1IKBQCgJ0zQXazuLj4saQn5JrkJn7as5Asdox/vIm8IR9Jy5w3lCdIBhl8W8F6fEYy4vPaLMe1//zP/3ymtbUV/TwtoT986Utf+qHneQ9PJOLW//55utJnWUlFx56dt+l+hWqsvy8JmgMArADoHQqFPpMO1hodgUDgqrU1a31ZWAnOqLkI+aAe25RUqwY+qTLys23vax+lQg/PbZVB9DPDdT/kmiYzTatKqsEWHTAM41Kw42G/ij6R6Z8NVYLBsYFfDY0PCbMdw/twc91G9uHUZI8Z9DJNs1HrJ/8k/VXxR+ofWZYFKU8/SVnsByFBC3WAJAMWssQE6WbDM8Cc9SWEA0ZB65raNQhI4TfTgz0HbzSkDDt5xluaG5q/D9b46YHTHZGJ0TpIgzUEG6kwUJiVJSc9NVliGIEhruu+RYLV7fF4fEtlZSVAEero67g5Oul8Bf8GWDvujtOEy+q4h2nCuKp5cXPa+rTvN+HC3m5KA6Xeu+sfqLiAq+LPx7LuALz4zV95Kd/+o73oGwymI62s3XD+9RveVUNEpz3Pu+LWW2+9RgO4cQrAcj2YINrS0mLnGhuaVUCa//F0zyfb88tgtTKzWpfPzlUGTUVg0nXdl5eWloLVmTXpigBJoO0Xtm1fr/q+xg4ES3qzZVkAzGdMkUjkQ1rgDYNe2nqB57cDjPdc+eT6XrL6kU8jFDrmqhih7ieDbsAEfgMRjUvpXowlTpFI5E8Mw7gbahDZ1g91nqZogI/A0kYABIIV8GJ7nQKAM+Sc3x4KhdhLeaYUiUS+qwJApLT9nFigWt2gJAGAXjf/gl3AjH6ruD5D+veEZIz3S3lkPCdWX7Bt+w9z1S+f7yORCLzuwQRWCdLmm0OhEBQW8kqxWGyJ67pglYOljzUBfQl1uSEUCuFd4YKT/lyRCcaEZVm60s20ee/ZswcBPn+q9cnw/v3794fD4Y0ApbULD7e0tPj+7Rdc2PkLf2daPFz6gAAAIABJREFUYC6ArezbXNcHH3iAANoeaW+nUF0D2fX1tGT1Glq+dj0zDXz223TSo78zLTZf0JdqC2BzlxlPhYUcgACWFYCxYweeo+MHDlDniRM01HeevfSWrFpFqy/dTE3NzVTTuJCqFzZSYWGRAAUA1qVJHgupW05pRMN8EAxJhEyTIZXSpPJBTZfLFDgzD0YlZ6nwzCyyy5l1yM4KlkBjFsllmf3ULqbql0dlssDHM3bZrKBE1raQXrBKQnS6wupllNRo5b0IyWoFxGYWKgW6CbRbMbKUOoEP8ur5s92tkjuWACyATQBLYwB5x1P+kfLhAEMQyqyCDal8X4Ws6wT3bV8mdUrLibIJwMiVLGERyCDYa4UMpPScOU2Dvb0UmJigwOQE1VVX0dIlS2jRwoXCExbsWmY2CuZ1GggpGeaoN4BZgGWDQ0MMbPYPDFBffz/70LJkbGEhg5i1dbVUV4s//Q2uD0A1AKJOJMLALNi1LDFcVkZlZWXMilUsWe29KAXMipcsYVGqS8b67SGkqFOgpATOWa5aeR6n2KY62AufW5QL5QMDGMAyAFv2g4/FfOY96gamLYBa+N2i/KgHA1gSWFUyuMoj1JdLhvSMbGe0N/ICOI00KYFjff1W1SqGz3JxMfe93u5u6unpptNdZ6mjq4vODw/Thiu20YYrrmCP0MkEwE/JNkYgSwHAayHd6zPB0ycMv/UU0xH9RUn9phj32YerXzcGNwWo6XujykuUVzf7f2vjVAQmCP/tWFQwZ9lvdnSEoqOjggEdi2lBEchayZCLPsV58uNVMroSWGW2NRTODSooLOD6ALANKpAWMrxBHCVUyG0k5IzRg0QvUuNX/ttXRJDzje+3mupwqcAZqVbiy+BPnZT8eV4GHKTmb7nkZMypqaUJ/VfCvXkwoC/qe4HmLexLP+MPc6kcAJ/gyDBApCEqr6ygcgRhlIaoQPY/HoMuS8GJ8YvnJzq8X8xUf5KMfQC20agP2D7+wH0MEOM52qEyKquqZHll5IWgFNw7MjRMo8NDFCpfQM2XX0HrL7+cpZMbliymBdU1MghAeKSL/pg7iOiituN8ZvMtMMsW8AFbzGNF8LM3aAge5gP91HvqJHUePULdJ47R0vp6WlpfR8uWLKGVK1dS08qVvNZepDQP2F6MhtyzZw9YMWmSqoZhvGHfvn1gkMwqRaPR98MfTF50PhAI7CwpKTk+q0wEGKF8azvi8fjm4uJibLz9Ab7yPG+nLj2Yb95SPjJNag4b0KFQCLKMeaeMfHyGo75B6HneO0OhkC6rmzP/sbGx1YlEAuUrAzPOsiwfPFAXj46O1krp4mU60yln5tOckAk2zZYFmy3bSCRyAyT6tO/A8AGTxpcuzVVezb+32zCMP5dgbQnkXW3bhjTkRU3SjxYgkg+4ZANKNLAB93+NbdsMrueTotHoX4D1COnPTEbWdNcnAd4GIoKvKX5iPMLDtD65gfxV27Zvyee+nueVRKNRAFQA5SHTC09FZuE4jgOvSLCFLQVc5ZNnvudo4PZJ13WvKC0thT9fXgnX/vjHP37LAw9M3RcPhUI/v/3228GeLQfg+PmHP9BkEK1VGRcXlnjvfdmn1WsrggQAzv0tmLnSM5MDHQ71Hrre81x1g+cnKXH1JfWXpCkBaMw/ZJ/mLxiNRv/S87wv6RVK9v0dXbGuQ+Pj8Z+RQZs9okcN1/gjMj0w3paGCkPwdWX/W8/zoCIAlusEpFV1lh5YZ07ceaYn1s2sXo/o7zbUbwBzD88NoDP+PQJ5VM/zMNe2yr4BFujLpvNGHR0dXWeaJgI+0HbHo9HoFkjVt51rqyfPe5K8FNM+YAQG4t74kkvqL2GQ/UDvgRUBzwQgYBN5/9Rcv5F9m88Onn1mMD7AbOZ6q4FKAiVZpc9jsdgyKWkPWd3bkx7CETDqZODLVsVkP3bu2B+Ou3EGme1Cm4Ha8QRjse1F3vj2VQ1bpvSjT/z3ntWma/hMeAC1AGy57TyPgS4p/Y66l0UmIvgb4P668jowXelT/7X3X8nwmDWNtHvVG2nL4l2+PHgWVhsY2HpQwEMtLS0+OzhbJ5cgDcZxAnLAlmVN8UuXygIY82W69LDKTwKGitV6wLKs7dkYujPMKQDnUQbYOb9lJt9zXREA/qqxWGybUhPQWNKQcYWseE7vXKkUgP4J64BXAvSKRCIAgBkENAzjTZZlsYfpXJLO6kc+F0MxQpUnGo3+G/oTniHYsfoaMDo6eq1pmvdjvpmJLakpGiBbyBy/SbJ1sWlxtWJTZ8gE56Wk4TgOgj/go5xVBv1C21XOG3g/0YMScvqtqvs5jgP5eEib+wF3ujxyEqz+lWVZuyGPfKFlVNfFYrGrXddFoJAKx455nrd9Nu+NGT67CDhkJv2FvNtl1keX6Zbf3ZdUtXi1CorJVf9wOIyxBtlsTqZpXnXnnXf+eu/evW/2PA8S0JySAPUP9+/fj8CC+fQSaYG5AraqmX768MP00AMPMGBbXFlNxVVVtHjVGvbzaly23Jc/VRv9vPk5n+Zb4HeiBaQPn2EKNl1REYO1I4MDzPQ59OSTdOg3T7JcnAKe4GG3aceVtGrTJirBhr1t8cYxgDQwJuV8m/Zzrk2R7gmbX26ZbKY8r/LHswAZ87gqzVsxj0t8Jl0eeatTMqR087lSgUQax3XKZSmGrfgqHVjKUnn5kQ/AAhQFSAbQCLLD7FssYtGn4NCynRTIwN7EEmBT10zRxtavkQAFg69goU4m0qS29cr5YKRkXYqyCd9NUTj//1J0YQVgsjQ22JoKyII8cCGDtmCcdzx/mM53dlIoECC7IECLGhto5YomWrp0CW/qqo1dJamvQEi9bZWcMPxUO7u6qLOzk850dlJnZxd1dXcziFkaCjFY29S0gppWrCD4vwI0BHjGjNVYjMFNJX/MHpbBIN9fgV7sVQo5YoDDYCbH4zkl+5XsOMovvHTBSpZsbOmxywEekgnrM2LhBzg+zp66Sg4ZYO0owEN47UJ6UpYBeYMJDP9alB+MZMw/YMAqSeRsjEFmDRoG+3WijcDWRbvgQOKAgYSQMvaZ1LIj4hwAw8hjcHCAQfKzPT0M2p4fGqamjRupaeMm9gRlsNEjMqXMLIBKeLACjGefZZ+RLvuRj1UB2ARQK5io7NuKa7gfqwlFgIVivInPhJxxSsKWGZTaNaouQrYd0BhAMpEH97MJ8Yx53h4aZI/lYRlgA9njsYjDgC1L6Eo/WZYwLi7xy4u5H78X4oDcLcqPz2TwAP8slp8HIYFs+eegX4KAHZBNI5y85eEZ5AoCtwY0aqxuBTwq0NUfnjI4JxsOmDk16QxbrZ1RiIwYEH+aEMEKMvPfNmirTVZ49igLgHXMC+NjqZ9VdbVUVV9HdlkpGYgNNkye98QBr2GA9dl82lWfUoAtpMslYHv/vexjGxkZ4eAAzGvwxgWbF30EgC0OFYiDoKwtu66hLVdfTY1LlzK7FtLM4yyLPu77tuezJs2fM98CL2QLqHlUzW8IW+o/d476zvUyYNt97Aid62inNcuX05oVy2n50qW0aNEiWrR4Ma9LFynNA7YXoyFvueWW+snJye6MvL7Q0tLyodnkH4lELkkCvc/Ka0Y8z7s6FAqp3/POKhKJgMWBTU9M6JsNw8CG5nvl768KhULY3J1Vkp6jYHH4sr8AKyYnJ7eVl5fnzSTOYO34Pn56mZPMsb+3bRvekHmnDL+5r9u2jTqnJfhklpSUAFQEMHK/bdsMNFxoygSbDMP4GTZMLzQ/XBeJRDYahgE2ovLC7XBdd9tsgDqNHQSv1j9NglpglVZeSLvmU5eRkZG1gUAAwAnuwSkbeKn5KeP7vNmtyE8DavCSCpAkH59LKxqNwp8SHslglwPAgU/kPUkGGmQ080qO4wAAeYNhGEcmJiZ2qv4uwTMEaoBF+C+2bfMYu1hJ26AHmAgvxvZ883YcB8EK73vkkUfoe9/z95/9yysrK92Pf/zjCGF/0Lbtl3/qv8J3k0F/oue/Z8fHqdyqmgCLPDnu7zIMY7nnefDWftiyrOskWAv54BLy6JkCr/CGNY1r0phoo6Oju03TVPKjAFWvUnLRjuNA1jpNmQAgTW9v7z3REucBMphV/ByZxivJ9QCQXVEcKGYpZPjfQsYYASOSaZrGgh0YGCg3Coxne2I9y1z2azW+3Fzf/JdyjL0NgRX4t+u6zDZ3HAdAylawf6UU/eJsAR2RSKResnDBXI+6rrsVDMczZx4JjhaW/cITeXAyjcB4gALrVtet5ufW0dFREg1GnyDywOJ6srl+A3uA9wz2/Ed/vI99qmtKasguDN1p2/bNmc86w+f3B57nfTXZnoqZ+GrbtiETTM93P7/bM90HXc81wayd9CYpnmAZsG5KGDvWN67PKpV7+z3hGzwiP1AEUsiQRFagp6w7xtES+OCei7EldVtz/QaW///kPeFnDE1C+4+2vG98UUWTLw++d+/ef/W8FKALK2vY6qp6rlmz5v/deuutul93WhNIsBhACyi/WQNPdLbhdAE5kUjkC4ZhfBBNP1vGoO57ngTObrZtW0mDZx2amiJAb9Iz8zLLsrpwYiZLeibQV2WsKwUYhvEXlmX9k1wvAKBDMeCvQqGQLvOa73SRdl6Ghzy+u922bQCYc06O44C5jnnSS86nf6wz1yGda5omGPUANH2J8cyb6usIpKw9z1sh2bA41Q8CypAJTpOwn64iuox2ZgDIXCovJbExt+jvT3n5rco5S2dVs/8ufIxjsdj9Uh75IPomAkfmUk5cK4FlPAesl0jYnQCwDo/svFIGkHwi6RlfC/sJwzA+a1nWX+WVyTQnZch0413iqG3blylLjXzyDofDaHvfBiAWi4XuvvtuJxwOfxTvSVoen2tpacmLtZvPfefPefG3wMUCbH/9q1/RL3/xczp6op3IDvHR2LSSGbYNy5ZLuUzIABJvns0Dti/+vjFfQtECzMRjGWTT92Ie7DtHZ0928AFg6lxnJ4MB1fUNVNXQwFLIkEesX7JEgLiQwITn86QE63SWpgTB5tLeOtCVi6k25T460JlPITQpy3yw2qxapzn0T/1889JJnQYAnvW1OWqjs5+5naYHazOb0Wd5MdtLslOnAWzVtSkWnQSgfMAkCzqTJtcM0Af9THgGp52tneczRH0QVjLR0oCZqfqpPltU+hFjLkefKwQAVxCg421tdPiZZ6ino4MqbYuqbJtZOKtXr6Lly5cz4Kh8OBnITiR8cBWSxupg4FJ6vY6MjtDoiAA2ISccjcYoVBpiQBL+rmDuLlzYyKAkvKWRv5KvFbKnAuRUYDHGskoKNFaMXrB6p0pCpz9RIQkNhqnLcwIA35RfaMqDk31wNQAX/wZgykzBeJzGIPEqD5Z7HR/n31F3lIuZsUVFVKCAX9MUjGgw/MfHGeQFMxegMcqA77iupsnAa6i0lFnF5ZJZDOCX2a0ZPqgqT2aHQkHAdWmgv58GBwYYHD/V1UXn+geoYUUT1a9YwUxDgKwAL1VbcD0V89dnfWeMBAXCsj+wAF8xN6JMzGhlAFb8ZDBWSSZrHqCqzzAIB0li9HUpWY2xJfITLGTFwIWygfJ1BggHOVuHfUiFR63IKyH6MdpbArPwm2XAVgKyYHCq75nNqT4vQLuBXSuCEfATvqkmghiUVy7WEMWrZTKtqCMkxQ0c3CfFnJJitkoGrYRN1YzDvrcFYk2aPtgkBeZy8IAMlFBy33x/HcSVj8oHyJVMc0C3ANAVFmZYLHwVBjXJzTS3arxTjc2uckcfCCAAwCN+VmBGD/cPUH9vD/X19lJNQwPVNDZQRU0NWaVlfOBcEegiQVsEoiiWq5zfcjFsAdgC5IcXfemCBcziLa+q5GcmvI0dLsfwwAAHicDnFuv+YvxsWkm1Cxfys8WYQHlUP81niZ0/Z74FXsgWwPqHeU7N7z1nOqmn8wwDtufaj9PAmVO0eeNG2rxhAzUtX05V1dV8KDn8i1D2ecD2IjQiZxEOhzPfGFtbWlo25Zs/WHyxWOxZKbmKRRLAxhT2UK78JKMQDK5qCWoUKAbbXJgNjuOgLPC0VAnMqctny/51HAdgJJiKP056/kHGECAlgGoAa6Eke+/blmWlAUe56ozvwYD0PG93ElD6ZSgU2pXtGsdxwIQECPSkZKLkJS2bLS8pvewD357nHQN4rXtn5lNu/RwJZgM4Up6Ow4FAYOts2liTlMYLNoApMAmbDMOYtWx1PuWPxWJLXdcFYAAGq0pT2KsS1GXQdLbPWDKyAbSDxZo30Jtkv4KJdiOejdzMBXALr9Kr82UrO47z1SSw8x4iOmea5uXBYPA0KpkhkcyS4/m0V77nOI6jNo7Bqgb7Lm8f50gk8hHJuqTnnnuu6xvf+IZvQqrf/5Of/OSj9fX1AGBjt9+z5/0eGYrZz6e98ZJ3J1ZUNSM8CP0crFmA/9zPz8bPbPU89mktAQM2WDT2qqbKrSzFq5Lsz21QMMZnAOtCodA35ZhHYAIDTep8z/M+GgqFPn2o5+A9HhFYjMfJNF5GrgcZ7NcVmoVug9Vomob5zUAg8PeJRAL9CUzTTyYjZj+h33t4dPiR7mj3joQHspnx8+b65mvwvZTzRV9Ced4RCoW+obGYTxmGMYY5OJtygJS2xTyIfpTGOmzrPvh9Mpjl51enxCzc1VS7BvMap7aeg1LO2xgmlzY1NzafHhgd+Psep+ejiHxdUFxBC4oW/Mi27Rsz+wnAGcdxHgKrFH04EAi8NZFIIIAGLF+fjdt6tnVdQUHgOdd1C4MFQf4jG969Bhn9nknbm2ubp1Vr+MJPPvhBZzICn09OK2s20us3vpMlVnUABkzd7uhZ/BmBvxi+3Vy/8U8+ce+7Ks2JQL+6tiBQSO/c8dHX11cs9D1r9+zZ83hSrp5B6mxp+/bt73vnO98JFuGUJANynpNzY1Z2fD5sQ43VOmvGINYp0zR/KX3P/8G2bUj3T5ui0egHPM+DiS9ULXaEQiEwuNEHdZb0lL6bLUMJlmMO8NUB5PhCm0Bu1veEnqlM+XynjQec/gPbtt+cz3W5znEc5/ZkMLsKxArbto1AIk4z+YPr+TqOg7GHd4gSAPJJ4H0E4L085422bcPTlnTgXvp+Q7ViRjsBXeY8mzpErvpN9730ysY84Adz4Nx8/Vaj0ehbPM+DLzzkt1+h7Ayi0ejdUDwAQd/zvC2hUIgjKOaSsgHLFxIIEI1GH5JAMvyOi+X7Qda5bTbllf0E70gsrSytES4LBoO+X3qu/N797ncvN01TD34629LSwmtkOByGDcWfaXnsaWlpueiKJLnKOP/9C9cCFwuwfeKJx+nxxx6j4+0dFA8UUDwQoPplTbR07Tpm2Bbyxmcxby4yK0Fujr5wNZ+/83wL5NcCYqMbnngmyx9CirGro52OHXiWjj33rPQxTFBZRSWt2riJVm66hKrq6hjUACPHhUeiK4IUACgo6tiLShxxtqBtfk2X9azZ1DsvQHgOZfEvzRPcvZBbpdUhWztPxUS120h2ty+Tmk8JhJQvJ/mP6dpcB8ZTbOkUBJS6zucZi+7rM/4ECxB4SlFhgIoKAnTo6afp6V//mjqPHaPGykpqrKqklStW0Nq1a6mpqSndG1YCtv39/dTX18eSxwPyADt2fDzOYCSDKyRBJwkqwuMVgOSCBQuouqqKgVsB2BYxaKZkbJXks5JHZeBGY0r7stBgy0rP2TT2qd7kfj9JyUmzT+1kirGaCfb6LG55LeYBBRIja74/wF/ZFiwDPTbm11sAaxJ8c10B9o6Ps5Ty+fPn6fy5c76cMsBjBZrC0xNy0WULFlBNdTV74UIOGkAu2LcqAahUXrsKRESb9/f1MWjbefYsnTrTSb3nz1NZfT2V19ZTaWUVA1k4fCltgNYAk135p0daX08fyeqZKKYy45cMbsOzVUkO69LHxPLzALXZn5lZlmPs0TwRl77LuLfnUjFYvsGgeN+QeYFtPhYVPrQM+jkOX6vY7gqIBTsW14FByz+L8G+AtIJJy8xgAN5g4Wo/CwJYI6S3MOShpZcxP18cTKcVgRo40JdVPfkeRcUUKCzw5ZbFs5FApjZ4FcuYWcnFxVyWTGWFVOCAfMJg0JoGFZcEqShYIq6RgQQi7iCdQaukoAE2QnYcbcNe1SaCl4Tctx7ToQd+yGL78sOKdZ42Gfk9T91X1lWbVxQ1Gh8BrIU3NOYYIYM8TL1nzlDH0aN08shRql20kOoWLWaAFF6zYLtirWYJbPRt9hxWLNfUYM4O2DrsSfvY/ffR4w/cz8+7btEiqlm4iGoa6qi6vp7bRHgbj1NXRwd1dZxiJi4raQSDtGzdOlq18RIGb62yUrJLy3hYIWgg3bs8n7l8/pz5FnhhWgDjHnMM5oczJ07QmY526j3ZQQOnT9Lw2U66avt22rl9O61samIVB6hBzDpYcPqqzQO2F+uxh8NhbACleT6aprn8zjvvxIZVzuQ4DjaFwAqdlJ5uzJCdbXIcBxuDV0qQBWCTkmX+O9u2WQ50tslxnH9JAja6fCyYcpCjBOCSd9LArxPxePwyeC1Go1FImkK+si7T3y/fjDXWzpmJiYlLMkFTgB3RaBQbua8FG8N13Z1lZWU+uJDvfdR5Y2NjqxKJBDbPFdgEz80twWAwr2ed7X4SbEB7gn2HNG4Yhs9Oy6eMuu8tJKElmw0b3L+ybRsSrxc1yU1xMExXaBnD3/U1ujShZDaDKY7xAb8+SJCC4ZIzyf6Ba6tnA0pEo9HPANxNsrnA+MRmLrycTycSiS35PnvHcQAu3G4YxmgikdgJVhMKLH1lAf4DfIIfK/wHx3JWJs8TdA9HfYM+n8u1a3F639133/32p59+mpmXmamsrOytn//85wEE0Kd+/J4rKeH64CI+e1nTa+mKpdcdhi+ikghFP28fbl9BxJ7d0BN6qGxi5MbFi3eyRLSeVBCF/MxnjU7DNvumZVnvONzb9m2P6I8BQrgJb7sZMP+WyHtXwAgk6q2GQKFZiL4AZi6A0+XZwP/h0aHv9MR6/3jSncAfAcOeSWuba5t75LhlkNcwjH+0LOuvNYnuISI6AZnMbMEXurSt7ANfDoVCzNht62n7OyIvDbwrNktuWlm7ksFpPqe79Q/JMIQPrmm8qrm2+d7+of4/7Bs//38n3Un2mK0J1j4Npli2Z+U47EUL1m1nIBDYnezHAELBFv8P27YZKG7tal1cWFBwJOElgmAiI4FZS2QMk0lbZwJrce4PfnPX6bbuJ1SwCK1v2HrqzVvDkI43k4xQMG+vR1kB1ia8hBI5e1tzffN3bv/vva/0XM/vZ2XFFc//5Q2fQfn8FA6HIxlysP53eKmJx+PBb3zjG1nHUSQS+TkYjzOpGDiOgz6JvnF4bGxsu5IeVjeRMq/sNTtbiV/J1sT8DDb9ftu24aM9bYpGo2/0PO8/5Ak++xmBHkVFRQCcVkLKOxQKoa/PmDzPg1IA7o0AsHtt236V53mhaDSKMeB/liuffL7XrBRwOoJbIMU/57ktEol8GOxKZJqpvgA2fElJCfzBIck+Lagng4PQdjXoB57nYT5WyiG+hYJcS8G8h1w9JK+vzMW+lHMD8kYAxJw96PW2jkQi3wGbOKP9P23bNoJyZkx6YJgOIqu1KenbO+y67g6w/HPllet7GZCCdU2fg7KqlcyUl6bwARlkTEArYUsg+9KUdSJXudT36CfFxcUYB/684rrutaWlpfDCzjuFw2EECvpsYc/zHti/f/8NyGDv3r2PQvpZZYb33H379qEvzaeXSAtcLMD2wHPP0rPPPEPHO07SUHychsbiVLt0GS1Zs44aV6ygoG3zwQyjiQl/4+oi/oH/Enli89X8bbWA2BzHRrH4CWDjXFcX9XZ10qkjzzNYiwMbtcWWRTUNjbTqkktp9aZLGajlTf1AwJeZxeYv5EKxcc5euHLjXL4n/Laq9cLcR9vhnw1g+8IU9uLfVQdVxJyXm82rJJUVWOkzlbNd6gk3TOGHKf03NW/bmWqUBiimSVdPgWJENr6vpfK3FEBOUYFJhQUmtT7xOD3xs59T55EjtLyxgY8Vy5azz92SpUt9yV+AggAwABbCyxXyu+zpOjKCIEQGLIU8s0clJUEKSh9alvlVnq6QDLZtlkYGgAtQjWWDmdUmehpYsAoMZYBOsjH1tUeBtj6QqssF642XBtjiFipvAVzrQO9MLF3FUlb+nGoOYNl0sGXlofJjsJnBUJdBS4C2AGx7e3upt6eHJZYhpwwgSc1b8KPFfIN2Ky8vZ7CWvXCxuW5ZflsBaGSIX/mGQrZ5YoKGBgeZYXums4vaT52kru4eKgiVUgFA4KpqZjZWNzQwcxXgJ6Te8TwRoCK6opScTUUCiO7jAbwCiCbOZxluCXgrUF1vD342YBQDwJdSuMyWjceF1Dj6CFjeEoTEfIx3DYC2rIwQMLlskLsVeQjZawDLggFt8rnFVpDBXrBrhRcqWKzCl5ml8GW/AiDOHroMzAqWqy55LcjbQsJX9KvUs9PZ9Xxv05RyywBFAaSKtSYzYXQr5ivGmgCY0c8L5PqUGZmRYteiDOgTYAsDiBZs5hQL3Nfyllx8wW4WLHjlL8x1ZbVhwXTNqsCsAHr4sWtzHPrWjAEjXHTJqlbEYwlXo68EApBbD/iArTM8TGdPnaKjrQfp2MFWqqyto6raOqpubKT6xUuobskS9gxW4HpK4UFNnGz8LdyDeW0Xksjwrx2LOtRz+iQ99sD9BA9brONQyljUtJIaFi+i+sULGZTleWQyQSePHaNTx07we0EErO3hYVq6Zi3710NdprK+joO38Jy4z2f411/8lWY+x/kWuDgtwJLIRcLP/OSRI9Rx9AidP3WShrrOkNPbTbuvuYZ279rF6zqf63uXX5T7zwO2F6UZRWQ+WFuZzM6PtLS0fC7XPXTWV75yr9nydBwHsoXwXzvjeV7YMAxIuZaXIZPQAAAgAElEQVQYhnG3ZVl/mqsc2b7XQUD1ved5fxoKhe6eTX6aP63juu7l2GCUQB424NZjkz0ej+8AiDubfB3HAbumBSRb6bHGLCY9OY7ztSRY984kE6cr6fW33bKsztncQz9XMr0AMPvgfFJ+eudswessZVRgg/rKZwvlU9ZIJAKmJMujglFtGAZA1NfDNxHgxWzbNdc9pcchNncv0c7N6rXrOA6CD14+WwnSjA3an9i2DTAmZ9K9kMGukkwf+BFuKykpOZYzA8H6vskwDPZQztwUdhwHACZYZycTicTlZWVlaTLA+eQ/3TmO44BdyaxEKRkKf9a8UgbrGxvju97znvccDgaDAMqypS+1tLRAGpY+8a83lZjVRWmb6atrL4m/buM7PiJ9g/ECt6t9sP0UmR58TqH784Pmhg1Z2XcaoIDsf23bNpjt6JvwAwYwrIMCLMvc1tN2B5H3fiIaCCQSOxMF5o3kGZ8DM64+2BAoDhSPJBKJKwKBAJ4LWPqP2LaN4BQ/DY0MffTc2Lm/n3DZrxXCq69ubmj+SYZk+vdt235LhrQqpHbBgOuTTOq04AsNMEWufgBEW2/b28jzWF5ZpZKC4n9sql711+r3Q+cOrfJcVwR4eN4Xmhs2fgis8Z5o9+NjiTGzJFAC39rjtm2vyvaQotHoez3Pg5QsmJoAn8Cah6T3IcuyrjAMwzly9ki1ayaed8mtKjKLxMv25Bj6kEOesX19/XoONpguRSKRO/7P019+f/dwSi25pMi65SOvuOOrKmAHkbo90W4aV22LzCaMqubFzQP/+8GPfWEodp77kkyfve3GFl/69JZbblk8OTnJ7PRsybKsY3fcccfqbN9pssKnJicnt2ST4E8y77AGYC3oMQxjq5IeVvnFYrHlruti3gYj+29s29ZlT2dqGswFdYZhAOiHDPZ/2rYNL/hpk1QEAMgzRbpZYx4CwLoqHzA0ySpF0JV63tsAPjqOA3D8lfkCkjNWUH7pOA6UBBDkhXTGdd3LZiPFP909HMdBoAECDpB8GwR1fjQa/anneWDAT+vVjvFbUFAAhjbGyOHkWn+vYRgfQB5QErEsy2dma8B9p+d5W3MxT2UACcDaZcngo3+zbVtnWObTdDP1BQTJYbzqKS+mqe4Lr9dRX5vg4x0MBlkxYK7JcZwfJPuT37eV9P1s8tWC56DIADY/VFlOyXe+vP3Xs91T6yfq6/fYtg3VglmlcDiMQC74fnMyDOPL+/bt4+CbcDgMSWllRwEAoeErX/lKz6xuMH/y73QLXCzA9siRI3Tk8GE6cfIkne0f4KNq0WJasnYdyyhCUq60vNyXqsTmleyPv9PtN1/4398W4M36QAEDCmBoQQKx4/Ah6jh8mE4dfZ7OHDtGZ44dJausjFk0FbW1tHD5CmaU41pcx3KxUv6zbEEFVdU3UGVdHVmhUrIBfhQVSdaV5if5+9ukL/mapUDC6QDbNDqdBusqwCbfJlTArZRYneGyKSzbrGByBuSifpXADwAdsOAKAia1PvYoPfnTh6nr6FFas3wZrV22jBYvWkQNjY1UXVPDrFCwaeHhCgBDAbcMljILHUxJz5cxhtQsQFlxhCiEn6GQkAuWksEAJwHWKi9cllxWrFQFdvoAWnb/dCVbjXszGzKPphagHIBUBZBpnORcnp/4PsPbGbdUoLEClvGZDgYrT2OAtAMSVFV+vUrOmb2PXSkJC3BJ+rqifdhztbiIyssX0IIF5VRaWua3KbNHAwF+BuytOzJCp06fpqPHT1DH6dM0bgZoPBCg8tpaWrJqFS1duZKZhuNjcQakdGlhIXmspI8BYGJ/SQCYDLgyOxZA7zgDvpyP/Az/5s80Ni0zbCEVDSYv/vM8Vj5Q4CWzYIuLZHBYiEFYgLUAV3GNuhfP55OQPyYGYzFXQ94Z4DaABwGiQ07Zf2eWsviaVLMMjNDl3g2/z6QYq+lsdH6SU+W2Jbip2LNpeYqXpKw9UYR9iHkhLfhAO9vvN4TxJIDJ9DlIlDV1BxGk4XddmTffI60sGvgpcxDS34bwNAaQLMFy0zDT7bA1eWcVXMDnS4ZygO0HBOCNgmBuUYAt5JBjkQh1nzlDJw62sfy6CgYsq6wUTNjGhbSguprKK6vYRzZoh/jAc9ahZtYM4DIrwNZhwLb71CkGax9/8H5WyWjasJFWrF9PC5ct5QMBD8Jo2KXT7SfpTMdJOnOind8FTh87SgtXrKCmDZto+br1tHD5cmpcvoJ9jCGvjL6n1AnymF7mT5lvgd96C6j5QcnjY40+fugQnTh0iPpOn6TRnm4a6z9P1193HV137bW0auVKoepw8fxrUed5wPZiPfm9e/d+CxK0Gfk90tLSkgYoZLuf9IeFvN23ZwuEqvx09pCUwsUGPzxFGQy5kHrKDUMAGXqasuGaK28pYwj5TiwGb7Isi5lHjuM8ANYWNtlN09ym5GZz5afVeZfrumqz8g22bSs2sZ+FxhgaSCQSV5aVlT2fb/7ZztM23MWSLHz48gbVsuWZAQbhlD+3bVttcOcsbobnHEB6+CmDEd1rmuYVs23XXDeUoBueHYNwMp1IJBLbM8HLSCQC8BiboWBpXZn0juV+kE/SGJrPSXBjOuDRz250dPQa0zQV4wYANvoXntOVlmVBSjNn0oG8TNnKaDT6ec/zbmVQUQDA00rM5rxRxgnS1/IhAD3KozLfPPTNfXnN623bZuD35ptvbk8kEmnsf3nO0y0tLQycQir235747Lf7nNTedLAodPaWq24HwBWE9GYoFPp2a29rk+kZxz2P/m1Dw4aswEYsFrsq6Q0LMB+p03XdLQr4ycI2OzQ2NrajZ+Lse4kMgGgR03WvcY3ACjJYBpRqg3VkFbBc0evAMkuy5P+/bCzYwdHBP+gf6/uBYJXyy/SX1tdvYBAxEon8TMoJPwFJ7Hg8vkRKCoMlD1lZBB6MGYax27Is+Df6SWPh4jPIjm62bbu7tbd1p+kZabL1JYHie5pqVqX5I7f1tB0QvrXeY831G3dAErc32nvEmYgUFZqFVB9sOFdWWgZZ2ykpEolAylX5ygLMB6sbIBBY/SwF2nauLWR6xkHXc5civ4ARkDLIZtwzvR3Ntc0zymlHIpE/JYO++aWf3pr2h5PhTq699eX/DDbnl7jisR6KTaZh+r9urt9wFVjwPzzwtaPHzrf+/+x9CXwcxZn91zOj0Ux3j07LunxIvk+wwdjmPsKRA3KSJSHJbrKJRTYXgRy7+W9CEnJuQm5yeLyQbMIRkj1DIBAIAcIN5rAtGx/Yli8dliVLmu4ZzWi6/vOqq1o14xlpJIsEwxS//lnMdFdXf1Vd3VPve+95mlKMtHd98bL1LqPYBULAYPP8cfNcqpc8oH5nWdZVGRlg+MRmyQrn9M/nNE37OroZgLZpmrAE8AoSP4LB4FMZWfgFGbnr203TvDJfrPN9JpJGMJYh4T2uR3kikZiTTqehOgAZ8CzZZCVxqCOdTq8qJtHDtu1vgZGaeSYc9vl8qzCXW5YFKeEPYZ7XNO20XHC62GvLibOXKII4Oo4Dn1TImR9XURn/SPyQrHRZqcLGxPNjTSH1A8XOAL7DvxbPFIzXz5mm+U1ZnwLcF8U8FaxSvEOclrFUeMg0TS6dPhXFtu13MMZyvdbbhcLEmM+yRCIxT0i+10DeXtf1f0GbMl7bHjsUvr26rvM58niL8lzjVcGvPR6Pr85lqY91nlgs5t2HmWQh+JZjHhwUY+m4GMDKOJFNmLRnfK7scTAY/OiNN974k7a2Nqh4qKByLBqNeh7bxxvj0vEnRgSmCrDt6Oigjj17aE9HB+3q2Ec7O/ZRVVMzzYQk8rx5fAGtelrdqLfgsHhveRmlSE+MHii18pUWAc5I8vm4Lx0AIchv2kNDdPTIYdry5JO05aknad+OF+kwfB0PHiAsFEeqa4TH3TSqrJ3GwYaEZXEAAp6aAALqZ87k7BswduC3h/uhPKxneduN5535SotVqT1/pQiMB/4pzSgGaJx0q3PawdmGgnHIATq/jzY99ig988D91LlzB520aCEtX7iQGurrqbKqmkvx7sFzYs8eLn0MgBEbGJ8GNgHG4l8wQ+UGdiiXQDZd31rsL8urVaVhvLkAcQPojQ1/S6lkV6J5hGKxIc5UBhO374grNY39AKphcb2xsYkamxqpvr6B6uunU13ddE9SGqoC0kt49549tHXbi7Rj1y7qHx7m6hlVjY20eOUKWrxyJQdrh+OQrnZ9QgH2cuCOL+KDheoCt7iedBqbw5muo5vLfAUYB19Z/Iv5Fps1OEhDAwP8X87kHU5wAFMyP5EoAxYkEmB0jIuIC855DFsxPhnkccHmBcNRoI8ACT2543LXsgGgngQ55f4cZBMFDFnPL1cA9RywFx64kgXNnyEFbjKMV0+GG8C6aBcSBbJBUbcCyYZVQXuA3ADIeUKQu9Po2ZQ/ZfKD9Cjm7eQM81FdY3moPI8nIS7Yy2BMu+cWxwh5cpyQzzX8ealxpi+3DxDMPJedLBIAFG1kmQohz4exCLDdPc6VneZJAzzJwHEBW+GjK8dMN1jf27bS7q1bvXUcMKuREIUN3vFNs1v4MxcMXCRJeX7Lsi8F8zgLsLUgibyXyyEDsK2pb6DFp66ihStW0qx5c2jm3Dl8HgIHGtvBfQfowP4DtGtrO73wyCP0wqN/oenNM6h1yRJqXbyU5izBtoxChuEpbXgs/AnM6ZOer0sHliIwwQh496XwvE6lkrRj02basXkz9e7voERvD6WO9tPFF19MF110Ec2fn5d7M8GzHrN7CbA93gjK49va2r6RWfDni2rqe2JZWVndj3/840nL7xbTPiFNi8VVLPqjHQCOZ2HRLcM2Oa2urg6sgQkVASIDyFC9SSfsZycWvLfCcwySiLquc9aVsgBXcCF+rAbbtj2TMYb2AVDKK2GoMIbgA3pexjMXLJpJF8uybs6wRT6gVHDc0omqVKR4EblB13Us0BdVBDsIMrHwYAMYCsAWXoFgMmPRfUxmXVEnUQe0Ky99d4bdyCUERTkiwEtIynpFXawv1q8PBzPGNCFhjQXfbsbYyeOxpHCckLVEgkEFvIwhKS0a44GX412vSC4AQAMg72OGYUAOnBfLsiBZDunyCctVj3feRCKxQCzQV6n3yXjHieueK47lXrEAM3Rd/wH+HhgYqLn55ps7tm3b5rGGlDqdkZGRqptvvnkI7KU/bL3tvPZOYE2j5Zrzv0M+zfcVwzDA3h+3CCYrWO7SN3dVxpMVzEbEDz6zX1Qq6dU0bcWegT0XkcbAmk06Gjvfx7XWGIDrYG2oNhkpqwgCtMh4KQItRB1gS69WwfK+vr6T+p2+ZxMjCXjuojxPR7Q1S5cuTdq2fStAXsmIHhkZSUGWVrD1INvJZYDzyeQKaVswz/DKnxbe4k9s69zW4vjSzxLj8w8v5YHyrXNr5y3TNM1bH2jvbP8JaQwMw6FAYGRxfaDFjjlDuweSA1XIBG3Um2IjwyNN+ebooaGhJX6/H1KxkYwsN5IE9jLG0Bb8wHid9LJ8sXvb82mWPhlAbcAX4DLIGmlpn+Nfu6hpUW7CTVYfCjbo0wcH9tCvN/5Q/e7wpy743vuFdKh2JHGEhlKwC6UuRrRHIzpdI/b5hmDzjeXl5Y/e/MQ3lvbbINW5xXHS87/0lpu8ZIa2tjYkbXDgN19BIs/69eulhDDfJR6Pn51ht0s50rwJObZtv5sxdhv2Z4xdZJomVxlQi8Lwf9wwDNWHvVBz+OcCzENiCpKuwP6E93VBoA33GvoL4wr+qqZpvkueQAH9AYZCwnbceVlRCkCyy9mGYTyjPC/ygtNjXlCBL/GOQEQALcEIxnW/3jTNscD1ok5j2/bljDGoEaD8u2EY0muWf2Db9jfhjzpe8ov6rgAGrJAGx/3KZc2VGP+Lpml4/8FiSFHMU6mWgHelRCKxZqqUKEQCDZQEIBsP1RBILR8RSRajNPY8kRSMbiiPIMnG8ya2bXstYwxAKPop69lUVIcU7n+VWY29esXzXPV5HfMUSPrQNE1KwMMHFnNH1jw12TaC/Q+LB3n8ZJi/6rnb2trwkMOY5+Xiiy/+3OWXX/7NdevWwdpATcDZGI1Gs3yHJ3sNpeNOnAhMFWALWcbOzk7a29FBm7Zupc1bt1GkoZFmLFpMzfMXcO+vaY0NfAEPC7zYUF6ti+0nzggotTRfBDAuwb7C4jFYXQARhvr7aPfWdtrdvoW6Dxygwf4jNNjXR2HTBQmwKOv62Ok0MpLy2GCcqRAM8oVkMHAbW1qosrqGA718EZkv/LuSqqVSikDBCBQ5PqZ2FKkMvtG/JXPS9bv0cdApbls8SWHzk4/Tcw89SJ27dtH81hZaOKeV6gGa1NZQpKKS4FeLDT6t8hkA1iz8aCFtjH8BypbDQ7SsjDNCAdzCn1Z61OK713oBKAuQFpvHVJYgm+NwmWSAtmDKur7A/ZRIxCk94oJ2ZsTk8QZb2QRzGaxlIW0pvVEBwnX39FBHxz7ad+AAdQ8OUs/AENU0N9HKtWtoxdq1rv9tEkzpERpOpSiZGuFgYioF1m2Se9ymR1w52PQIAErpK+rKImMfAJAAkyHpzDf5mZA+hk8t9wBnAIN9LrCHcSHYk0gE4HMvpJ5DAF9daWMpOc1BMg5WgtXsjhzUg/cRDiwLcJGzQSVrWoCwfG5WdIBdWWOx4Rv+/2IOF4B1oblcvu/kBWyltzK/KdTRLeSLhdcxjuVxS7oxGf2tcOwdwc/DNxcYhoyvBzg7kEp2j1Fl0d3vAUJD7tsFueU1uxCt4PYqKsxS9dq1D5BJHK6sMpd4dpHd7AZ6EsqC5SpYeq5fLvrB9Xzn7H30k8/nehgPD/NkqT0vbuNqF64kd5KDvPBWxnO1Caz+ufM427V+xiwO3IZ04bHpkYNdhntBwPY+ALb1tOiUU2nBySto5rx5NHPuXIpUVpAf7GwsEHV2UndnF2cfPvvQg3yrbWyi2QsXUsuiJTRv2XKau3Q5hU0AtmkO7JcA29f6zP3Kvn7JwpdzZ3I4wQHbnVs20dGDByk10E8sNkSvu/BCuuCCC7gv/ctQSoDtVAV13bp1H9E0zQN3lHo/HI1GJyzbNpF2SSai8HXDwiB8Sw9hUSrjtYd/J1SE5yvYiGBzyQI/O0g4FuU9yh9FLvAGOdwLhT/t+fA2VYCbtFgcPmaRfawGi4V0LLotg3ysYRhvyd1fLOTf6tp1OBdFIhHuXTjZYtv2xxljHqKRYWvdlpHxzGVUT6j6HDAIx/5O1/W3qoBPEXHAojC8+g4Kn1HIP0/JQmnuudGflmXdmuPHZwkwIYvFJ0AALH6W5S6sjxekWCz2HU3TwIwsGswXQCEA6xYsvjPGZgB0BdCl6/p3xzsnvhc+lZA+rdU07Tu6rn9aHidYt5CtxqsNwCPOXp2KIpIPwOpsmigDUCRr4LpnibZEM+xPsBLxgwSefw/fe++9J91zzz2FmnppNBq9Kx6PX7lx34O/emDH/2SZhVy+8iN/WjJjBWcpF1MUOVLc//9gmiYAFoAzuWwzgK9ndQztns9I4wx1h9hlfvL3MnIwZ0QiZZH+2tC0aswdmeu7WdM0AAF4kT5L13VvYR1JC73Dh/fH03GAI3gFjjuas+yk+pN2W5YlJUkH/X7/KkhiKwAefGvxKxcM4n82TZN7bMoiABIAWUFxXj6Wnut/riqYDD5BjC2U+wZ9wZ750xdksWQ3d29+u49pHGDVNN/bFk9ffFfPQM+23sRh/jRv0BuTQS04MxKJjCKdosIcmdabGWMALTBGdIAXuq7zuWhbV/ufHGIXaOSjMl+AyxVrms/x+XwXLqpbNKa3o0jKwX3b/Mz+B+mhnaMCBeEy48GPnP3VNYjNYHKQ+oZ5zpHNGH1E04j3g98faJ6pz7zjaLz3rJseVxSGGW2/7s1R+JF6pa2tDc/Agr6v6XS69qabbuqTBwi/UgD9SEL4omEYubKy+NF9gc/nA7CPsfYe0zQ5cKsWxTd9wrKsGdDtTuF7vlP4no8pfW5ZFsYkAOEsz3DLsvB8goc6iudnm9tW9f+HhobOz0iQA5zzEgls234nYy7rfKpAVZXJKc6VJS88VhvH+s6yrEszsueIH9p/zLNSlUnOMMhPz2W1K/egBHVRD1RM3iu++5FhGJ+Q+8VisffgezVe47Vd8TkHkAr28qQ96NVzifkc7ycNCliLH9dnh8PhLJ/w3DbmWA14NgBCRQPjCwkiWczt8a5znH6CzQCea2pZPZHkNsuy1DrwDvxRMUY/YJomnysmW2zbvjaTsPId5fjdqVRqVVVVVf9k67zqqqtSjDFogfFy3nnnNVx55ZXd69at82wQRPtv37BhQ9Fs/Mm2p3TcKysCUwXYwn8Qfndg2j75zNP05NPPkDG9nmYsXkJN8xdSA/f/msEBsGE7QcMlwPaVNRBKrcmKgAvYYjE/wBeEIYdsDQ5Q174Ovg309bkMsUScM3EDwTK+r6tuqbneilggdxxXtjMQ4CxzKdlowk+yopIzvCSjqdQFpQi8UiIgASeXbePKqErwxWVNAuQCZOGiH/B/PNLdRUe6uqj96SfphUcfpc7du2hWUxPNbm7igC3kkKtralyAb2SE1wfgFRtYa5WCRRupqKCKSIQ/K7APB9YkmCP+xWev9eIyVl0PVwkAqixMgLOWZZNlxbg/cH9fPwdxE8Pu81cCk4ij7GPOkIRscnm5x2YGg/dIby/1HO6l/dh6e2laczOdft65tPbcczggCGANQK2VSJI1PEwWZ8e6zNi4FaOEYAFDFlb6eLoS1KNgJ38P5dK7AP3cced6jbqAJcYbxoFMgAErEwoF8BSF/DHaDOlZzLWQ1+X+sly6WI4VThHNFgAeRSw9jNQFhoXvrAAN5VjLAm49/HH0OkavKU/ahMp8VernUrn8WQG/Zs96mf8tfWu984vjXD9U6fHMjxICydlgbxYrl8c+RWAbe4xZ9Rwi9hwoFQC09JjmMeGy36Px89rGVZQV/2auZCyklvPRjGXMhRe2lD7mrGQpEe7VSS7DtsyVWIZ8OvyIe5Ec+OI22rv9RZeNHRviz1wO4JsmB2q5msWChRy4hQetEYlkAficGZzlYesmnHTu66An/+hKIsPmYOHKU2jBSSfTjHnzaca8eVRRWUEB+Aj7iHp7DlNvTy/t3raNnn7gT/TMA3+i6vp6mjlvPj//vOUn0fyTTqKwEeH968bRlXwf1Z1+rc9kpet/RUTAux/c57tYF6BE3KZdmzfRrs2babC7i8iKkX84Qeeedx7fWlvzCVoe9xWVANvjDqGo4KqrrrqMMXYMiAM5y/Xr18Nr7mUpsVjss2CfCRlcMCLABjouSUPLsuAHxxfdRNkD78hiJBzVi1SA2YPpdHoFjo/FYu/L+KtyECeTjDMpDzLLsiAz+A5Imeq6frqmaVk6neoC4kSYnYU6KEeWFA+0caUxx+tsIX+LBXkOMuUu8o93PL6X3oYZUHKIMQY/P7A/8WLwj6Zpcv/VqSzSy1KtkzF2iWmaANi8IhasAbbUgaGXYVhCbrOoovh14jouNk0TDLdxSywWeyjDvIGHNCRrEVMkLhQtmyiAT4C1cyG5aZrmu+VJM4zi1RmPRQD+kCq+Rtf174/boCJ3wHkDgcCjGaAW4N+EYsUYM2zbBhsYCRoo/2cYxlvFGNCRyEFEa1544YX+X/ziFx4TNKdp3/7hD3+4IZ1OP9Y5sHfabRs5MdcroWD5Bz97yY/ALB+32LZ9DWNMguMeoCLAe4Cucqyjrjfvju0e9jEh96ux9/mIveQwH/rbCAVCBxrCjQDdgRRC/hXM8bzA3J7ePb32iMXZxW7R3rO0Yelttm1DPvl2fJKRTj8fSRu50p/iAI/FJmsQbG0ApJCVR+G+t/ijvWsLQBdP6j6glSUq9crZDZEGD3jdfHDzTJ9fg7KASaT9cGnD0qt7jx6+rzvRzcHv2vJap1qvWVFeXn6M5zZjrFz4/ILd9XgqlXpTWVkZ1ARmApTSdf19qGNr19bbGTnvwo+4gOanlJPCDzoWoMA7F9Qv4EBxocIYKxPn4Ek5d275Be3owSncctacN1lrWi404iM2dcdxSxFpzPcmpjlg410GuenZkVYAz2/e1v2MdXf7rWCky3LbdZdFs5JZ2traME5VCXW1aTui0agHfouEHDCD4W3+v4ZhvC33OgYHBxcGAoGnwT4uBOgqSTaeb/pYMVG/U6S7DwnfczCx8xaRmIR4o527UqnUagkoxWKxkwTQjrnDY76P1Q5VKUD67arJA4yx95umKdmMxV7SMfvlSfb4qWEYkNI/rhKPx2FVgPsYiQ5367oOKXP3l7errvH6jJQzBwkZY28yTTNvNollWQD4ZbIbAG8+t2ma9itd1/9e1ifsIHC+snyJF/kuJhaL/YNIAIHZ9ekTkeofKzhi7GLeOAmPaKHUUDChQK2LMRaE5YK4T57TdR2Mz0RG5rmJiKAOApUS7/4/rk5y+wEy32DyynuXCcsKPtcWU8SzEUktIZFU8o9QuMj0xdcMw/h8MXUU2kckKEBWXS5xxPx+/6mhUGjHZOt96KGHrrz11luRyMeLz+c78rOf/QxSyJBtz1XJ+XI0GoWiQ6m8hiIwVYAtFoKxMLyvo4P+8sgj9PBf/kKh2jpqXLCIGucvoOZW+H+1cOk7LBZDQrGkhvwaGmgn2KVKbzvN7+cMsOF4gvvbDRw5QgNHejlY68pLwgvRR+TT+AKsyyJzvWvdhWgsOLtAg1FR4XnrSTYYwIcSu/YEGxyv4uZ6igccKHPRHBf0Ughynp8l/63J74PYwKBIZtjHGei7Nr1AfZ0Hqbm+gZobG2j6dEju1lHttGkcoAVrFmxZSBuDPQump5Q85oxP0+RAbalMPgJgrILFDGljSCNjs22b/38iHqd43P0bku/DXFI56XnqgtmM/sCGfY8ePcpB3x/NOP8AACAASURBVI6ubtrX3UO1TU205pyzae0553h+sqmRNFnJFNnDKbIgbywAW1fe2JU0hncsWJ4ckAUYLwA6qWjgL3NVDVx5XCgTuHLy6ubKIbvSuVxuvhx/u/8PYM8FelX1DuHnLMexDKkCMqpAK8BKFYDMZssWEDqW/rUqcJmv6yQrVe4HSWQ8R0Ryz3i9LcHNLCCVH6R60Y62UcoP45o4sznn2eSdL+tlTICvom3yeaZ623oyzHJqEOA7905W5KFdL2gVvBZe3JCFFkxlOYd4/q4qm5mYm6wRQEKU3/U+Hk7S4UMHhZ/8Vp4sMmzb/HkbNsCyNriKBUBTAKwz5syl5jlzuc88TwDhcssuYJoN2No8uaCro4OegIftfX/kz+sFK1bQvGUn8bqa584jsyJCfoIUtUO9Xd3U291De7dvpxcee5QnqkxrbORA8exFi7gc8tylriSyJ5st+r4E2I432kvf/1UjICXC/ZAy9/P7GIkhSL7ZvWUzvdS+mRJ9fRRMj1CYGJ1x5pl0+hln0KxZkj81pa0tAbZTFc5169at0DQtn1dgury8vOZHP/oR15OcymLb9poM00b6LUJiEYxTvDBeEIlExmRXFWqHspDJdwEYODIyArB2Qt6vlmW9AYu1og7OoMlhDXm+bBOJiWVZ/0pEXxUejivD4XCWvKAAQqVX6UcMw/jpROrP3TcHGMBDbcfIyMja42F4qExOcb6tWJCfiHS1wkJFFWBUgh0IkPK4F0rzxcuyrC8LBq/3tfQ1VfcXC9ZgAgFE3Kbr+uqxZETVY1UW5kRAZ9u2pX80GHoABgAU35lZhM/yEi00DgTwCUB2VS4YL/oKbCkAdz8xDENNZDieoYWxBFAV54U84+O6rl+ABfpiK83xUwYD/hwkL8BjGCxSIQnde//99//dXXfdxdl6ucXv92+84YYbcG2taSf9X99/8NNIhBgtjH543ZujnhzlGPPGyZqmAVQoI6InBBs/LcB7zIseoArW8+6h3U9qjDjbTGP0Uca0zeRjfwB4EPSVbW4yZiwX5wJog4QUAM5fMgwD49Are3v37LJGrFH9CY1+sbR+2QcyzP4zMhK5nIXLGONML5WhKCsAe9c0zXPVOgW7FeD9HN4+TdseDodP0TTNbu/c8p+k8WQRXgK+QFoPGCtn1szMAl63dG15DLLBkGZe2rBsZd9A30+6E13/BBmeymAlqyyrwhydl/WvJKTsTaVSp5SVlYGpCID4acMwOMC6rXvbtx2W5gxwSCGnmYuHhf36ujl1c3jixljFsiww3zwP4hsf+n9Hh9PxKnnMu0+9mqZFmqjL7mQOc0D6/wiN+J9kfgeJGHaz3vzrMn8Q4Mxw9LHr7x9K9MNbkxdG7JNfvGxDFvJ/1VVX9WcAHa9+tW2MsZs2bNgAUJ4XmYhCRFvE/JGVkCMkY8EqLwhgCRCPj3nBRi0q8QP7KxKsR4U07JgAkeIz2yuYmvyZFIvFGsQ7AZiWPzcMA/Eas+QoBXBmqmAb4x6q1jTt27quf3a8esb7XviQ4zkpkz3uyzyjAaSO6kmNV0me7wWwDNARhlr367r+Jk3TAIryogJ8SMQwDIMrQuSWHNYm5hUpYZsF4OeA28ckXuSrOxaLXZgB4QES+yYKUI4XEsnKhqK3IjH9PdM0uZd2oZJjA+D5+fb391eVl5dDFh0JDffoun6pCn6P155C38N3mjGGe9lTBYCqha7rBWXLc+vCuxEkwIkI93U08wy7JDPOZyO5xjCMt0+2bThOsOchyy2ZsA5j7I3HI9Vt2/bbt2zZcse///u/e+xaSIFHo1HuW9zW1iYTAXnTNU27cv369Tzhp1ReOxGYKsBWSjMe2L+fHnzwQXrooQfJF6mkaS2tVNc6R8jJzeNMGMjXgSXhkjCmVsDztdNzpSt9uSMAQAGL/wBlORCbSnm+i9wL0VuM9jQWuYzkKAArWUYuQwzsL8gl4x7g4EIg4MpFuu9tL/fllOovReCYCKjjTjJoJagBJi1nbmJMp9McKIE3MyTChxM2B/LcvxM01N9PPdzT+SAN9R6mWO9homSSZs5oplkzZnDAtra2lmpqajyfWilvDPCWM22DQc6SlP+W5PKPb8DyBfcRSBOnKIEkKYBdXG5YfMZBWxe8tcXfKS5d7MrmivdCOoq+7e6mnp4eOtR7hDp7j1DFtGm0dOVKWrJypZDNTUHejxzNTw5khcWchnpGuPfssMsExj7cl9RNYuFytGBs++Bj6socY550gVjXV1Zu0rfW9Ux2pXbl366Mp5DflWEbnZZdADdPOKUHq/cuIlifYlLOq+RbuFeEz6t7cK6ucc5hct9sdq7cST4NjmmzmwPkygUL0NHdd2zAFs8qyYR2n1uCylswa849EdZwuOyy93xSWiYbh1wlCb6mMV8gaUmwSWU73dE0yhgWPr7u/OKqUQCwlYxrtFBWD+UKl23v50xa2BMc2rOHdr7wPO3Y9DwfN5DA1k2De8lXVFdz71nYcNQ0NFBtfQP3scVz15NoFtefy7CNxyzq7NhLT4Bhe9+9XF557rLl1Lp0KQd+m+bM5QkmI8k4jQwn6OCePXRwz146sHs37d+1k/bv2sVB3fnLT6LWpcv4MTPmzuVjWCZzyWSA47u7S0eXIjDFEeBe1JAfdxNfkFiLBIbB/n7au7WdOra1E7NtqgqVU42h08pTTqGVK1dSYxNy7Ke8lADbqQrpRz/60dpUKpVXMvHlWPgRIBN8a7FABqCKM8EYY+8zTZNLA060CN+1LM9D1Sux2Pri8XiL4ziga1VomsYlFoeGhpb6/f7HBSPqt4Zh/F2x9cn9LMsCKPB7/H8+jzqcw+fzAaQBcHm9YRiqX+ZET4cMuuqysjIsFktAqM/v958WCoWK9nbLPSnqDAQCTwr/THzdpWnaal3XCzK4cuuwLAsA7c9Ef4NhDY/M1onK6RYbENu2rwZ7Rt2/EJNJ8RsE2AEJ2ixf20LnVAG2iYDOsVjM8y0EiC+AvaeE32RR4Kci47vJtu2zJHAOT0r0FRHNyzCm/tswjGwws9gAFtjPsiwAlGDftyeTybOqq6sh0VtUUUBq7J/FgFfq7cswg88zTXNzW1sbvDdVFiQ/D17O/u3f/g0LJQ/5fL7f/ceT3/rO4dioijpjtPWLb44uHatRQsZzE+SoiajHcZzlkPkVcxRAIbDNZFnfcbQjyvwOwMqIRvQFcnwPM5+D5A7D7wv8caYxk/sja5p2A2PsciFzfYysaseRvffHUrHXeTUz2hFniZXLapY1pNNpgBEAEngCg2D5guXpGf1omvZiPB5fU1tb6yXTiIQDtE3KwVvpdHoVElbaOzffQK6XLC9+zc90v/H2WdNmSblb/nl755YvZ1IN4flraz7fipnGzAu7rM6fQK5YD+hUrze8Q9f1LL9WWadlWWClwYOaSzin0+mPZ1jG2Dodxzk5Eokcbu/a/AkijQOi8JfBDwj0o+E3/2X2tNkAt8csqhwtduy1Dt3xH09++wp5EH7kffzcb1CX3cWBYEb0/WUNy65p79p8F5H2Rj2g3zc9XH8R9k85iSt++ODnbpA+wLwOxpZd9+YNeDbxsmHDhtann3664JwJQH3Dhg1cOtWyrP+HPsMzDf7GufOiGFMAieAV/EA4HL44F8BSQbyJSKLj/IpiBeaOc8aThlVYoFziWzI1VaYlY+whwzBeNx7QJljPYCsC6EcCx7kDAwNmWVkZEkYwB/2PruvvKFYyv9AgEJYHeI5K5Q8k1pymaRoYoZMu4v0B944pLBAuURNQRPIL3i/g013Qq92yLEj8I5kDXq2dYk4HO//uTH94iQE5suEAhwE4e0zefBcyODi4yO/3ow1GsWzcYgOiSCxj7OBXPNp/n2EYqt973uoUVZNun8+3OhwO7xOgOsYD5qIJPdPGajPuoXg8/kxGSUKVLfek9Iu5XjVpgojALocGEPrtCcMwMH4nXYaGhpb5fD7c497zijH2GdM0Mc9MqohExJ8/8MAD2p13cqVuMVWNJou0tbVBSmC6/C4j5b1g/fr1Oyd1wtJBJ2wEpgqw5awKx6GDBw7QA3/6E9+cUJgiTc1UM3MWl4eDr5dumO7iHBb0JNOgBNqesOPnVd9wdUEbsrBCIhb/glXL2VwKY2Z08VxdancZSxLg5Wvf6qL5qz6IpQt8JUYgN0mAg18cSAtQWTDA/WMlywYeomBKWvBEPdrPJcEH+o6QPTjIZW/x/71dXXwL+XxklgeppiJCLbNnU0tLC2fXVldX862qqooqq6o48CHljqUUqvrvKzFmJ1KbZP+qsrhZkskAa+HPbVs0FIvh9yAHcONxfGZzliw+g08nErEOHjxIvUcHqPfoUQpVVNCsufNp1rx5lEomCD6HmNeCepiCYZ0/58NmhMsVowi+tgf8cc/YMjC5kLjiesgCdONbaPTf8lCIA234FzLH2A9jRM6nUk7ekzHOZbhOOBEmG9n12l1MxytT/rjHSdNXKUmcBZzmwrTHgrEu0MhpxPLt3tWTzltcr1YpLZ0XufZ+JAhWvedtO1phXmxXMoY5pusmd7iMYVd9QgL0sp0eWx+NEH0FwFaCmThGVZzAOTFGMBcBTIJnPOadjh3baevTT/ENgCz84WsBzjY00rTGBq5mAWlkPg75ZnDQ103CGo2TCtjC9gBb514Atn/gLFuzsopaFy+m2YsWc//5ppZWXk98aIDsoQHavXUr97Xv2r+frEHIgA/S3GUn0ZLVq2n+8pOprqmJ6pqbeXICT1RMpYoZSaV9ShH4q0cA96/rD+6qGoBZO9DfR/09PbR/+zY6sP1FCjoONU+rpea6abRo8WJauHgxf7a/DKUE2E5lUNva2rDgCWZJbvltNBqdMEA5VtsyMnlgNKzL2ecLhmGAfTrhIvwMAbI2es+pSUjrikVGgFwnSQDRsizUCeCzGQvRhmHA529CBYvwjuNsFIDvxwzDyPILzvGNm9DiY6GG5DAYE5qmnV/Ia6/Yi7EsCwCWXNAcdBxnbSQS2TaB4z2/OMbY9zRNAzsQ7L8/g6FZbD3F7heLxf5e07Rc+c0s/0BZlwK24EXlQtM0ub/keEUsomOBtjIDZN+q67r0KRzz0BxfVICdAOj2ptPp04qV77YsC3K/H8iwvQ4wxk4zTbMLJxWACwC+UwVjFP7LRQHA410vvrdt+9YMWxv+eAeE5Co8iIsqCqMP+wMYXw1vVvyPZVkAAt8mZLLPkwDSunXrHtE0zZPxVU/0wQ9+cN/y5cv/Gffrvdt+TVs6cfuOFscZaf7SW24u6IUdi8XugPQ4jlD9KDPACyTiVTnsP+we2P0pn08DGIMEkxsdxv4rk7Bwt8Z9ZOm/WytaEe/ZGXbwnzCXCGbpo4ZhZMnpdvR2/DQ2MgR5XllSxLQVM/QZXQrIzhNDBJsMIA2YjrLAt/IUACPqtVqWBTlQLr0qrueduq7/59auzR9kpHnMVbzUVpZV/XNzTXOW7217T/tZ5HDPXY0xen9LpKWzO959byIdp6AvSNP1+k9WmpXZutPiXOp4hoRzRrIVfsxS2hx+5M9s6drybo0oy6tVtOWG5prmz4w3gOLx+NkZBQa0T5Y7v/PnT95GTPOYZM2Vc+icRW/nfrhE2n1L6pe8vr2n/SKN0T1Emj07MkuHZ26Gzf6F7z5w7bOMmOeByYge++Jl0axx9vjjjz/y85//PO/YQyV+v3/uT3/6U/gNewk5UsI693oU/+HndV0/O5e9L5Js0NdgR99sGMYHx4uJ/F5VlyjGI1ZVkYA0tGEYHhIkx36+pIBC7bFt+1fCo/UlqFpUVlb2Kb64E2bgFzqPZVlgtUq2L+6DU3OVKoqNmRI7yOsCrMV9/aSu62CxIkmElxzJ+TtM03xXvnOIZC8A1LlvvMcAn0psNgv5YO98+eoWICPeQ2bCPsAwjNz3p4letrd/jjIJZNzhg35MQkiBdsmkoxhj7Awk2GA/ydZFPclk8ozjUfXImePAXFVBZE9Kv5gAiAQdJMZBBQGJNlg9wb27a2RkZA3GbTH1jNH/eBdQ/cB/aRiGpwYw0bpt2/4k3pVw3O23305PPYXh5RYkdKxfv/6769atWwAlBaXunmg0muVJPtHzlvY/MSMwVYCt9NDD4u7DDz1Ef3noIYqTRoGqau5l27JoMbUsXsJ9OyXbhS/MSenYEzN8pVa/yiPAeVJY4BXSnRxg8vk9j0UVPCjMkRVgLRa0BcPMS1aYMKDwKg946fJevggo8rNZwKjAqBzHHZ8cpOXgAqTr45Sw4/xfyaaFBCmYN9iSYG0mhmmwv4869+2jzo4OqquuopkN9TSruYlaW1qpdU4r1VSPMmsNwyDTMPiisMuMLAQ0vXyheK3WDGBMqmEAjI0BhIedgW2RbdmcgZuEBHximH+OfQ6DWXvoEHV1dVHfwADf/OUhAZI1Uio1zMEozGlcuhj+t5WVVFFdQ5GqKtLNCJejBXgbLA9yOWzOrpUsW/63j3yBIEESGQAdB3QFsxJgHT53mbijigQ870XOp9J3VmWdTnZuFePRHZUTGJsS5Bx94y48zLxqR1mnxd8GrmIDB2wnUDx/2EJ0Y9QliMGjcuijIVAw5mPOKi1Z+XPNU5kYZQGLXyBKOEcBW49lK7yYOXtYiTzGgQTqMc8gOaSzYw/tEWBpXVMzTW+ewQFbSBhjA+gvveW5h7wC1mbNN8KbG+xdzGvY4FH/1J/uo6fuv48fB8AVwOu0pmaa1tjEEwwgwQyLhK79+6h7/36KDQzwfTF28a47/6STuSxypLqaM35xToC1XJmjVEoReAVGQAK2uHfKQ+UiCauby48f2rGdDu3cQRXlQZrf0kLzW2bT7JYWmtXSwhOwXoZSAmynMqhtbW2QDfa8+JS6Y9FoFF57U1JisRiYK1m+b8fjbSYYNwASJasMk+k3dV3/3EQbLIEoLDKGw2GAL5pt2/BJw+Jelr9fsXX39fVVlpeXQwITi/DHyB6KxWCswuH73+u6/pbjlXZUgDz+yD5e6cQcn0PUOeLz+c4Ph8NcFraYkuM593+CLQhW0XYwCCciqVzM+SzLuhQeksBUlP1/q+v6FbksLzEmwRjVivVqRJ0qU0ewsrDQP27KlWVZ8PcE8IR0RekVeERImBbF6rUsC0xGMBqPptPptRUVFXzBljHms20bIBQYaC8lk8lVE2G/jhdby7Ig0w2wsSjJVbU+y7IgyQyPaZSUz+e7MBwOP4w2W5Z1m6ZpYEpiYn+dmlxw1VVX/ZgxltefcsaMGbd96lOfegsYTXdvvfWX27qe8fwh3dNo/3DdZeul73TW5VmWBSnbDXwvTbta1/Uf4m/btr/NGOOSvaJs7k0cencslfwzEavTiDakGbvNp2lcup0x+mVrRSsAVQAJAK+RPILkBC4LrIIVe/r2fNZOWtlMUqZ9fEnDkqjw9JWMtLPF/AMAYIXSliw2pPxckcJ1r1rTvqPr+qfbu9rfTMQA5HoGQlXB6juaa5qzQKfn+p+rCg6XIfmigRH9epY+68sDqaPtg6lBH2SLp4frv15TUQNJ92OK6nUKOXBN0yBxD1CkTPpwb+7efLGP8Xl/9KeNplFNee2vG6oaPM/lQuNPJM6gXunLy30yv/L7qxDLT8jjls84nRY0cgXareTT1qTj6TJ/uX87+q02NG0kUhYJZNhnnPH8ld+3fZcxgn+2GCra9dddut5TNrAs66v333//v951l4fp5javOxqNNiQSiQWCFW0Wmj8UQPNQxi/+FNM0XXNdUfIxVIuZS3C4MtdBJhcg/ZgewOpcnNteZez3i6SAvYX6RBl7n9M07euSWV1eXr7Ltm3pi9shWN55FTzGq1v93rKsL0B9Qnw2LFjBWaoaE6kP+wpGM8YqQNZNw8PD59TU1Awo/RKybVvKLz+i6zrYxp5MstxPgO2STaw2AxLrXsKMeJb+VvjYd2uadqqu62MmvAhmtnwPKYqNW2wccmwY0NdQGiiq72Ox2HvhyUtESZ/P9zr5PqB6KEMO2jCMggkzxbZTjPMsKfRMosGzQr4+S3Z8rDoty5J+1OgrbB/D9YrEoV0TaY+6rwrqK59D6h9evuO+E+Q7L+afzHPSm3O/9a1vxTo7O83R6Up7w/r16+9Zt27dRzRN85IAGWO/3LBhw6RB4snGoHTc3z4CUwnY4mognfjE44/T4489RgOQQiwLkj9SQS2Ll1LrkqVUWVNLgaArB6t6t5UW7f/2Y6HUgjEikA/sco0SR9myBQ8XvFuVieuxy0tRL0Xg5YmAZFjKuRVscIBemk/I0QIAwyaGMcDX4XiSMysHentp4MhhDkRgA/NslLHpSrJyD0jBMh88epSz3jq2b6fWmTNo6cIFtHjBfJrTOofmzJlDkYoKzpLjW8CVOAVoh1Ka+1+e/s9XKxi0AwMDNDgwwD1psQ0NDXGmbQIsWcedq/Bs5p8lEnwfgLa9vb3UPzhI/QMD5Ph8FI5U8A2yyyOpET4mfMKbtqKqmiqnTaOauulU1zyDA2rVtTVUUVlBkYoIVyrgagU+HxYc+TzKND8xgpyyy6BVxy8HM6WvsmKkkC0LLGR+VaOFCYC2Uz8OxwBUs9i4k+j/LFC5yOM9RPgYZNmtQMk4OgY8LnCI1IweFTCW9ShCzQX1nUfPqfa31xDR31z62uf6zsYGjtLQwFHq6+mmwwcOUM+BAxxQxfiqqptORsQkPRLh+6v9WchywPOq9/lEQkqc1/nMgw/Qxgcf4J+Vw2dbh9yyC74CPJbgK+SZ47EYTz6orqujmunTqal1Ds2YO5+mz5jhynmHQnyuxD0FwHbqx1mR/V/arRSBAhGQ9wfeB0LhEN+O9BymQ/v28ySs7l07qfulnTS9spJWLF9GJy1d6vrST59O8Jx/GUoJsJ3KoLa1tcEn78ICdV4ajUYLrloX244jR45UhEIhLIp5DJRC0pDF1qnI8clDAHq+eaLSi5ZlgbEC5m/M7/evKC8v35vxtAPAgJhk+fsV2zYszsbj8fsYY5A+hSzgWerinfABxWIwPDQfDIfDALOPWQwu9nzYz7btTzDGPBYcY+xzpml+cyJ15O5r2/Y3IcEoPgcAfIWu61h0LqoIYBMgFlgfT2iathPy10QE0OKUqVrQlY0ZGho6z+fzgYkTVBqIxXYsnGelROWALbfouo52jVsEUwd9B+/lXYlE4lRVnrZQBbZtz2CMwdNxmrIP2K9nGIaRz0f6mKosywLzDozJJLxedV33aDeWZeFzfJ+XhTnuhY2xgyLhXJTkqlqV8GC9QwJ2maSId+m6jv/HmP2lGA9Y+L8IIK56bFtbG7xg1+dr2syZM5PXXnttEADlDfdffQdp2igFCQcwuuW6N0eP6dOhoaElPp8P0sNgwnqS0bFY7EowpZVzdfcN9108mByADOtMIu0OTXNuYkz7I/YBeDvLbNmtado3xDFg5sJ/GCDAGskexnc7e3a+M+UkfyMcR9zdGd2zpGHpG23bRnIBjvNAdsuyfpNRKX6n0ha8Kl+a8YLl/tqyKNK2bpWMPWwYxvlbu7auIo0BoPDug+ry6ucbq5rAas8iELR3tf+eiIFptremvBb3ybYjid4QFgXqQnW/rqusywuqql6njLHvQi5WANZ1YIbB/3Jz9+YzfKQ9SIx7BPOCl9za0LTHpldMx5w4puEXY6xcJM5Iz9J96XT6lIqKiiPf+eOnt1nDg5486hnzL6XG6jn9zgg7eXnz8v3tXVsQ17eE/KF0g96IFQUu14t5+Mt3tm3WhHe62yj/Oddd+lPECyAo+uL/fvKTn7CdO3cW+qX2q2984xsfC4VCzwtZ1bw+pNJDW3iqg0GvsuH4qRXW+jEg/1j3rJBjR+IA+vifDMPgcvOFSo7/Z5aaQywW+4CmaWDtp6B+oOs6QMIxiwCLMeYdAdo9ZNv2Nxhj/zIVQJg8uQIOyvFz+XjA9HhtF8oWoOQ3MsZ2IvFFZViqyS9jJRYxxoK2bUP+d23OOTfqun6eyta1LAvANpLJ4Ne9RjJSC7VVtAHPMiQDIZEMXuXHJf8szyUYwUgmq4a/PWR0xb15xnh9H4vFkGyFORH3xtsMw8AYwDiWfT/hhJ6x+isWi8mkALnbhBMBpL80+tJxnJs1TeOJM6qywnhjJt/3eTyVsduBdDq9sli1DLVeAerjeaeyqPdec801eG/2pJbT6XTLTTfd1NHW1obkCNV39/3RaDRXWWQyl1Y65gSLwFQBtvKyjxw5Qs9t3EjPPvss9Rw9SkcTw5QC62DJUmpZsoyqp0/n8nRg28ATFIwfSOKVFrFOsIHzWmuuskCePVaLYTmNvq6qC8cl39rX2iD6a16vS5tVsl1dVp7w+XR9asFuxfsM4BaH7JjNt4G+fs6qOXzwAJcgBUgCwBb+ooEy11MUDBwuXSs2eNju2LSJe0oumT+fVp+yklaetJxaBWCr6/nE+P6a8Xj1nKuQxHG+z3HV6jwDxmxfXx/1HTnC/8XzGp9JX1uA6AG/C3aNCKlafA+A9yjYtUf7qe/oUUqkUsT8ZURcohhJAEhcIe5fiuc5GLaV8Cyur3elZFvnUB08RWtrqKq6iicJuPLyAGoxCH2UJh85pFHacQFjB+8GkMjljE3XQsGTks/TnSf0O8QEgGV56a8Y13O0XUF4s1nzbh+Ptjm71R6LWYLxfCyIeUsCti5az/sfkuxcmp1LsbvJJK4MciMHU8vKg5zlrcoz4z0TQGk2KOy2yGUqu8xtyL4nk8N0pKuTXnjsUdr02KNc/h3HQnkA76yQ5wZgK2dWyRQHk7yxpZWaIP/e2ES1vD2SKyDlorO9oV89M1LpSk70CKiAbVgPUUgPU8/BQ9Sx6yU68NJu6t27m3r37KaZ9dPp9DVraM1pp/EkLGzwn38ZSgmwncqgtrW1SXnVfNXeFo1G33O854vFYrcDqFHq2aLr+trJLkDmSPmh2k2ivqIZFzhIncxjgwAAIABJREFUMI4A3gBQACByl2VZks2Rl9FWTCyUxVnPw9F70DEWjMfj98KnEwCHYGLYxdRbaJ9YLHaRYC9LNl1eAGEi58iN8UT92HLYQR3kSqJiwdoSkspgzU1ZicViAL8BpKq/KLYA2Mhl8QpWFPodHnZP67p+ZjFsGMZYwLZtgCSQui0azBexgKzlYuWCHcbYm0zTzGKdj9HHWCiXyRPeQjn2t237GoBmII5NBAAuJvi2bb+bMYa+GxHt5YBlMSUej5/lOA7ihTcjFE/+3LKsHwmWE4D0t+SCkdj5Qx/60Fqfz5cXPMKL2Ve+8pV76urq3oBUzut/3+bktGnfdZdF4ZXtFbHADunOeZJNr2kg09unw7NTzAPY37KSA288nOjbQBotIGL/y4hLICOxg/ujzqmY8xvGGMYbXhYfFPcz/s4CPXZ17zozRcmHHeZ4TNcMsL4/WZ46aUFwAZhUYB97ILviR+q1O5+nqWVZYPJCzlbWe2hkZGT5oeShaU46jZh5b5mV5ZW9zVUzZmmaljU/buna0qYJQDzgKztnWmja/3TZnbU4cU2o9qnGqsY1+fpZ9TqF3yV8OG3bxv20Qsqcb+vatNwh/+NELMuDuC48fVddRd3SYhJUFG9pNMPzl+4fOnz+Tx/+0gMjziiB7Y0n/yOFQ5Gzl05f+kh7Z/s7SWO/8Wl+p9loxmv8TsiegvH81d+vO8NhGpiVsrx43WVRfl8KMP+ZkZGR8Gc/+1ncn2qfeQcEAoF33XDDDVdlxsz5+RJysKMCNBZUJVD6mnv/qiD/WPdXjrc69zsea38kTIXD4SeF/+fduq5fJtUc4vH4uY7jQAbenwEv32OaZpZ0db56c5nVpmn+XHleIJkEoC8Y4sdVhoaGLvD5fJhvpFrClwzD+PLxVCoY2+h/zP17IF9uGAY8Z72iJL8UTCzKoz4hj982PDx8usrWVQBxzFGX5Zvrcq8p004Ad0hYKYqNW2xMMBbKy8ufEX70kNLnkutgyKMfx6rHtu3VYp5EssuHDMOATDWSHKC8AAWGCSf0jHO+tzHGVN/sCXnMi7bJRKZuxthnpVWCpmlv13UdCgSTKnk8lVFP3HGcUydiFyFPLtQmbs15Tx586qmnLrn99tvVZ2AyGo3il5XW1tYGGWdPx8jn89X/7Gc/65nUBZUOOqEjMNWALdg7O7dvpx07ttPeg4dof3cP9ccTNHPhIpqxaDFBvq6ypoYqq6u5jCK2EmB7Qg+h107j87KaJgbYimfmaydmpSv9q0ZAyndzQBZyw9gEAuJKHacolUpSCuoHfP5N0EgSfw9z6eNEPMHBWRt+jEND7vepFAcsykNhCobCFDZ07gsJf0gOkJSXU//hw7TlySdoy5OP0+J5c2n1ypV08vKlNGvWbL7Br7ZUjj8CWFhHkpMEWCFhjL+5lLH4G99LT1CAruh3WbBPwvOutblnLT6TUu1QvpAbwChsAKyGk0m+76HOTjrU1UUDlkVJxmiYEVXX1lL1tGncZ5azcuNx13cUwH44zG0QAOCCiaVj7OhhDgpDWh5JANgvECqnsvIw3wLBcpf57XdZlVJiF+8J0hfVtQHPB/5JU9jjj/VfvYYTGbQVwRpl88vnopR8dnfIBzKPgrajEffqER/J/oZXMpQA3PkrxaXbjUiEe9ZirMl5T1p0OHz8ZPviZvWropzBGbCpFAdp92zbRntf3MYBYZwT5wpwz2X3/vAJmWbMieXhEPe6ra2v57LMaAskwNGeY5IoHKZi23/1IVY6YSkCY0UA8y6XrQ8FqbNjH+1+cTvt37mLhg4doMHOg9Q6YwaddeaZdMbpp/MEhnAoxNUyXoZSAmynMqjr1q3LZTCo1SeSyWTjL37xC3htTqpYlgXZUrCdZMkrDVls5Rm2BNhWYMfI0dXFGFspfTyLrUdIFm/KeAYCyPiWruv/rPiZFr2wmns+y7LgJYmFQKAJa1T2pGDNQBYYsr270+n0arDFim1zvv2EtCMYmhwYESy7CzRNG327m+AJYrEYWD0AEuVC+Y8Nw4CEYNHFsizJ3O7XNO2rGR/f7+Bgx3FeF4lEHii6oiJ2FGxZgGccbBJlH2NsdR4JUr9gRcGf8hhAfazTKczHosF80eeI5UU5dXsL3uNdYqGFchwnGIG4v9hEAODxzonvY7HYxfBqBShYjOSqWufQ0NAyv9//mPBvxldeEoEiv4oxerlhGOr84FXzvve9zwiHwwU9HsPh8Id+8IMfcNDg+jvbIJEKOXOvOJpv+Zcu/ZmXGGBZFmSQIYfM2fShUOgllW0mDnSS6fjbO+2u6xnRSZD41Yi2MsF60hj77KxI6y81TZPMcUi+ctZ0LuDV3tM+T2O0FbK3Aa0sMcJSADqQXLp6TuWcs3JBdiHRzeOtXMYxyRcZr9FTMsw7yJLLX8+Ya9bu69/X4QTSYM7NksfrZXqyQW+cn+t7u+3wtgVOOo1rCGnk+3yT3vQPnfFD8x3mUGWwYm9z9cw5+RiwAqgCqw5z2DZd10+zbRtADxjBexKJxIpDiUOVfr/veUbMA43x4j4tVNcT0kJLi2GfxWKxT2ua9m1xHR6jHN7RnbG9z9yx8UYPCK4I19JFy69839L65bfs7Hy2LukL7iBGVXXhOjICZpbM61fubPti5kfDl7z4anTjdZdGPy6SOBCPmRs3bvzTLbfcAnWEfCX97W9/+8ZAIHB1Bmw/7DjO0kgkcjhn7HtAo5SGzq0oH0O1mHsykUjMSbuA/PSMjO0vDMOAl3XBgrFnWdb9GUWLc3KlZMWzA/dNRWau/4phGNeN1wahFIDkkwawqnVd/4z6vDheIEyeH/OHz+cD6Cv7+b8Mw7h8vPaN9T087zVNe1SAlZ2apq3RdX2/eoyiJjBmYlGO+gSvAmxdxtiZ6nhQAXFVfn2sdtq2fTVj7PvFsnEnEpNYLPag8JAHsIfYGoyxH5qmifFcsAwODi70+/3oDwCEXpKA8LCG6gYSHN5ommbRCT3jxGCtAIelSsAxqhLjXbdlWZAV/ioY7plnPRIsMP/jmj9vGMbXxjt+nPZJ72a5G9Yi4AkN9vGEipBFBzCNOVUWMNcv+OQnYWXLk4lkeT4aja5ct27daVq2qsSuaDQ6f0InLu38qonAVAO2tm3TwYMH6NDBg/Tizl3UvmM7Heg5TI3zFlDj/AVUP2s2TW9q4mwbufCWHikxbF81A6p0IaUIlCLwV4nAMYCVx6DVOKggvUBdvFaj4USCy3fasSEuKxo7epQz1fD/8dgQ9y0FEAKwjxfNracs6IJvXBnBMDkYEams4iAF5O3xfe+hQ7TxwT9zGdFFc1o5w/akJUuoubmZmppnUAiyoKVy3BFAnwM4zd24Dy3kWeNxz6OWe9UKEFeVF5bMVjQGn6t+xlK2GqwpsKIBtOMzAGEAtHbv2UO79+6lw5BSTiZpKJmilvnzqXXBAs5wHBocoqHBQRc85uce4YAvl4LFwqDf9QDHIn+gLEjlepiPJ70iwscTNkjaumxGjBmNyzQDUIb0MgA1/K2yJb1rU6NbvCHscfdJqYLxIqAmNRWAbFU1gJzqXGa1YKkyF3yVUsYcOBXexjgLHxvY8J97mFvGAMNlkgv3znUcnnBwpLub+rq7yRoapIRlcQ9vyfAGaBssD3lezQZPSKjgiQlGZQX3XsY9hsITIaTB73hhKn1fisDfKAIyQQLzPBITAsEA7X9pN+3asoX2bd9OiSO9NHyklxbMaaVzzz2Xzjr7bDfpBskLwld8ipteAmynMqBtbW2Qwyy4yMQY++iGDRt+MplzCtlM+CNKFkDMcZzVk2Eg4PxYcPX5fAAkZijtWWUYBthdEyqWZWFh8SIAnKZpniukWyFFivIRwzDAGJlQEYxdSLOGGGPvN00zS57OsizIVl4FoDAj3Xt6OBwG83TSJYcpinraE4nEGcVI9BY6aSwWA0sODCTJVPVkY4ttqOJ3iofjv8Bb2H3Wsg+YpgkG85QVAbgBrG1UKu3z+/1r8zHWYrHYDzRNk96XpxqGgfE0bsnxlXurYRgA3sctuR6jOABAlK7rnx33YNdrET6ZGFOVuR7NOT6EkxqzhdogJFc5E1HTtGt0XQeAUFRJJBJzBagkJdDvNwyDA9aqxCVj7L2maaoyxFn1ow1f+9rXHj18OAsPU/f532g0+jZ8cP2dbZAmhhzraNHomusujfJ25ySOcDa9YJs9LSVBsd+IM3L1AWvfu4k0yJzC3xu+lmCaWuTTLl86fek9lmVhvJ2eE4ws9t+2A9tqtTK2K82cqqAWTCadZII0AGPsX1sr5r7IGJN+o2Dc/V6V6FbqPca3UgB2GA9qcsJVu4Z23VpG/gcZEXySeQn5Q6zRaIJ0tsoo5d+1d21BkscKIu2hWeZMp9PuPD/lpEgP6P2t0+aMasDkXKRt298C2x4Mc03TVjqOAz9LxB4g+Knbj24/WkaBpxkxDzRGFdND9VYkFFlZDIt0aGjofJ/Pd78ArpE8wxnlg4OD0/x+/9PP7Ptzy0O7uBIrLw2Vsza1nfP5k/l1dbffTYy9QQ/o8N89RuL3y3e2/UVzGfK8aERv+8Jl0f+NxWIPQ2Yc0u3XXHMNpLnz3p9nnnnmlssvvxxy6Kj7LFWWHPWpQCPmPtM0s32L3X0WC1nucDHMRtnWoaGh6T6fDwDrzGJ9zxWWcpaUrHh2YO6Dd2lRYGiOUgC3IBgaGgKQhzZNCRAm7tUmgMtCSh8fwRMUEtrwr51UEQlaALrBpj7s9/vPzB2LyjtA2nGciwslFuVKkYsGAfhFgpbH1hX9DJATgHiWDHWhi1CY89ilKDZusQFRPO4xpyGW0wEGmqYJtY+CRfVs1zTNsw8QFgRIzPJn7A7eo+v67cW2Zaz9EonEPPHMqxb74fc6nrmjN/04J1KltDPe2pczxuD1Ws8Yu8M0zSwf74m22bIs+CnDV1kt/2oYBmSvJ1SgVhCPx+8SbH3vWPnMzWML8OtoNPruPImW0Wg0infLUnkNRmCqAVssEh/l3nh99MLmLfTUsxtp594OqmuZQ3Wtc6gR/l4tLdQ0azYHbLGBOVMqpQiUIlCKQCkC40dAAgwcEhAMMeUFgP8J4EFKyYIhC4/R4bjN2bNxK+ZJitpDMUrYFt84G40RB9Tg2xgCYGfoFDLC/G/OJguFOWgLdm3YjHD2LYC0wwf205bHHqXNjz1Ci+fOodNWrqBlS5ZQfX0D1Tc0vFyyieMH6wTZA8AOZ0Ar7Fk3ti5bVgWeAMLiuZkAICt8Zm2AuLbNGa5ZrFtRhxwrwWCQs6IAoAOUxcYZg4KRLdm1kJUFWIstCHA1EODg085du2jXSy/Rga5u6hkY4NvSU0+lZaeeSnVNTRw0jlkWZ2rzzbbJGoSM7SD3A5Xen/AYddlcSATAWDJINyN8C5umO+50nYO6AAUAgrl+yUJiV8opSyBOAHqA6DyALy+f8wQZEKVmjkYA85IAYOWHGDuBQBlPSuFAK/bhc56QHebHuGVcqWyR0CKPwP3mzpMWJZEAkYhTKpFwz+M4nPkNaXiww+XYDYV1Vx4e8rDMTTDg7VGSC8ZtR6nPSxH4G0WAy4JzeXBIj/NZlPbv2km7Nm+m/Tu2ky9u823B3LkcrD39jDNcBY/c94+pa38JsJ26WBJlJJGxsD4WcPhsNBrNYq4Ve37LsiDZ6bEGNE07U9d1LiM6mQI5Wik9Kibwv5uIp6o8p2VZX8z8DZZVVzqdXh4IBOYxxrjsnPRfnGj7BgYGagKBABaZIcP6I8MwJCjIq5J+hpD2dBznjMmC1mq7FJABH3dlvOVW6bp+cKJtl/sLn0MsvnOZRPg+GoZxxkTqU9hBOAwxBnMHC6/XG4aBuE9ZEQA++m2uUinkpc/JB+LHYrH3a5rGZR9VL9XxGmRZFliZYOegfMwwDCz+jlssy8ICapa3JGPsN6ZpXjHuwS64Wa9pGtjkszVN+5Wu638vjxOL2viuBj6uuq5/upg6i9lHSMPiPgVI/G+6rmcDoWNUIpI00CcAglC2JhKJ05FEYFnWP2VAApn8cZVhGFxiOF8BkxIM3VtuuaV648aC+RhJwzCqvve978Wvv/vDZ1LaAetULf973WXRtwHUZ4xtEmzfrxuGAeYV7kmetCEPAKutI7YXrNoL+Gca9RPjY3ev47A3Lm9avs2yLDCz/l/OebIArxe6XjCCWtkWhzktIX/ISTrJrQ5zlhGx+1sr5n6BMQaZaKSdcu9R4fEt/VBl1Zt1XT9dlY0XIBvA2nnK+W82DOOD7V2b7yLSIJPMS9AXpLrQ9Laqiio5br1D2js330Ca9inMRY3hprv7k31XJtIJCvrKE/Pq5lVrmgZp02OK4vMLsAcM4doMS/EPgt39xu7ki08MJ8OPMmJL1YOnh+vJKDNOL0YmNx6PtzqOg1gA5ELhTHQhwwyf2VPvbv8VbesezbNgTPvQF9+8/qatXVuuYUTf9Wk+mmHMII18WRK/1/9u3VLSNFWKvccxA3M/s/rb30JfIJEGag3XXnstWM5gMWcVZJlfe+21kDgOFEjIUYHGmwzDwLyRVQToDLAcSUfHPCfyxR2fCe9s3FeQky7K91x5zkFy+VThI49nXJlQGUDSQVFgaI5SALcgsCyrQtM03JzNKoO+0DUU83l/f39VeXn5E4yxhWL/vel0Gv6/YLJPqgjPeIDweI/pcxznrNznryrfDl9t0zRvyXeyPFLk2A0JWGeGw2FILPOS089IvIBPfa5se9YpRMIX5vRwsWzcYgNi2zaomt8DaxfDCSx8MIKHh4dXjZXglePZfo+u65dCvSPHgmBcD+Vi2ynihncQT84+nyT8WPUJn13MS3jOX8kYgxXDcpmcV2xbCvS/9JFXvy4q4SG3PhFbJKasVr/LJBDdpus6tyJZt27ddzRNu1b5/svRaPRLbW1tOM5TAcD7zPr167k3fKm89iIw1YAtFp0l++eZjRvp4Uf+Qpu3vUhVM2ZS9cxZ1DxnHrUsXEiz585zGbbJJGfflEopAqUIlCJQikB2BFQWrceEVOSOPdljMLoEUADQwuayxoNc1hiej2DRgiXGWY8iUQZSn5AUTaddBiSkaIPBcgoZBvdfrKipISMCMM0Fbl02G5i7QSrjQFoZHT3Sy7eefR3UsWUT3xbPn0+rVq6kpYsX07S6aVQ7rY4AFJZK4QgAJJKgKzxjsQH8hGIFtrRgFXLPVwECoZ+lz6yUSOZ+mxx4ZxwA5l6wjJGfexb7OWu2oqKCKiIRiogNUsacsaj4eXIvW7Crufyrny/Oo40vCcB2d8c+2nPoEN9WnX02rTrnHJoxd64rzQyJ5uEkDQ8nKW7HafDIERroO8KB24SFBAHb86gFUMBlkYMu+Bbwg90VdBMEABhDRllsHBwzDM5s5N6h8BIVgK0H2AmQTAJmiLhkEZfG3wkcAQHAusRVAdwL0F/eD9zfWGwTvlJRr3scAFcVAE5xWWV3LsYGYAv3hDsGOaMWvs8C9JJjcdJtmXDjSweUIjD5CGCcukkxfj66ZSLt/p076KXNm6hz9y4yfD4yfRotmDePVq9ZQ6euWvVygrW4mBJgO/kuzX9kW1sbZEezvAbVPTVNW7F+/XrIRRZdLMv6xwwTiMuVitlxQgyJ3BMpvrDyq0n52QlWCCR5HTCkNE2DLC4W0AHMZPn7FXuxws/sQeFt+oiu6+epksQvh8ebbdu3MsauFG2MM8bWmKYJf85JlRyfQ9zE2y3LOi3X/3WsyoXMJ0B6FDCUwd5GQsBvDcP4u0k1rMBBKoCh7JJmjF2azxcW1wJ5W0hp5zJVx2qXWPwFAx0soqKBUVUKU6n/KV3Xzy7Gv1Ow2cDOWpaRM30gHA5jwZ+viA0ODtb6/X4pffs7Xdffmk++djLxtm17ZiaGWDAH++p20zTlGBu3OoAtwWAQoKkE7Dz/Rdu2r0B97hq69nFd128sVKHK6Lrvvvueufvuuz3WaO4xmqa9Y/369dzn8Po72/pVTz8AE1+4dH2zbduQcD1ZyIWfD+BEYZvJKu/eO7QH8X1z1jk09jAlfW9bOnNpn5CIhry1qg3zuK7rqNNj/23v3vb4CEuvLfMF8Ur4h6Qz/AYi7XBNuObSikDFvWijlGEHEJYBi+7PYVgd41vJGAsKkA3MX1mehQd2e3f7jZor9cxLwBeger3h5iqzCuBCVtnavfVCxhyw4qg6XHPbyEjqyqHUEI5JB9Pl81obW/fm6xfV5xeMNZ/PtzmdTgOsM8Ek7e/f9MPBssoHiJjaPrBcmVFmvKMYv0jGmGlZ1kbJeIZktGmanxIyzLgHOSC94fGv0GAc9o2yaCveseYTjeQwDtI06I0UDoS5zL16LV+5c93VjDSPKa4xdvu1r/s+ngUAtYcZY2s/9rGP7Q0Gg6g8y9TMNE36zGc+w38kM8Z+YJrmJ9W6MR8ZhvG0ABoBbL0pF6BjjJXbto37A+OZe/+OB+LhHMJ7GT6zSJ4pyvdc3G+/BhPY5/NdGA6HAVjyojw7DqTT6ZXFgKGxWOx7mqbhmrkFgWEYQ7ZtA0DmQJhhGMclwy+uE2McoLwEsCbk7Ztv3CJ2lmXdKyShY5AsNk0TVghegdxvIBBA30UyHxZ8r8gjRY46jlFzEMkFiDf6+ZjEiwL3VzNjDPdTfbFs3Hz15PtMeNxLqWI8N5CMMOjz+U4Oh8N573elPzDuwEjHs+tcJHOoLH85jxXblrH2E3HD/aEmS+RNfChUT459ABKmINUOi4cX4/H4muNRHxH2A7C7UCXri0p4yG2vYMsDdF2OMSTqhBJNVpJcRvr4roz0sZeIAwA6GAz+9/DwMFjS8LLlJZlMVh+PdclU9F+pjr9dBKYasMWVSFbB4088QX+874+08bnnyWhoJLOhkWbOW0Dzly2jOYsWc/DABQzkYtjfLg6lM5ciUIpAKQKvtAhIAqFUeJUALQACDloBKADY5vMRbGngUQsW49HeXi7r2d/TzQHVgd4j3ItRggniPc09lkuK+rkULeRpAdbCi7GmvoHMKvgxGhTSQ8QcFx/jm4N5ntHBPS/Rgd27qXvvHurfv5f6OjpoycIFdOopp9DiRYuoqrqab5DVfa0UCbKrYHuufLUaC3wHoHNwcJBvfX19fOvv6yN4wmMDWJrLggUIi8JBXAWYxOcYG7yPxYkgQQzwFSBtTW0t1dbUUHVNDdXU1HAWbTFMKYDCL+16iXa/9BK9uAt2BzupfecOOuOSS+jMSy6huUuWEMNA1TRKjYxQMpnmgC3GYH9PDw0cOUJDR49yOW4wF8G4TY+kvDbCGkEmb8ErGUBypLqaKmtr+Qaf3KppdRy0BaiLTf7YlrLJANbSjgCqS8odr7pbTh2ncmx7wKiQ9570RSNhAT+o/H6eFFAWRGIA5lbimyxyDnQccpMiMG75v27ii5ROLiUKTLonSgf+lSIgn0uuRH0Z/+0WGxqi2OAgZ9bu2bKJDnfsoekVFVQXqaAF8+bSyStX0vKTwE96WUsJsJ3q8La1tcEjCx53soBhpZpV/DAajY7pcaa2KR6Pz3IcZ6viq/pZ0zSlH+GEmy+AEgAdskyK0SCAoHbIiUJyLplM/kdZWZlkrGFhdY2maWCgTKgoMrv7R0ZGVlRWVnpowsvh8RaLxT6DhVLRSLB23jIZ77TRB1eWzyE+7saiqWEYh4oNRCwWO0nTNACM8NXEoiZYgFiMfMQwDEiNTlnJATCUB3B+ZpRlWZBLRsIBJHrv1XX9DcUAnMIvGUxT3AtFA6M5Upi8fQDAh4eH11ZXV4/rB80YC8Tj8XszQAiYnlvAZpNMS3HtaBO8nIsGgIsJvgCCcT/MEZKrAIKL0rkT7QJIAWAcxWKMnY4kAsFKg5wlfn2M6ZWpMroAVN9zzz1fu+eeewAaFCq3RKPR9+HL63/f9iti9F51xzcufs9vFjeuQrLAvpGRkZW4N23b/jh8G5X9Nu+N7d1OjOV4ZLKf99T3tp2vnT8i5jQAPZXKcXtSqdSpVVVVAIp52drVfgcj9nd+zQ//1P8eTA28HZ/7KfDWmZGZOCcSGLyxFIvFchlUtgCVwDLlRQCWkFDm8s+iYI5Z3jG05x8z6ldfkR/6yEeNeuNTVRXVkHHOKps6NlX7y32Y/xqD/vKHzIBxbt9wH/k0HwtQ2Znz6+dzlYHcItjcAL0BKHwxkUh8PxQKAfiZyxj7tWEY79na1X4XafR6eSxemevC0ynsD/+zaZpyrirUh/zzTFLFXRKUVWV6Fc9jOjC4h+54Ru06Onj5mk+eTw7bwogFa8trKRKs+H2GYX9Z7smuv7MNoC+SSHhpqV34jXec/GFIHyMZg6s1rFu37h2apv1n7rFXX301tbS04D5+EAB97veKNygAHCRlHMNStiwLXp8YY9z7V2VPjxUYy7J4uzMJOjugzjCe77lISgKL+xhfZcWn3XYc57RIJILn9Hj9IpUCEuKeft6yLCQuXDIVMvzy5JZlYYzz+0W0/WLTNHlywWSLZVkA8TEu45qmvS7DdM0a4+KdAAkqYDwX9AQW0vvYT5UiHwRQkgsAK9dxgDG2KtdHPfdaBMMeczoSXe4yDEP1Mp3spfPjBGsXz2VYHKD9PPnFcZwLIpEIHyOFimVZuA/egXGXSqXW4NllWRZY5GgrVB88eeTjaqQ42LIsJN6oc9zvDMN4S7F1C1UGXCvmaMyJaCuSVnp8Pt9puT7exdaL/WzbPpMxlqvgUHTCg3ouJEU5jvMn4aW8C0kQAhQ/5nnS1taG7z0FEZ/Pd0o6ncb7q3pfbIlGo3jXKpXXaAReDsBWLqA9/fTT9MCfH6DnXniByqpqqKyqmprmzqN5S5fRnMVLPMk4z3dsDJ+x12j3lC67FIFSBF5jEfAkj4UnrQ9SsEIOlnsiQj43NeKyZZPDriyx2NzPktx7MTYwwKWP4cEIViMKpG45o1Es0AKUKCsPcilPsBpDukFhbFye1qSetoCxAAAgAElEQVRgCMBFGfe0IybgMc2VQsT/72rfTLuwqLuvg1hsiG9LFi6kFSefTPPnzyczEiEkrYLB82ovUtI4V9YY4CX6x+s7yQJFopIAWnEM5IyxSVlhybC10HeMeYxXAJmQMuZSxUKuOBAAgB/g++Bz9JmXO6xpHsMWUsiGYbibrpNuGJz9XIxcK65h3759tK9jH724cye9sHUrvbB1G608+2xaec45NHvhIg6yQho27TBX3jmZ8uRlIbs9bMcpEbc525uDtsr4xWf4PpVKkoYx5vNxH1tXmttwvW4jEc68lR64GFfcrxnXzK9bSCgrjDGMOwC6kLRFH4wyMfk3r/Zh+aq6vnzjdKxkiAlfvGCac8ZhwJXh9rk5CF6R3rhu4grGlCuBzN9jxT0tx1gx99WE21g6oBSBKYqAvHcwb2LDnH2kp4dvh17aSQe3v0iDXYeodcYMmtPcTHNaW2ne/Pk0Z64qTjpFjcmupgTYTnVY29rawHb7qFIvFuRUKdyj0WhU+omNe/pYLPaQYLRg358ahvGRcQ8qsEM8Hp8tJDKlD27BBfHxzmFZFhiWuK7/MQzj7ZZlgc0D9sg+wVDFwtmESiwWe5+mab+E3ShjbLXKclWl+cbz6yz2pILl4fmnToV0om3bv0L7RBvgM3x6JBJRpUPHbJ6QUgagA2AUC+JgbENqdksikTjzeFgt+U5sWRYkS9+gflfILxL7ZJi/WKg+dSIsG8EiwuIvQN6iQWch6QjQs1Vp34QWjG3bviUjVwlJxL1g/akL/lJmHIvoIyMja1WwsNgxlG8/AZQicQNAMFjiFxWSxi3QJxLA4V8zxl5vmua9KrsLIKlpmmMmfiiy58/5fL63Y2H7uuuumzM0NFTo8gb7+/trfvvb36av//26dxHTsnwUz2h9PZ3eegnas8I0zRfyJH/s3ze092GHeLxFYWmN6FNLGpb/QH6SAZ3RpxKMxscDfr//NNUH88XurZ9JM+dbkOStKa99oDdxGEyxKk3z/dtsczbkKwGWPGoYBvdQVeYO9dq4v676gW3b32SMZbFFM+DBhR1DHTWkMem7DeCV6sP1h3yOf1m+cdHetQWg+WVEWvf08PTpPfFu/voa8pe/d27d/LxewsL7E/cPZOM549q2bTCCcT0b4S26tXvrjUTMY/NKsFYP6D8zDANSw+OWHAUFj2Wm+oXG03F65sBf6KmXOJGWF78vcOfbV31srcOcOrPMpGmhOsj1npELhn71zg83O+S8pLDS0uvO/MJARXkNJMU9T+lrr732Vkg/qw2+4ooraO3atZhHBoPBYEtubGOx2O2QJIW1gABBjzFdtizruswv7y8T0RGfz7dqLGajem7LsuCDDin0g5qmrdV1/cBYwRTJIpiDAVp93jAMSHjzYts2vDwBGuN+uMQ0Tcm6LFhlDjuTe3crXuyQ4T9tvDaN2/lu277NGFNl3T9sGMb6Yo4ttI8EHPFsdhznTbmetAIoxRwPX9s/GIbhMRnVOqEcgMQuAbDJr/CMOy9Xel+5V/OyefO1FQzgDAh6sWBPn1kskD9ebIRlABIrAEZDfQNJVEioGje2lmUhK+Ljwmphta7r+4UkO96hEK87M/7v2WoE4zVojO/zJK5gbkHiQ1EJdEKKH+8guFZIqG8XSW1IgDkDc/9km5dzT4HZinsLqiZ4Nmextcc7hwD+kdgEH+r2TNv+iOTBjOzzUDqdXqNKdb/zne/0V1dXZ+nMlpeXhxKJxJczcVGfBxNKqByvjaXvT7wIvByArXhO0HPPPUsPP/wwPb9pM7Gwzrf6lhaau2w5zVmy1JVg1FzqAuQd02lX+V1dHDvxIlpqcSkCpQiUIlBcBOSCqVzYV8FaKbXpBwPWDwBL4wAYAFn4K8aOHuWgbBzSuVbMBbuSw66HqZA9hoIBBxUY42AaAC++GYbrv4h/uWeowUFbDniVlUHhaXQi5pgW81iYGmf3Aszw0ZannqDNTz5B/Qf3U2UwSJXBMlq8cCEth4rCnDmuV2o4zNmhr/aCuMPDHZuUMoavLCwCAMRK+WIJ6HIQV8pYS8DHcTg7Fd+B0SolhsGaLQ8GOVALWWPef+GwG1/uSVtOoXL3X/7/5SHeP7JIZiL6gfvUog8F2Fls36DdnYcOUWdnJ23fsYM2vrCJbwtXraKFp55GM+bPp0hlFUWq8JqrubLHAEhFcVmwLiMRfsoAaJFIAAAXYG5sYJCsQYxni/sip1IjnPHIQTOwHiHZXR7kvrYSqAYTFwAxJLsB6BoVFe6YNgweB/kyweWjR9LkcMlo6S/qStzmAn4lkO3VfqeOc33Cl9Obk/nuucC+i+B63rqKNPdrPHqlyz+BIiDnPjz7MY/iveFgRwcd2tdBPXt28224/wgtX7KYli9eTC2zZlNDYyP3pX+ZSwmwneoAt7W1tWXANnVxFP5tYHlIkBQPwys2bNjggQOF2mDb9icgGSm+/z/DMN56PO3NAJRYcASIhHJQMFYmDKwqC6l7E4kEpAB/KiSFBwVAOS7TKPc6MswnADBYJMRL8BW6rnvxsW17bWYRBcxAfSpAVZwjA9bBgw8gMxZdUX5iGIYKtE841JZlfQHkRHlgMcwb9SRCuhcAP7j1exhjWNiGR+txe+rmu5gcKWi5y48Nw/hYvv1jsdhtGXbruwXAtkr6OI4VKOFHDC/BeQB5E4nE2pqaGizUjlssywJYosrCgmmKBeOiFnYty/pqRsYUHqvHSG1algX/VwBghwVjaCzv6XHbqu6gJFlsSiQSZ08EZFcAK1kl9zS0bXsNYwySs2B3/dwwDMikFyyxWOzXYux0QK4cfr8ZRvTpGzZs6Ny6dSuSAQqVS6LR6B+/fvfH60bSwz3qTrNrFtLlKz68zjCMf08kEvPT6TTAR+mPGtsf2/e7NEurAN0uIu29SxuWov95yQMmpX0+3+vC4TAAbl62dm++iDGNA2B14ek7e+M9vYwIHqGPtkRaB5FgoI4lwd7GOVSNqWN8fRU5de+yAN52xDqeIWIAenjKM15Kp5fXx82QuSIUCu3IDVR7d/t7iDHuyzk9PN3pTfT68IMn6Cv7xvzpC3M9efnhkHq3LAtMsHOl16lt2zfAx1n4YJ68N7b7PcQ0Tz1BAWvvzkgEe2zWsfo9JwnlpWQyuQpsPhVcTzkpOmQdZJv3P6Jt7xr1NF7UuLp76Yy19aFAmBrC9b2a5luZD0C8/nfr3k/CvxptmVE1d+iKUz4GCdwsoO7Tn/507P+z9yXgcRxl2l/1SBpNd48ky5Z833F8X4ntOM6dkABLAoRwQ8LljLlJIPkXdiFkCddCSGDJLrFEIISFXdgFwh0ghNy3r/hIfB+xZdmWZR3dPTOa6a5/3uqqdms8oxnJB4l36nn6kT3TXV39dVV1T73f+749PT2BPcD5559P11xzjfjR/cADD3zwne98p/DALtA3uiKRCOYXgML9ilRZAFsxg1jmszyLxca2bcjKfxggbyQSWVbovoaPlWzRgp6y8lkFhmCUc/5B0zT7XUehNoTHC+dcqGRYlvX/4GsdZtAPdG/L+c62bTzDAol0eEmbpnljOccW2geMdNu2AaLjOQTACwoUSPIJj6EqJIfIhK1+KgZ5+1Xbtv1gKAENX+Ml9NKcUkMwR+BDy7I+wBj7ARFBmh8JK5C8HbDYtn1v7rn5Pvluc3YpNm6p+sLf27aNdxO8o8BbF3Me2MFFn5XqWHWPJYi4DMlbeQoKz+m6fuFgEnpKjP/898/tAC9LMclVnfly5IwxALYiMQHM9Px7P8gYgqWLOOLvyxJoRRVXDVbVRIK1eH8DqLwGku/wpkdlnPNj2OTLly+fqWla+L20raWlZWwikdgRTghjjL155cqVQRLfYK6vsu/pEYGTBdgiOhs2bKDnnn2G1m/cSLbLyfY8ahw7nqbMmUOTZ80WAAEWoLGw7GawoOrnGFQA29Ojb1WuohKBSgSKR8AHBJC04k96PgQAoFQd439PBNALDC4AXSlKJVPCl7b3yBEhMZu04FFrUTqVFHMo2Le+1LEvm+wzamsoZhoC0BKgFli0hiH8amtjOsV03fexAxOWsUDeE+AazgvgDYm9AjzTNAJoi7atefxRWvPYI9TTvp/GNzfRhOZmmj5tGs2YOZMmTpggmZDVZTE4X0l9JSxrrNhz4q+Q3JUsZynlD+YmwMi0BGwBzgKoBWir/Nz7AbYSjMW9UmoUwstV+sYivrhvQuoYgK5k1wKwBRtWALZgQwugVgG2R0FbPFOjtdEgGepExRUAbMehQ3S4o4O2bNtGq9auo+fXrKXRZ0yjUdPOpFGTJlPTmDHUPHqMSDDwE7B8f8SqqmrxnBd9ncOKI+17JQK0BbM26Yg+DWY4AFvloxhmkQvAl3uBBHhEi1B1LUBcn4Vrir5dT0adL+0d+C5X+X3Vl6oNQ2/9QTj1fSEQ90TFsFLPqycC/YD8sPpLkRfUCtD/6rm3lZYejQD6uVBtqK0Vc/GuLZtp19YtdHjPHure9zJx26IlixbR4kVn0/hx46m+oZ7q6sKCkSclmhXA9kSHdfny5Us1TQtLBWLRF0yKT4bO9eeWlhZIIBYtqVRqquu6YGZCQnaNZDodIw1Zbvtt2w4zf4fEaMC5Qgv/GQC+8GDMLaoCqATwcmnY36/ctkn2Clgbo/M9UXt7e2fnfAOxOA7A+2uGYRQERMo9F/ZzHGcc5xxeuyPkcWV7IBY7T8jnELtwCTqrhc6ymmfbNkAqsGkhCwtJS3hp2p7nLR0MS7eck4UAjPDukJe9upAXpGVZ/4h74ytAeq8pJQEpgsB5rfQKhY/ioKShQ4wu1T7X87wr8pldxa7Vtm2wFL8PRpgEdsDqFCUElGA8LctJRaIvHHeBh6rjOFjsRYLGDpm80A/0HOgk+fdEsRWlRDbmEJOI7td1HVKzR9M08yoNjXWAU+e4rgtQ6BrIx37+85+/y7btfx+gHStbWloAbMHHFl7SABhFqYpUZfosarzhiq9WV1dXI/ljkvzKa3P2/rbPzSjJTfyC+Jbu6LdMnjw5mLN6e3sv1TQtX5J5uWEYyp+b1retnxmJaOs459WN0caenkz3fVnPBajZNT4+4cEIRTDfBH0p7NGr2lnIF1VKScMTOpzW/Pud1s5/ZlzIkgIIF1nUI/VRVBupPYadi+83Hdo0mrveSwBt6qrrPMd1tKyXpQjT/jhj5KyCrEIcl5MSRxIPwJTdrusuyvkmg1GnrnvJrt5do4n4/UqzKQTWluXbKfv1fCmljmfGAU3TloJ9KuVNAa4bnDzaZ+3jWZ5lf9n40309TsdYFbfzz3wzjR02hcYa41KM2IXwkS3UT2777Yr/5CEW9UVnvJEWTbhkZyqVWqCSEx577LF3/fjHP/6pOh6Z5Z/4BEiGRPfee6/z8MMP14HJrb63bRvKEeiXkNu9WNf1YLyG9gmSejjn7zNNE2oMJYtt20jaQPKGTUSXFLuuUP/RpT8ukpv+YhgGGJuiSF9qzBfDC/WzQo2RSgGIJcaLSLYIAc845LiAsFDb3sI5x3NDleOWBA7PSXjW67oerl/FRKlK7JbqGhifx5QCCUIF2bp5TGSRsFLqJofmdLBxkdQzZA/6/HOFkl9ga4D5bErumfI3Xdchs1+0gF2eYxILtr3neZfE43HMp5gLlKrF+r6+vgvLkfYvdf2yXiR1QPJblY5IJLK0UOJDofrk8xrA+HlQ9/A87580TVNSzx8zDANJTkMqYBTX1NQ8mZN9n4FnI+yx5Zx7i2EYgQx9OZVLsBbvhJi7nmSM3SSTmWpzwPhndF2/I7+eFStWvCmnDIH5VZW/aZr2Wc/zwokCKelfO+T37HLaX9nnlR2BkwnYbofP3Yb19NKWLdR+pEtsZlMzTZo1mybOnEVmfT3F6+vFon4m7Ut5olQWvl7ZfabSukoEKhEYRAQU+yr4wQOQFsAnPGh96VfFgFRenK4rJY/TfQKITSd9WWNsAAPT4t8+QzGb8edOz0XCiw/4ApDVpYQspI2xAdSqifkLswKcjVTLvwBqfYBQzb1hmXohJwuGrQavW01IygJEBOC4+tGHac0jD5Nz+BDNnDJFbFPPOIOmTp1KY8YAuIv4AO+rLAtH+bADpBQsV2ySPesDsynBpO3ry/j+lWBwAogNsWORrIsYqU1IWSuwF8C66wYxhZyvHosJ1izAWADoAGMB3IY3gLpC+refHLIvC+xvEV8iGAzoExxztL+nu1v47O7YuZPWrnuB1rywjmoaGsU2bMwYmjR9Bk08c7poQz7QrxIU5G8E/3vp/SkYsJm+YAO7FmxyyHkjGcGxegNpZcTZl6L1/L4FsLu6WiSAAbwVsQPLVtcpii0GP9xY4EuqJJT9vgm5cU16O3NZr38/hVmzYOAeHesnOqaDmEUqu/49IjCQTccJHl9/j8urnLMSAUQA8ybsD6DcsW3jBrH1tO0j59ABqs700XnnnUfLli2jMWPHSiWHsPPpSYlhBbA90WG99tprjVgsBom/oMAry/M8ABxByWazY3/wgx8U9TUNMToGxZAodD1h+Ub5/dWGYYQXr8oKQ5735Ec55z3wXpMH9wNeyqpQ7hRiUv7JMIzAu1FKOGOhG1K69xiGAQDzuEqexx3qKij7OZiThH0OcRzkKE3T/NZg6rAsCwwRxYQCuC5YroXYIoOpt9C+tm1/Mff5reHvOOePmKZ5caH9w+y8wVybbdvw3wUrHIvo55crpRiSPA0350OGYYBxVbLYtg3PTUjWogjpUXVQHlBSEJQreYIiO9i23SpB9gOSxYeF6bKKbdu4H7gvqghv6Z6enumRSAQJIJBRf8AwjH7y1fmVO45zI9hGkrl2SY6lDRAR9XaASXzjjTfipR4ssWLlQEtLi9B2uO23iZs5UT/PVKZpV33mkjs+nesvgfdou9P+UMpNKvBiKyPtulmjZkEeNSiQQq2pqUECSgAQhuVzsePW/aubslrtix73hser67Ie9260s9Z38V1jbPiP66rq4K/bz+vStm0s3ANgUOUYz1XLshYwxhDD4IkKhu5Ba9+7bS8NgKJRHQyvWD2iF/WK3di+ASznS2oiUQ8/i1JuijQWWTdz5MwFxQLqOM4NnPM7MQ6QfFFVVdWYY99DyhPj+9pd9q6djFM/T8dmtKPKeJlzvrgcpqAEBZEcBF9fMNEx3tZKeVOAn5ANpQNOO0EOOeu5j/161b/D51NcOzJzr5x/PU2sn0I1kZp36rr+s0LXc+vPP2pGYtltnGik+v69iz9tj9DHnF1XV7dZffarX/2q449//KPwKG1oaKCbbrpJeAT96U9/Arv2v1taWsDUFyVvTBZk28kkGzwL0DfLTtwJy0B7nndZOQkftm1Luev+MvScc9NxHID78LgsGwy1bRvHnAsfaV3XL3Mc51wFMIHlXw4gOcB4VTFcxjlHUocqx/1ccxznX8EGVv3UNE31rA9OElIxOCLBwWMY6dg5tF9wrJJ6D1+bTNBCvOoYY7frun5zGdcOb1jhlVyuPHWpOtX3oXkZqhBQYZiXk9jfmslklgwEtIZBZ+XpLPv6T6QaCRQ0ACwPWuGkUNulYgjmFJF4gsQHJNuUSk4I16X8gjE3SlsHSPOPYEi+0fWwxHa54RP7cc5jjuMgUQf9fkvuviLxaAzn/GemaUL+vOySJ4P8pKZp7/E8D0D4xIGUJxKJBPoxEpdUm+5mjGE1N1AT4Zzf19raCoZ2pfwfjsDJBGz37d1LO3fsoJ07d9DWXbvFVl3fQBNmzqJxM2bS8JHNNGLkSAEggDnWl0oL4TlBMKsshv0f7pWVS69E4DSJQGjBH0yWsOSxL+taLUBNBdr60q1ZIU1o94I520s9Rzqpp/Mw9XR2+qCVZQkAEftiE4WRAK+Ut2fDiCYaPmoUNTY3U13jcKpvbBR+oD7r1mc/CvasqMNnjvpsTt/js78EqE/5VeAr9lXyv6v/9lda9fBDlOnuokXz59Pi+fNp0uTJNH7iRGpubn7V3sQAhM1mfXlj28Z7fbBZlkWWbQkGrZCpzvjArQJ61YWHpa4V7ifiDL9LzwukfQHU1tfXUwO2hgYa1thIdXV1QoECWz7onQ8chv9/skBFtFvIOyeTtOfll2n9+vX0wvr11Jt1yXI90oePoFmLFtOssxcLaW3VPwUDOTQOkKCtwH/RpyKa77FbBWaxJvqym0X/9Ki3u4u6Ow5T1+EO6urwt6RtCelvJHkhSQFx9+v3Ew6UvCcSFCDRbDY0iOQws75BMHAFmww+uMLv1peGFgAwxoQE3t2sDwojUcEfD0dNTE9WfF+1g6XS8EoEKhF4lUbAn9f8OTMq3jleWrOaNq9dQ/bBA5Tt6iRDY3TxpZfSRZdcQqNGjRJEn1MwB1YA25PRoxKJBKQcp4QWh6YzJvwg4cOoFoy+2NraGsjnhtshZWThr2eDIVdbW1s28JN/PalU6kzXdQEWC2lKzvnnTNMEU3LQRQGrkFflnH9PsS/yWbGDqVh5+GEhL51OL1YMLcm6xcItvOJ+aRgGGILHXWzbDvuDHrdvYHiBWTbuu4ZhhNnUJducJ9UKNpFgOHLOP2CaJmQeT1jJl8yUFReV7pX9B0AJFtD/U9d1gGYli2RxCr/lwYDOjuO8E/6eeSf4lxzY0w9gLtYAKR0MVtAx/oKO44RBjZLegyUvMrSDbdvwtwT7uxsLfoNheBW4J08C2EmlUiM9zwPQCAljeOFeMZAPoeM4b8ciuGzWlTmQsF4yvMAyvkTXdQGiJhKJ/RL4KniJnPPzWltbn7z11ysWaRrvx7KcMfKstW+YfW0ATrqe2/KyvQfMUSwofjOfVatOYNv2L3O+kleHTvibHLNZMXJp586dtWkjudr1vJmxSIyMavOjHamOrxHx+lik9tcj9dFi3zDoFgLIVbXHgFQyyQQsqrDBgNXpdF7V43X/mLiQ1BRlRG0TGVVGURBhQ/uGGxnRHRrTeI1WwwDWMmLt2bQ7a97EeWDFH1Mks1f56P4DZDk9zwOwOhyA9fau7T/UNO0ZIg5JYVEkWAt5eUiobiynH4Y8xDHeXm+a5gOcczBFAeJA/p2OpDupu0+oke96aP3PP3wk1Y650L92cyy94+yPUW0k9iXDMMKJA/1Of9tvE2/mREjEEGVkfDy9Z9GN4nzqM8uybv7617/+jYMHD4qs5xtuuEFklkMO8p577kH73tva2iqYhxK8xDyPkjAMA0kP/Yq8DowDSMXfbxhGuB8VDU94PDDGrtF1HX1wwBKat/ZLT9l96gDbtnEfkQCxSdf1c3LMvn6JWYUqDsnIbwPIV1tbO9x1XfTHfn6/pdo10PeSQY2xrTRZjvu5Ztv255GzIc97jLw4PrdtGwlU4n4xxpYVk6cOqR2ELwPSyiqpRnyel1xQ1n2W8tSQxkUyRsF2DjW2ec8igOFIDIFcN/y2txWrNwf44z0P485gjH1C13UhUR3ysj0UiUTOLZf5Wqr9EsREUgYS21R5o2EYUBQoq4S9lPG8ZoxhrODd61eGYbylrEqK7JSTrEfCFBQF8B4LSXs8P9bpuo4khrJ8dVF1Hlj7dE6S/8qcdDoYxbDMeMw0zQuLtTORSCDZ6wPq+5wE9Wc5558NW5Uwxl6zcuXKfAWI47n0yrGvwgicTMD28OEOOtDeTntf3kvrNmygdRs3khetpZFTp9HIqWfQmAkTaMzECYL9lU6lqS+V8nGCClj7KuxJlSZXIlCJQBABKXGsWKuQElZgrY8B+aCdYBiCTShZsvCcBfiXSfuyumDQCuC2p1tIxgogMZsVgBdAMX+T3p7y//D4hCysD1DVUS3kj3WdqqrButSE7pIAaQFIib8+s1ABaz6wHLw9iH/4jGDfSxeSzADSeo4coc3PP0ubn3uOtL4UnXPW2bTk7LNo3LhxNHL0aBo2DHnXr5yCawQ7Vnj8hmSJleRx4CcMPxQZZ+wHOePwBmatkDpOJakPyhDZDGUzWclsPcqAhXyx2vDbMGAoIyTc904FexagZVjqGMm+JnyFY7GATXsKFshL3ii0V8UNXrYvvvQSvfjSi7T3UAftO3SYIvE4zV92Pi0473yKxnT/GkW/wrUiEUCeQtgj+2ztQGJbsLch4+2PE/RJbPC5hUQyQFqn12fa4jPFKj8qnewDuEh08IFWP4FByH6j/0uWOXyb4dUIgAKArZ/gILcqn3GukhoC/WbcLowRec/UvfNvY763ackwVnaoRKASgUoE/v4RwDM9bHOgacJmAWDtlrVrKNvdRVV9KWqojdJ5F1xAy84/n5qbA+7KyW5/BbA9GRFOJBKKWSiq55y/lTEGwCDwlsstTsNDC2BBwacbmHVVVVV2IQ/BctssF7oBuMySL5hlA27557As61uMsU8T0TbO+dtyspVgNWCB+H8Nw3hbuW0K7xdayAUwfZbyFZQsWCzCgs3yqGmagSzrUM6jjgktSuIjsD7PK9cPtdB55QIzpEYVa3DQsbAs67WMMQF25OQC4TsKqWy81ZcNUpYbE8uy3qt83kLH7JUsvmOYPrgP0Wj0+RzoNy3nM7dK1/Xzy/HaA2DDGBPMTM75daZpCm+5UiUPvFG732sYRrDQOlAd0icSwAVYg181DANSqKLI7wCUDINvpK7rWKw9ISXkNQ1gFH6MYUn0Ac8Rls2UO+7MZrOQzK1hjAHImpxb7F7tOM7FTU1NvcUq6+3tvUTTNLA/UZbnWF2bcgvvAgjLMab6MSYTiYTyeixW3bdaWloEo+pLv+2ffDKuYSq946yAlCQYvxsPrH8vca1n9qjZ/QAYVblt2/DbDWSPJat9aXix/qUDm+53ufemaq2ammtHfm2fvfd1xGihxrQ1E8yJwnebMfZuXdcFmF/Aj7adc74wzFjr7Oysj0ajuBczgQ0q9llftu+6tlTbPxPn01Ubh9cOp3h1Hfw3lxQCETbu3ziLGBfgabVWQxmvDzN3OuK587JC4X4AACAASURBVGeMnR8wS8MB7e3thW8i5l8ANzfGYrHvO46DPjgLkqq77F3v4a6Q5BTsV5Tm2EjSq3SMm9eYplkWeOA4jpKkFYxdxYQMASVkZyw6lDokhoJG3pL/ff6uN3N+1G97/rjz6DVnvvUYdnJ+B7ntt4m7OFHg9T15+MyHr112Y8C2xpy4d+/enXfccYdgM1933XW0cOFCOnToEH3rW9+CZBaPRqMN3/3ud3skexzjFXL3XzEMAyBhvwIPVcdx0K8gMw5Avl+/GWA8XKxp2l+g5F1u4otlWZ8Bq7OQp6xlWd9hjCERp4MxVtDbN78tIaWAI1DZSKfT3dXV1ZBTBhvwV1La/Lh+3RaQBB+y3YFqv+M4H+ecC2Z7GHAMX59lWa9jjAEsg8Q4VAwKjn3Lsl4jn28wTUIB/eEt+ftLFiZATsher5bPmgHBPKnAgecvWKBlsXGL9ZcC9y6Q3wabGrLV2EfTtIvDftv5x8kEESTIISHjG7qu/6OcrwQADi9bz/OQ0AMLiOMu8l0JCSAAV1UZlNqJAufRtmw2uzgSieD5AO/4su7DQBcRmpsO5CS14d97WS4h7Zi5ulQg8jxrn9F1/TXJZHKlZCvvzWQy8xoaGgomzaDuRCIhWO6h80CifkXo/4daWlpevfSXUgGsfF92BE4mYAtGUm9PNx1oP0BPPfMMPfX00+RwomETJlLj+Ik0afqZNOnMM6muYRj1QWIylS7yC7Hsy6nsWIlAJQKVCJzaCIQkj5UXrQBqpYSw8CQVTD7/tVCAUa4XSLwmey3h3Wn3dlM6laIMkleE3G5aMAnxWV8yJcAoxaCtNSR7sL6e9HhcbGAU4nv41UZqjoJQCmw9GhRf5vUoAIVvlPTrsa/oR0FnH7C1urvpYFsbHdy3j9q2vERtmzeTrjFaumQxLV28mJpHjqTGxkYy40Fe7qm9HwXOpgDyXnj/wisVTOVkUrBnBasymxUAtioAxRU4CblpgLxC2ljKH4vvANRKaWPcTyVnDEljgK4KeMVf3TAC2WIBvgL8CwPhYEcHssZVvuQxwMOQXPbfPYh+ErlIMsBv3G3bt9H2bdtpw9attHHrNnKra2jRJZfR4ksuFf1RE0kL8I71kwPCJQCglXezkOPOV9dgPvNVJDf4iQ24L9ggi5zNZsQYSjm+bLLd3UN2T7f/GUDdvj4xHiJCLtmXAgdYWy3Ghp/soPyd9Thkw+MUM+PiXsHvWTDfZeKCSKxQSQ5SjjkM4IoRpBj0r4QbVWlDJQKVCFQiUCQCmKv89xLI50cC2X4oGGxbu4a2vbCGtHSa4hGNmuritOicc2jxknNo+AjlrHnSQ1sBbE9GiBOJBJiz8HVV5V/6+vq+XVNTAz/LavVhTsLw8tbWVkhynpRi2zY8VOH5iPK8XARND/ZkYYnZHCh0oed5AOCw6Lw6x+IQ7K3BFslCwWI94hFI03LOaxzHAUNymWRhLGOMAWw5rhJajEc9g/JDLXRizrnhOA7aP0d+/6yu6xcwxnzTqTJKGNCBJDFjDB6HiOv/GIbx9jKqKHsXKWsM7zy1cI5jwRZaVIjpAz/WZDL5oJS+BdIz3zAMMDMHLI7jvE2yPPFa9wXDMOAdWbLIBVmAW8HsBwnRWCwGtk/gdVmsIglcgGUESdh+8csDNeDT+2bG2HEBJaodjuO8i3MOtqAH+WHTNOFDXFYpcE8gK7rEcZxDCmiE/Kbrukvr6+s7i1Xa29s7JxKJwB8Qvwb/RdO0e6UEO4D/LxqG0Y/Jf/3117+fMfbDARq5q6WlBUAxAFsANwFCix8bifO+SGa0/kVd1xczxuALWrQkk8nJnufBT1Iw/Ast1m9q33QjJ+8O1D1KH/3Afqdtj+/3yg5OMCeYGtN0znkgU+w4zhIJRqu+DAlgyIu+EG6IZVkYU2BdHQaAgu9c7t6+x9pzCZOsU3zWGG2kupr6TsbYAl3XXy50MRvbNwCsBdAaZJAypl0+a+SsgvM3PBurq6sBygCMFb6lit0PNYFDzqGLHM/+o2SbiVNCjtmoMo4B2AeKr+M4n+Cc/5vcJ2DHWpZ1J2PsBnze5/XRfme/x7mnMeLvnDVq7s++9odPrs+4KTV30ZWzr9u1cPJ5uL6iINlN911r1DfqSATAGBPFc/nlt7756DPMcZz//MUvfvGexx57jC655BJ64xvfKDKxb7/9djp8+DCu7bGVK1deGB6TAzH3Hcf5Ou49gNKcP+vcciRkc0zYxUSEhCL0m7IUJRzHuVr6v2Icv840zeC+Wpb1AcYYGHp4dp5vGAZAwgFLSOY5Aw/tWCy2Svp5Awh7Wtf1iwbzrCh0skOHDsVzrHsAUeo+Yk4DszLsY1qqqf2+tyzrWsaY8gYu6C+aSwRAAgXOW9QzFJValjVXSpGrse9Jb3chX6xKHii/z3XdBXV1dR0DNVyOL8z3ACr/oOv6lSdwTg973CtmLcb9B03TLDpv9vT0DI9EIkjAmBp+BlmWpebbPql0oBjlg7o3+TvD59u27QflHCe+HmwyUiiJq0/TtMtc1/047pHy2i51Hwa6ACUnDSBYPiOVcsj8wSTKFQJr4XmNa0Vyhed5i+Px+IsDtSWRSIANr/ohdgXIHby75hIG/rW1tfWEJXEd142tHPx3jcDJBGyxqA3gobOzkx555BF69NFHqSuZoljTSNJHjqJpc2bTGXPm0LARTb7/XyaDN0spQ/h3DUvl5JUIVCJQiUBZEegn4R7ygQ3LH0PqFWAnACiwMeHRaXV1UW9Xl/gL2ePeriNCZQAgLeZDAez6yKoPBuElVHhzGkLita6xUUgdQ+bVqPeZtAL0q64OwFjhmwowUgKSAcgUurKB2Jvha1CMyCOHDtGerVtoz9atZB88KKQTGw2dlixeTOcsXiTAWiMeFwDmySiC1SgBz0BeWMZISRKHr1PtD2D2SFcXdSHuvb14ZxdbALp6nogxrlkAthKMFVLHkJ5WLGP4+PoQd+B9ivMapklx0xRANf7G8TceF/8HYxb3BkCs8AF+lZcjnZ20Z89u2rN7Dz27Zo3YHI9o8WWvoUWXXiaSsAQgGqkSMtuKaVvosvuxVHFv5RgSiQaQ8JaggkiAYPCb9aWLcY+ERLhjCxa6deSIGEN2Tw9ZPT2Usp2ANa6SFkQdktUMn1+wziFLDtnkODYpoYx/C8lk4TEN4Bhs4aMs237jSPZFZXbr52+ckCW3V3kvqTS/EoFKBF6JERCArfRDx/uCkPzvtaizfT/t3PAC7dq4ngxNo+b6Ohrb1ERz58+nOfPmUcOpU82oALYno+MkEgkwTn+u6maM/WrlypVvSSQSYIeFPbvub2lpKUvecbDttG37+pxPWIs8brfruouGsvgmF8sAPNRJ4Oa63ALpEiLa6brukqHU2dvb26xpGhbMwDDu50eoWGEAqiAJOpT682PlOM5b5GK8/1LJ+ftN0/zRYGMa3t+2bQBzl8vPNqXT6WWNjY1Cb7Sckuc5uRZMMLnw/qBhGKrecqoquU8OeD3f8zywzfq5YjPGztF1HYvexxTHcb7BORf+gQPtFz4wz8v3+4ZhoA+WLJIlBPAbTEhV1koAvKTsqATPwcgGkPBnwzDAUlb3GsC6+u5xwzAuKNmgMncIy91C5tU0TSHzWk5xHOe8HMMb9yT4BQdZ0Vgstl4mLIDhtUOywIv6HOZJ/t6TSqU+XVtbC1bpLEhLm6b57vz2LF++fJymaQWBSbWvpmnn3H333c/e9rsV/cYOvr9ixjut+ePOnR2LxQCsFi0A/R3HAbglGLJQteScLw0v1m9q37SUkwcAgzXHRm7pSHbc6pH7UygwjdbHWNFIFOzLfzcMQ4DGtm1DHhrzkZL/VAAbYhkUx3GUVyRiB8B/bM7X9cE91q4qThR4NdfXNNCw6DAvJ+8OUK2fj6yq7MX2jd/xiOfJnLNPzh41W7AQ8wuAFHkPIaH6BMA5x3EgL/s5SIJGIpmztnftxdysfH+pqbaZjGqBJ5TNrJesalx3JAx6AsxAzFAZfhjuc/ZmXc+tIs5unz169s2/XHXveza0PRn4kZo1de4b53x48hljzxiwT3zpN9e/n8JAP2ObbrlyJXxwRYHkeDabfeLzn/88jR8/nj7ykY+Iz7/3ve/R1q1b1W6f+spXvvJDBTQOlJQRYp+XDZRKiXrcxwbO+XdM0xSg9UBFJg9hzNTkPxukFymAdcT4rbqu/6KM+jB20YZo7jn2HsMw/stxHByHZ/3uTCazcCA2YKn68T3nvEr2sfPV/pzzfzJN82vlHF9oH8dx3sE5x9jTijFWwwzS8LjMr89xHIw3POOVXgyX7O9j5siQekeP67rn1NXVvTTQNcjxBTbuCWGBhs8lnyVIHMKzCIkmUM9oRFKEaZqfKtau8DNI9mkoZ2Rt2wYzXHmoQwZ6yGB6/rkty4IiB8BVVQaV6BViSWNNDn0T73VQpRCJQwPJPpfqY3ky2GAXi8StcseQqr8IWAsp5T/JcfBa0zT7zf35bVu+fPlITdNKeQXPbGlpGbDflbrmyvenRwROJmCrfACxQP7kE0+I7UBXN3HIJRomTZs7l86YO49GjBotFsmxmKq8/bDAWymVCFQiUInAKykC/bw4JbDkSwVHfCBOJrlivzATEJ6Yrut708KvO+UkhcQxwCWwA8ESTDuO7/vJPSEZWx2Nig1+m7XYdF1IvELeGP+vqfW36qgviyzkXIXMrAQUJYgpWIqYT5Wk6yACGrBrpXQi/n9g717avG4tbX1hHdVyj2LcozEjRtD8eXNp/rx5wntVtC8aHcSZyttVALTSK1YxXhUTFizYPiT+QPIYAHXYUxb3w3UFQNtrWYJZK/xYU6mjScn44QOAUAMoKMFy9VkkQtGaGv8+gKkp5Y4FCC/iSuIz5Tlb6K9gNAnW5lE/1PKu+pW3V093N7W1tRGkkZ9ZtYqefn4V9aTTNGvpMpq99FzhnWzW1Yv+mn8fil5NWF5Yxkj1Z+Xx7LOT0ZUBAnPBsvWTvSCHnBIJYhhfkE0WzPQUlDv8v32ppBh/6r1EAfloD8aWP75MwQ42zDjVxHzpZIxBJZvsg8dKOhkyzj4LV9UVyGsHUtBHgdvT4b6/8npipUWVCFQiMOgIcCKtypfix/vD4YMHqaP9AB3a+zK1bd1M+7dtoZENDTRl/HiaMmECTZ46hSZPmSoSj05RqQC2JyPQH/nIR6a7rhte/GlvaWkZnUgksLgK8EgVnmOrTv3+97+/80S2w7KseYwxAHF4O0x6nrcoHo9vGso5bNsGOALvQCw4A1yCh19PJBI5eygLepzziOM4WMzGYuuDOflYLGyKlYiQ319bTkZxaTG222CuQy7G43wKGCvIGhpMnWEJUkhb5yQTFxuGgb9llTz5R4BeYF4vYoxtBjtsIOnbsk4Q2smyrPk55sxjkn2pvnE551eGfSfD9UqWrEg4CEusDnRuKeH9nDzPA5LxVJIZi/5g2/ZfwUIL1d/GOT/LNM0Dpa4XxyeTyT/npLMBfkHSFpKpgvUZ/u5Ex1ay+AAagGV2g67r3ynVVvU9QKVIJPJU6J5weGzGYrE/ShAGYwMemgDUi4JoR44caYhGo0/ngFlI+4qYh2L5vGEYYBoWLPk+2/k7McZaV65cmfjdCz+ZsnbPY9s87gW/qMyaugc//drbSyYV2LYdVho4hv23rn1dcw2r3ulxT2+oabCSmdRr0zyFxXe9oWZYR0O0AWxrMKKvxhzBOY86jgNgTQHAaPZHDcP4Xrj9tm0DHADwAL9EeE2eRcT37LF2b/I4f53aN14d58NrRzDO+U2maX6rUKA2t2++LEuZfixaxui+WSPnvK9YbEPzw85MJnN2TU3Na+D7DeAYLLYd3TuWE/H3quMVsxbMdNM0wwk9RbtUeLyFQU8pQQswQ8OvuHan3U25KTCR/zpr5OwrNh3YtHhz26rHN+x7HAkiohi19fd/5vJvlkwcuvvhf9lxsHefYF6j5DrErV+4quVf5FirTSaTa9etWzf9N7/5Dd10003iR/zvf/97evDBIHzemDFjRt58882wDMCzcI1MyjiGpS3l0R+BAkO5II/jOONz8xoSBJqLJSvkBzRPVjeQsMV+YQWEXALB5w3DgE/1gMVxnICdqbzdHcf5V875/zsRQJg6uW3b6E+BFQFj7Ke6rr+nVPuKfS+TTyBrjL7Smnue+b7UoYL5pqamBvEFg7SoUgEScGKx2DM5if8ZocM/ZBgGWMr9Soi9jLFxaSwWw5w6YAkBlUNORBsgDioRa5dM9JgK9QvTNIMkj/xjAZ4nk8k/yWdQ0KdlAhPGIhIBTqgffcgzXTUHHueXACQuFT98L1UKML6QxLWcc57NKXxAChmM8AuV33k5deXvY9s2/GoFSI25NTd33yIT/spORsGxhcBay7LGK5l5jCnTNL9Zqo3XX3892Oxg3Bcrq1taWoakFFPq3JXvX30ROJmArQI3wGZ69umn6Zmnn6a9Bw9Sb9YjSFtMmzefzpi/gEaOGy8WRiFbCOlDL+uKv5VSiUAlApUIvFIiEAZrlaSgYusJQKeqyk86kbK5AI0AxCrZ1kC6FZ60vVbgzQkwCQxYALyKUQiQyGyoFz609cOHU8OIEdQwfLgAa2OGLsBZAFbAYft5sIbYfj7R7/iYfiqRBgCyAm9f3r6N1j35BL3w9FM0fsRwGjdiBE0eP45mzJhOM2bMIEgCg0mKNp7ogmsVjNhsFpYzwpMWoKsj5Y3h+4t/4zO1nwKr8Vd4zwLMC3nZCpA2EqEqyTiqlvcR14vPwRTG7zuwZevBbK6rEwvXZtwU8tOqBCzOEJAf/gz7nS6gHYDvjkMHqePgIXrq2Wfpqeeeo45eiybPm0+T586j5rHjaPioUVQ3rNEHbF038JYdap9UsRP9UHChSYw34Q8N/1uZrCDkk7Ou8LSFfDc2MG97On0WuxiXYLKnwWTvE4Cvz7at9kF3Hb63fnKEYLQDxDV9H1x8HkWihPAX9j1wMWYxEIMkDdk/+3tCHwXpT5c+cKLHdqW+SgQqEThFEeAkns/RWFTIxO/duZNe3rGd9u/cSZ17dlPny7sFWDt/zhyaNWM6NTU3U1NTs3gOnqJSAWxPRqBvvfVWra2tDTKy8NIUBaBKa2vrlkQiASbhOaHzrmxpaRFScSeicM5Nx3E2SGldvJkW9ZcrdT7btiG1+Qkigtwc/BQFy02y0UourBaq37KsbzPGwFTZk06n5ylWakj6EjK95yg/21JtHOj78GK8fDEcsoevOk/IlxAvmsLzra6urqCHZbG22bb9W+nJ2MM5XyslDQFOnjUY4LdUbFKp1BTXdQHcCznYUF8MfC7z67AsawFjDH0U7LCyGGp5ksNYsIaMdapU+/C9bdtYxA971HZBArjcmIbAsT2c8yVhkDfsn3ciYxtm8Q1WglLeE4COgV8e5/yzhmHcnltEh2T1FUTUGYlEltbW1ga0xPxYSulwJH+AFSVi7jjOf8hY7nVdd+FA7PREIpEf991yzgi6+syZM8clEok/3P/CPedu78CUIgujlMbcGZ9/wz04pmCRDOKAsRqWNFYHvHjgxS0ed6fp1bpbV1V/fnuq/V74yupV+uHm2Ej02X4y43mJEphTj2G9WZb1Pgk8YHz+VHoc0svW7l/DI1ed26g2+ppqmwGk/Ldpmu8qdBEv7H5hWHW0er9HbpAWrTH2xMyRswNWY/5xIYliy/O8JZqmgTaL+4Sn+kd3WbuaiHMBcqIMrx1B8eo4ruVRwzDg95kpNW7keANwBoWC9XK8WTJRB2xlQdU9nDrMezM9cMHZWVuTXNiXqZnFufbXx7b8OnagO3TrGH/XLVe2/vdA53188wO3PLTll0G78URjrHr2F678DyFFqjxe77nnHvvKK680Ro4cSWvXrqUf/aifkMHv77jjjp5c8gTivVtKmQpj3XCRQA2uD32grASb3t7eJk3TMK4AJv7aMIw3l4ojZHWrqqqekR7d/diJsj4wRCFp/SPDMN5fqj757MV8C3bmLw3DuMa2bfhk3o1jc6zAc48HCFPndxzna5gz1P9LAYql2i1ZxErK/QeGYXwo/xjOeW0omQSSzgAHC87xtm0j6eI1wXTB2Kd0XVey3UHVvb29l2qapnyaE4ZhtJZqq23bX8ztcysRdcvnxAljRYbedyDHDMB2EZQ+0un0ouHDhyP5o2BxHOc+JDbhGIz5eDx+KPeMBwAIQNQoV5a71LWr7/PYq/j4xVQqtXSgNobrzvN6/zLmnpy6g7j/YISbpgmW9ZBKMpm8IKeMgrow3yFpZrn0YR8U+1fOAXjHxPh7xnGcy6PRaDQSiWBegG3EfYZhFE2aCTd+xYoVH+ac90vqybu4T7e0tNw5pAuuHHTaReBkArahOZw2vPACrV+/nna+/DLtP9xJB7t7aPKcOTRp9lwaNXES1Q1rEDKKWNiF9xwW5AMDudMu6pULqkSgEoFXQwQCSWBARL5ervzrt17goRx4DUApX34YksZgeQIYAoCYErKtlgRuHZ/9lwSz02cJAmiCfCwAIN9Xs1osogIogpcmJI8hgWzU1VFNtEZsAFBxPnFOySTNZ9EqgPl4ACIfEPPBWpyLey7t3ryZVj36MK17/DGadcZUsZ05ZSpNnjKZpkyeLJJvFNu33HusWI/4C8asAlvF51JtQckfKzlcxagF+Kb8aAHWipin0wFwLoBX6Scs2iN9U9V1AVxWG0BbgLTKOxb/VmxZANEAauFJK4BzAdoFrm/lXuppsR/i3d3VRd1HjtCzq1bRc6tW0f7Dh6l+zDiqHzuWxk6ZShPOmEZNY8b6vrMSsB0Ky1u+q/cDuxVoC4Zz4BVdFRGy4z4DF+xb1x97ti3Y7E6vz2bvAxMXPtEYp/CKBusWfS6T8d875LhGPwa7ParrpDxujzLb4YWLsQj2bY3wp4b8c8AE1iRACzcyX8E7YHKHY9BPDvq06BmVi6hEoBKBV3IERLILg5pElVTnqKEdL71I2zZupP07tpPTcZBShw7RzDOn0eLFi2junDkUj9eJhKVT+LyrALYnqxOtWLHil5zzMGvpwzmW7coVK1a8lXMOb1lV+iKRyKjvfe97R05EW3KMUrBkrpJ1lbXYXei8Id9a+Md+O2eF+E/+ex17p67rPxtKW8MSl5zzxaZpQnIQbI9Pcc5xDiwAX2gYBiQJj6vkedyh3WX7oRY7cZh5CmtIsOWKyagOUIdiW2EXAHT/AODXdd1l8Xg8hIod1+UDCB0Dr0S54BmurChTTIIUYFSPzjFe/xaLxS4v5R+b56O4x3Xds+rq6uAZWrJYlnUzY+wb4bHAGLugmExzfoUhBucxXry2baO/ghEHj7ulJyq2eYDrvYZhhMHmAa9ZSoFjwRmL0KoIMCjELrekDHI/P9ZwxVJqGCxFMJm2Q0a0qqrq3dLLtCxPv+uvvz7sVYnqu0Bqwr1X53r961//zBVXXHHOqj0P08PblKpn0JJP3HJVy12FLlj2CXi+iussxP7bcnDLzzNe39uqtGpqija9e7/T9j5i9Noqrcoaq481NS2yOZ1OLx02bBjahTniBs55eFH9Lznw63WKnY99JLtUyGNiPlEervvtfX9Ie31QBhAlVhXrHhkbVS8Z2WC2H+PrjRjvPLxjXzKbHKWOY8T2ZNPugnkT5xWcq6VEMeikYO2+njGGewjQDzH94a6eXY8S44EHpvTORXxeSiaT55QDuOR5ZwdMdMuyRjHG1uTAQdFeO2vRoaTAQh3ibAkxMon4g3a6x/zT+h+FfihRd1W2euo/veXfi45ZsMkf3vbrp1fteTgwGmJEP/vCVS2CDZxMJi/yPO9h27azL7/8cmTGjBmsvb2d7rjjDt+DT5YbbrjhdxMnToRE7EDe2YZt22skiPoLwzCUB3vRsSX7G8BayDM/KcHEAb3E82R1+3nKSiY3kg0gbfyU9JsdEEiXY/IBKZP/Apj+OeDyvJxSBD6DxPA1uq5jzB5XKQDW7cpkMmcNVWI5mUzCkx4sUABs9+u6fk14TMmxBGnzYL7p6+tbpMZl/sXky/Qyxm7UdR3P9n5FgoaYC+swVk3TvLFUYKRkMxILMpqmXR6LxQCInpBi2zb0u5HwggLAEYkzRzRNOysWiwG8LVhCiWaHZaLZ9lQqdabruvCyLVuWu9yLkHMc+pTy7x6UwkfY6x0y6tls9isSBEWSR9me84XaG/ZSRyIT5xz+4ecSkRgPA/ljh+srxKyFf7T0gEZ9z8sklZLJLah3xYoV3+acF5Oz9jKZzKgf/vCHxySOlHtPKvudXhE4FYAtmFA7d+ygXTt30tbt2+ml7Tto+549NG76DBo7fSaNmTKFmseOoZFjx5CbccViKp6l/bwhT6+wV66mEoFKBF6BERBesUqyFh6aUqpdyB5rPpCnRcDmYwKk7evLUCadEUAQACGAQ+mkQ6lkkvqkLKuQQBafOb43rQRYhbyxYZIRr6M64aE5TAC1AgSK1gjGLoBPeGxGQgxenFu+q/q+mv5vwCFJHpe6Bb7nJ34KMV9qGHP5pk206uGHaO1jj9CShQtpyVkLadb06TQGQN24cRRmqJaqX30P8CydBls2SbbtCE89gK54duC8QnYYtjdS3lkxbRFPyCAj3gBucQz+AswVx3ieWGRWoCvAVmwAXwG4AnhVUsaIt7i/uP8hH1XFvgWbsh+4K/cv9xpPp/0QX9wjbGvWrqU169bRnrY2ylTXUKaqhibPmkUzzjqbJkydJqTAAcBzgLZDkOUuFDcFOgR/xThFMsVRf2AMCZwbih1CnlzIJwM89uWyIaMspJLTabK6fS9psHHhh+v09Ir6MO4AzPpj1ZAAbbUAaX255FoB6sJXGmxcALpRHVLlUeF/iw3tEP3WBSNe+vni/7J/qrGMv8eTXHE69a/KtVQiUInAyYmAUMsQigTwB0eSS0RYHLy4ZjXt376dyLGIOTbN+soWSgAAIABJREFUmzOHzjtvGc2fv+CoBcCp81+vALYn5/aLRaJPSABFneJnOY+sd0r2LZhzU9QXjLEvrVy5EsyR4yqWZX0G3nOykt8YhhEwygZTMRbMOOcvSMlWgDKCWZtbeP6SYRhDaqdlWXMZYwBiha+fYnE4jvMu6ZuX5Zy/wTRNxfQZTJP77Zu3GI/vikpvlnsS6QP7N+k1OyTmckj+Eae9H+xn/CPHMrpgsMDvQO3u6ekZrmnakzmg7My8/e4xDAOMl2OKjNkTkHeGP3EqlVpQCkDK81EsCsIUOp/09kNygdJFGVRMLct6L2PsxwDO80HeELDuep53RTwef6jc+zzQfnmA6+90XX9TPrhR7HgpJwoQKPD8lJLgr3McB2MMLPsUY+wy6e9ZtCm2bX+fiMCCOwxAwXXd6RIYwsv/60p5+qHiD33oQ42RSKQfSJc7N6SzA4/fSZMm0ac+9Sk62LuPfvycmlb8ZjGiP3/hqpbAKzjc2BDjTDBHTdMMy13T1kObl/e5mVaNadRUO+K7B5IHTCL2AY1pqTH62Noqraof2zyPiYdTrdN1HWBYIKUr5xeAdmC03ckYgzxsc0eq40kr07tMtS8aqdk/Sh8zmhEDGLMwFosVZAnv69z3ZFffEYADqthM0xbOap5VkPWcSqXOcF0XAFS9YhPn+jj+fzaSRXb27PwKEZhnTAAtCqwlogOMsbN1Xd9XTh8NeWcLBm88Hn9Rgrhg1kK6nvq8PtrvtEH2PMKYdrXnefsYI8xdRtvhbfTUDuSJyPvI6H++cGXL24udGxK/6Uxq7X3PfWN4d7Iz2I1z/tYvvrH1F9J/GizH0Vu3bt0ybdq0M5FpfPvtt1Nn59H9L7zwwr6rr75aaGUN5Ilt2zbAQ4Blz+m6fmEppr5kfgKkFxLLORboReVIyoc8jrdns9kl9fX1QWNt2/7fHHP5GshpZzKZJeWAoYphnGMU7kUyEoBzxhjGO/rjP5qmGU5MKedWH7OPbdt4XoRBX8y5i4diTYDKHcc5B77ORADzqej7gm3b8EOGL3KnpmlnFwMwQ+xX1fYvGoYBWfR+JS+Z6g+5BK03lAqITIYQ8/iJ8KAPn8+yLNgyAARF+WUOYHwL/lFKScS27Y8RkUpaWYJEM6nqgXkISRqDSugpFQOpfiH6lNwXcwCSkZAcU7LIxAYcj3kCkwA85lVS13G1VV436kLCyD2+JLtQztjHOV9kmmYpD1nR/jxm7dOO41yB8WzbNuSawagdtAx2IpFQc0qhGP2xpaUlSOYpGcTKDqd9BE4FYAvwtePQITp08CC9+NJL9PzqNbRuwwZqmjKVmqdMpTFTz6CJ06bShGlnkJvJUspJUaavAtie9p2vcoGVCLxCI6CYtUcBW5+95/uQMgHaAixM2kly7CR1dRyirkOHqLer02fS2rYAGgEQCY9VBTwSl/KrVdQwoklIHQ9raqbhI0dSY/NIAf4Ihmp1tS8h6/kMWsUqVX60+cy8kwX0iGuORARY6ss499LOjRtp7aOP0PonH6eLzj9PbHNmzaIRTU00oqlZxEi1r9RfdfuTSUf4ytq2Td1d3dQN4AyAINiy0mc2AKYlQK0AWYCBiDFAROVnm3VdsdiCuACsBUALoLaxsZEaITHd0BDIG0PmEfsAsK2U8iIAAFQwnPv6aOPGjbRh4wbavms3tXd1i23a/IV01gUX0hlz5/qAKUBSBVYep0z3MS2U9Snxb38s+BLJQmJceUzDP1gADj74L64h7Usjdx48SJ0HDvh/Dx6gIwcPBmxb1INEimhtrWBfk0jeYMI3GtLlMd0UDHgTSRf1DWQOqyfDNKk6WkXVNdU+YJuFh7LvJa3GtQJsT4R0eXl3rbJXJQKVCPxfj4BIPEMSVuAHzmnj88/R+mefofad28kgTjoWc89aSOdfcAEtWBh25Ttl0asAticr1B/+8IfneJ4nGKSydLa0tAhp2gJg7pGcHODYO++8Ewy3IRXp+QcJObxhrZUMhCHVB4ZTDlBcwDl/jDE2X/qPlcV2KtT4zs7O+mg0CrbZhLDMrmVZVzDGsHAIBtLbdF2HT+5xlzyWz6BYn4VOnufPil0+bhgGFrHLLoqFhgNkXAUwxhh7u67rYcZ12XUW2pFzrucWOQHe4L6FS+AFWui4kNysJf2JtwzUEM45cxwHTGv4KAJovKhcZqyUbsXirvIVHlRMLcsCs/J3Euy92jAMAL+ihIH1cv13ywl4GHCFH14sFsMi/4AsPlWvBJUwNsOespCyPddxnJty+0HiEwDbP5RKWAgzh3My5ZCfTClPv2JstmLXt2LFir9K30WxC2IKb+Pw/p/73Oeoubn5qTseutHgEhBU30eqIvP/+fXf68cEdhznGs45AC+UY9h/uzp2zXSy9gZOXBteO/yZjvThnzNO3yLGMmNio6ujVbX92ObSl3RtSF6+nXO+MAwAOI4zlnMOJutIsMY452fAI7unr3tHZ7ozSIyp1qq3jdHHngHWuKZpFxdLkujq7fpFm73vLf5PGL8wpl0+a+Ssfl626juAltFo9DmZICGkP0Meo7v22nuvy3qZPyqgZVh0GNXXNOBwm3N+rlIaKNUPQ2M0YPfnMTvJ4x61OftSWS9bS8S/Rp72R9K4OHddTT09vuXXtPXQ0VvGiCe+cFVrQSlaAMG9du+a5/b8bdoT239/NBZEL3zhqhYxv6jr5JwDtBWepXfddRft2LEj2H/OnDn0wQ9+EP0LPsRIylHgWL9LDknSlpT0xoHSD13JiO9wXXdJOex+27ZvgydtIU/ZkDdoSXalanwoEQf3c5mmaYdVfyxXTrmMe78Ezw34ocp94TWKORfg4KCLnIMxJ4FpDi/5NxSaz0JJYEiOuCCXBIZ3g2NKiP0qvivGmpWJQWDGIhniRV3XF4cTLwrV3dPTMyMSiYCxWpe7/q8ahgGp3RNS8nyKgySqUtLA0qcV+6NPCz94JEpFIhFIYmPOQULPm0spVJR7EeE5Th6T1TTtknITvaSEPuSnA+9o6Qc+t1BSTbntwn7yunF/IEf+AJIAZOJgknO+1DTNomoR4fMUYtYyxiD1rhIRy1KPyG97IpGADzzk448pjLF3r1y58r8Gc72VfU/vCJwKwBZgAzzvrN5e2rTpRXryqafoueefp/joMVQ3ZiyNmjKFps6aRWfMniVkN/vSfZTpgzTh8fkvnt53rnJ1lQhUInDcEVDyuJJJKyRNQ5X6zDgfMBU+s4IdC/ApK9h5SbBBLYd6jnQKj0ywbAHkYsPCaFU1WLK+n6tgaCqZ1doY6fE46Sb8MU3pl2n6rFoFLEk2ogJ5AoAnj6V4MsBa5VcLwItFIiIGHfv3U0f7fmrfsZ32vfQi7d+ymZYtPYeWLV1KZ06bRmY8TvG6OgFKATgNA81hyWOAqfAYBUNZyBxz7vvRplNCzri3139WCHljsJTT6UD2FrEByxVxUpuQMAYbWoDpigUt/zLme5Nii0YFaGuAXYuttlYwIlEP6sTxlVJeBHCPBWvVdWnr1i20detW2rpjB23b/TJt2/MyTZk7jxZecJHwqQc4ENEA+vuMZyHdfaJLCLRVgK3vvwyWvPS5lT7MaoCLa5AMXCRZiM2yfIZtb48vbS5lknGtwq4ByRfi8z7fR1f0r5qAYWvW1ZFRXycA25pYlKK1UdIglczQRyOkyfEt+mkAIPsazCIhQXrhnizG/IkOe6W+SgQqEXiVRABzJOYr+ezEM9lxYNfg0Ja1a2jz6tV0pG0fNcdNaoqbNHfuXDp70SKaMROuZ6e8VADbkxnyRCIBBlvgY8sYm71y5cpNiUQCYD0WkcIetx9rbW1VknyDalZPT8+ISCQCcBjshkOMsbN0Xd87qErkzo7jfINzfjPYe7lFbawQjJQSdBeUYjsVO59ihYW99hzHWZqTzANjJsYY+4Su6wXlVQd7DbkMRIBfigUML1D44W4bbD1qfyk1CqbcWHzGGPu6ruufG0x9Uv4R7GIhwwrgWi4+D1myutj5Lct6RHriBrtgod80TcgTFiyO43wSQLr8Ep7Hx+jf5h9oWda3GGOflp+/KQyaDhQbMPZyoA1iEUjNcs7vME3zM+XENCf5fZb0BMUY6gecy8V3ABiI81cMwwAoc9yFcx5zHAd9dWlOhni1lEi1yq3Ytm0AZq8L7Q82JcBbMLlEv+ecX2eaJhjDRYtlWdcxxoQpKOf8Cs/z1oQ8/VoMw4BfZtklkUgE/pryoPba2tpd8ENUlSxbtqz76quvnvLtR2+6JcdKzZOV5F+45arWL6t9JbiK/l1XzN95y8HNRzJepsGoMg+lvNTHXC/7cxzfHBtJepWOHy6XxuNxsEFxjYg7gH3BHEVCswQ4AwBAMjyxD56giDOQwo/ZWbvrUPKgQEVRNBbZNM4YN0v8UGHsBl3XVX/vFy/btr/b7uz/eMo9as/JOX18zug5RRM0QqxQSHVe4DgO+vKXEYPudPcbO9OHkdggPIsB1AKwleVKwzCOIqED3DnbtuEfe4vcZYVhGC34d4jZKb7a77Q5aTetE6c/kZAb5/DL1uuq6yiq1dD3n7yNZ72Mr6wo1JG0M269+u6Ckq+2bf+uPbn/DX/d9HNq7w7vwr5wy1Urv+w4zjtz3uwAOxzP8yKapkXvv/9+euSRo0q1kydPpk9+8pPqypYbhgH23TEl5PWKewyQJ5zsVDAyIQB7v6Zp5xZjS4cPtizr/YwxIUud8+1cFgY8LcsKZMI1TbswFosBIB2w5LEzr0ylUo/V1tZCqWAO+qNhGMfN3pMSu5jXwu8L7zNN875S7Sv0PaRrcwkLD8MjWHonIwHmmOSusAUA5/y1xZJJLMu6jDEWJDMM5H0e8iyHOgDYukV9sNF2+W4jfEs55z83TfMdQ7nmQsfIuvEsmpTz3AXzFAkHI0o9j3p7ey/OsW/VHPV+0zR/JNmr6PgL8bw1DAPJaGX5uJe6HjnH4f7PUvvCB1rX9QF9p8P12raNpDDYcUAhAO9yYKzimbQplUqdW0pNo1gbJbsfscDz7CkAtZxzkXiXk4R/S7ky4AMwa18v2cCosuz5UrX32muvNWKxWLFntd3X1zfi3nvvPSH3qdR9rHz/6ojAqQBssfiIxQEwoTZt3EgP/+1v9PjjT1D1sGFUPayRmidNppkLF9CMBQuk9CbkC12sXh61M3h1hLPSykoEKhF4BUcg39c1YNIC7BNgSpX4sYAfDQBPBIsQPpepJKUceM861JdOig3/dyxbbL6capfwp/XBTk2AsABl4T0rmHcN8KGtJ4A6erxOgLkAEwES+1640uxSSRyrOEowB/89Xs/LQsfnA74+0OWzif2/EQFU7dm6hfZs20LdbW2U7uygTNcRWrxokdgmTZooPXirhbSxAGAhNysALp/5qjxnEU/sg+eBL3Hs+9ZiS6VT5NiOWEQGWAuJYxyHOGGhWbFlIWccyBrj32qD36hhBGxIBeaq68H/1aYAXgVOnwzg+xU8FI6raYG0Mee0e/du2r17F23Zto3WbNhIa9ZvoEmz59CCCy6iMxcsFPcCzHHfB9n1QcnjOnv5Bx+9p9J7+uiPiqASXwHdZ+WKd5Ws72WLsS76oW2R3dNDdncP2b09ZPd0k231UBZy6H2+U4nvPR0VQC3Gux43qFaPia26Bn63/oY41EKGG3LK8K2ORoN2KDa9kkxX4G2hcV/pq+X3gcqelQhUIuC/O2CWq4nWiLkH6gKdHR10pKODdmxYTzvWr6fk4Q6aPGYMTRozmqZPn04zZ8+myVMCHtCpDGMFsD2Z0U4kEgAjwEBU5eMtLS1i4T+RSMBfU/jCyrJzzJgxZ9x6662DTrXKeeVBEvI14hGbtwg9mOvLW3zuwOIlgGXP886Ox+ND8vgKebztc113QV1dXYeUL8ViOIC1Icss519bGNAC2ZIxdmnO5xJgzpAK59yUbNW5Mrb/qev6tYOprLu7u7GqqgoLzpMhlylZpWBa/9AwjA8Opq5S+9q2DblMIbMcKi+m0+lzGxsbuwsdnyc3W1DCMv84x3E+nZPL/pb8PACPSrVPLu5i4VnEUxbBSCx1LL6Xi7pgMDVhYVjXdSQWiBIG1nP+lz/Rdf295dRZzj45D0+Aav+Axe6c3+O55bD4Qu36L/g+h84Dj1qw8OZIKXCM2U/puv5vA7UlPDYVc9i2bcQS3oB/1XVdjP/BlEKyyOecc07PM888AyabKJqm9dx99931t/3hw5dy1wNDKyic+LNfvKr1HHwgGddoD/4PBiv8nft5TO4+vPMZK2MvqdKqssTZ27M881N4ZzbWDicAivn+2Hn9GUy2Y+SeHcd5MAeQXAaZZOlBuRJg6wGn3eXEhfywxti6ccaEyRrT4Jf5M9M0w/cjuB7Lsu7s7uu6oatP2ObKwn84e9TcouM0lLiw3/O8+QAOpdw5z1L2yr3W3juJ8+moDAxXSCHL8mHDMFaWc79C8t/Y/T8Mw4AUK9itYUlWOpw+nOzt6wFrfYfH+M0aZwI4qauup8baRtq4/9n0Ay/+19FfQ4weuOXKFgAixxTLsu7ozfTcuL3zRXpoUz/L8myVxmffcMl3wCaFFCskoJEk1LRmzRq6776jGGJTUxPdeOONwhdpoAQKqT6AvqVJYFD4EA9UbNv+npQRhywwknIGVARAXdKvFcBiVb6nrFSoQH+tLsWuVO0KszNz4PxnYrHYd2zbfkgmzAgGfSn2aKnrDHuOqn2HkjSkjpXJQwCUmyCHq+s6wFb41PcrjuMEjN6BlAry2K+oo9UwjESRPqWYkvCMPt8wDDwXixaZsAEgFUk6SIY4v5DfdKkYFvvetm2AtfApRgIIEoDAzP8LwNZix+SpbQjPV8leBWgJ6fV1juNcUI4sdzntBiPZtm0wVoOEK875Z03T/NdyjpfzBJKCMFcc0DRtied5kKmGvPCg5NjzzwdLhGQy+SeoNOQA5M2u616t1B5yPsP/bBjGV8tpYzFmreyrYHRDVvxzpml+vZz6wvskEgk8jwq+A3LOv9va2hpkkwy27sr+p2cETgVgG47cls2b6fHHHqOnn3qK+iLVlK6qooYxY2n6wgU0feFCqq6O+rKF3PeIxOJlpVQiUIlAJQJDjUAYtPHBWB+R9Zm0kk8b0Gp9UMmD72YmIwBY+KoqBl7Ktijp2JRyANymhOQxgBt1DOoTQAx8L02DdBPgTVyAtEZ9Pemmz6oFmKt8UgHMALwULD6wDyXLrt/1Kl/dIQahH8Aj6wquP0wpVtCVBGxxOjBgcb1b1q6lzevWUKrzMOmMk6FpNHfOHJozZzaNGgVXDH9RGCCrAFtTkLb3ZXPVBiA3lfJ9ZsFuVEWxIUUd8OVFTGSSj+t5PisoEhHgH35jQcZYeNDKLQBspT8tvgeDUYDOxxm7IYb8/8xh7WBd72+nbdu30bOr19Bzq1dT08TJdMbCs2jSzNnUMGI4NQwfIUB3BUYqRukpDZKSYlb9X7HqGROJGkjYEFKhEk3G+BbeyI5Ndk+vAG0dq5eSNryqLepLpUUyB8Y/5I6RlCb8jgWbvoqqBTBSTTW1MYrW6lQbM6jW9L1wo7ruA9lSZhlJEb5cc6iEEjXk4PKbptjEJ1pa+pTejMrJKhGoROBURkABtmD919ZGybZ6ad/uPdS2Zw+1bd1C+7duIUolafaZ02nW9DMJBJTxEyfSqFEB3+xUNrcC2J7MaK9YseLDnHMsLKvyi5aWlrfiP8uXLx+paRrYJcECOnwBW1tbByULHGZeHY8ErAS8wGoCSKvKkCTo1MGO47xFsi2QcrXUMIzVkoWHhVowzo7LNy1870KL8dVSprCo9GY59xxym8lk8s9KMhY+lFIG9+gbdRkV2bYNeWKAOEeICAvV8DZ8CAvlZRxe9i6WZf0UrBt5ABgjtbm8gDbO+VmmacIT9Jgi7wWALlD+yvI8lqwrIDj4SfNlwzC+UE4j86Vb5THPgpFYjrSwlCRGv4HsIuSdITcp39W4IZmYYLU9ruv6JYyxQd2nQtcgQUgwk+Bn2QYWUQ6MwN+ySghUUvtD9hisJkiAAwSGfHlJJrBt2xDMR4JDsHCtfDYBIqfT6UVDZUglEgkAWEFfXLZsGQF4w49LVTjn72htbf35bb9d8RQnHrBv8b3msYs+/6aVj1qW9VnG2NfwGWPsk7qufzccpL2de7/S3dclElSqWc3NGd4HFrwZr467w2tHAFjtx5a2LOsfAUypOgqB2iHpc/gkgjn5l7SbpnZnfx8n7vulEnt6vDmhQWMa2HPwvgXAfQyjCsz8tJv+4n4ndHsZe3RW88ZLGXt7wRXSUIII6jvf87ykpmlIKDAgT72ze8c1xIQEKcWr4zS81p9aBwO4SflvMIdxXDBvWJZ1ufTdFL9oevt6s4fTHVWcKKkR/RMnuhOfN9Q0UINk9N7z1Jcf7koevvjofWGfueWqlXfkd2ZI/Lo8+4N9zj56Yc9jtKV9dXiXn95yVct7LMt6GJK8UHQA+Ldv3z76zne+IzLCxfXG4/TpT39a+CJt3759w7x588JJGkF9ed6/N5um2d8sucBIs20bkrhgdkOm9yLDMCCHPWCR4CqAG4D2/TxlZRtw3zAPljWnhZmf8OyEN7ht22APA9wXDPoc431/qXYN9H2+N7Hcd8jWBBIYAwAKtYjV6XT60kKJPBKERfIFGOq3GYahmN39mmvbNlakAHoK9YmcFPB9hmEACDym5MBR+NRCxh79+N26rpeUoc3Ne1B6eCOk1V3XXYxkr+OJZ/jY0PMS72C4T5jXING8BDK8hc4jZYnxDMLb+krDMOA7jsQJ1c5tnuctG2pyW5Fz3of3utB3QcJGObEIyQkjUeg8+EMzxr4p1QqWmaaJ5/+QSojhjvn3HxhjiMOknDT8T3Vdh4d4ySLfO9HXwHJ+xnGcywF2y0Q3jGvUN+hEOXXiFStWfIBz/oMCDfGy2ez4H/zgB2U/z0teTGWH0yICpxqw3b1rF61dvZrWrVtHhy2bOmybovXDaMrcuWIz6xtIN0wBeAgwJJsJFihPi4BXLqISgUoETmoEwixSxXaF56SQO5ayqD6z1gcHlbyrYIL2pQVIC0Zt2kkKcBYsO4A24i9kU/Fv2xbgpA/ORgWDNt7QQGZdXDDoBLMOvqjV2Gp8Gd/qaoqAVSslkkUQmM/qC6Ri8+SOBxOo/OtWx4YZpH4MfClXBVwXojtCShb7+RKwfdRzpIteeOoJsbmWRaOHD6MxjY00afJksbCL3z6KJeuDsinBshWfKYZtxgduBWCbTIm4C6noqogvVQx2omGQaRpkGqYPoIXYvgBfw1LIShq5WkoaC8lpuWE/tL8iczyYHjS0fY8c6aQjnUdo1+7d9PyqVfTcqtVUXV9Pw8aNpxHjJ9K4qVNp3JSpQn5aSYwHDN2hnfLEHJUvhx7MDWJgSil0vIP4SRmQQQb71sv2keeCMQ5v6j5KOkmyurvFBkllzA3pVNKXOeZc+N/W6kYgm1xrYH4AYBujaAx/o2KfmihYuH6yh0g2kAkHAbgt6wvPF2GP6H55F5UkhRPTRyq1VCJwmkRAALaMUSwWpVislro7D9O2F1+kbS++RF1791J3217SNY2WLFpEi84+m0aPHk3Dhg0TNgd/h1IBbE9m0D/ykY9Md10X3n6qBD62+CCRSKgFXvX9cy0tLUvKbZOU5oNUKyvmGVdOXRKYgp+dABdkKchoK6c+7CMXfbHgpnPOP2ia5g8LeLy9Cb6G5dZZbL8CLJ+i0pvlniu0GIlDNkigBwBB2cVxnJ9wzt8Nj1cJ2GKBe0h1DXRSy7K+DUBL7gN6IBbau1zXXVpXV7e50LGSPQzfOcgsbtJ1fVEhWczwsWF/2MEuoob8KUWVYOSk0+mlw4YNC9MZC16m9IAF+w1jA4AsWGHCPzYMrKPOHBt28YliN4UA18ORSGRZOSw+dQG2bYPF1A/MBqioadrW3IIg2IQA1EsmLCSTyQme5wExAytbAUOoF/WX7bNZrP8kEgmw4QKmJ4C2BQsW0GOP9VOD/XNLS8trv/TbxP/LMcT7M7sYu/0zl9wBpiwAr6pCDNbO7s7XH0i1/wH+qjWR6K/73DT8mxuNarOvqbapJl+CVEqs/hl4sGz39wzD+Gj4GkKJKj2MsddDmjfj9U3YZ7dhNRNJG1h7eHK8MeGQpkXeRESdkKktBKI5jnODy9072+x9lPUCnH9PTXV07rTh03oKxQ79jIjAVKyGD3U2m/1bJBIBG2wcAIudPTtMCTaRUW1SUy0IjaKUzSiX0rUAGY0cI25nJpM5u6Gh4Yj0H0UiCD6nPrcPvrWics7pPsboOvy7MdqYqaupF7HoTh7+/Pefuu1TRCxoCLk075Y3t/STHgbb1XXdv7Y5bZFkxqY/rb+vL5WxlW8qYnr1Zy77NuRpMedAvlhPp9Ppr371q9GeHj9UkOi64YYbRBYafHx+9KMfzbnzzjvBxu1XpNQr/IknlwvyhCSNs57nXR6PxyHtO2CRLFU8iwAs/sgwjPerA7q6uoZVV1djfAEwKgsM5ZxHHccB8LkIMv+GYVzmOM5nFYjsuu6iurq68HO/VBOP+T4/YUjuAJbphaXm6SL9Fc8ezPfjAUxms9nz6+vrMSb6FRkrxGPMQH21gFrC/bquX1PoeZ7nE1sWIJ4DgzEnYW7qiUQii2prayHle0KKbdsAoCExjg6L9yeoUhxhjM0rZiWBhKFoNPp0bp4BW174wWO42bb9E5ko1ZZLoFiq6zqsLk5ICXktq/oekF7DZb0zhZKrXM/zXhuJRMCGR0IgEp2uMgwD/s9DKrZtK9aueM+IRCKQGUdi2vM5mfewV3vR+gHKRiKRp3OKGNPQN6ESAbA8z+f4uJjVK1as+CbnHD7x/QqeF62trXg3q5RKBPL7Bt5P8HvolJT2/ftp65YttG3LFtq5bx/t3NdGbk0NjZ85iybMmEXDR42ixqZmMuJxwV54wYRMAAAgAElEQVTJpNNikbfCkjolt6dykkoEXtURyJf89RmWmgA/At9IIVnswxvCWzWbFXMN5E6dXp9JB9lTB4w64W0JVq1DqSSAW0ikYrMFAFvf2Eh1w4bR2MlTBCjVPHYMGXVxMuvjwrfSJ8xKmdUMPHClDDCkYUPg7PHObwNJHSuWqfgbYp0iLuHSH/D1vwF47VgWHT5wgJ596EF69q8PUiTTRzOmTqHpU6dQc/NIampuFoxXJD4jTgKwlVLGijksgNuslD1OpiiZ9POIfbZPLY0YMULU09zcLH5LYQN4i99XNTXBT7JXdd88XRvvOI4YJ0hkBmD7/PPPkwPGabSWYo3DafrCs2jGwrPIrK+XTPSjff94Jb5PaEwlY1WMC5UogL8hX+SqKiQNRKi6SqNMNkuZTJasrh462NZGh/bto4Nt++hQWxt1dRyivmRKyIJD/jgGr2rJrAVgC6AWAHZtTKcYZNMl8175WvvJHr4MuC8CwPykDthEYD4RKgBSXjo8j6iAVADbE9o1KpVVIvBqj4ACbA29lnS9lg4faKcXnl9F659fRX2dh4XFQVNdnC665BK66KKLRRIWEqDw3vR3KBXA9mQHPecTCfZGmD89r6XFXyRfvnz5TE3TNuW14YKWlhYsBg9YJNsD7IjhOabT32KxGBa7ylrIy6/Ytm0w3yDRHJRCLLlSbVLfSzAQC/FgQwqJROnxBhRoPmPsYclWFaDb8RTJdMK5lMfsv+q6jsXzIZc8H9w9nPMlxViqxU4SYoFhF7A4sAA+ION1KA0OMxvBtpSLnymw33RdB4h2TJEAPRiekEPFQvX8UgvNAI8ikciTOSnkeI6NhIXjKxljZWmz2bb9ESlXq9oCxu9Z5bBVJTMXbYXP4jGAbAhYL7vOcuIc6gMApQbFRHIc5+OQW8w7z1c9z/tpJBJ5SsbwF7quv32gMSsTHACyKFbx1clk8mrO+f/mJCcz8h6DnTTkUkgW+cILL/zjo48+2k8q1/O8KeOu4pFIJLIJSdTqhIxpW2+8+Hb82Mei+xpd15eFGaxg9e2327Yks8lqjbROjziM2Jr0Kt1pjo2EDOn/6Lr+DsWWTqVSU13XBbgGuXSUPxiGAXZeUCzLep/0YMxomvYa13Vvy/LshfuTbQDxwFpG+dt4c8IfIiwCNhmyii/Ol2jG5wBrOed3HkoeJDur8jFYL9PY2bOaZxUEiSQzHW0E+PllXde/6jgOFniR9PDQru4dT3Dmg/VGlUFNMWFfi1I2+1uyIXHvcTCUDpbE4/FNkpEGYFg8U/BjZZ+zt9v1XMSrXX3eGB3eXVdTp2L4wzsfvuH3nsfQb/zC+BO3XNkaTtBBBvg013WfP5LurOvu66bdHZvo+Z2BNSkOWnPDRd98VyQSgYRssGJw11138e3btwfJrB/96Edp2rRp4sfqXXfd9cK//du/zS/UQW3bfiDne/laxMUwDCySD1jCnqqMsbfpun70eoocCUDZcRw8dyCre4ynbIgpDLb/ReX4jqpEnFwyzpZMJnNONBpFwgCSFoS3tGmaJSWdS12rbdsAwAJgOcfcxXPoHNM0cY8HVQDCAoDIgeJnSunaCwqxQOVzG/0YjP4HDcO4vNiJlEy8/P7XhmHkS/GLr3p7e5s0TQMrFb7tZSUrOI7zCc65kIgvNm4HFYDQzo7jvINzLrxfkXTEORfS+TkP3vN1XUcCxjFFJgxhIICh+qRMGEqFEqU6Xdc973hB+vCJw17L8vOndF2H9HBZfquWZeF9UPRDMJrBUuacA5xGotDHDMP4j+OIobJEELYTnHN4oaOv7vY8b3E5DGP5PohkC4zLtel0+mLF9g4x1fd4nreonPqKXcv111//e8bYMT7SmqbNvfvuu+G3XimVCPSLwKlm2B45coT279tH+/bupQ0vvUQbX9pMvX19NGLSZBoxcTKNmTyJxk2aTMOamnzvyHSfWKislEoEKhGoRKBwBKQ/pQRiFaMUoIvPcvP9aJH44ftEZn32nABcMoJFCjAWDDkbLDkAtLZNfcmkzwjkSBjxQV9sfmECiBEetfE41TcOp4YRI4T0cY1gzEUFKMw9XybYc32vVtWGMFirFlIHvrtSwDhEowtA3hAArdizQV3CFlc0IgCIRXtkLHzGox8Xv03qr++nC/AaTJyO9v20efVq2rxmFVV7Hk2eMF5sYOA0DBtGtbUxP6ae68dKSioLn9jACxfgOZGb9eVj0Vbl4xs3TaFUBDZPfX292ADU/h0XjCuDrcwIKJ/ngwcP0oYNG2jjxo3U1tFBB7p7KBOponnnnkfzlp1H9cOHi/RJRuh/R/tamac5pbsFLHTpRw3GuSbmAJ+1HYkwIYOMsQNQFuPE6sbWRb3dXUJCGckO2DCufD9o2Dz484kfB59hD9A2qscoZphiLsEGxi2Y+4ptq5JNFOtW+UuHEz0E+B2Mc1Tuazu/okDxU3oXKyerRKASAf91BfOXrzISiWhUpTGRWLJh1fO0adXzVNWXpppshkYPH07Llp1H5553nngei3knX6r91IS0Atie7DgnEomfEFE4k/9TLS0tgV9lIpEAyyEMjvympaUFjLCiBd5hUgL2bDCvUqnUgqFKokqvOoA+4dTCIfurSjDwtzmpRIAsq8FMxdBwHCfweJOgzjG+eYO9F3kedzi8rAXhgc6T5xcJZiX8EbcPpm2O41wjQTUcBsAe7KYe13XPOYmLukgCELKjnPPXm6YJMKRgCYGRrgT9Ci5Uq4MlyxPgLxb+jwHlSsSzn3SrBJ+WxuPxshZLbdv+fs5H+UPw28sHeUNMKQBaZddZ6l7atg2pS0iZ94GZVA6LT9VpWda1jLGjRp7+F7+KRCI3ua6LcdaMhAXINpcY47XSPxngiZCOdhxnHsAtJOGW67NZ6lohrbty5co/bd68OfjZC8ar9EyEv6Mqt7W0tNzypd+t+Blx3s9z+M3zltPUEbMPM8YWhBlqAID2d+3ffiTdGSCWqKy2qrZ3VGw0gP9+AOb/Z+874OQozuy/6tkw090blVarnMNKQhmJKLJ9JJ/PmfMZbLQCDBgwNv7bYDCO5wQ+B7yrc8aRw77DxueAz+cjKIAEAiUQytIqbN7p7pnd2en6z6uu6u0dzezMrmQkpCno3+7OdFdXf11V3ar3vfckYIR+NkueFD6gAIB9iVIJRKBvh6Q38KKeZM/HDjmHuMuT6hr+MsEc+0XGigXaCHliXdcfTo+F8oC1ElFqifeprTKmXTZ71OwgUukfKgFA3EfcCwFU2bYN1hrk33fst/Z81ZWM5UgoQqN0L1dnMOxvsD6LiorWSRAch7/NMIz/yiSRe9A+0JJwE0EZe0gv7y8rLgOTEnPB30zTXPHg7+obiAvGotceogfuu7oRLENRFNM0noxPPOx4Sr5/2fyz3R2xFnhvixJi2r13XPS1d8t5BlTkoqeeemrdk08+KXyMUd7//vfTwoULqa2tjR566CF4S9/d2Nio/K79ODqOo5hvB5LJ5IJccrdp/ur1hmGsTr+fmf62bfsJsAnhU6rr+rnBvmTb9g+ll2fePu2BOac9FAot4ZyPcV1XeDUrJYl82jXQPkGbA7mf5bru2QDsB1s3kj6KioqeSYGUkATfA5/VbFLNAQD9mHEXPK9t24j9jfKzPxiGkdEHWQKdmK/wnrJByt/3aa1nuBjbtiGBDGldxPMDpmmmz6WDDYG/v23bmM8A3ofB6JbqFzjPv5im+ZNsFavxnZpvtvf09JwDlvtQZLnzbbhlWZAt/qPaH/MKWKyZGNGZ6pQMfDzTTbBLQ6HQr13XBWhena5mkG+b1H5p70dXo19JiWU/qSRXnfK9DQoKSBjpJyOtEmikZPNy0zSRHDLkctddd0Uty4LagV9S0tB/Xr16dVaf4iGfrHDgaRGBNxqwBQOrs7OTANyuX/88rXt+PR1p7yBj5CixTZ41m6bOmUM1Y8d6vofdPZ6vY8Gv7bTob4WLKETgeCKgwIc+y1mPLSv+C/UBhViYBLghGLSQVk8khOesSAKJ42dc/ASDH58BoI12tFNXe5uURO4WPrbFpWEBvhpl5WRC8riiUnhQAlyB7DGAldLSMIUkG06wUQTII68SGIoCTQJMuGNAlMD8Ji00+6kKeMBMH2jbH1CScs+4ZgkwKa9LnAfANDaP7eoB1N7m/a2+6wO1JbCcdKmztYVaDh+m5qaDdHjPLjq8exeVaBqNrR1NY0aP9qSMEYtw2ANfi4pI13XBJtQhAxvwnEWcwJjFgjE8O+EXqhaRIWsclDQGWKtA3+NlHx9PfyscmzsCypcWz/Sdr79Or7/+Om3bsYO27HidWm2HFl98CS2+6BIaXlPj3XdNkwkUHtP2lC1SMlmYTYnhJ0TEPf9rlQyiPJdlEkRSjq0eSKs7MeGBK4BbSITHHMHiB7gLpr6SXhfAbGmpkEk24HVdXk6lkYiYVzzg1pNJFnNRqbcvfmKD966abwQYLBMxhA90IEkjHbwtjKlTttcVGlaIwAmNgJcwEqJQEebekLCZwTP/yP59tG3DC7R94wtUXlxEVeFSGldTQ4uXLKVFS5aIZ7uf/HZCW5RXZQXANq8wHcdOq1at+hDnHKCTKv/Z2NgIOT1Rbrzxxos1TYNEqiqgsc165JFHMkrZYifLsgCo3CnlApcMRqo1eCnSFxRA39jA53/Wdf2t+bIn00Nj2za8KR8goqNg6ui6fthxHCzAXkVEu5LJ5NLy8vLW4wipOFQyLwEMK/ZE3uy1bOeORqO4F1hIRMoomCxY3AabLe8iF4Xh64cCUBosQryQXRiJRE6YzJpt24gnrh9lmwK5cvkY27aNxXUhhcgYu03XdUgbZi1p3rE7Jeic1/1Lk8LEOSDNeHlZWRmYPjmLZVkfY4x9ORPIG2DbDarOXCeVYDt8a/HWfK1hGMJ3MZ8i2Vtg2gWTH9a6rnutZJkBRHte1/UVkJPNVifkUB3HwXkFqxjS0aWlpVh8R18czhj7qq7rH8unTQPto+7PmjVrjF/96lfBXcHiwxj+buDDpsbGxjEP/tfK95DG+vlPzh29jC6d8c6Ly8rKkJQhChI3OqId/3so1nRB8B8gpaHS9prI6CrG2GbHcc4Jylfbtv0bKU+KKg6nfH6XBAFgy7LmMsYAlkIK+F7G2LaeZM/jh5xD5IK4Kwr78+iS0TeWlpaKBAPO+a9M0wTI2K/Ytg3AaXXCTQg54b42stvraurS2dH+sbZto2/Ahxx+l0tisdi9nHMw+lub44dX2YkYYlNcGiqlmshotcCQN/tbglwYH5AXRbnfMIwHM3lAt8RbjliJKJIoVOmtLh32SnlJOUB+lD29vb2L/vjHGzu361WvExeyv6K4SX7uA29bDVllXHux4zh/c7m7/KB9oCfJkyWt0UOt/7v9Mchwq9L9nkW3fX9MxWSw5QVYG4vFHvvkJz+JZ5lgNV9zzTV00UUXgbVMDz/8MDU3N/NEIjHqBz/4AXxu/WJZ1nVgNxJRjHO+LBco4zjOMikjDnn9T5im2V+WO/3myr8Dsq1AoBcFgcqAqkSXTPbAHDpgCbIzwfxkjDUlk0mwoPP2vs11Dtu2kZwSfF/AIVcORb62ra2torS0FM8cJBccYIydk01JwbZt+HzeAP9dzvnibEzeNEWHpw3DuCKbRHOax3TWOlVMbNsGsAtANTKQd26uGGb6Po0V/5/wPpb37YuGYQhv7UzFtu1vp95lIMfuz0eBhB6MnUtN0wy+vw2lecGxgTkO41KBjEc1TVsaiUTgtZuzSGY+5r4RYCknk8nPIPmDiKam+sGvDcOAH/uQSlrSBPop3vHUO8hVKSlkKGHkLAF2NvrkcjXHp9UvklRyVjbADs3NzT/91Kc+dYzsMef8stWrV2dMyDme8xWOPT0i8EYDtgAKIJmJ5+azzz5Lzz33HO1taiLSTSLdoGnz5tHsRYuExKjwllTsL8kAOz2iXriKQgQKERhyBHwgRUApArBAUb6rQTAT/qkCoI3HBSgL9izAEg8wcSghvSnxvedTaxPHnMNJsEvCAB7hqVpZJVi05dXVZJZXeEzaSEQAlPBaFRKlvUnvJ5i0ybwEufwQBAHovg/ldXlXl/5x33UrT9qAL63y5kU7EINe+Md29wiAGj69Sm4evpwCuE0kpNyqx7bFNSAOkE08vG8ftTQdpF7HFlu5YVBt7WiqHT2aSktKBQgrpIvlT1OyZc2yMg+8lVskEqFIOCKAXTBnTxJzZ8jdrnDgABHgHGu1dGD/frFt3LSJ1m7YQAeONtPCFReLbeTYsZ5vazjsMU3Rx96E6hl+0oicdzBPeF7MxWIOEr7Urse8hSwyktQw7zi2RdH2dop2dJAT7fL8bi3LH8eoAz62SBApkuzyYvhfC3/bUirVdYoIf2xDgLtIHAHYK+Tei0LSC9sDasWSnvhfZozgNy+Lw+PdnspAeWGgFSJQiMAJiwDmAzE/iWduSCgAdHV20pG9e2jXKy/T7s0v0+jqKho7YgRNHj+OZs+ZQ7Pr5hCe1yexFADbv3fwb7755snJZDLI0LRqa2srHnjgAV/Tqr6+HkDM/EBbHm1sbHx/prbZto3FeHjM4SF0hWmaABiHVGzb/jUR+eAxvEzj8fjyobJ1LcsCwPTfaEwKhD4/JdP8TICN06xp2pJ8Fx5zXVCab+vmeDx+7lDbjXNZlgWpZrCBxEIp5/wtpmn6LJdc7cH3sVhsguu6AGv7fCL/DkwhCSyLRWIAepzzCVLq8D7DMD6Xra3RaHS2pmlYzAXglZNFLcEjyBaCQYeF47MjkQhYWjmLlKqGbCykMEWB/KRpmmCc5yxBcAQLrKZp+gus0uNU/A1fWNM0f5Szwjx2sG0b4L9YdB4sW862bbDiAQT4BZKpKY++t7iui0XtOoyv3t7e83MxpQLgyVHG2OJIJNIm2bYAXn5rGAZYaMdVgvcHC4Wf+tSn0uu7WAL7kNBU9+/tYy7reFLTq7YSFzLNooS04o5QSWLiJy5r7FSfOY7zxUN20yfiyT4Fz9JQ6YEaffRYRmyvlHcFkCmKbdvKlxd/4qBzU9cp5jkUx3HGcs7Rd8FW/3fXdb/BGV/fZB+MJANgbWxU7MpZziwwHgF4AlSFTHE/cFxJKuOhDbAWoK28wh/U1cz9YLbABtrYoWnafNd1L4GvMPbvSnS9u627FSzWyhKthGr00UIuSDLF8pbUVmw+2Yb/NAxDzM+2bUPCFGCpKFavdbQl1hxkLieGlQ7/U1lJmZCPZoxFe3t7kRyz/TNPrEQCju9XyYlevv/qRl+mWEn8tsRbLCsRFfPfX7c/9kRb9JDfz8rDlX9Yec79bwnEZu1dd921kXMuvIVXrFhB117rCUOAWbtv3z78eoxaRBrL8R26roOdnLVIkB4gXgVj7Gu6rh/jR5np4IGYekFp5XwljCVojISEMOaclPTrk6FQCP0R/rs/1XVdSOseTwnOP6oeeJPruu4rcuRbv2SrY47E3N0SCoWWh8Ph1zMdH0iyApMXSgXH+A2Ljuw474H3p6xjrfQczejrHqgzLkF52DdkLWlA489N0zxh/qKSmQ7Qso5zjr5UI9nrvzEM4+3ZGmVZ1j2MsS9huKm4pMXguEHF4LklqIw+pSw0IMd/rmmasHzIWcCm1jRtDa5NeYnbtg2m7TkyUQiS3wMynLOdRCqxoP8jaQIA9+9U8gxYvKZpHsOiz9LXVMJLcygUOld5E3d1dc0MhUK4R+Wo3zTNL+a84IHnjZ/v3bv3Pd/4xjfS99rc2NgolEgKpRCBTBF4owFbLNSC6QXQ9vn168W2c+8+ivb2Uleil6bOnUszFy6icVOnU0mpxywRnm1gh0FGExdR8GcrdOZCBE7fCATBhMBYB2sWYKwC+hRLzFMCheywB5YKyWMBnvYKYBYerABGHCtKThR+tJ7csZArFVH0GCjFmG8E082giABFDOGxKli0YY9Nqxhvgt1WVOQxUCRjUICkwmPSkxVWoEg2DqFiryj2bL+/fSqfxF6U3KkAYDxQxsXPAKuuT+bY88wFk0Ywi+OeF7jPLlYMY4C3iR4/Vv1AHAn2wJfzwM7Xqe1wE40aNoxqhg2jcWPH0sRJE2nSxImC4adA66JQSPyOeVuwA0tKfFljALRq8yRlQwVf8tNsBMdiDjUfPSq2DS++RM+tW0e79x+kaQsX0dSFi6hm/ASqHD5C+D4HAds3O4Ao2Pxy8yXJBbPdS+BQjHaMNW8cSmZ/3PtdJZCAjdsT9+YlHKfAbMWwBWCrm6Zg9+OnbpYJEFexbj3Z5CJvbAXa09emPrnzPgn0Y2WTC+zb02xgFi7njI8A3lWEvLqm0cG9e+jgnr10ZO9uat6zm1r27qHpkyfRrKlTaerkSTRu/AQaN378yfaOLwC2b0SvzeBj28+ndtWqVZDTDC5cA8yta2xs3J7ePgm0gA30KcMwGofa/gy+oi0SUM0LkEs/r1xwxaJsufK/tW37wRSrEkBMp+u65+Urg5vrmtLavj/lqbosHz/UARYjAQYBXBQAyGDBOnmMKWWqAcwFy2dSNHqwFU9ISUl8wvMNwDJSPZAIAAALLN7vGobhAzrpJ5OSp5BFnJzyjVxjGAYWcQcsATlRC4tY+S4cS8lDLIyDMaUK+usXcp0T38disQsCMqP95Cql3CNYlrjmExZbx3GWp8AbxTi8xzRNMHvzKkEAGc2X96bFdd0VmqaBLQdZcIwrgJDwM85aAnLVYP6dizGTYp4B8AWjepOUdc0IkuTVWK9/Q24ZzLsl8pj2T3ziE1u7u7vh0agKvF/LU5Le8CdU5fnGxsalDz6x6ivEeD/gDLKi91+zWsiKAtTo6un8eWu8j4hdGirdNlqvhdRxmwSPXlOVBhM95Gf9gJDW1tbycDgM4GFOCnz4UzKZfJ/L3I1HYofH97oge6KwJ2OjYv840575FYBcACw1TVuYDlI5jvNe5TeK9kUTXeJoTrSmbtTW8xl7V8Y0cMdx4B2MBBfBlk8mk8Up30uRNJBIJm486By4l4gmFmvFNFqvVWDtoJJqLMt6iDF2h7ygrbquL2WM2Y7j3M4595GHhNtjNdlNRZy4ANM5UWxY6bDvl5eUf1jFNAhEPvhE/UPESNWL/b92/9WN4v4ppqmTdOJHnSOivkSi++knNjWMCzJyr55z/ZHpI89SbN5Df/3rXy954oknACSVQAIZUsgojY2NtG2bR1ZNMQUvb2ho8P1c0/x3B2Q24vhYLDbJdd21cl7OmWCirj2YPJGe1BQEjFOsyZsMw2jINW6C7Eww/lNZdg9IX9xF+cib56pf3gfM65gzhSKDLN8xDMO/p/nUI/oD5xHbtv/IGIMvcEsymTw/mxS/YprjuNSce1E2+ffg/IiEsXg8flG2BKlgso2S8x6o7WACh8PhtVK2Oa9nU76xkLFFEhmSDSAp3SEBTEhkL8+mdBCU/tU07YJIJPJ0UJ2Cc36DaZqQ1D4hRc5x6OtKDn5QSWNSqh1zOvrk/8Bn17KsXzLGIF+/J5lMLsklO57tQuLx+FTJJK9OKTx8y3XdBzVNw/sSFCN+aBgGmNk5S8DeoDPlp3uBYtbLdxPUh+SHn+m6fl3OygbYQTG7165dS7/85S/77Qk/34aGhn4KEcdzrsKxp18E3mjAVs7ZYkHypY0b6cUXX6TXdu6kgy2t1NTSShPnzKGZCxfThBkzqayigsoq8FpGlOgGEywh5f8CRo6n3y0pXFEhAmduBLJIAytgVHk5euCm5gGXgtHqCuaoAkSU5LHV1UXRduUrqeRIbZ91GyoqFoxPeNEOq6kRW/XIGho2qkawacGaAwgJWENJvyqf16AvrJjXvMnNu3fy50CCrwqgVX6USHoVoLTmyTwrVq2QNlWes9JnVjB5IfcMQEgwaKXMMRJbANJKFq1iF4ufQXlWyToG81bFT/l0+udnGh3Zt5f2bN9GHUcO0aIFC2nRwgU0p24OzZg5k6bPmOGDrgrkCf4Myimm/37mdvDT98phYRDt7KSurk56YcMGeubZ5+jVnbto1JRpYhs9aTLVTpxIo8aN85Mr0oHDN3N0+nlKizUBre99RfpMQwY8pHlsWDGfJJPU3tIstrajR6j10CFqOXRIJJl0p8gFAHnFHFRcTGFD9z2zjfIKwqYAXCgBBCWUsb9g1EkPSpFUIpNJPN9qKXuuZNrTGLcF0PbN3BMLbS9EoH8EMBdA2QDP9m0vvUjbXnqJju7ZTfHWVupua6FFCxbQ0sWLacb06VRRWSl86YW9w8krBcD2jYh9fX09ZGeDC6/fbmxsvDV47vr6eix++6wnxthvGhoasrI/jqfd0Wi0Tkq0KvZcN/zEDMMAoDfowjkvdRwHzFIwF4TsXkA2EGy5CwzDUDLBg64/eIBkIQHA0iSLDAuRWeWjc52subm5DG1LMYdmyH0HZKlmq8+2bTCdLwt+r1guudqQ7/fxeHx6MpkEqAipUgCAYMPBv/KJlHRzVt9jyKnGYrE/pdhFYAQecl33rLKysn4ypeltcBznJ2DEQv5U+rjmJWMsPYzhGwmAURTIn+q6npExnn7erq6uGUVFRbgf8Djtdy9s266V7HIAR8ftV6zOjfEQCoXW4JwAxkzT9MGtXPcmTa71tdSC83QJ2kJyEwkLAAry8kIOgAQ9mqZdAoa6ZVlfY4zdBeCFMQaJ8QO52pTre9u2/4OIlDRmAn61d9xxB8DQoC8o+sklmqal+2aeP/ZqliTywG3/HhM9dt/Vje+yLGt+kifXNTkHS5BZjaKHIr8fqdeAvRyXnslgkYki/ZHhU1iBv9PZWpDrtW37KempC2/N5V1W1x8Oxw6d54O1nB6vGz3nHY7jBBNfjpHolP6YkF3W7F6bmmNQ9BRlZ7LbXTJvwrz2TLGTzHTMjUiSWBkKhf6WTCbxd7nrup/da++9lBEtB1gLZm2IeQ/1XPLkwXM5jnMn/CXlZ52hUAhg81D670EAACAASURBVC54DDPG4Nkr6Loud5MH7P1HXO5iLKB0VJcO+1x5STkSDMQ+6VLnDz5Rv4UYzQ7cqyvuu7rxT8pr2+Wuu9/e18U5r8Q+T23+6T2dsVZfdrhKH9HxwWWfFN8REZ4Vy++88873pvDej02bNo1uuukmkaX26KOP0oYNwF1E2dXY2OizsKXsMkB3JAn8UcruZ127iUajIwMy4r/Tdf1axpivSpHpPuGzYEJLOvteJhXhOTScc/6QaZoYVwMWyc7EMQDS0I5rpFw5+vPr8Xh80fEoO+DkcgyATR6UoB6SNQHnvMRxHKgEXIpEqSAwln6hUlYfsrOMMfbObGxnCdhhzEL6eVtvb+952VQCJCCufLZzylenje89iURiITxic92XfL8PMNNhUg0lEzyjD3POF2STfZYKFlDXwEBG8sgTkG+Xstzwv71D1/VjqJv5til9P855keM4YK/C01WUwcwdQQn9lFy7kJo3DONTnPN7iAhey0uzsatztVk+c9H/Md88ruv6Ox3HQV+AH3De4Lpt25CZxzsv1A5WqPdB2XYkKkAR4QVd189jjGGOGXSRcYS2v1Al+NGPfrTzpZde8ueglOT33sbGRl8WftAnKBxwRkTgZAC2CCwWDV/fsUNsO3bupFd37aJXd+2mUZMn0/hZdTR26jQaNWYM1YypFSAGWGKQ9PTZImfE3SlcZCECZ04EfLBPyBxLn0gldwyZUeXJKFmlQjId3qwSrATAAfasx1jzfkL2uDvmedf6QKvwpPQ2xV6DvGhZVRWVV1ULn9qySnjVmp7PqgBYAHJ4Mq6+T6QCZTk/hi16jBKA73+ZlmyCaxIvQR5LWEiWKgatAGkVIO2B0h6D2GMP9/ZIBq3w4/XAaiFxDBloCV4jNort69Xrgck+uCzjjFh4sq6eJ6aSST6wc4eQTWxvOkDnLFtOy5cto9mzZ9OEiRPFViiFCKgIQDlDyP/GHNq8eTO98MIGevX1ncQjOvGwTqMmTaIpc+bSxBkzvfEtvZ1VQsLpFEk/QQFJGIKF7yWYeOxyLF1gPvPGt/K1FVKlbZ6PNuYvMG2RqKbmA5FQIby5lQd0iCCZLPxuIxFPKtkwKByJeD63JaUCtMW4Fv6VAfA23ZvSt8lSc4P3D7OCfPLp1CkL13LGRUAw7aFKEkIiWEgob7zy/HravH49tR08QCW9CbEtXrSIli5dSljjhOw65JBPsmVBAbB9I3rrjTfeeL6maUH/0rbGxkYAbf6C9cqV/WUr0S7G2PyGhoYBpQQH236w62zbfllKAorDU36SOaUpBzqPktRkjG2PRCKLYrHYWznnkL5zUzKm/3A8ss3B80o5aABFAJp7GGMX6breDzgaTDwyLJR+zzAMeFsOqqTLlXrPdf5/hmFcyhhTequDqjN957SFU/jZFctF1GcMwwCTKmsJMPcE2JLLlzfA8uQpn9B367qOe5lXcRznS3KhWO3/B13Xr8rHE9myrFGMMQAXtekgbxqwftx+xapx8XgckuVg7IJdnTdbCMdLti9AKADnSLhQsuZXpqSqweQE4A027Pm5Yi5ZpvCtxZurAAksy7qBMQZvyeNKqEgbQ58GM1l9lhqz79F1/Zf19fUATOH16Yv0A8QhovdxzoOy6ULm9sHf1gPAv8ivm1F8/pjlF1wy/V3/1Rw7OhqAKBbny0sqvl1dWg02J+aCq0zTBPgoimSFgVWmJCqPYVGm+WAuSlLy/x1xDn8kIGP8q7qaue+WkppAC3XG2L/qug5fWb8E4hvqdRN00D6onEuiSdddOq923jFqBjg4Go2OCLDJvgVPyFAoBABjIthgu7t24d5fo7EQ1eq1VKQJO1eUBw3DgJ93ziKBZMhp499rSQnW/032L8xvkDAX5aB1YEuCJySLnzWXFxs3V4dHgNms7lu/GD74xMoLiTHImquy+76rGqY4jgP2uwDWmpyDW3qSPV6dnB58/IVvLCZiyhucLph6NS0ZD4Vs8ax4zy233PLHkpKS/WPGjDFvu+024dX05JNP0lNP9bOFvC31jPP9sVUCCGTCDcMAC9DKFhjpm4221YHBGolE4JPakyuQjuOM4ZxjHMLn+cu6rgOwEgUMxtLS0hfkcy8vADjNNxiMzGW2bX8RDG4kUGiaBrnyvLxFs7UdMrZSCjYILAl/ZLCrc11z8Hv5PAMAi3uH+AIY8xH04L4SgARIWAKpbcMwgn7V/q5S0QPJCRM45zsg0Zst2UfKliuf7byYkoHxDWDxbCWRO5jrzravbdtIkkMfhOoBgLwP5PJNjkajczRNw5yEMXerYRjfDib0pMZLTmb4YNtu2zbahrlWlU8bhvHZfOsJJFc1cc7B1IY1Bdi/eEe6UNd1XM+gC8ZhcXHxOiQhyXF4meM4v5DJPnmD67Ztq2dOj0z+8uejgPz/4WQyOXeoLGDZ9zGHCkn4FMv+xXvvvXdawAsYH/ebkwYdkMIBZ0QEThZgiwXCo0eOiO31nTtpw0svic0Eu23CBKqZNJkmz5xBU2ZMp1ComOKxOHV3y8diQRL5jOibhYs8XSPQl7sIADHoOauYsxoADinrqcAEgLPwYxUbQEop8ytYtfE42dGoAD+cri4pgxylpPDIZIItYpSXiw1sWoCxAGkhJwrfSAFwCAl2D+QQQEcI4CXugYCWfKljAaD43pCy/d6/F8QNC14PwE/BlZVyznIH8ZkHwHpsNwCwnuy7/InfAUaLn/DH9b4Tf0uwVvjzdncLJp4Ap+MxSkiZVQC1CYC1riuvrdTzD5XgjpB3hmxxKfwyiyVwXSpkoVGUjPTerVtox8YXqG3fXjrvvPPo/HPPFYu6I0aOFFuhFCKgIoC+LGR/exK0c+dO2rp1K732+utCPQPbiAkTae6y5TRz0WIqgnRvEXJE4ffqJUGcbsVnyQtwui8JRcxxck7BNWNMI0ECbPe++a1bJl14Htzd3XEB4KpEFOF/a9tiDhFS7iUlQiIZcxtYt2Kchz3gtrikWHjiegxc/F0i/i4qLumbqzDDSSl3PzFGMfuDqgcZklNOt/tWuJ5CBN7sEcAYVklYwt9aWNEkxZyxac1z9PKa58hqPkrDDJ2G6RFatHgxLV68mKZMmeInbp1kln0BsH2DOiGrr6+HFKryJkPHubShoUH4kKqSAm2xOLZU/Z1aHP3z6tWrLz+RbUwBf5BRXhmoM29gIVM7bNv+EDwlsUAcCoXmJxKJcZqmQQazCPJzuq6fEPm5eDw+RcrygYWEN5lrDcMAwDXkkrZQCmARQNug3pIcx7mVcw72iF8AXMdisbOPl3mlKgwunBIR+hEWoKfAv9a27SUjRoyIZgtCUJ5SgXMDBSxwPwGofdw0TUjj5lUsy3of/BwDO7+o6/o5jLE+I9MsNUkmGxaW50DSMRKJXK5A3jRgXTCIBrrmvBrrLeqCNYRzQtoxLxBH1R2NRmdpmgZQCTKRCnQ0wIblnCMZAz5/ebGTpT8gfFeRiCBAglgsdqHrupgfQsebUKHarBiV2cb+ypUr/50xhvGsyl81TbvPdV1cpz8thUKhWTVv7cX96eetef7UKw8sHX/p2CbnYFtPsqe7srjq3spwJSRnizIxxoJ+rZzzvxmGcUkQ2A/4YHYlk8mze3jP4rbu1p/0gbX0s7qaOddJv04AdVNkosRFwXEsGXMAipHkQE1OE/UkPRIXZ/SWOaPmZPSqDrJCU8DHXyORCAAL3GvBLtsT3f1Kqrp6jTQabdQSGLYog2GUy3sPhplYFVBy7GnywaLe5njzOjthwZMUZb9RbL57RHgEZJrFcyVTDB98ov7zxERflG2jho9e/PDnOOcCWOvo7ni6o6ddJXzs+u2Gxrt63LjvxVwcKqHrz76HysPVqF+wUuvr679aVVX10bvvvpt0Xad169bRL34BHMcvYNGNaGxsFN7BAfZwF7x/I5HI7uDOwd8liA9AB0zc53VdX5FNtjZ4HADZSCSyTsrq/kbX9X9ijMmkeR6ybfsvAK+ISACv+Xh52raN/n2bYmSmkkng6Yv+jPkXihS+x3K26xnocylNDkAevvSqDIlJL8Fl2Cq8TTLZkcyUEahLAyA/ZxgGbAuOKVLaHmMfICDuGSTdkdSRaV9DqmyAibxG13X4pQ6YrBRIDALLH8AiEmdOSJHMdKheoN/+G2waZMVXZ3tvkExnsEdHge1umuZHjyehJ58LsW0bnvO+gfhg5g7UH4hhRzKZXKZp2jjJyMdz4+26rkNRYNAlTTYfUvznOI7zsVRFsHfoCoVCi/MB123bxrsm3jkhNY9EJP+dLTAvxKTPMZQWBl3kPI3rFGAtER247777fmJZ1v8LVqZp2tzvfve7mwd9gsIBZ1QETiZg69g2xjTt2r2LnntuDT23Zg0x3aCSYcNo2NhxNHvBfJo9f74AFuJxgBMeYDuQzOgZdfMKF1uIwGkQgUyArWKT4TvFaO2Ow+/Rprhti4VHwaSNOb68sQIZAWbADxLfY7ES4CTYZ1UjR1H1yJFUMWwYlVdVUVlllQ9mAtBV7FMlESzOK1mv6bOONwd5sIsCZfv9zADepi+ACoAWIDTAVbBjATwrWWfIHMtN+XcLZq0CbMUxHsADoBZyxwBvcQw+C8oce+C0SUZ5mQdal1VQpMzzwASbRvjzRsICrAbAAwAZ8qztzUfpwPZttPflTdTVdMAHbCdOnEhmeTmVlUEYrFAKEfAiEGSGHzx4kPbs3i2SsV7avIU2bdlKlWPG0oILLqQ5y5dTOKwLUBHjTvXVM+3JrliuXmJKSDDaFCNOSJ2LBJVuMddhs7o6KdreTtH2NupobaXOllYx9lVyS5/3tt7Pb1t4R5eWUsQ0SDdMwcKF921Y18V5lZ+0un++1HsAwPXfu9Kkkwt9vxCBQgROvQgIwFbTqLgY3rXF4t9OdtSizrZ2emXtc2JLdHXRhJpRYjtrwQJasGABjZ8w4VS5mAJg+0bdiZUrVyppU3XKf29sbAwCp7Rq1aoLsOgebBMWMhsaGoLs3CE32bZtLGgFQc7HDcN4x1ArtCxrLmMMbLNSSOByzg+kfAuxAK0PFuwbqA2ShYTF8fHyJei4/ePSmKDr5QJzTmAx2M50uVL53RHG2CJd1w8ONa7B49IAjCPwAJXynABulwzkiSoZyVgEL2WMfU3X9X6+o+ntkyxEyGmC5fltwzD6yXYPdD0SYARQ76FWkJlNJs8uLy/vMzLNUgFkEaVkM2h8myWg4rPLAsC6YBCZpok4HFdBn9I07bkAeygvFh9OKr011wGUAvOIcw65WaTWYmEai86CWQj/wFzsZJmIAAZbpbpH8Xh8mpLcTb3z328YBqSVj6sEpUrlGPqlaZrvCVZ64403LpIytP7HyWRyWigU+lnA7xb/CPnehGtC97vEtxJxz1ANZsoVE+m9C29/rV1rv7ikp2S2WWxiER1MtWP8i9MkgLfF4/FlwQSHQKJBIgWMX9rltPV2ufbTPckeIfvLOf14zug5YMxhgRNzGua2pt7e3rlBuVYJ1v5ezlHU1t1GXT2dor2M+B2za+ZmlTYNMNd2x+Px+eFwGGxnSEnv2RPd8wsiLli8kEEOhzx1+fRkg4FuGuS/Q6EQQDUhN8wY+6qu6x+TQBk+n6eOjyaiL7TGWwAUo2wvj0SuqS6qgbS12Afsx+7u7sXpSSKfeaL+ecYEwCxKpNi47pbzPwe/3VmJZGLdQecAmLVgCYMCfdFvnv/mbcTIl+KfW7ucLp/5LrTtL0iiWLVq1XRd1zffeeedoeHDhwuZp+9///tyEce/2m81NjYC6ARD+SJN0wT1NgX8X1pWVgZWZ8YCOd9YLPZHzvkKMHETicTZVVVV8BwdsKTJ6m6U3qQ+IzfA4jvAOV+STQo3eJIAu12ASYyxsSl/UEjxowD0Q58acpEAK+ZaSKarMiQmPWToU3PSj5AUAVYl5/xK0zT70Z3VCaQfL+abARUFZPtwvWDrioSJbD64aUzkvJiXwUSiVN+9zjRNzDEnpMhkGryXYO7BmH23/D2r3YFkdSMuYDo/puv6ux3HgT+8SuiBHPC7BpvQNdAFBX1y5X55q1Fg/8DxQmredd0YYwzP+4xzbr7BlTLF6N9IFtyVTCaXFhUVYUxivvEVAHLVJ++xSNhjjF0XTN4LynFDoWCoyXcSrMU4UnYUXa+99tqljzzyCPq//2zC9FNbW1v8wAMPDCohL9c1Fr4//SJwsgBbRFKww3p6aP/+ffT8+vVis5MudRcVUaR6OM1auFBsABa4kBDEczVJPOkWQNvTrysWrugMiECfVGifLLG67KDksQ/+JJMC0AQQ6VhRsjo6yOrsFL8DoAX7TLFUFYsVAITHkoVcaNhjm+m6ACsAXAKoKBEMtLAAdMGkBUAsJhUhTQzmq/xDNq4PVBZPeAHSiqI8ICVg5f8tJY4VG7efLLGUdFZsOgDRnnRzH4MOnylvWrTH97OVzF60zgeLIXko2ciQPcX1ezKoHlMYjDrIowq2ndxKSkok+85j2mFRF/HDdTnRKO177VXa++qrFGttpt6uTip1k0I2cdGiRVRbW+vLJp4BXbZwiYOIgBq3LS0tdPjwIdq7dx+tf+EFWrdhA5VWVtG0BQtpyrz5VDViBFUNH0GlEd17pqeBg4M45Zt21/5+z33e1V6SCqTQPfa9L3MuWLZxAdKKhBXL9lj1IkmjW0rD95Kb7JVJLjK1jZGQYfZ8bz2VAfU7kjQwN4SKi3zA2AeSpWx8eqJJOhP3TXsDCg0vROB0jQCUSzRGJeESoaIR7eigI02H6Mj+A7Rnyyu0Z8tmKnGTNGPyZJoxZbJQzZg2fTqNqvF5lic7MgXA9o26AzfddNNS13UB8qjS1t7ePvKxxx4D88Av9fX1WGiC16h89+XrV69erVhVQ26uZGzBjxI+dCjH5RfW1tZWUVpaCnBqPOQnNU1rSCaTYKcMG6wP6EAXJZmXYKApFtIDhmH4kq5DCUiQRQqWand397J8gIHgudIWhdVXNud8uWmaYN6dkAJvOwAY8COEZ2IKNICUKTxRzwmHw69lO4mUcoWc9mgFtgy02JzG8nxC1/W3KYZargtJAxixe6umaQsjkci+XMfi+3RJxyAga9s2pCHvPRF+xYExpTuOg8QCeEbnzeLD8bZtYxEf4xisXADUY1JymwBsscAND1jBaEr3Ys0UBykBjTGDRAQBEnR2dkKGEskJMMM5roQKdU459tEnwfxFWavr+gWZGHDpLH+Az6n+97+MMSzWq9KradqYMVe6X+aezKhfRpaNu/36ZR/7fYANf4zMeCwWu8B1XUgqQ//nGEah/B7zYDFY4R3xjjVWMrojkUx42lTEvl9XUyeYwLZtg50GlhrYfMuCrMdYLHae67qoBwkl5PQ6dDSmsP6+OjLdG8dx7gCjVCoHLEomk5C3BhOxvck+8NUeN/F5HDciMpKMIl+x+Jhkg2z9Pyj/LfcR/qi4OMdxIGvre0Ankt2vHnSa0M9MTrShlJe+tba8Fkx2BVK0y/EGX2u/PPDbG1dopPkAKWPUfPN5n98cKdYvAsC7195zlDidKw7g7LuPrXv4cS3E0Kf9ct3iO6mmfPyu7u7uhdXV1Z233377mltvvXXZmDFjaNeuXfTII4+IrNdgCYVCUx555JFdMrEBzOfyXONBgn7quvfLe4mklJwlIKu7N5lMLg7KqlqW9XFIZKOruK67pKysbFuuCgPsdiQH4J6gHWCaQnZ6lWEYSMw4rmLbNlQpgmx2yM9n9ZEd6GQB1QzcCChPZASTZeIT5pvJuRQFUvMcmMT1GFdImIhEIlmTxhzH+Srn/KP5Mi+D43sw0uH5BFxKOIM9DoD9v2Vy04BzqWSTIlEO6iZCbr+jo8NUcsBE9CepvtG/o+fToCz7yEQSMIA9w2uivNUosHNA4p0BoNc07RXOOeSv4e/+I8Mwrh9q8yzL+hkk/YnoKGNsMeccdSpf4g+apvmDXHXbtg2mN54ZuL5+kttS6h1AeOR4Evs456UpaXckFah5UIDJt99++1tTDHpfDl229ZXGxkY/ASZX+wvfn7kROJmALRb+XM7p8KFD9OKGDfTSxg10uKOTWiybeCRCMxctoVmLFlP5sGGedGdxMSUTHisNx/qgyZl7+wpXXojAKR0B3xtRtlJ5MMJPTYGMQWZeMpHwpYCFrC8YpLGYkP3tam+njtZm6mhpJruri6yuLuHjqkBKs6KCsJVXV1PlcABCw4VEKJhnAG2V3LIQOE6zkvWQWknf97/rA5U9Fpwn0+z7aPfzmvXkjZFMIoAWCbZ47EFP8lX4zyp5495eEoxhyRoGKxgAtBPtItuKChax8ubFOQWwXARQxYtbUVExFYch4wzmnCnAaEihRiCLip/wsjRMAUqr687UUbz74YG8vZBaTvQKdu2WdWtp87o1FGFEo6uraOzIkVRXVyf8a5G8Krx/i1W++indBQuNe4MjgPFsWRZ1dXbQwYNN9H/PPENPP/MM9RYX0+hp06l26jSqnTiZxkyaRGZ5ZcAT2mO0p88Zb3Dz3/jTKX/rgKy6b/KL1oipqb+uiJhTkNwWiwnmLeZDzIsdLS2CgatYuQrIRUzLquDN7fl0452qomoYhQ2dIlA1CYfFnALgViR7qMQP+N4WFfV5dHMuZObVnJbJf/gkS6m+8fevcMZCBE61CHASvrWlkVIK62FqPnSIdm17lfa8uoNa9+2h1r17qFKP0Py5c+msuXMIa5yjx4yhykrBpzkVSgGwfSPvQn19/a7UYtokdU74u6bAWCwq+mXVqlVYIAM7xC8pFuuVDQ0Nx8XosSzrbyn21wWy0uP1CwOogMXGSyFBKhf3BBOFc/5z0zTfdyLimsa8RJWD8hjN1IY0FmlOlmqmOtIWhdUuSc75W7Ixm4YSD9u2seAJRh+Yv1skWOtwzs8xTTOrt7FknWCBFQvQPtiSrQ3xeHy6BNgwM2HBGtK0OT0jUV9HR0dVAGDER2jrObk8W1VblL9dJkA2wCACQHhRJBIJSvMOJaR48R0Siw8nAwjOGHsWPpiQyMW7pATTsVj+UcaYkODMh50clIBWIIEE6wAcLD/ehIrAHBORMr5qsfr1RCKxtLKysj1TAFeuXHk9Yyy4IO8UFRWN6u3tRXKGP3el5Ju/NO4avoZzBpDNL0Va8f98ZMWXp0oQGsD/PwYTBaQMNcBjSEkfwyiUXrQAxMGO+vS+9n3fCZVouxJuQrClNGI/mFVT90H8LoEf3AcAa/1AAQnW4n4Ib9det5ea7IPkCjV19re6mjokQWQsQVYo5mgkoUip70RzvPmTdsISMuGVJZVUWaryXyhv9nfavUdVvkxvwG9atK072d16KNYUIi5YuH8ljV0zQZ/wOemjil2SqYSM8zPJyT74xMpvE2O3qIscVzVt67sW3ILkgvYD9v6f97q96rt9pLG6x9d9AwkHPut6ds0Seuvs98WSyeSC8vLyVz/84Q+/a+XKlb9E5tnhw4fp4Ycfpu7u7pZAIgBO9afGxsYrIFNt2/YGMNiRjGAYxrsGGrC2baPPAWQ6GgqFlofDYTwrcxbbtgGig4EOD9Sl4XAYSS2iSBbfE17+hJib+4HRmSoPJp9wzj8JdrnrumBeDleS0DkblWMHSLUyxr6QttsxLPR8zuM4zlcAhkubgH8yDMOXsw4eDw/w1LyOxCckqTwHUDLbHG/bNiT+hbpCLhn9gAx+XszL4PiGB7Su69flc5357pNSEcG7ExjluGco4nfDMCCxfUwJMp2VxcDw4cOTjuMEZbmR3DIo9Y2B2pvmk4td81ajkP0ayWtIOAKt/0Zd138Ri8VekHLgT6WksOFh2y8RMN/4OY7zrwBR8TxOJpPLQ6FQp5JP55w/bJrmnbnqsizrUsYY3mth6N1PISJN6v0Yz/JcdavvAdbGYrE/yOev+Bhy8nffffeTruvCV9qTPOgrjzY2NoKBXiiFCAwYgZMJ2KqGtbW20o5XX6Udr26nXQcO0K4DTRRNJGj8rDoaP7uORtTWCkZORVWVAHAA0pyOnneFrlqIwJs+AgHwQSVUKCYork15OcpnmABnlDQwPByVL60AaQXjFD8dAdiCTQaQE6xadQzOAeAQLFEwxwDYllVWCtAWwATYtABrATByF2CQx571fnoCFEGAKB3H9XxGvLvik2q9g8Txfb6z8KGF12zAj1Z4U/b4wCuYcgCkBRDbkxD7C//K3oRMRPF8Z8GsFUkp0itXgCe4RgC2AFC0InHNgi0bLhGAC2ROxU9InQKsjXjXDfacdwnw4PXaHGT7AlxRIDo8gK1oFx3Zv5+2rF0jtprqKpozcwbVzZhBEyZMIMghl1dU+IDOm76/Fi7g7xIBJCLEYg41NzfTurXraO26ddQOiXKzjIorKmnavLNo2rx5VD1ylGS1w0PVS2w44wDbtDvgA57K/5p5zHdPMtn7KQe1eB9ybIuQ8NHV3kZdbW1kdXZIwNYRXt8CtO3t9b1rPb/uMJWWlgqGs/K7Fb7WwuPW87n1No+hr8FzOITzq5xb2QQlkSzmqkBJ8739u3SyQqWFCBQicEwEvHcsb54oKobaSIia9u6lV1/aRDu3bBGKGdhGDxtGC4UU8nyqRpJbVZWwfTtFSgGwfSNvxKpVq77AOfd9tTjnP169enU/hhras2rVqt9yzn2GFRFtamxsnD/UtjqOA1/Nr8njj8svDHUEvCWbenp66oJMFMMwrhhqO9OPCzAv8dWgPEYztUFKBKuFTuH5BiBiMO2VrA4Ah77MqPdvFX69aZo/GkxdA+0bADCwaA7ZXQEwua57UVlZGRaTsxbbtn+Y8hxEv7Ik4yzrNUoADYvc8HMdlD+sjAUAMwCMKACtrzJNE36hOYvjOO9MyQn/CkpwYMYEAdkgAykfaeGcJ/PuUchxHAAaGFuDYvFJRjnkJmchSSE1TA8xxiC1eZBz/gFN036TGmMwsMkJTgE0tm37enRz0gAAIABJREFUzzKBwo+54zg/TUnBItnhgATJAIYNuUAq1XEcAFZqLgETc0EkEsGCdtZSX18PNrcvJ8kYu9l1XY0x9u3AQdFbbrnlwmdbH3+h1Tki35a9b98x/yaaUD3jGOBfJhIgsQOemOjX79B1Hb6boqSxTn90oPPA3RRyN/fyJBheFNKKvjdz5Mwb8XsQ+E0HfhzHOZtzjn4pwFqUPt9atjvZnVw0b8K8jIB1Giv04/ApljL1xdFE9JOt8ZZPAwzQiwwaGYGqrLiOaG9v75J85pIMSSi+TG9AhlfU6/Q6PUdjRySrmLbF3PjimeUz384Y+4m6LuV5m34zv/D7G0b0Jou2ELER6ru3n1VPk4bNShyNH/28k7DhRSkLu+Q36/6t19X6y/G/Z+FtNKZy8j8CBKyvr9c/+MEPts6dOzfc3t5ODz30EBIYwGQM+q8iFtd897vf/V3qHgCwwbPgJSlx7pkGZyiWZT0MAFqBRGVlZUhOyVmCstkYS0HPVikBjnGKPnCLYRiP5KowmHyCPhWLxW4Oh8NgLSIB4feGYSiPzFxVZf0+MOf1RX+IwKVKdpGA9AdM0/T7RbABmG+g1IBEGiT+OI6zPJsHuG3bUK9AH0fJKiEs+qfjLFdjI1s/DLZDJjqBcQ22eF4+t4MJdCDBCUxzMKnfmmsuDTCdRfKWrustSpYbserp6TlvsOobA7VZzltQUBBz2mDVKKSEPhJahkFZIPWPiQccx8Hz9tJUctcrUg7ctxMYZPxuSrUL46SHMYYEqU0BX+I/SyB4QEnhVFuWybk3nK60EpR6z+S3nW9bM4G1jLGv6Lr+8Qw+7KJazvnHVq9e/dV8z1HY78yNwKkA2NqWRUcOHxbb5m3b6OUtW+lgcwtVjBlLlWPG0NgpU2ji9OlUO36C5/PY3SMYHgUv2zO33xau/NSIgPBKC/q1KpaYlNMU4IL8XRizSPZpstdjz2IDANsj5D4939mYYwvGmNiiUUpIkLaopEQwR4Unq/RjVGCskP0tBeDggQ74vbg0TEUBxlgf+CrBhX5+jGDTIqaCfyvk1z32mMdkUwxZj1nmsWbBRhWes0giATM44YGvHjO2V85V3rXBYxZgs/CqFfv3CBAEAKyQbkabw30+sorBimv25I096WbsD9DElz0uLhJALjZIIGNfwZTzj0H+q1d8yWncM/wn1nUVEKRR65Ej1HL4EB3ctYt2vLiBdmzcQNMmTaLzz1lOSxYtouEjRtCI4cMpHIl44JFCsE+NrlhoxSkUAc9/tYc6Oztp8+ZXaPMrm2lP00E61NZObbZD8887j84693waPWECMYa+pPkJDxhfZ3zfSkt8USCMGrPeTAXpZG8ewrzTE8e7EeYbeFl784znc+35YwNAF77f/maLuQfKJWDii6QPIRkf8UBcIRvvSceDya+AXI+FW+zNRXJu7yf57k2e/djSCoTHV4Vp4xQaqIWmnFYRwDgTihka3hOYZMInad+O12jrC8/TzldeobKiEJlFIZo4diwtXLiQ5sN2RlpEnEKqGQXA9o3smatWrTqLc44FS1Wi7e3twx977LF+bMYM+wmmS0NDwy8H217J5sCis1r4h/9e0Md2UFVK9oRgKjHGzgXrQvpbQlr2hDFRlBSubNyAjKB8LiBtoRMLkmClQR5yUCWwKBw87rOGYahF7kHVl2ln27bBGANzDAX3SgBu6QBXpmMdx7mNc/5vMgf2SsMw+jG4g8fAty8Atu93XXdxWVnZ0XwvID0W8FA0TfPRfI6XgOwfpWTi2wzDALAoShoD6dOGYUAW+bhLUOpxMCw+sAUl4wpy1BhLkGEE4NXFOX8nY+zHWICHfynYyQM1lHNeJCVvwdz0WZlDkW7NFRDFlpL7oc9fGAS1sh1fX1//9ZQEd5BJtQUMNdu24cvsU0r/4R/+oU2f0lu9do8iFns1Th05t+Oyye8Znw4KBbxEsVu/+xpknSKOe+w9/6xxWpd0XUhPU2lR+EdTh08VMp8S+AV4jvsBkGIJY0wAghKs/Yv0cRTtaetupa6eLvxquS5fOrd2bkZZ3NbW1vLS0tLnFStU07SPu64LcKWql/c+fMDaD4B+dIlWQqP10eIfVCDvDob9nZaE4sv0Sj9sjFWRrmn32rw5dlQlt0dJYwsnmZNGSTBE6G5hnJum+ZFM9/HB3628hXgfwF5bMZG/d9FHWFdPxwNt3e0BsJYa62rmrPrME/U/Zox8BtrMUQvpyrr3f8YwDLHv+vXrn6urq1sei8Xo61//OsGPB17GjLGgrO+BxsbGcbZtQy76k0TUDEanYRiHsvU1y7LuYYx9Ccx8xtgluq4joSZnkcAQAFkhm63ruv9sdBxnbIAVmDVGwZPIPqXY7QJMtG37KZlUAV/c81Iyq7GcDRtgB8n6BnAK5qEqQwIuHce5lXMOJixKvWEYYEcfU9Klpgea4y3LuhvAl6xkQFldmdiAuRDzQU6/cwnWIdEJyRp5+dwOJta2LRIQ7secLKV4wcIfUAZbMZ1VwkVZWdnrgYSeXa7rLh/M8zBXe8FyToH+z6dUSGbIfQGsnp+vGoWUtMZ8BBuKR3Vdf38gOesI5/ysofq7O47zT5zzx+R7w7W6rv9eAsGQG94m59gBgWApdfys9MTup4YS7IfZ/LZzxU/OeZFYLPb7ILNWJvNdc9NNNyGZarNvbheokDF2eUNDQ06GfT5tKOxzekfgVABswSqLOQ45tk3Pv7CB1qxdQ9t37iLNLCNmltGk2bNp7pIlNG3OHLEAiQVJSIvKMXJ636DC1RUicApHoJ+XajpYK9igAQlhYj7DVPkwCi9GMMTET1uwxTAPRDvaKQq2GGSPAYb2JKisqopGjh1LI8eMpWE1NTS8ZrRg1Cp/VixQCgABQIbyoRUIQV8Ag+w1fOr93Qde4m8PVPbYqB4QK5mvPlvWA2gBggj/2XjMZ9EK8ESyaPG5B9TGxLVhjvMYbx7TtiSiU0k4QkZZOVWAEYytsorMqkoyyyt8tiwAFY9ZC1lmLMRKph2uVdP6+X96IHMfYJIupqqAE3VfFGsP131w927av/N14V+7f9s22r9tKy2cN4/e+ta30AXnny98a8HAAThcKIUIDBQBJZWLf0Pv3rVLbK9s3UobX3mFtu/cScuueAstu+IKGjdtuue1XFTis+aRDHHGA7bpwVVJMf3f8z0mHQBvOc8KH2r8w0ZJsIu5C7LycWo9cphajxyl1sOHRGJG66FDAtRBrAHG6mWQVS+TcuqSra/rFAELF8x9PSKZ+7pI2hDJJFIyGYoFnoIB5p8+aesz0Zu4MDMUInAyIqCe7SppC20QCXC2TXu2baUt69fQrldeprEjhtPYkSNoxtSpdNaChXTWggV9rP2T0fDM5ywAtm/0vaivr4fv6LTAef8xxZ49Rsawvr4ezMN3BvbbVVtbO+2BBx4YkOEQvB54s9m2vUkCEPjKX4AfynXHYrHxrutCGrWCMQaPR4BOl6dYga8lEomzTxQTJegxm4sRlM91BBc6pXQkWGM+QJhPHdgnwGjyD+Gc/9I0TV9GNN+6su1n27ZiuWCXJ1Meq4LVxTm/wTRNMGezFgkIgH0L0OdewzCEz2amIn37AHhAKhKeuJATzUuGVMYiCCrjo88ZhqFA5gHDEARkOef3mKb5ZXVAkIGkFqWPN6Y4XrH4oOKc8jU9L18Wn4wTQJZlWLjmnH9ZSQYzxt6eAhoBcEyRHoTnM8ayLmrLRWswSuHv1xwKhc4Nh8M7hiLdmismAalSsSvaquu68NfNVT70oQ9NDYVCO9L2Ox9jPZBIQBUVFXTjR96/6Zcvfgsyq/0L50s/fc1qX9o9BfauTLG4lfdnP29egNiS1XYxWN6tida3Wd3Wnzl3hQRzWVHZE+OHT7g20Ee+lYrfh+HrrGnaPOWVnAmstRMWNceBG0K/Wrty9ujZGaXlcW9S4+epFPPrIvgapyTC3xoKhcBkm5J0k/+1394HH8yzQixEtUYthZj3D/TBsL/TklBcJdOb7ocd7emi1u7WQDzZtZPKJ73IOYcMugDMIckdiUQuyyZ9+uBvV/6ViPmyzyumvY3mjln+rSb7IOYqz8uY0YGQVjT7P9Z8o85lSQDgfrl6zvXr509cvgw+1vv27bt32LBhn8Ui8re+9S3at28f5qOvM8YgZ6uYgoLF9vDDD+P5BplsAOgAo/rJ+wfPYVmWkt/uhQ+naZr9kf8sHTUej0+VfumIRT/JVYDu4XAYLO5Z8JjOhxWI0wTY7QJMTMmAPyIZ9Mf44uYaP5m+x5wXCoWekyx8tcuQgMvgWGKM3abrOsZDxhJQahhwjk8bnwPK6gblrnP1QzRKzntIcsH7AqSrz8a8N5Q4ZjpGgo3CY5sxBj9dSETjvJdnk8FOV3cIh8PP2rb9U2nv0MQYW6brOlQYTkiRiTp4jpwnK0y6rnt5WVkZvLxzFpnQAknrBUhoiUQilzuOg6QIPIdtzvly0zQhNT/oEo1GV2iaBjCzSL1nBJ6Xx3iMZzqBlBLHuIPU/eO6rr8rKIUfkHpv0TRtSSQS6ee3nU+jJegPT3IwxVV5QSYKxurr65FwoWw/+lXZ09NT9cMf/rAjn/MU9jmzI3AqALaQBu2RbLuNGzciYYq2vfYaWUlOVtKl8TNn0tyzz6YZ886SAJAmFgaVj9qZfQcLV1+IwBsbgX6SnRIgFSp8nlKwJ78r2auSryrHq+sBl5ZN0c4O6mxrpc7WVp8BhnkAAIKgYAnM0Vv+AbMUm1FW5vkvVleRUV4hJJABHHhsUvgs9rE++wEIUlpYsL6kV202r0yc2gNde4U0sZJhFqw0X5oZsswxT2pUemorFrHndesBq17xwFPla4tPNAm0eoxgMGsjHjiLTUiUYgPbtkSAIp5vLcBZgCsAZDyQxVM+RKz64u0DtpIl7Os5K2VneV+Uby3q8ECVpJBL3LFpEzXt2knJaJR6o1GaV1dH5513Hi1atFBIqIJpB5CmUAoRGCgCinHZ3d0tLIXgU//y5s209vnnadOWLVS3/Fyac845NHbqNDIrKqmswvOyFcoZ6I9i6BQ0NPrFeADQVjFdVQKKF39PGQDy6mA829EuciB7DuWCzk7hfSsk3ZGUksRcq1ixXuyVyDHmcMgoY36CwoE3B1cLr2yoAoCB603+MjPGZwf3zVOK5u/Nv30KB2o+LoymQgQKETj+CGDc452huLhEzKXNh5qouamJmnbuoP3bt1HL3j00bdJEmjZxIk2dMpmmTptOU6ZNOxUTZAqA7fF3h8HVsHLlyk8zxiA7qMovGhsb35tey8033zwjmUxuD37OOf/Q6tWrv5/vGW3bVsAGDvmdYRhX53tspv1s2wZYO5eIfp2Sdu6Wi5uDkpbNdf40j9lBsz7T65eAG1hbSrrzRsMwvperHenfBxeF1XeQxjUMA35ticHWl2n/tIVnXwaZiHL6GzqOA/9gsLexYDqgLK+UBgZwBQAupyduelszgIGC7ZNPDKTsLYAnAD3fMwxDSNyiBBlIalF6qF58wbbYtn1v6t+4YOnCh/CCgUCk9GuAdLH0at6RYmJ9NMUQU0A/gPVVsl/l5UHoOM6PwUIG0CjZW9skKwkL3RHG2J26roOxflwlKFUqK8rZf9JPWF9fL6470Nd/HgqF7nBdF+NdsfWprKzs5mlXld9z1DoIQLOvcP6dT1+zGqAqEh3AqsM1ghmKBXawFX2JXNu2VXJKU3vP0Su7up1fc+ICrK0urX5hdFWt7z/pOM47JBMMCx5XKJAvE1ibcBN0yGlyXe5qjPi9s2vmZk1gsCwLACRYxYd0XZ/sOI6aM9bvje4+yiXLvVYfQyUh//LzjmvAj1nFSMj0pvtht3e3U2dPEFfgX5w9as5nHceBJyf8Z1F2x+Px+cOGDRO04fTywG9vXKGRBnBIlNKiCF235M7/6ey1MObq+vZnl9bV1P3lS0/e+pMet+ef1eeTh8+OXrfsI7WMMQvAluu6v8JLz+rVq2n7dvFIApvvk4yx4Dwa//CHP7xi6tSpQoo6F5At5zrc99TjkL0zKI09UOeX8UIsJqQny2Bes237L2CSS1/gcwZKoFDnsW0bwBf6RlcoFFqcTCYhJ/+pTL64QxmYGWRwUc2QgEspA/1zySJ8wDCM4LtEv+Yp1ikYpK7rnp/N99yyrPczxiDnj3uxPRKJLM4WNwm+4tkBuesB+2Egvg1gAadimpAs/37JAUOJqTpGznWClQ21D8YY5mT0vzt0Xf9GprozqTvYtg0pYMzpALbPCYfDSDw4IUVK04MB7ifgDUaNIk1G/UVd189PedZelfKs/YW0IYA/M4DMQRfbtjG3IskLRi1CAjsgzX6Mx3imE8hnOtjWkLr+k67rVzLGetW+g60v0zmkygUUOYJgrW8dsHLlyqsYY0gKyFSONDY21gw6OIUDzsgInAqArQBfsUjrurRp0ybasOEF2rJ1m5BPbGprpzHTptNZy8+hmQsXCpYXFg4BiiR6PPlRlAIj54zsvoWLPgkR8MEBCU72jT1PohOL//ipPCmVjDDGaldbu/BZbDtyRCwkYlMSw5DaNCoqyBRetJWCPQtQVjfKBDgAcFZIHgM0BEjrSwR7jFMFVoiQSBBTzSueN6a3KfAUUscefgBgSAEUXLD4wUiDRLNjWR7IEYVEc6eQaY7ZFsUtSzDXJP7rSYYKT8gwhSMeO82TZ1Zyop4nJP4OQ2ZU+up6ksfFnjelYMqFSAtpfaw5MOfEBAcZY1VYnxy8BGz7rllcvAS8vN/TCz7xJJSRiMs9n93eHtq6fj29smYNHd2zh0ZWVtCoykqaNXMmzZ8/n2bMmOFLLysW30noeoVTvpkiwLkACjs6O6mzo4M2vfwy/e3pp2n9ho00cc4cmlA3l8ZMmUojxoyhkbV4nRY2aP1Ymm+myz0Zbe0vRy+zZoTGQN+4F7ObSHDrFbLTUCcRXtq9CV8eGR64AsiVoC7mPMeyhXd4PAbp5GIK64Zg4Y4YXUsjasdQxbBq0svKxGcew9fbvAQTTxEAyR3ed2ISkzLJ3hzclzQjsnyGVNT1n+m+x0MKXuGg0zICwk4hXCreY3Zt30q7t22jln37qOtQE3V3tNFZdXU0b84cmjxpEo0aPZpG1dSciv9+KgC2b3TvXLVq1TQwUgPn7U4mk7Xf+9732tLbsnLlyh8xxv4l8Pn+9vb2qekSypmuIShdLBevwZYasqSjbdti0RULupxzgDm3DYWZOVC8HcdZKj3xwieibrm4DJbqW+R5h8Qwln6IkHMs9f95wNj2WCx2djbQZLD9yrKsyxljWJBEwYI2WItYRP2uYRg3D1SfZJ5A3nlOnp6RP5Nge6/rupfl8sQNnjsdDBwMsCpZQrg2gP5gcV2hWDhpDKTN0vdySF58wfYGGMuDYvGhDtu2wUgFG3Y/ACjOOYAKsPq+KIFa9KsjmqYtVSzPbPfJtm3Il94KgFyCxhssy6phjMEHFIvJPzAMAzKex1VisdhEJeMrKxpQ2jTbyVatWgX2sO8vi/2Ki4uHjxw58rGDBw+ChSqKYRgtN9zxnuH/+fIxORB2cXHR/FuWf7GtqKgIzC94JB/jzRsElTq7O69t6279AcA4vHSOiIw8MLxs+HQ1b0lmJcB+HTK6uq4LP3AJ1gKwMFW7IP/V5Bx0e91e5Kf/adaoureALZplrvxn6QsLf2+AfLi/uLc791p7/8S5K8bfiMhIMooMUcVg2N8yCQXS5ioN+5uGYdwuxy1Y7sIPuzXeQtFEtK+JjP/f7JFzLnYc59dEdI38wgqFQosGApQefGLlt4mxW1RFM0ctaq4bf97LRDwg182+X1dT96EvPnHLkgTr7ScNP6566g03nPvxHwLYYoz9iTEWevTRR2nDBmAy4h86/yLBbd+/trq6+tH77rsPQCkSRx4yTfOubH0ryOhLjZ+bDcP4bj6dXnqxYv5YmClZJiAPe5hzvsA0zcO56g2w2134aCeTyYmMMSgZ5C0hPtA5MsjgYvchAZe2bWMuApM0BCaprusfy3buAHtZ+JFmk5qWAPDPQHLAXJYCvRbpug7p84wlILMOcHtJLmDTcRwocTwk+811pmniXCekBOc6xhj8v9G/B5xL09Qd7jZN82vKtzcXsD3URjuO8yUoSQSO78cKz1VvQEZ9XzKZXFhcXFyXUonAfFfMOb/eNE2A7YMu8Xh8ekpJACoCleo9IxaLXZgC9yEpjz7Wz2M80wnkHIY68Ew/Rjo8KPWeT31ZzgFLAjCR/cQdJFe4rrusrKxs2zvf+c5QVVUVMkngNX1MwXtVQ0ODegccdJwKB5xZETgVANtgxHe89hpt27qFtm1/lXbs2Us79u6l6jFjaepZC2jK3Lk0bNQoGjZqpAA/hDxyTyKoeHpm3bzC1RYi8PeKQNBDEedIZ3cJKU4pyasSLpKuADGFL630TRR+rb6fYrcAP52oRVZnJ3V1dAjpY8X2LImEqayykszKKsHigkww/oZMJ9i18FsUTFPmMewV0KpCoDxqlSynYpcJFhk2AVh47Fl46OKn8tTFzyS8aV14z8JXt1t463YrX0jxu+dH6/nQdhMXjGBPjlT55wKwjegAbA0qFRKiHjjb970nKyqYwcWQggUzGBLOXtJKn/ejeIuUJEMPUA6CGv3+cRdgIuYDXAjfWvjcFRUJ4Ma2usixumj7C8/T1nXrqOvwYZo1bRrNmjqVpk6ZQpOnTKFx48aJ6yx41/69BtzpWS/6NKTAIY28dds2WrN2Lb2w8UUKV1dTuGoYDR83jiZMn0ETZswU/VF5XqtxWWDZ5tcv+iWsBebufmoIGL+eCa7/zqT8bJGYEsV83NlOdmeffziAXMeOinkJiSXFJcVUBoZtVZWYk8MGWLe69M8uFnM02H3iJ4AjoRJQLDw1MecoGQYFIvfNcd58lw7cZpvPgkB1nz/uEFHf/EJc2KsQgVM6AkoWHQlfSGZzrCht27iRtm7cQE5LM2nxGIW5SwsWLKAF8+fThPHjqbyigsrKywuA7Qm4swHnjRNQ20mqor6+HkxIX0Y0xSK8r6Gh4XPpzbnpppsAvuxO+/yexsZGX0I20yVEo9GRmqZtJaJhchF2sa7rB4Z6uZZlfQCL2FjQ5JxjcRDAE8C0FYZhgO103EVK6kE+swIKthLUApg15BJgzaCOfmzOfCuVfoi4X4ilKocYY2efKMlECVRj0RMFLGb4dlZhEVrXdZ/5lq3NAYbiYcYY7nXWBXfLsr7GGBNgSi4WXPr55D0CuIMFXhTB9smHxYadU8A3QCtIPL8kWZY+IBuQJN2XAkaXDtWLL9hmx3HeyzkXAAHkTXVdB6Mvr2LbNvo5kiUA+oCZDlbb1JT/4M9T7C1QIAHiWZzz87Ix19SJbNsGW0+Mb9d1L4EMZtDTEbKiuq5DDvi4CuRgI5HIuhTzaqa85uOqt76+Ht6jPjNp7Nixjddff3395z//eV/eC+f54Ac/SM92/MfzdqIruKCO99nPf/Tir4NNCyDPX2BXF6nmFfwd7Y2+ryXW8hVGNAZZ1SMjoyyjxDhLyXTLeAmWKWPsf3VdF6AxwFpI3walZpFLfdg5TN3JON51DyZKE3MWVC3IKIcZZOihj3DOIakJZnDzIefQl7uTceHpWVlaRZUlqtvnr1Yg2cWQMkXyBcrvUwxvIXNu2zYA8bejvS2xZvjWBu9/EyXY3InVE+8IylDDzzrlJ4wklIzlC7+/YURvsmgLERuhdlgy6fLfjh8+M6iu0FRSXDpr2rBpXY8++9DmXW3bfNatWVKx5q4rvnJO0I/yySefpKee8gl88OB8MJ3N9oUvfGFjJBIBk/rPhmGAuZ+xSHAd4AviMaBse3oFtm3DYxMM6x09PT1LqqurOwN9SfmvQh723FxjUsYfHsi4NxGwKznnu1XSzGDnxmzXa1nW/8EvPfj9UEA227YhJ6zu+yOGYfiAfPq5gyx0yV4WcsEZ4okkAMhXo2AuQ9zw/MlYLMu6DokK+FLKeasEo4z727YNGXNl9zAokDJbG9TnbW1tFSUlJfCbhr0E2oGEEICGWfuffJbjHQNzmkiaCHi+xzVNuyISiSCB4oSVNIsD1PvvhmFAHj6vEpBRB/N3WSKRKE61E0kLeE/6rGEYn86rorSdZLIQYgG/Z2HrkPYOltf9Ss1vUJzA3HKAc744+NyG1Dtk5eXcPKixHrzPpaWlkEpfmjaGLlOs4vr6+ttT70sZ2dQ4Bgk4DQ0NYNEXSiECOSNwqgG2Rw4fpqaDB2n37t20afNm2rR5CzHdoGHjx9OICRNp0owZNHHGdLFY2NOdoJ5usNwKC3U5b3RhhzckApmY3m82eU9Pblcu6uOnBGsVaOuPNwmagrWlQEz4pWFTzFQAtHHHFkwuAKDKfxWL+gAyS8E2lf6IHrDpsWjFd+J7TxoYHosemOPdRiGbCp9Z4Z3Yx8pT3rMeSJvwwONuSBh3C+9rAK1oh/hMemGDASw8aSWwjOPAQkO9ACkAJHnsWbStlIrguVmMzyWTTC6QApAAAIvvxPcCkMXPIp/RKvw65eeezLEn46wAaCUl64PPvpZo5jnO/zSPOTAom6ruA+6T8rSEZ+2+rVuIOw4tWbiQlixaRGPHjqURI0dSdVWV5w8sPTLfkMFUOMmbPgLoz7AXwviCvdCWrVtp2/btdKi1jZpaWilcVUWzFi+hmYsWk254ErsYH4KVD3nkPPr1mz5IJ+oCMkgmi6rlXK7Gf3BuV37bYp5EUopISEHSTbenNCDmTk8CXiSsxPsSVgDGe0k7TMq4y2QUmbAC+WQAukhQwfwJr3HMmSrJpT872JvJPLEDTyHAnwtlH8DfwWPU9fSbO09ULAv1FCLwJooAxgLGFoBaMOcxnjtaW+mV9Wtp87p1RPEYjTANoZpx1llnia22tlbYHAhJ81OvFBi2J+OerFy58hbG2LcD5z7a2NjoewH3G9e7AAAgAElEQVQG27Ry5Up46UGqTxW7qKho6ne+852s7CHbtsEEfKuUgD0vJYXsUaOGUOTCPcBE9GAsmAtZv4H84QZ7GgkwAwicgGMVqDXYeoL7W5b1CcmUw8f/ZRgG2EmDKim/Ut1xHCyOzgscmHNhezAn6erqmglvQ8nc3CL9JdEXnkyB4VflqsuyrHvANpT3Gp6RWQF0y7IUqIFqhSRrrvrV952dndVFRUWoW0jVEtFezvnZ+QKrtm2jvwNkaAKj0DAMgIGi2LYNOVIsqHYmk8ll5eXl/aTA821jcL80gGOVYRjKPzVndYG2toK1xRgDAxAetugLAE0E+Mo59xeNs1XqOM6tnHOwa1GuVd7JCnwiote7u7sXB8GnnA3MsoNt21jYvkx+vS0ejy87HgZ4fX39A/AIVadLgQPu/fffr33zm9/csn//fh/ki0QiTdWXOrcyYmCC+qW0KGJ9aPmnzEix4fu1qi8l80p4ljo91t1Hu5vBFhwFsLZGH03FrNiXO5Z9RIB1Uo73LPS7TMxa7NscO6rAz17NdZfNqp2Xcf6TMuL4DuDm5zjnnYwxALTxo7HDdzm9zjeJWAisWrBrZQGLDEkKYEoPWKTn98ZAssc2XdeXIMHBcZwvw/MVcmRHY0cpluwnfpBgSW3ZxKqJUzjnwSSDnBLMD/5u5S3E+54tZmnlnivm/UtQrpqTxi6oG1n3zIadTz/w39t+dr/Lk/51cGLXfPzShze5rov5eNS6devoF7+A8qpXXNddrGkaxoNgBaOsWrXq4MyZM6HfNKBEbjQardM0DUoFPqMvVwzV9ypeqWQheGAujkQiewPf/aNkg3Mpk51THjbIbuecA+z5HmMM49tI99XOt43B/aQMLsBKxYxWX3/RMIxBgUexWOyClIQ6QMkwwDXDMN6bjS0u2cvYt2Qg33OpwIG5DPreSQnAZo2blM4FuF0KaXhd178+UFxkogLuNeSJf6brOvyOT1ixLOt/ZSIIxhfG4nkA8jGXZprz2tvbK0tLS9emEm5mQNZe1/W3xWKx93DOf4puzTn/h3w9lPO9iDR7Bxz2B13XId3bN+AGqMy27Q8B4JXP9nM45/DWFdLD6XLg+bYJ+wVjgeQXeGF3dnaWFRcXI5aYK/p5jGerW6muIBknmUyeHXxuB6Xeh3r/pR81fGnnp40tn1VcX18PP274IfvZNOntRdJCQ0NDxqSFwcStsO+ZEYFTDbAFGyelREKHmprouTVraM2aNdQFFq1hUrh6GM1btlT42VYOGy7A2p64B9gWFnbPjP56ql+lvygeFKN9s/RPLIxLgFYBif0W+QEsei/Gvoe0AmsB0gKYFSytDsget1Nna4vwqAWbFlLC8IAtq6oSrFlIao6ZNFls3mcVAriFD2Kf+K+CI9ViPvfBWSGpCVBH+l6iHQB4PMnPXrFgCanfeCzm+eaK9jliU22NObYnDZroFeCtJ//piHOgAKgtq0Tbqqhq5EgaXlND1aNG+dcAr1lIfmqQFsY9dj1/Rq8oB8hMPVZxMRSjrO/6xJGDZMzmOyYEs1ayZCVnV/gI79+xg/a/voPa9u8Tm1kUootWrBAbwNqwlHXO9zyF/QoROCYCnFNrWxsdOHCA9u3dS8+uXUvPrllDyZISWrjiYrGBUW+WV4jECI8RLwHbAmh7QjpU8NkUlLFH5f0SjXyvbO7Np8lesjo6qKOlhdqPHqXD+/bQ4X17qbOtTSTqYO5EAh3k6+EtLuTs8RNqCVLiHooDAHAF41Yku3hsakjAe+fGs8eb+8T8J5Jx+uZ7NS/2SzpRCg8BeeXCe+AJ6SqFSt5MEeBcsNfBfofFApKw8M515OBB2vTcM/TSs8+KZ/qMiRNo+sSJNHfePJozbx6NGDHiVGTWqsgXANuT0Qfr6+vBLgLgWqbOzxh7f0NDg2CvBMsNN9wwori4eE+AoYWvH21sbMzoGWrbNkAxAQYzxt6n6zqYgUMqWNgrKSnBIh5AOrBMxcLZYNmKA51cepOB1SLkNQdiBOV7EUEmUMqn9Tld1wG6wb90UMW2bSy4gyXkl3yYRfmeRAJGAAkAduySHp9g1z6r6/pluSSs5YLwf+dzr6VP4Y9l2wb0PszUftu2nw34x7WFQqHlueQw/VnGcT4Cf0Fgs5CcDbK4bNuGh+1q7Ktp2opIJIIF2uMqjuOcK2W7I5zzT5im+a/5VhiQrwR77yKAN5J5CQ/brxIRpMHxApVT3jPIIIUEta7rAvmybftByZqEjyVkRXfm275s+9m2/R3J+sUuzZqmLQmCWkOpv76+frQE2P3DL7744perqqq+8Pjjj/eheHKuGXMVfYCIw9vSLyumXUuLxq241TAMP0ElyN6M9drfOBI7Chb5sBAL8Rp9NCtiRfeYpumrCKT1kQsikcjTmZi1OGlXTye1dUt1ec5uqxtdBx/vY4pk7Crp8d8wxn4pPSGps7vz5vaeNvSZ8hKthEbrteohDq9iJBS05Ion5s7i4uL1kgGI3SE3K5QObNuG9PX3XHLpiGAC+3a+olpGtHJC2STMuwLwkv1NsOBynfdrf/zoZrsn6oPp8ydcRFNGgngoC2NfqRtV93GMkf959dfPbDzQj1D433dc+NX3g8GHdsM774c/hDqwX/6dMfYbzrnP8D333HPpHe8Ajk52MplcnC3ZIh6PT04mk0hMQTLKoGS6bduG/ynG3TEe1BJIxEUgoSivJBR579EWPM+e1DTtw67roi+gvw/IXs0Vf/W94zhf5ZzD8zpY8gLCggc4jrMsxeIHkAot7gGPt20bz1DEAtLgWed4OT8iWUKxvj9kGMb3s12b4zgACJGsA2ZqznsXi8UmuK6LJK9RkK42TRMM+xNWbNtGW2+QUvVPpywm3kdEHZqmLYxEIumKJOK8tm1jLJ2r3gccx4FELiTvj/s9KdOFSdUMeMOK8ZtSlnhe1/UV+SR6yPaCtar80q/Sdf1/HMfBM3hBUGFgsEHlnIcdx0F/QiyQfHIhvKoD8VkL9YJc70tBqWtN0y5MZyanEqaQ8LFkqPe/o6Ojqri4GO0Eaz9Y+iU81NfXQ4t/QCuBUCg05ZFHHsH7VaEUIpAzAqcaYNsjGHHd1NLSQhs3bKCNGzfSYfhe9iQoUVREsxYvptmLF9Pw0aMF+62oqESw4eDPVlisy3m7CzucwAgoz1Sx3nwMu8nzEwQw5pmTePK2wilV/HKyWeFgzspgZJE/Ft9KtpP6CSClt8djYAkWrWURZDPh6xqzbCGJDKDU80jspWQCoKoHrCJeWNjXy8sFOFM1YiRVjxgl/F4hH4yFfM/PGqf1mLN93rPe4r3nd+t6gKxkz4L5Bb9ZwaAFAwzfSQlkF36N4hjp3Yh5QvnZAmAVxWO4ApjAfgrYVL6NEdMUvrpCrvn/s/cl8HEUZ/Zf9YyO6R7dli3L8iHbso3lQ75tMHeAkMBmyUX4J9kQwHLCZkMIOTe7m2yOzcEGkiUHlsMm2dx3spvNtbkIYLAxYHyfkmVZ963p7jmk6frPq64etUYzmhkfYMdTPwbbmu7q6qrqqtb3vvdeSalob6EEHwToAKlPB2gQf9rjbXdfwjg7/Rk/xOU1mXDsuV7PBFgLgFlRhGQ1El76OtrpxP59dGLfXsqLjlEhcaqqqKB1a9fSunXrqLS0VDKC4XebK7keOPMeCIyMiH29q6uL/vLkk/SXJ56gwOgYLWxYRQsbVtP0mhrhZYsEDsd7Os6ef9nXyzO/7wvlTDco6wZsHX9Z7FfQVbD9wG01A2cckOhiCh/vERrs66Whvl4yRgJSvSAkZe299voi1xhH6h7vaY40PEBb4XvrL5L+3jajGjKujtet0HaIb07u3htPinHAXMHyhby7xyvajaSZRKn8C6X/c+3I9cD56gEkjgGwzSvIp97OTuo8dYraW1qo7fAhOnXooPCkX75kCS1dvJhq58+n2tpaKilNmfd9vpqZTb05wDab3jqXxzY2NsIn8UOuOvc0NTXFPQHd12psbAT7LFEGeWNTU5MjoysOl0FxsDQRvP43TdMgxXrGJRYMR2AeUoyQKMbbKeqdAL6cceXyRMMwwAZyJDQzCrhPdc0E795Do6OjV5SWlg5m284kvnOo4h5N0yaZdWZbN44HY9Xj8TwjAR2A96DYARjfFw6Hr0zHuJTyhQiiF8NTdSrWVgLbdJumaW7Gdtrm67rueN7i2CBj7DpVVZ9Je6IdKHfLbr5K0zQBMKMYhgFpWMgkZwSAZni91QhoQ4aRc/6Q3+9PBE1SVmMYBphvYPsajLHrOedoO34Gpu27IVEt2zoBUExWoWmabg/YOMNX1/X/59RzDgFqN4sX8whM6zNm1bvvJ9FH2+PxDH36059mP/zhD0t2755A5m6uuYV/mBj7gfv8Yl/Z4FMDzZU/euOPBKvMDf4ER4M/6w53XUOcyryKd7TKNzPPwzw/9Pv9tzt1SHAXwX/4RwuGqWTvQVYXsqDxEooGhRSyKJx9q35mvdv/e8IwxcAtSMFifA8qinKvZVkAVygyFrq/I9gJGeK5CvPQLK2aPEz8Yt4nkxSOp5uHEhRB4oEj4wlv3I1IVNB1Hckjv4/yKHWZnTRqjSI4AkoMmI74+2NztDkfVhQFXr0AEFEgIQ4P8onIbkJDfvLc9sYDHc+KhAKUwjzVumH5W5R8j5T3YPz5+hnL18ALuGekY/d3dz9cEnGBxb487c33XvnJ9wEUam9v51/4whcYgjyiVYxBWQDrE4A+sU/hBecf/uEfuJQvu9nv9yeVyJUKCpgsSEb5JdiNmbIM5Xr+G+mxCjloqEeIIoFB1DuNc/4ffr//vgzGhpmmCSAM6gWChe6SEf+9pmkOQz1dVSm/NwwDktpOogBAZgzA7hjodlW6JBx3pXLuA4DFPIfn982MMXtAEorc+/GcQLr/G5qmAdCcVNzJEvLLKd8TOOcFMXATaz3AbYCOVzDGMGmTlgRZ9uOjo6Prz2T/TVW/rusfYIwhmQJr9FfAUpfz8/KYJzpA9wlF+tgDmP2bWNLMkXA4vNHr9TYoiiJYyNl4KGc6IUKh0ALpDevYKCDRAwzU/kzqkGAv1g/Mm3tUVf26aZr/g3cxxtjhYDC44UyUEzjnHtM0sd8CrG6ORqPr0SaXHcEkj/Fk7ZXvE6iHxdrzJlVV42u+ZJZDDeF1RHRydHR0dbbjL8FasLnjiSeyHT9TVfV1Drt869ataznnkHWOl1hSzC9jyQVuZZJgzELESUzIpPtzx1ziPXChAbYOY25oeJgOHjggPi2nT1Nbdw/16zrVrWyghQ0NVDVnLhXD67K03AaJIqMCcEkmSXuJD3Hu9s9DD4wzfWxJW5uZ6sg42pmI4n/2fxIUlAAkAEP86GUDIRyw1gnOJ8geS/DReRadoD3+hJQwGKumoQu21UBPj2DUCtBW10XwPV/KB/v8dmAeQXpbHhPerqoN0BZK6eOCQmIeeKPa/oYAY+3r2uCpYNlJ4NZm0do+tGEzKNiygk0yMkzG8HAcPIZsp6hDSBp7bE9F+ChKeWPRPim7DEYK/BaFdLHXa8sKSm9Z3EuelDd2PBlxvH0cGGI2O8zBFhK9FCcAro6s5xTjfq4B2oR3BZtdK5ltRiBARmCE2pub6fDuXXTo2V00u2oGLZgzh+pqa2nJkiW0eMkS0jQt7lV8Hh6jXJWXUA/Ax1YPBKB6Q39+/HHx6R0epoo582janHk0d9Ei4WVbOXNmPOnBWYME6z0piHcJdeA5utXEd6RJ4K0jg29vaCLJCIkvkE9GIk5YyiOHg7aEslsyGesylAscFYOQYYrkHkcSGWA8EnXKKitJKwIjt1gwqu01NY882Ask4Cs8s5mzv9o3b0tlj4mEnFEk8Y2OirUcUtqoQ+wVUVshYZIh7jnqv1w1uR64YHpAJtvhmckvwLtXPp08coSO7N1Lp44cJaOvh8zeXpo7q5rWrFpFK5Yto2mVlYJd64OiyYVbcoDtyzU299xzzwxFUeArG0/Tsyzrqq997WsIVE0ojY2NeQAW4KHp+gIAL9gH8XRE0zTfLeUdfxkDbNyehVnfpgu8cp/7SU3T/jnrylKcYJrmt8FUlF+fsR+bU72u6ysZY2BO4alD327QNA0SvFkVNzPSdeJZA+BOXVJq+U8S0EEQF/6aCxBEjUlfbioqKuqZqsFgJQeDwd1S3nHKsZaysQ64mjXDyzCMf429E7h98uKyvuk61TAMeESC2YTA8zs0TYuDSfI7B/FLK/Wa7lr4fmRkZLGUly5njH1LVdWUgF1ifW7GECS5GWNzGWOCdQZpUcYYGMIATtIy8HRdv9HlhRmXD3X7pU4lV5rJvbrmfPxa8mcZj08m19mzZ88jX/nKV+BZHS+vec1raMGCBf/90EMPIZkjvn4xxu6ZfavyFotHr5lQN+N3/8st2/+zt7e3SIIq9cGx4M7uYPcSIl7iZV69Wqv2K8yzT1XVDQ6oJdn3+6VU+u9iSQKvNE0TYOEksBbAZ4fZPsY59zKivUWjIxtnz758gs6w0ybDMCDzDLnnQc75GxljABiQWvVvJwMtr3CAVjBrCzzAiQUyAc9qAGJTFgkQIdEFoIiYPgCLNE37pePpOBodLeoOdgmw1sM8fVEe7SWiy4jTC0ur6jeZpok9wPEDxncr3RLiyRoA+eXfHvjekb2dz8TNFxbOaKCVc2DJKxoRZApbMbtwNljdux4/9t/zd7dhCbILI/bHB65/WOGcXwP5xU984hMUDk/Ah+/lnDczxgCeiizzD3zgA+TzCQJhSn9KqdKANQDgC9QOwN6LpOtHfC/l4rFGQKb4/X6/Hwx3UaRcKpISsCf+SlXVWxljzm8lKas3TfOznPMPAIBnjK2yLOs7jDF0Eubepkz9uFNdICFBBdkDYKVmBIS565QJOVi3y8FS1DTtplSsxySA+GuS9QXmn5SkLhdzQnqXTjUWLn/0Nsuy1hQVFWE+Ji0ABA3D+KPsz0FFUVadLcvffSHDMADEAbhEQWKNSEibSu3AMAxICkNaGOPdwDmH1y2SM/COcE72HXcbR0ZGKjweD9jxc5ypKpm/pzKZ8xLsxZzHeiTet1zSw+IepvKon+oapml+i3MONYMeyfZvcycpWZa1rqio6FCa+YB3Tof5P+m5N03z01C1wNrq8Xg2FBYWQq444wJv4oKCAqx/kAXAXEOCAhJXntE0bZO7osbGRvgtu+QDhGoN1CugNiFKbC7+cdu2bddn3IDcgZd8D1xogK0zIKZh0MmWFvE5cvwEHTp+jFo7Oqm6bhFV19XRzHnzaeacueIz7j2ZNL/nkh/jXAec+x6wgToAjUpc/FawQ6U0r1yQBaAH9g8YELYvn+29+pIybRMZtA6EHJc/llRb6aVq+7/assK2N23EligdGxPBeptNq9NQfx8N9vWROTJiHxcOC2AWDCpIYZZUTBMfW/K4jPwlxQIchSwmrmiDs+PMV5uRC2auLVPs/N0BX52+jUZHKWzarFoAAwAeAUCGhVduUKwHDvsZnrOOH25+QSHh49NUm+VVVCT+LT7wyoXPYkGBzSgFkOv1SkDWMc6151EcWHUYyq7plVLO+DzJHGcys+PJBYoi5iI6f6C3RwDubceO0tHndtPR53fTivp64V27vL6eZtXUCP/a/HyZW5vJhXLH5Hpgih4AuIbfsw1dp6d27KAdO3bQqc5OogIf8UIfLVi+ghY3rKLqebXSj9EjADhH7jwH2J6f6ZWUeev2LpeSyS4hdwHkYr0WqgZhqC0gASQgEmccWXznTyTVOFLsalExlVRUiA8AW6zB8LjFeusk1ogkmfi/sQ6DQQtlAGbvSRFI3ZtkBHQyA7qQXsb+Uqj6RPDHSYYSovQvW1LU+RmrXK25HnD3gGNdgWcDDHOFER3du5f279pFp44coQJuUaFl0aIF82nNmjW0YvlyUv1+kYiF5+wCLjnA9uUcnK1bt7oBSzTlp01NTWAmTCpbt269ISYnKzwfXWVrU1NT3JtTAnl3+Xy+pnSSdlPdt/TBG4/m2wd/TdO0Leeqv1y+pahyewxYhezlGRe3DCMIrBL4nDL4mOxiwWDwSsuyJuiEnqkHW6qbcVjFMS/AAOe8jYiWShnbDakkHd11uZjPByTAZSS7ViAQWCoD9GUIXEIaOpsO1nX9LQA+XedMAF2nqkv6d4IBXpXIdA0Gg/OkRya8Q8967NEOOf6QjIS8dFaexQmMuFs45xHGmPOsbZVMeLALf6Zp2munum+3HLMTcJftq5X3PI0x9jlVVT+YzVhMMb5glYFljV+k03pLZnNN0zRfxzn/8Xe/+1169tlxIpPP54soilJqmuYXOefuNaHtjvtubX+i+X/g9xsvjNFf/vmWpqtN0/wj5/zaYDR4tNvswjhpXsXbOUurmcmITQJ4DMMAMw7e06cikcjK/Px8gHN/cO7XuQBeQk8bbaNRK5pHxIbJohX11fVJARLTNOF3Krx2GWO4P3hxzo0lP3yvVT+J91rIq1Klr5I0L5RlRQHg6gBFU3ahYRjwhY4z2Dnn7/P7/Z+Xno67Rq3RWjBrwbD1KN7BaDT6fWL8nUQ0QBZbNbd47mcgn+1cJDYPkzIH3Y3gnGs9g527/mvXg0uDo+NLwdVLXtszragGc6OQOLtradXSH5qm+efhYP/ab+36dwpHx1Xir174mmfWzrlmI34R/OQnP0lDQ8ghsUt+fv6eL33pS6u2bt36NJjCeKm5//77aeZMQQD+qaZpSfcsmZgCcH0D5Fdj176msrIykMkc1HV9BmMMwFUNETXFAGs8h/Hi8jAF+/jyTJirCRLlAH/+XgJYWflxp2q/aZrwGcUahAAWJNTrQCq3LGt9UVERlC8yKpIti3oA9u6SIHdSz2SZBAGAC8lKf8axyS4CVnU0GsVaAc9PlCc1TbtyqgYZhgFAFH7dIckQB+s7ZXFJFePZukJVVSRPnZNiGAY8k3Gf8PH9oqIod0FFIWarljLRywVGYqJjXw/J/bAkW/WFTG5CMuvx7uAkW2DMrspU7UCCvVhoa6HCoKrqW1y+87iHzZnWldhewzAwjhhPMOVhS7DPWd/lfH1lKoa8U1cwGMQehvaBOfx1TdMmSBHrun5nLNHp6zj+TNQjJFiL9R2JXpC2BmALlYITo6Oj69xM3cbGxncTEbyn44VzfnvsGUCyENZTUWLy55/dvn27W8kmk6HMHXMJ98CFCthCGnmgv198Dh89Snv27qUjx49TXkkp5ZeU0ox5tVS3bAXVLV8hGHcAkwDoxD3QLuExzd36+e4Bm5HqSEk6vqmQAoY8LxhHKAigASATrFL4ncLrVAbCHcnfc86qlD60dg/INjqAbRy4nYw0OgAyWFTC81VIYAaEDCbYtDaLypYbtv0lx+S9AAQEu6NAgHsFvsI4QFqgalTo04TcMSQxAYw69x8dG6VICMH+ULzPHGlj+M7i56NhW15ZyF9KP0NHInk8Fm/77qIIdpbiEf0sfBLzvII5Kxi00jcRICzAANHeApuVhZ/FGV55NrjusLzsXnT21wR/WZfbbnwPHt+Mx/fqiRv3+Z6ck+p3wBLRT4yJdbK9pZk6Wlqos6WZevE52SwYOBs3bKD6pUupHJLV5eWib3Il1wPnogecdTIUDtPBgwfF50RLC53q6qa2rm6qa1hFl61bT3MWLY6z8vHsib3d1kkfZ+yciwbl6oj3wCRlkkSJf7l3uI/DmMCOAuMD4BbqC/ggkQYf4R9umhQOmvb3obAtOw+FCSlljLUJazSSePBBco0P+4YjnVxURD7sH2DR5ntFncGgSUP9A9Tb3kE9HZ1UNXs2zZgzh0orpkmP3Pzx/YLLvPbzAdxO2GtzkynXAy99DzhqH3iuxPuaPkLN+/fT4Reep75Tp6iqvIxmlpdT3YIFVF9fT4sXLxbvaXjW8J5zAZccYPtyDs6WLVsaGGMvuNpgWZY192tf+xrYoZNKY2MjZOggI+sUsBjgz5W15G+q+9Z1vYoxhsDsdNcx/61p2gQv17PpN7fPbjpfvkyuAxZXQUHBM5JxesbBYhkoB2srLmTOOX/C7/fbNLVzUBLkhcEeXOYOoqa7hAvontKzT/rjAjAFqvKCaZpXZwqWoA3BYPAqy7LcfrIZM4wl+w3BerDq/kfTNEjPipIwVr/VNM1hIqa79ZTfS4YZAI6F2Y6XYRhgX4GFJfyTo9HoYUVR0G9gYIGJibYjgLxD0zT4/qUsUqoXAXv4TcaZuLI/wJa7LLE/zvSmJQCI4Pk8WUfWUtdTXVuy1dHmwkOHDn28qanJzbLGqe/Fs0tEYFDFU45vuummQ8PTjy04PdQ8IQ35ukWve2JVzeYrzTGzqyfYU0rECz3Ms79Gq1mGrHywmouKigDuiWKa5v0STBXsVs45qCKTmLXIHewwO0cj0TBSoyzGlJuWzlgK78NJRTIM0WcaY+y9nPM7Y4DjCsbYn04ON/+YM9v7uzi/mMoLHDXTiczwNH32foDxrmMe1TRNgAfwdIxYkXUAay1uUZ6SNzJmRRo5MdsLWGFXzlXnguEZPz9TFjYSOPa0P/mqPxzBcNilsqgmfNWS1wK0riNiP6uvqn+tkyjy5In/pZ2t411UoU3vvHPDhwX6+thjj9H+/ViW7OL1eq1wODxfUZS6GAj3f/jZnXfeSStXrqRIJHK8tLQU/ZeKyezI3R+X3r8ZScICgJZ+nSuJ6Deapt3s7nfDML4ZUyMAe76dc77W7/dLHezUo+NOxIG3O+d8UexosKzPOLnHfTXJiMW6UUZEAGeFnCvn/Ca/35+YaJWyoVIyHGvZXLB+I5HIVWVlZePouetMAISGYfyOMQbgdW/Mm3RzsjXeNM2aWDsA1gL8FmDy2NjYhqmkag3DwH4PD3eR2KCqqkhySFV0Xf8QYww2D+fU4x71yb0Mzy38j+HDjv0Y696PNE17Y7I2JYDzr2WM7ZE+xajjnCQJJV43tv5Dahx6/doAACAASURBVDuubMI5h0y4YKSnKwlzXuyLpmm+gXP+Q3ku5MDj3tHp6kt4Xu6NLQlY2wBY3wgPcDcAjsQFTdPirNRkdSd4ck/atwOBwLWKooj1m3P+Nr/fj3HKuEg1BYC1AGiRxIaEQTzjeMddX1hYGJeiv/fee6vGxsaw78QzarA/NzU1XdHY2Ih5AnBfFMzdbdu2TTl3M25k7sBLogcuVMAWAA0YOQCQDh06RLt27qQ9L75Iw+EIDUdGqXLuPFq1+UpavfmqCT6XgoWH4G6u5HrgvPSASz5Y1m8Hq8O2RK9ge46IbxCMRmAM7B/4n+YX+kSQDB+8F59zf8Z4UNrRYZ4oeSxAZvi1ynY7Xrq2b6wlvF4jwSCNDA5SYHBQMGiH+vpoZLDflhs2dAH2Cc9Ar5fKp88QH8hblk6bRmXT7IA5gFKbyalI0BhAqg0eCxYtmLoIvOsBwdR1vHARcBRs2ZGACPJDchNs2YnttRFUgK2QwgSjF7Ka+MBftqikhMDiEsCx6pNSy/Z929LV2CchtWkzpB0AQvSNaOO4f6K0P7F7S5C1xv0R3T6152WanYNK0d5EhjcYzUiGObFvHx3fv4/62lppbHiYxkaGaMOGDbR582ZaunSpLRldUCDmcK7keuBc9YDtFR2ljo4O6uzooIOHDtGOnTvp6Wd2Ud2aNbTs8ito/rLlVFpeIXyuMf8chm0uGetcjUL29Tgsffl7RlzBwNlD7KQaSwKl9jppS9pDqSFMI4NDQjp/sLeXBnq6hJQ+EoCg2IBj86XyglZcQv7iEqHKgD2ldFolFZUUU3GxXwC3umTydrWdFtKvLYeP0Pyl9bSgfhlVzZlDPs0vPs48w3p3Xjzj3QCwA267JLvPeSJW9kOWO+MS6AGoguCdC89RT3s79bSfptZDB6l53z7Se3to6aI6uqyujuoWLqSFCxfSnLlz5btPKp/oC6bTcoDtyz0UjY2NkOe72tWOh5uamgCGTCp33333Qo/HA2lkN2/7S01NTf9wru7DYcG56ntK07TN56p+t4cnfPnO1jNQsloQ6LtctjFjNpz7nhK898RX8LyLRCKbsvVgS9VXhmH8R0zN0xkrAMMAAuEJ+4pM2EhuX1RFUa72+XwTmMDOdeGPm5eXt0MC2FmBJagjFAotkh58Arh22D6ZzgGXL/Ek30bDMABGYKxeUFX1yrOVIE2QUMyWxfdWxpgILENWE8AdGG0S2ABTCAzgW+AbGA6HN6UCTnC+lGMGKAI28wQ5ZsMwELS/SXqRZsQGTNfXhmEAEHckIieBWunOn+r7QCBQqSgK5ic8Rx8FOPK9733vlbt2TVAE7tM0bY6u659ljLnXn/7LXlv20cDooOPhKS61YNoy+tsVdw+e1FsQHSn1KJ7fztbmYN0rTGQGu5mKqFuCTUAY3Y7wnUhGGAj3j41ERuyUZ8bfXz9jeVw2132Pcp6AsQmWLqSuwfDFmBw4HTh93xiNCgSz0FNIVapjHZu5D7hpmnfEQMDvuq4ZT1SArGw4GnpDl9kN5xMqVApN8rKbQpEg5oVGjL1vnn8e1ADigAzn/At+v//+dOOo6/pDjLH7v//8I6PtQ83xfWF5zeW7F81cC+DiVGF+aEVVwWVgo70tEBqyvv3s5xVzFLbkdrl56ZtpadVaeuKJJ4yf/vSnSDaIl4aGhv+699573+awa2+88Ua6+eabEeAYKygomK+qKsCVScUwjB9LH8tOKSed9LgU54LNDPnbvdIzNd5YwzD+CaxK4HiS9bkvXR/JRBwAOZAC/oRkv4rnfqp1NF29zveSDYzkhnlYKzjnABMhTR33rs6kLjx3sb3gyZiiwyLO+VHO+eapJIhdPswnpKLEJLli+SxjrXDsFPoVRVnr8/lOpmqTruvLGWNYyzAXPqppGmRmUxY3sBhTJ/hHv98vgNtzUSSQib5FYhMSAMAYx7oHP114Ao/TxOUF3Z7tWFs450iKwL4zLxMZ6DNpdxJm/Z1+vx+JBRmVhD3iymAwuJJzDulhlIyVLRIvlgD6incjqUaB5wH72yOapoGtOmVxMdpfVFV1MzytnRMS3hc+pWkantGMi2TiIxkE7wXdYNTHSATCeiPm971ZVVXBWndKY2MjQOw3uH406vF4lkej0Wbkxrjfjy3Lmp0qATLjBuYOvKR64EIFbDEIDpDUfOIE7X3xRZFcdbqnl9p6eshfOYOWrltPS9dvEBJfql8TTDpHujUXMLukpvF5v1lHYte5kGCimiaFTIOGBwYEyGmMDNs/C5oCjEUBcCmAxNJSKi4vt+Ugy8pJkTKPkLRzgNszvYnkvs1ugBJehPjPloi0mW62JyHkLB1WlGBEBU0hM4yPYNWC6RoJUxQSxWNjNmtYMKLyqFiAKhXi3vwSNAUwiwIAGLLG+NiJF2Eai0QoEnZklm2p5bFIOA7iimMjUoIZ1xM+tpYEUhUal/9ThIQxQMVCVSOfXyNV8wugVgMjC3J/CGQW5ItzHMTX7RsMANcuABfidsOThiDuwSUACdfxFwnXzwFsMd+ElKhpkj4yQsdf3EPH9u6h0MAAlWsqlas+WrFiBTWsWkW18+eTV4LyOU/wM30qc+el6gGsd4NDQzQ0OEhHjx6lp3Y8LSSSy+fMoaqFdVQ1fwHNnDtP2B2ACe88qTa73kmayPXvS90DE5JbUvkJi5/be489VmDh2uw/JONgnxzq66Wh/n6biRsyxfe2V60ilBAgjYy1G2t8foGPVL9Kfr9GPrWQwuGIkNUGONV88CA1HzxEc6T3cU3tfKqcVSM+40lREki2hCHBWXfZBPlo+5c2V53uvyewwR0P8/PB9D3ru8pVcLH1gJNAYSuJ5JE+PEzNhw5Sy6GDNNh+moY6O8gzGqGG5ctp5YoVNBdr68yZwrv2Iik5wPblHqgtW7b8TcxL7xeudkAysqqpqSmpBOKWLVsgmemWU40yxlZs27YNQO5ZFZdsnlPPIQBV5eXlw2dVsTzZHUiFJxkkehljSe8z0+sZhgFamSNTu0XTNMGWzLa4QEbn1F5FUdZPFdjO5hq6rn+YMfZv8hwgX2CSoLxa07RfpatL13Uw2RBEB/PzXZqmCTZgYpHBTzBjAdZ0K4qyMZt7cKRbIcso6/4d/BPTtc/53uUZOIn9puv6DxhjYESdlsw4BGfPuMh7BVgPCd7jlmVdPhXA4b6QO3EAjCBN035imiaAjRVg9XHOjzDG7kMfSr+/pKx31CklnnEukL4JErGGYWCcwHACC3B1Oi/STDojwft5EqiVSR1THeOAwZBYtSwLgNsd3d3d3Z/5zGfATnMXJJYADDlBRMLMFCUGonyo+lb+KsYFEy5eVlRf/q5Fs9Z4meJdMEebA+aykCL2+/1ChhhFyoKC4Q9A9X845//CGMN8FrLPsoDJuCEwGqD+UJ/8Ef9OfdVy+DMmLTH24e9j7GtIgu+KjXcLY+x2jG0gHHjFwGj/b+FtmafkEXxr7Rdl9m1VVd+aSV8Gg8HNlmUB7He0spCMAGA+ZBjGv4WioQ/3BLsFg0DL0yKax395T6gb/baQE31/YenCj0ajUQDkgjGGxAGfz3cDYyyaZpwEc65t6Dj98Pnx5SDfWzD8qpV3lXiUPOKMNs/T5r2eMfYexIyebvmtsqNlnPRXXTKP7lhzH3V1dZ387Gc/C9/NePp4bW3t2Ic+9KGirVu3AiD745IlS6ixsVEEnp5++umtN910U1yO391OwzCQ7AD2cr/H47m8sLDwaCb9iGNcfp147ta4/TpN07xdgm9RzjkkXJMyqd3XQiJOQUHBbilP/EtFUR50lANi4OqbVFX9QaZtS3acG1AEyMoYw9sfkjY+r6rq+zKtWyYUYH0HCx/gNvzXkZSQtLj6OO5HmnggEne8Xi9AP9SJAiY0ZHXhsZq0DA0NleXl5eH5Q7JGWmUN0zQ3xmTO8XyCUf9NTdMw7uesgEEcA1tvAHgvZXLB/E3pCWya5nrZHgDm34xGow/EWKU7AILHAMGs9rJMb8LNLpbnpPR0Tlany1v2FOd8vdfrLYpGo3hHwDw6Y/n8QCBwnaIoALm9DltfzleAtZgT/wdf8HTez7quf1+ul9jT1/j9/vi+LecL5hOSFH6iquobGGMZRwFkwh3AWiQFIuEA8sWPyXVw0vO5ZcsWeDknspY/09TU9OF77rlno6IoeIac0tfU1HTR/DaW6XzLHXd+e+BCB2xx9x3t7XTixHE6fvw4HT5+QnjaUqGPZl+2VHyqampoxuwa8hcVS9/NyLjP5Pntvlztl0APxD1ARRDavmH49Q10d1N/dzd1tbVS16lTNNzfZ3uyQqJbApwIXgNEhFdf1ey5Irg8e8ECIfkIYBFMVQAYDhiRTXcm8x6cACwLQuk4gOpmPAE4hfQxAn36yLBg1CKYHjR122MXrCfJYIWk8wR/V3gM5klZYXi/5uWT4rGlkSF1LIBgAQ7aALBg5wq5PjBnIZcZEvcrJIwhpywC8wXkzYd/LOSJ81yyxDabN/EDqxLb8xDeh7bnIerIy8cnz5Y0huQfbt/layj6Nw5eO71tD+qkjTxJcP1iYNbK9wkbOAHArth9gXEY7APDrYdO7N0jQNu8sVHBwllaVyeA2traWpo+fboAunPs2myextyxmfYA1pagkLYNUuvJk8KCavezuymM9SO/gNRp02jhsuW0YNkKwZzH8y3WFukPnkvGyrSnz/1xExM4xgFKB7d0FArcx2F/c7xnhbKCTHQS/rcRKbMvk3tEglA4LBiDYewfZlB42BaqdoIOQF0YdWLfbTl0SABUM2rmCHbt7IV1tHD5Clq4fKVQWHDAVGd/PVs/20mAtctqIN7Trk3EvavEEw1yCQfnflJeYjXa76NStUTu7QM93bRv5zPiQ0GD8q0oTfP7afWaNbRm9WqaUVVFfiS2qoBULoqSA2wvgGFijY2NkHub72rLfU1NTWBjTiqNjY2YXWDHuANRf2lqanKzdLO+LV3Xb5SBMGfHEcFDd3Au60pdJ0jWHMA1BFIPRCKRzVMxFjO5lgscxOFpmUCp6jQMA2zAv3d9nzawnUn7nGPc3m6c87/E/GQFkAVpTlVVv5euLhl43yOD6CmD4pxzr2maYOlhLAPRaHRTNt6JnPN80zQR8Fwt27RfVdWNmbJgdV3/IGPsM/jdPRqNri0uLj7s3Jtpmg/Cz5OIhqQ86pF09z3V92hrMBgE0AbPuo7Y3N2Yiu2XWI9hGAALIZMIcOqeGFP0Pw3DQND4FZAhZYw1cc4fAcAhWXwAC5KWGMAEkBYMIADcv1dV9WbGGOR7IeUJdiie47T1ZNoXLoYhTunmnK88V8+obPO3pK9nG+ccQAeAzSGPx7Ph3e9+N4Lpb3e1VbBsDcP419iYv9/18+FZN7MHmJdPSJ7gRN/8l1u23Q0fVRmgh/8o5lfYNU+Ez60E4BsVRYEsaxysBZCK9oWiIeoyO5GyjzHckx8o2FhXVxevx92fAE2J6MMABAAQM8bAKDPg5dhqnPwScboSIO1MdSblKULJ+UnpGyrGcaoCZrXX631W+mni0FPRaHR1cXFxP5ICgtHgd3qDPSKT35/ntyp9069qGWlGf11PxPdP9xTdqKqVzvzB+S2hUKihoqLC1pBLUXRdB9CCZ135wfNf2nN66ESDc2hdVYO+YvZVfuL08blF88Dg/3QM+Lb6jE7le8990RqNRuKg7I1LbqcllWt2fuADH4AEvpOkQT6fj97znvc8Wltb+06oQMyYMeNq+NZCEuynP/3pobe+9a3w3Z5UdF3/gkx0AAMWXplT+p66KzBN8z4wi+XYbILPpmteABiEokAepKwzYS9yzj2GYfwhBoBjb9wbjUZv93g8APsxn7IC1VKNg2maf4i16zqMuzwGoPcvY16jcWncdHNIJp7g3qC40KkoyhVTeZk7iVVTrfFSYhbzCgkoKPhdCbK6KZODOOd5Mel8JB5A+j2tN7BkasLSoQxjo2nademSDNL1RcJzC5leSIoj2QXrNRIUDMuy1hUVFU3yp5ftAYsePr2/hyJFLClM+PtCMlcmiE1i5GbTpsRjExis+PoxTdPuybROwzAgyw3pfayxayORyLDH48E9QBL7Z6qqvi4bANS5box9vUp6/oIl/c+apn0Sz4Npmr+WAPghVVXXpdvbDcMAuxps15FoNLrBvadzzgvkfEFCB9Q0wLxNugYn6w+AtcFg8H/l8wOwthEgu3w+P6JpmpPgJk6///77fYZhIPlDSHvL0lJQUHDZI488Em5sbHwglvQSV1hgjP1s27ZtU3rOZzpOueMunR64kAFbZxQGBgaoq7OTTp9uE162+OijUSqpniU+C5YupQX19VQxfbrwvcQnx8S5dObw+b5TBMgAXiFI5syr4YF+6jzZSh2tJ6nt2FE6dfyYYA55wJwFmzEcEZ59YI0CQAS4WLNwIS1etZoWrVgp5R6nCc8+G0i18xUzAiPiXrTi92pxXlyyEgxXSSZyZClR/9iYDaLiI4LhwaBgPQGkHRkYoOH+fiGBDIBVsJzy86m4ooLKK2dQybRppCHYV1QkQFEBnkLyWLJTregYjUUA1IJBO87YdZi6YHTqQ5KBDMDWDIr+BBBc4FPJX1oiWMgAZ3x+v/ggOJ8P8BVArgSI7T9tsNiRlhagovQFHh+nieCrw6yNM2zjbFmnv2Vo/a+I/RQP6CIhV8xdRoN9fSK5oLO1ldoOHaS2wwepzOejzZdvos2XX06V06dTRUUF+YuKzvcjlav/Eu8Bx88W+/q+ffto39691NbdQ6d7e2ksL08oZyxdt0HIrcPTFOuBc46jXnCJd+EFdfuJ+1BS4NblQ46xRGKP2DMiYYoEbS/zwNCQ2CugWjHU00ODPT0iucebj3VfJvN4vTTY00snjxyik4cP2XL8ldNp9sKFtHzjFbRi0+XkLy219w4kRMnrZrS3TtGr7sQtZ02dcLhrX5GbcjwNKLENZ9uWC2rwc415SXsAe7tIdlPsJBZ8utpO0fN/eZye+8ufqbQgn6oryqm2ZhatWbuWVq9dR2VlZeId4CJKwsoBti/prEpxsS1bttwbY+a4GZPtkUhk4Te+8Y2kwcUtW7bEpVydKsEW2rZt2xmxhaRvHoLj8N9DGfB4PBsLCwvhE3bWRbJDEZAuASBhWdbGoqKinrOpWNd1t19kU4yNtPVM6jMM4x3wG00491ZN0+AXfNbF7QUoWUIigA5QQ1XVpKB84kURFJXA5LOxgLvDzJ3UNtM0vxNjeYGtGPeqy+YGIN3qkhpstSxrfabjZJrm6znnP8L1En0b3Z7FjLHLVVV1s2CyaWL8WBezesCyLEiHTgrgJ6s4YTyEd59hGA4w0Mk5B+gs5FIZY69XVXXcGDShQik9/VSM9bdEMsYBWAg/T13X40wgxhiAg5+d0Y26TnL3sQS1rsgGEEt3fTdgRkSYCwBnAfhdGwOidzY2NgKManXXIyVH0V8tbk/B6dOnb5t3o3pPx/DJCS7uty6/80eLKldCzrIvpiywSlXVOHM54ZneEpNABnjnlugFAHzPmDVKHWZHyOIWkj86mUdZs7RyaVI2ommar+OcQ54XBSC8kG/mnN/QarTeSJwLoLnSN500r7jUvlAotDkdYIoDDcOojikKAwB0AASsmxvgtwhPx2A0+MfekL3MFeXBF7f8rpP6yfkx26p/ImLDVtRaXltS+y0JKIoqU4FR7j43DAPAHoAo3+nAyW///IVtbwmPjW8V1y19E5Vp0/8wr6gWEs2CrYbyq4PfGT3UtTsumyzZtb9473vfG+acT/AC3bJlCy1fvnzhu971rsoYw/7pBx54QAQunnrqKfrxj398XSxBCMDehGIYxj/GANVP4YeWZV1XVFQ06ZhUc9AwDEggQwoZZYLqgFtyNRvGoUumFszAV8eY8ljTMVZf1zTtrnTPQ7rvDcP4BmSmwfiE12aMYbg8E6DTXa8ErX4t1/dBy7KumGotMwwDAKbwG1UU5Rqfz+f2GRdVS9Yi2Mdxz23IZquqiucpZTEMA1LheObxbK6eKgEGzEqv17tTMpcPhkKhTZk8M+n61PneNM33cM4fxl7GGPsi1mV5b0k9gRPasz8ajV7j8XiQ7AHmZtYe7pm0MxAIXBOT1HbP8Ql+7enqcCdyYV/0+Xx7TNPEeK5DEtCZWlGEQqEFkqELCfC4l7rreYAs9mqfz+ckGSRtqtsHONnzrOv6d6G+gATCaDS6rri42JE7SHfr4nvDMAAew8N+EOsPYwzM/JTPZxJ1GTwD1z766KNIAAL73622gufg/du3b08qkZ9RA3MHXZI9cDEAtrFEDxoZHqa+vj4R3N27fz91DQxQRPFQWPHQ4lWraEnDKqqaPUcCax4hxSdYizk/20tyXp/Lm3YYDW6ZR31omHo7O6i3o536u7uov6tLgKA+vyrkucEiNQM66SMBAYaCfVtUVk41CxZQzYKFNLdukWDbFpeViXk6Qe4zCXAYZyy5WD0CqpW+tI7/KgLJkJhEMBzgqTECT9gRwW6FX2zQNOKy4Q5jDbLDwn8QzwojAcgqXq8AbQVjNU8kdtoFQWkB1Nryyo5sufCOHoNfIO7F8TO0ZZjFdy52HBi8uIYAZSFtrPoEcAtWFLxphZwxgFkwbfO8pHgAENssUedPBB6ReOqWpLSxa9srNy5fPPEF1L6F+P/G//LXFkBHMBeJAwjuCsbz2KhggTcfPECtRw5TNDBCY4ERmjW9kjasXy8+xfABlmD5uXx+cnXleiCxB5y9eXBwkNpOnaJTra2079Ah2nvwIPXrBi1Y2UDzVzbQ9Fk1VDF9hpCTxxriZkv+tT2zF/sscYO2trDDuPC8uDe5MAvwEnETKFEIeX57v4J0flhaCoR0Q0gomyMBkWQkkoLGRkkfHhGS7j2nT1PbsSN06thR2xKjqJgqq2fZDNsVK2lGTQ1Nm1lNJdMqRHIR9o3x/TtjUSTZbFvi2Q1CO/92vOixh9p2HFEbGMN+hT3KYyfM2FunvS86fugX+3jn2v/y9IBIVpOqI1DL6O/tpc6TLdS890XxmVU5jermzaVF8+fToiWLadHiJSIJKz6HX55mZ3vVHGCbbY+dj+MlaxYskngaH+f8o9u3b0/pHdfY2Ahftw2u9gCwWJhKSjlVuyUrE3UBBEBB5P9yTdPAnDnrIv0DAdCBwZUVEzLVxRNYLb9UVfU16WT9ktUVDAavtiwLrF83qJSV7+BUHeT24pRAFyRlATJ9UtM04dGWrrjYv52WZa1MJfnrCsYiLflvswWcTdMECw8MShTB9iksLITUbdpiGAYYuRjj/ET2m4sJiNcVtOu/01aY5gBXoBhy2tdomgaJx7RFtgWgEFKh79U07au6rj/AGENQ12CM/R3nHEHjtAy8BAbbBFniQCBwmaIoaJPGOf+w3+8H6/isimEYkLiGvGkB3uskKJ5WEjbTiwJgVBTlj/J4sJwARE0C3xsbGwEAusEux8v2H2PM4rh3YX5+Pr/93lvZn05MxLsXT2+gW5a9bRRgknvcDMMASOGY5MI3F/LGQiIYBRKznPO7LG6VtRunjSiPAl0Nk8I21k+vB/t8UgkEAssURUGdvpgk6ndlMgPu6a2nAi2D3AbwqCS/hMoKgG1QB+d8dSaM5d7e3iK0X/pE49z4uhkKheqGQ0Mv9oX6hEx0SX4plReWP9gy3PInYhwMR0SBbpxXNO9NAKBlw2NLPr/Z7/dDwjRlCQaDcyzLggRpRSga+s1TJ39z3Z7Wx+PRo+qy+bRp4S3Ns7SZ/5inFAKwFb8mHO/dR7/Y959uQxG6ftFrd/zXQz/bxjmf4LW5fv16uuOOO4R87Dvf+c4//v3f//21kAVraWmhL3/5yzu/+tWvQoJ8QnElvoD1/Jps1h/pmQrgG/01Yf2VEu1ZMw4Nw4BiApQTkHBwPed8mwRUz9o3HTfuZkYSEewI4L/ZxTlf5ff7sZenLXLvBWgFZr/OOUcCRko2v0w+QFIMfrtK2sdSJQHMa9TplLQJTS41gEnPZuKNSCYuErAwDwDuNrilq9PeeJoDEsB7sCyRCIDn9i6/34/1eUKR9wygE+0RUtqcc4DPN0KmGlL5YLyfbbvc5ydh1u9SVfXqZJ66ya4r5Yoh94xn8jZVVX9pmib2plfhcR0dHV1fWlqKJICsivRTxpqH5Jq4RLErGQcJRVdpmoZnKmUJBoNXxRKhsL8kZbQbhgFWMNjBIzIBL6OEKTmOUALBvQKsHVZVdZZU9kDCQ9Lnc+vWrUs553g23O9q329qagJgLEpjYyMA4wrn33ietm/fDquCXMn1QMY9cDEAtmNjtg+mYeh0YP8BOnDgAJ0AS0z42fbS8g0baNn6jTS7ro58qip8LQEKIcCHIG+u5HrgbHrAHawVfrOWJeRlh/r6BKsWICi8QeHfWlpRTqXTKihomDQyOER9Xd10Yv9+Or4fOeKcSqdVUkVVFS3bsJGWb9gogswOeOF42SYCERMD4a7gsYtZC2AOoC2CxJCVhB8tGLR9nZ3U19kh2gombWB4WGKcTACjtv+z3/bYLSsVzw6TQWYhTWmGRBBdyBrrumBBCZ/Z0YgN2KI/pOYwQFIEEsFqgkRxIUBYwaL1STatbxwEFhLGNiAMf9VJoKyU5HXuy81uskHqcf/AcblJseNKQPbS9bpEfwDsBisN/Rc0dDINg1oOH6IDu3bSsT17aHppMU0vKaa6+bW0etVqWr16tQDQMXYICOdKrgfOaw9I0C4UCtHw0JD4PPnUU/Snxx+nltPtVLNkCc1afBnNWrCAZtXOF8CtkyAiQFsJ3oo2pvJTPa83kKs8ZQ8IKX5ZJDY6gXErwU9nn4uDnpYNegrFCYC4UG2AtD5klA0kPw1TR0sLtePTfEJ8Tp84bq91eXlUVFpGsxbMp1nzF1DtZUtpfv0ymjV/PhUU+sTahr3R2SsyBfuTsWrte7HhaGF/IADnA3dkYgAAIABJREFUMekHH7HVH7AHCn9R+09RXMlOeD/NlVwPZNsDmHuYX3i/wrxqPnxY7OvtJ47TQNsp8Vm8oFZ41y5dsoSqZ82imbNqqFDIiU8IiWZ76Zf6+Bxg+1L3eKrrbd269YMxZowb2DEURZn/6KOPJmWibtmypYExhsC9e8Z9qqmpKQ6aZHJvuq4/BPaNPBbegLf4/f5Ej7BMqpp0TCAQmK4oCgKD8MPL2s8w2UXdvmxS5vBaxlgk2wZK31HIdbrlVrPyHZzqmoFAoN7j8TwtpVLBPgRYCznrb2ia5paVTVmNi+ECmcFNqUB0KUn7L9j+GGNvzkRm2X1RN5NGMpquVlXVAc+m7Fq3DGUi+03KMiJgWgiGlN/v/1y245R4vEtydcyyrBuKiooEuyZdkfMG4Ei+wzYzTfM2zjmkNrFwvzEmTYr2CS8+TdNen6pOyWADswoyrccg8VxSUjKA4yXAhGSHGoCEqqq+OV3b0n1vmmYN5xx1QuoT5ZwlFaCyYDBYa1kWQE88CwCFwUpLKtmdimUbDof/Mz8/H/O81Lmf9evXt7TPeLabEZ8A8DXM3vzI3zT8HWSJRQH4qaoqAv7wrQVbEXW4wdp/tywLSRl1XWbnSCgasp9Zzt5YP7NesLoTi/QERUQIaw/WoGUyWeIjzXrzDxSLHSBGBYXeQqryVeGX+MDY2BhYYmmluiXQhvEX/SQB9Fdj3cT461H98GB4QAAH5YXlVJxX8suTIyc/RIwjMcbPOH1wbnGtDv9Zp92c83/0+/2fnmouDA4Olubn5+NeFkSioWc7zM7LHj/8E39foD1+2rr5N0VWz9x0t7+gBMA6gFysHQXbn/7EyZHgAOa2KHPLFnf95esHr/R4PFgD4yYOxcXF4Y985CMF+fn5t733ve81brvttt9deeWVNDQ0RJ/73OcoFAq9Ytu2bUhyiRcXkMgcr8yp7iPh3Fmcc/j3zoAcst/vd/Yi/CLhlmiH5zkAsbRrvUzEcdaFv4XntyN3rqrqpnQysOnaruv6Wxhj3xJTkPMfSl9uIbE9FeDqrpdzrpimiWwGtA8sUrDYMT+SFsnmhGx73I808UApeYuEGIB+TvmVqqq3TpXQJJM1ULcHyQx+v//bU/WBy9P0nFoH4JpSjQP94MN8YIwhcQSSyw/7/X54Zk8onHMm+/E2R0o7JiEMMPF10gt4o6ZpHenGNJvvJbMeCTlg2KOciEQiazO1eEiQK4Yk/2Mu7+Y+RVHW+ny+CUoGmbRPrqPYb5fBf1z6YI/pug4/bLzT4V3xb9IlU4yMjCxxSYd/XNM09Gfi8w7VgqiiKNcnY3mnaq+co9hzYUuANRBy5Z+d6vl8wxve4CkrK8O6F5d9R1JZXl7ewi9/+csCiG9sbFwAoNt13bHq6mrfxz72sbSy9pn0be6YS6cHLgbA1gmygTHY3NwsPkePH6dD+Bw7TvOW1tO8+nqataCOplXNpMqZ1eLpFz6i0bE42+7SGdXcnZ7THnDYNXgHAguVcyErbIwEBAtIMGuiY4IVCsC2pKJMeO+NgIXb0UX7d+2kA7ueEaAnAsdaUTGtvuZaWnP1NTRz7rzxIDLAT8lcjbdfgpPugLcjryiYuVISz2b3jIokhZBhkmnoglkr5I4HBsgYGbZBV8OweU+MbMBWswFbf0kJFZWWCGBVyD0qimA2QaoS0s6292xQALVOUN1uI4+zfAGcgI0rJKALCoVHLwBgnx9+vX7yafDClQxaBBwFuJtn79SJ0s6SnzXOLE49opOC8JewT6DdX3ZQF6AB5shgby8N9PVS6+FDdPT556j14AFaUreAlixcQEvq6qhu0WJatGiRGI+LjIVzTh/zXGUvfQ8gGQtJIOFwmJ7esYOeeOIJOtrcTHmlZZQPAG5hnQDfoEog1guAX9xmZ4pkrIsLhHjpO/hlu6IEJJMAtu4EKKd58aSfccPxuLQ/9jJ9eIiG+vup+cB+OnHgALU3N1Nfx2mhcOF4mUNSf9rMmYJZO2/JZbRg+XKavaBO7EOQ1QbrVShJSAWLdKBtYpJQFBLOY2MyIcoU0v6OzQCknUcFwDwqE6c8QsJZ7IFiH1Sp0AclCZ9IonFYt04Swss2TLkLXzQ9IGw5XGxtJDocfuEFOvzC89R7qpWUcIg84RBdtngxrWpYSYsXLRZSyKXl5eLd9CIrOcD2QhmwxsZGzB5IEMO7zClfb2pqSinduGXLlq8xxu52B6livl0rt23bBsZP2mIYBoLFcalWeEP6/f7vpD0xgwMkuADZTgAlCMyBCYnA/BkXXdcBUsOXDwDDizH/wCsrKysD2VbY399fXFBQsFvKOTqnTwnSZXMNCYAh6AxWMZjPaC/koDO+hmmaAAOFdPBU4+JikuEXi7Syl4n3kcCsxNcI6DrSpFPetpShfCYGTC5KvDfJrEZQG9TFRzVNg5TnWRXDMABKw/8T9/oGVVUdqdsp6024R+HnZ5rm+hijEaw+lHdxzt8gpWmf1jQNbLmUxTAMBL9vkjLAYIrG5XgNw0DAHJ5+T2qaduVZ3bA99pppmqhTSGknglpnW798Fp6VYwhmYJW8TkqAPcm6MxSJRGrz8/PBavykq03hGdfyf8rzswcT2vn0v9zaFO9jl7x1stv5Eud8OcamP9Q3HBgN4DnCDPi3+qr6j6S6f9M0f885v14yAAtk4sSXDg0f+qDmUQ9Z3JrjYR6apdUIGbGYtOnVPp8PrMG0xcXwdo59p6ZpYAVTx2BH82B4QHjBlhdUUHF+8Z5es/dVRlTHXJtNxH8+R5v3Hy42M8b0+36/P84US9UAZ26FoqEjXWbXzN5AW/FfDot8A1GKCkrpNau3fGSGrxpJO2CrgqFX9ufjP3/uuVOPOwoKpDDGrQhdcfo3wmM47kXLGBt94IEH8mbNmtV+5513zr3llls6Xv/6108Hk+fhhx+mrq6uZ7Zt24a5HS+GYbwanq1iRBh7r6qqkLHNqMi5jXUSe8R/xxJSXpNQN55vAG/Hx8bGNjhJEVNVLtntqLMYigGMscVS5heo9jr3s5pRIxMOMgzjZqhLy/uF3/Nb5SETZJzT1W0YRpypnighn3iuZNcDgI77kSar3zRN+Du7E0SeU1X1KsYYlAiSllAotDAajWKdLoXSgKqqbi/qSee4mMX4LuO9Il1/4HvTNGdzzpEoVBXbm/EeslYy2CfNDac+0zT/nXMO71I8R/Buh+c23ol6PR7PpkxVIjJpH45xg6LynB5FUdalkxd26pfvBlgLKhljn1VV9UOmad7POX9IsvQ3n+l7kstP+XmZ3KDrur5SvjNlpPbgZrQjKUFV1b9z902Casjd8H/PtO9wnMt2AYoWYL5D+h7jhUSd9cmez0RvWjnWjdu3b9/uXHvLli13Skll50dPNzWN7zHZtDF37KXdAxcDYCufAREsgyxyX28vHT9xIu5nq1ZMI3ymzZ5DC+qX0YJly8nr8UogDTKtUoru0h7q3N2fTQ9I4NQBVAFawnsPXrV24SJAqxVppEESORwhQzeov7uH9j/zDO175mnBxuVRS0jVrrvuFbT2+ldQde18cTZgtmS+y5OYpYyJeS28miNhweyF7yzYr/rwsAhsA0QGWIvvJsr/OhLFtgQzikfINtpSw2iXkHKU/mji54pkv8rvbAZtngADETwUso8Ks/8ObzUhZWwDK0JOGbLKBQXC+xZ/OlJ+cclIVwAy6fDgBhKIIckC7ZN+9lfkR5tu2jr3LuaKGA+bIYt/AwzrONlC7SdbqLP5BHUdP06D7W20fu1aWr9uLS2qW0iVldNp+vTpUk7+omLhpOua3PcXeA9gHRIMxWiUDh44QPv27RXJWF0DQ9Q1OEQzaufTooZVNO+ypaQVFZHqLxJrFRJkrLExe33LlYuiB9wMvwlsPzfoLpmrtt+mvRdhb4PX+kBvDx3dA4DqBeppOyXl/oeF5zn81f3FJcJiANYD1fPmUc3COpoxe7aYM0hMwv7m3mOnAmwTmbU4FnsqWL5IgIFqRV9XZzyRCYAt1I6FHYBIvLL3+dKKaVRSUUHTqqqoctYsqphRJdiR2BtxDSfh6iJjP14U8+2vqZGCWStlkJEkYATsZMGDu5+lg8/tJqO3l2ZWlFN1eTktWbyI6uuX0rx5teSDuonPdzGqZuQA2wtpAm/ZsgU+Xm4fWktRlJWPPvro/mTtfPvb316Zl5cH2dq4lDI89AYHB9f+6Ec/mlL3KoFVJ/y+/H7/OfH7ijEVVdM0Ia8KyWb4qd6UKRiSajwkkxOBTjBVWznnGzKRLk1Wn2EYkCK8wfUd2Ftg6ib1DM5mjsiAJ4DWhTHZXbCjIb8L0PL/NE27MZO6YmybmfDdk6yzpMwi1KPrutvLOGOZZacNbnBD/iwr5qbLW3e3qqpXOv0Hb1f4G8o+yMrXL1X/mKYJUBUepCgZtzMYDG62LAsyswDNP6Vp2j/JuQ9gYBpj7EHOOZirYD23RqPRtVN58bkCzl2Komzy+XwnnTa7gLyWsbGxtZkATOnmQ0xuGoy5W+Vx56Qv3dd0+QjGfwzwwO/3CxAkWUnGsuWcP/qpT32q8tOf/vTr4K/mKj9puGPmK/v0TrcXLTGF3vvPr2562DCMRiKCXK27QJYVCSz4OSTE36aP6mZfqFcyQdnP6qvqXzvFXPkc1jP39w4oerj70G+jPHojMupnqtWU78kX7GpVVZMydROvYRgGAOk4UOyALjiubaD1hZFIQLDAKgqnUVFeURdjoXUtI53fl36iB+doVa9XFB+SThy/cIArmx3v41T3ZBgG2vf6SDTS3RFsL4CS3JNHf3Gke7gVgKQotZX1z712+T11kikNAKSmX+/e/8M9X15kRgIu0y363On/EQkkE3y/r7rqqqduu+02+J7+8w9+8IPy22+/XbBdv/71r9PevXuxR6zfvn17XH7cNM0rYrKjYGZCclqAT+nmc8LccxIfsH6APRsHFl1AXJ/0BW5OV7dce/FcAzCHrzISoD6RidxwurrxvfQOhvSuBjCLcw4wWWWMvVtVVWdtSluVruufB7iNA9P5W0NeOxqNImEDa9SXNU0DW3hScUnnO9/Bg3xdKgl9HIRkDZ/Pt1N6cP9a0zQ3M3fSNdzM4jNJDpqqYxIk5v+PMQYm8bXYB+XzMQl0dicrgdmtKEo95/x9YF/GrA6uLCoqSvrelHaApjjABYriqLQy1u6qpOf5DoDQjvqCaZqvjSWkOLrxt2iaBjnrrIuu6z+QTO/j0Wh0E/YwXdcBfON5gMpARsoeTlIIY+yPqqoi4SVe3ElYmYD7iTdhmiaeGUjdm3gnjEajWPegKoB+BDsdiggTyt133z3X4/FAfUHIy8vyZFNT04RkqC1btnwTlgbOAZzzz27fvj2r9SjrTs+d8FfZAxcLYIvOR9AMTBzIKIJl++yunbRr507Sx6LiUzSjiho2X0Wrr7xKeGG6Pe/czIq/yoHM3dRL1wMOGCgDzQ7g6fV6KL8gjwoK8igSGaVQKEwDvX207+kdtHfHDuprbxfBZzBh199wI61/xY00a8FCm9UI4FLKhOJPBzaLf+cEtTkJVg+YsqgrMDwk2Ud9wke3v6uTAoODIrAMUBdSx/7SMgF2ILANhg8SH+AZCLlJfASTNhwSH4Ag8PzDPYEdhEA4/AHBwMUHwW8whsBYcgKIbl9ZB/QVP0PAXXwUYtLTz/Hatf0M7SGLP5uSGWuD4lLcOE7Usv+SjhXlTIJzCTvGQaELGARGv2AOCb9Gr4eEp2J0TLDAT4CVdnA/DZxuI7O3lyw9QNdddx1dd/11tGDhQioAoJ7v/pXppXuUclfK9YDTA6dPt1Fb6yk6dvwYPfvCHtr9wh6qmD2XlqxbTwtXNlB5ZSWVTasUSSCOFG02a0Kupy+QHnCvoy5lBSF170o6ASsQHyhDDA/0i/0NANWB3bvE3y0rSjwapeLyCgGKasVQiABApQrbAQCk5TOqSANgWwSgH+Hpcan8qfYSsWe52gOvXeytfV1d1HGymVqPHKHWo0coBDsEwxT7KZN7HVQusKdiD5w+axZVVlcLz/rapfU0p26RtAdQxR7rsHYxMjnQ9gKZnxdgMzA3nOQ3gLVIFujp7KSDu3bSoWd3kWUatLJ+KTXU19OiujpauGgRVVdXX8xJWDnA9kKbh42NjQjmx9lnnPM/b9++HYHLpKWxsRHMxa8kfPmBpqamRFZb/BDpQQeJOcHamyoQnG3/SLlQBB0BTp6Rn2riNUdGRiqkRB9k7yCtvL6wsDBtAD9Z25MEts/YLy6xfskYA6t4FdRxY957SDVGoP1FVVUvn4rp5NTFOS+Qfm6o40lVVa9hjE0C36XP38+lp1tGwVh3eyW4ARlcyNCiCDAz0/F2yWJOADmljCn6YL0MtuO+zwoIN03zDs45GFf4nfOfNE37VCbtNE1zA+ccPnx+h5kKVnBeXh6C2ADUfxZjZe0AaAs8RgIcKb34TNP8L8moG/B4PBsLCwsBCIniYv+OSP/f+HeZtDXZMW5gJ8Y03Keq6oZ0wF4213Kz01zz73t+v///paunsbERTMr3uI97//vfT8eOHQv+/Oc/dwfX6ZY7r6U9/VAQnlBOX3fZa/9u1cwrwVYEKOsUPDPwQgYAAcDlE+FoiDrNTkhbeon4M9SvXF1fX59UGtc0zdsBzrqv5MiDHu45eJ/FuUhKqSisoKK8YgQ73uf3+z+f7n7lGIMJBlaqU34Uk3K+PSbBylv6Wx43R42r7LoFWIv5tLHVbH0n43QvEetVvepVlYWVv5BsZhzaG5uDK9OxPp15MMpHjXa9PUzEy3uGW3/9xNFfgO0ZL2/b8IHhadpMALGQBsX87v7toe/l7+/c5YDDeAFu6XmKfTbcbwlGsFO8Xu8fHnzwQYC13sOHD183e/bsxzVNY7/73e/o17/+Nfrpe9u3b4/PCzD3YnKoT0jmctbrj2EY35A+ye2c8zXu5BsXiB8Bs3oqqWD3PbjY7ZCi/4pLtvgGv99/Vn7Pbu/g2Pr+C5mMBDb6VzVNuzeT+SPnkOP9Cfn6O1RVdSdoTagmwVIAfqRI6LJpIK5iGAZ8Xj/s+tFINBrdUFxcfDhVuyDJHEtmAQv9Wvi8hsPhdRUVFdizkha3p2lMCjitJ26m/eEc50qiwvp7FB69U3kCG4YBcNkBNwHKQ/obyRRZ+Zpn005Xsg5OG1MU5VqfzwcJ+bQlYV/Evn5tMBgEgxgJAIgMZpyElGT84et7JxLEGGNrVVVtiwGWPtM0wTTHO97TMiECiTApi2EYDqP95Ojo6Gq3h26CKskvVVX9G6x7aW/cDiizYDAIsBbsbyTw3cA5hxQ61mnYcLwy1fPZ2NiIdwlHeh6Xi0Sj0UWPPfbYBMno2Htwt1Q0EU1Cndu3b5/SDzyTtueOufR64GIDbAXYNDZG7adP0/79+2j/vn3U3ttH7b29RIUqLVmzlhavWUdl06aRv7hIBMfgL4aAWqZgz6U3C3J3nFUPxFmfCDCTCMwi+ArA1pvnobw8r/CKHeofpO72djr47LMiqDYuiVxEyzddQcsvv5ym18yOB2rHvfFsvzsUBH7DUpIYgTr40jpMHzBqg7r8WWBEMmyHxVyHZCgCyEVlpcLbDwFrIUusqraEsZvVJMBRWyoSv3TiPhDcLvAVUoFPEz60QtZR02w/wIJCkRABr1ubYYvg9riHrs3yRJoo6FKuwLf0/pvU1wKoFTvZ+DPqALaugyVkGwd6043ZuQBtJ2z6iXTldA14yb6XnopgOEs/YHg+Yp4M9HTT8b176cS+F4mFQ1Th99P0khJqWNVADQ2raGb1TClNDTAjV3I98PL1wODAABJrqfVUKz27+znatfs5UlSVymrmCPUM+JHCn9RfXCzWG6wxQhZe+orHW34hyCRfwMkdL98IuxdzW0rfPWZuX3LsKU7ySTgYIjMwQoGhIWo7foxOHT8m9kGsdUgagqS/TysSyUiQ4/fm5Ys5IhKViouFDQH2LVtOdurEHwekdRQgYAOAfTcwNEjtLc3U0dJMAz099l47MiJ92OEnmi8TmPLiCVDY1MD4xQf7fPW8WqqaM0d66trtEUxxSHvnSq4HkvaA/Y6J58EGbPOpv7ubThw8QCcOHhRJWPj48/JodcNKWr2ygWpqZlHVzJlCDvkitjjIAbYX2hPxjne8Y5VlWfCmjZeYf+Vrtm/fDqZd0pIiqFX/2GOPuT294ucahoFgvcOuioMOZ9sX0pfvh1LG8oz8VBPbIP1CwTACgGlKJgZ8F7Muuq6/nTHmlvA7Y7+4ZBd3sW9AMUQAuRzBcMuyLi8uLhZea+mKCwhtGxsba0jG0pSyhEDAEOhNGchPdS0ZzEWgeTWOYYx9W1VVR9ozXRMBTjqgA8DJNYWFhWKeST9BgMjwpzsVjUZXZ3rfqS4qA/OY+9A0ylhaOcZMxb0hGA4v1DioYhgG2M/wVH2eMfYph90EOU2/3w+2YNJiGAYYdGC3TWJVSQ/PM/L0S3W9hLk6CdRKO0hpDnCz5VyH/i7mXfyqZAkCidXdddddRV6vF+z+Sue7uXPn8vvvv3/je97zHjxj9c7Pq6urrfx1fXvHrIjbg5BWVF8+dMOSN8Q9b6UkKMDbX+E55Zz/eMwao3bzdEACg8dplG2on10v/IITSyAQWCY9swtc34lkiSM9RxZaZL3AuaVoXo0qfVArT81YTKxb1/VXMsYAEOENF0WALoyxseO9x34RjoYx56nSV0ma1x+1LOvGVqN1ASNqEkcr7Mp52jwkREBKGwXgCeS044zVZPdkGIYAiUejkWi70T5MjMo50fd/uus/RogR2MmiLK1aH7p56R3ou70SpAmd6D0Y+Pm+7fHxwXGREetjPY8rH3D71hJR+0c/+tFflZaWQp70m4ODg68uKyubdvjwYWpqasJzjbWstqmpSUh/h0KhRZL1CZ9egDfwF54EJKaagrquf5AxBr/2ScCifN4hyc4YY69TVTUu2Z+qPvzcNM3vxNZaAMpgvCORAOsQ2n6n3+//5lTnpvvO7R3MGIN/L8CmJdmoJsg2ulUCGjVNi0u6JrZBXhNrdL3bjzTJvHyfTDhxvhpVFOUV6RQtXMkaI4qiNPh8PvhPJy1SNhl2BvCO/r2qqjdlM97p+tcwDCScIfEMkuxgkv+D9KNN6gks13b0DXxufxC73ycd9QXLsq7N1Nc8Xbvc35um+VnOOZ4bMa0gvZwpK1++F2EeA+Q8YhgGmM8zotEoEofKGGOfV1UVzOCsiyNRzRgLgFlbVFR0QO7D2DNvgcc65MTd4GuyixiGAdUAAN6TEo6Q4GcYBljP8Jvdq6rqxmwSh1zy3xHLsm72er34E+8vYFGnfD63bNlyF2MM0uHu8sGmpiZ4zcdLEv9aikQivm984xtnlSiW9WDkTvir6IGLCbBFh4vgLOdCFrkFfrYnTtCBo0fp4JEjpI+O0pzL6mnO0mVCEq967hzByoH3bSQUicvA/lUMXO4mXvYecIJhgmkqJYU9Hkg5Murr6qautjY63dwiZBzxAdsUgVsEbetWrKSFK1ZS+YwZcd9aAKAeAJ2M2T+zuAgWQw4SPrS9HR3iM9jbIxhH8KcNS0nkSCgk/PPgMYvAHoLXSFYogkSkYNgW215+miakicVH+s0i2AwJY28+pIy9lOe1P5Bu9OYX2H/CexZ/F5LHeSKYPu6ri6GQoKH4q4BqXXLMcSqt/JlwLBwvyYDQJICtOOGlBmMc1rN4E3rZp1zSBjhAvwDPJcMW8tt9nZ3U2dpKx/e8QMf3PE/TioupYdkyWlFfT3PmzqE5c+dSSUnJxczCuTAHJNeqM+oBRz2jq6uLdu7cKT5DwSCNefLI4/dT3coGsW5izczPByu8IM60dSTeJ1z4pV4rxBpxgS4SGYzIhZLQ5uRDOclASEDCOxwk/of7+2iwr0+wa6HyUKipAiwVgKnHI/xjsR4KSX75c6GA4fWM76sp+sJJYhJgMfb0vDwa6u2lnvbT1HXqFDUfPEAtBw9Q0DTs/dWnCgZvxYwZ5C8pFfsu9srRsO35jsTC/ELbDgAMYBxbVjndVjRAwpOiiPvIAbYZTM5L9BD7HdNOissvAGCbR6dbmumFJ5+kF3fsoLzoKOWPjVH19Epat3YdrV27jsrKy8jv91NhYeHFzNrOAbYX4pyPBaC+FWNJQTrOKUcHBweXppI5TiYbBy+47du3A5iasFtKtuJ3ZcW/0TRtAkvrbPrDMIyvxoKu75B13KtpGv59ViUmQ4ng/S2oxLKs64qKiiZR9TK5gK7r1zPG3CwrBPOuSgeYZFI3jnFJEuKfkEIGInSKMXa5qqrwT0xbTNN8bwyYAtsvZFnWWgRfE09CsBoBfAlg/VbTtFemrTjhAMMwwBATAFPMbzWrOnRdfzMAXpyY6Pup6/oXGGP3EdGwZEGDKXXGxe09m8xPL1XF0rcPno8AA7+iaRq8Vd2gTjPnvJExhn6AvOmUkqYugBqL/WZVVcGCFwXBdyKC92kh5/wuv98PttNZlYS5alqWtT7ZXDjTi5imuQnM4oTzwcLCMxLMtN7Gxsa3QWrTfTykSeHtiznq/nnJZdRUtHAcYHS+u2PNfVRdMk8MjwQR/09RlE/F2Km/sbhV2G6c7onyKJ6lIVLYuvrp9UmTUKQMNxjjkP90SnM0Gl2PpIEj3YcHx/hYqVfJo2q1Gt5SP9Y07Q2Z3GvseUGyCPpLMIEd0AX+2cd7jn4jbEXQD1RZWElanh+BpbtaR1qPk8JtT1zO7ppXPA+M1390rgemtt/vF89RqmIYBp7RX4xZo9Rhdgxb3CqBB+5Pdn/xk8QVKCTEy5vX3k9VxXOQjABmu4dz3v+zvdsrWvrHCePcor+0/68A2C9znTq2YsWK297+9rcL32rDMMCsvbqnp4ceeughIbcYKx9ramoS3tGGYVQTEUDmagkkArxLynZOdl+mad4mkyQg93+dG1hzAxqEAAAgAElEQVRMAOKyYT6jX8G6B0MU+yb6FeDiv2qa9rFMxjjNOEDeHf36XIyRrbuAK6gHTND/TlVPgnz9RzRNAys2aZFJSpg7WFtSqjMYhgGA3U4IkIUx9qapWLs4zMVCR2LBDVPtqW5PU8ny35TpPWfS76Zp3gf1AyLCugPAUKgnpEqgkdYImPvTOOd/YYwBjHdAvVs1TRN+yueyOEkTTp0Abv1+f0oFk8RrG4YBVj4SL8ACXR2NRiMejwf3MBcqD6qqvi5Ttqq7bl3XHd/WEPxgVVUVa7ppmpD5BwA8qCjKardsf7J+kWodAHjxTF7v8/mQ6BQvrmSILs75Kr/fD2A9o+IC48c457daltXi9Xqfle8vn9A0Db70k8pdd91V7fV68f7gltJPavfR2Nj47hjw/UVXJTuampqgFpAruR7IugcuNsDWucHAyAh85qm7s5Ne2LuX9rz4InUNDlLxjCoqmjGT5i5eTAvql9LMuXPIGoM8qEUc/mJSdjXrjsqdkOsB2QPj7FQ7OAw2KwKvkDqGr+xYJCyA1c5TbdTZekqwcsDOgXTj/KX1VHvZUuFdO6u2VjBfwaLFB+ePjUWELLFITIhGKTA8QsP9/TSAwHFbG3WfPi0A25HBAQHkwv8Rx6PYoLGXfP4i0optKWMwjCCHLBiyPlUEmsE4ynf+LAD7qFAwNxBcFiwOMIUlU1PxQh55/ON4pMKvNs5Wis+MiWCFeNYs/MwlcYxj3YdlTYPN+oSs563N9LL/Fwel47Wc/+tn1uDxTnSkOBHUFWC5QtRz+jSdbj5BHc0nqPP4Meo8doxqZ9fQ5iuuoE0bNlBpWRmVlJaKoK5dXjqgaaIiqt2fEzwjXw6gLbNOH58FiSz1LM/PHT65B7BeYN0D03bPnj304p49dKqzkzr6+mkkHKZFq9bQolWraHrNHCH1XlRcEmcoOqCXAB0vhPlzkQG3ds7MS7cGpJv/Il9JgplIRgJYCxAU8vmYI/mFhTaLtqTYVnEgRtCHEPL6wp8de46bwZvuihPXIEeFoutUK508fJhOHT0qpJDhB47Eq2nV1TRtZjVNn1VD02tqBIsWoDEknG1VjJCUSbb3EOy/sBSAbLMt9ZwvAFuOe5R+8ulbmDviUusBO2nBTjbAuyHeEU8dO0p7dzxF+55+mqrKy2hmeRnNnzOXVjY0iI+qaiLxDu+DF3HJAbYX4uDJYBUkf91Msfuampr+I1V7t27d6oB97kMmnCP98ABqwAvyOSmTl1HAOV0/GYaBgL4TfMtYtnaqel2BTjycYLSAvZt1kQwhgAxxNl8678BsLmIYBsYFrCAUyJwCFIF0M2RzkwJMifXruv4KxphgeEpm2U8Tj5H3AVAGMss7VVW9LhOZZXc9uq4/BP9B+TOAAVdkGoCXspgimJsIOLnBZsbYtZnKmKbqZ7dfJEArTdP+NpMxkb68kFEE++9rmqYB1ADQBNlMMBwRxH6NZVlIWqhJx9o1TfM9nHPI/+Keb/L7/fA/FsU0zRrOOdjwlel8XzNpO46RzyjmKqRtJ10z03pSHedus+uYQ6Ojo1ekY2El1gmA7aGHHnq2ra3NYZ3ikL577rnnmh07drxw8OBB+NA6ZXD2Lex3nPHb3fUsnt5Ar67/u0CMZQYf7p2WZd0VkxrFHJvWbrR3jloR+DmbnNM1y2YuS8pG5Zx7TNMEQOyWzozLg7b0Ne8wx8xNCKjAtzZPyQM4jWcnLQMrQQoXTRegi6ZpHcd6j30sEg2DbU6VhdNJyxPYwsebh5q/pnjZi8ThU8sfmVc0H9KccSCJc/5Fv98/QU46Sd+uIaInRq1RX6fZEbC4VUTE/rdnRs/fHvzT40/2Gx3wBxdlefVGunHJ7WDrgfUJoDK4v3On77eHJihD08Ae/pTZxhKBjPc9/PDDOO+emK83EhGuAEj74IMPCimmmBJDZ0FBQe0jjzwShjS9oiiQEF+Ujcy7007DMNaCmYx9LZFZl9DPGUvuSrBJgM3YI/AcSgbsD/x+/5vO9nlxJbeATQ728m1TSfUmu55k4GPvUtJ5f8q5DJlwWArEEw4S65Wg6/ecMJr8/qOapn18qnuWyQfYQwoYY+9RVdUNdE04Vcr44lioFXRzzleeqW98sja5xw7geuw5B4MVfshJE2jccvYxYPqwHGsBWDPG/p+qquiPc1qSMOtT+ggnu7Cu6w9gzCUDFozhE6ZpOuoWz8h3sIwTHpxruOYUjyXnvcrZl1zKDKNSThzjl7IEAoGlUpUAbOVJCUe6rn9I+swaUt0Ez0BGxQ3WQnWFc76TMYb9EkkfP9I07Y2pKtq6desfYoD8da7vo4yxFdu2bTuYeE5jYyMS8eJ+u4yxj2/btk2sy7mS64Fse+BiBWzhYwvQdmRkhPYf2E/7Dxyg1tPtNBIZpUAkQnMWL6HFDQ0CuC0oVAVYBQAmJ0GX7QzJHe/ugbjEnPRgBUAA8DQwOEBD/b002NNNA93dNNTXR0P9/RQYGrZ9YkcjQhJxyeq1tKihgYrLyqm4vFxUDc9Z1DHU30dgRkJuUXjbjY4Kr1pI2+ID4BasWvjTCg9bw4hLQBb6fAKcVYvHmbQFPlUwacHwsVlIYNDabFpHOhLBY/EzISUJ9izAWUYegH/Sx8+RNXYC4zaZFgFyp9iArBv0c/4pZJYFuGWzY8cllMUPLsjJNc60YpKx6hXBdYftMg5Av5zNd6Q9yR63vDzRPgD4WONOnzhOJw8dpK6WFqJwiFgoRHUL5tOGDRtozerVApjHvBAgbxbewOfmjl1gs5S2BWNbzD0psf3ytCvzu0tsZ+Zn5o5M1QNOMpVpmnSqtZXa2tro0JGjtP/wIWpt76BZixfTrEVLaOa8WppRUyPAMjl57UQsKY0sZtfLCdo6wKdbJeDCwUJTTsCJkvMvT4NFQpDHI8bS8WmHmsSglCEuKS+n4ooKW2q4tER8gHdGLU4WAH+RmBcdT8xLpdQwcVMXO5Ej6w8ANRIMUTgUpNYjh+nICy/QySOH7PnFOZVOmyb2cnyKysuFigXYvg64hvUXezd8b535ifUZIDP2YwBwgg0slDTsOnMl1wOJ75nO+xLmCuZk92kk7LVR18lm6jxxnLqbm2nR/Pm0aH4tLaitpXn4zJsvmLj/n73vgI/jqvP/za7azox6tVzl3nuJ0xtwlAABQudIOcshEEg57g74A+HIHQRIQgkQS6FzBMhxgVCOg5CEkJDEju24SJZcVGxLsnqbmV1pd+f99/vmzWh2vatdyXLf9/lMImtm3rx58+a90e/7+36/9vp0HvdqGrA9Vx9edXU1Aq+fdbWvTwTOE/nMSVu2bHlZkiQwgeziD4fDS+D3xRiTDcMA4LEUMnnhcPiSeHK7k+kPwzAcqUfbK3Qy9bjPcbMaIUWrKMq3J1NnX19ffnZ2NtgsYLjxAsBSlmWwek65aJr2L5IkPSAqssFajYiuUhQlSto60cX8fv8cIYMNr8m4rBMBtCH4ii+yyQJsbr/jFsHcRJuTFgEkgmmGNt4X8bfkjDsUt2/oVADhAnQFeFQIjz9VVa9O2kDQ64aGFnu9XjDTAJj/WFEUznx0MZE4ACpJEthtAMT+rCgKgJG4Rdf1W232Vux9McZUwzDQH0sBximKckMqbRzvGMESxVitEsdtURTF7Zl6SpcQcwDGkO1djfqOM8Y2TIQ1hZME021He3t7KcA9d9m0aVPf61//+qL7778fYIITgfCVSY8Xb2LwpkSk0ClvWf5hWlS2GhLVbzdN8y+SJC3oHek9Ojw6NAsqviZjb1gxbUUUY9d9vqZp3wDIY//OLQ/a3tv+xf5gH/dmBqgqZ8gpSYTieLcUrqib+9Lm5ubub+isuz3MGFcQgLwyZJbBAj80dOgjGeTFPAsW67PzCmbdHg57IScLaW4c82zE9xLJGQklhMV8sCNoBks6jHbDZCZMtjhYO7yv/d7XWv8KOWGn3LT2jvpZBQsgjz5fkqSgf1TPfHznN6jPANHfKsEh6aXOv7LNMQPoT9/85jfvDIfDjYwxgEaZeF7f/e536fBhK88EjM1t27b9oru7OzfCwEYixKqJyryL8YI5Dv1SgvlSluV/s9sS41H+50iyB+Snk0osa5q2UpIk+HQC5LsTrHng12BeqqoK+dZTKm5mJDx8AXBi6DPGLlFVNSXgStO01wspbRhi1UaAfkfGOl7jNE37Gbxt3X6kscfFyMTz3ZAGTgZQDw8Pl3o8HtgJTEt2vJDV/ZUAqAHWbVZVdd8pdajrZPezQ0KMJEmQ5EciUkJPYJecPZIm8G1kg7XjAs+TbbNhGBuFx6xNuXhKluW3p8qGFQx5SHOH4Xebk5Pzd8MwkFwA/93DwWBw40STZHAvw8PDV3s8HiR3ZbiBar/ffxXmT8Gw/4CqqraSStwuEAA4xgNUCU7qdxfzFvM4fGYTWgbEXkDTNDxTvC/4C/0dsiz/RXjqLnfLycdr2NatW29hjLmtKzAPfWnbtm2OQoF93p133pk3MjICiXwndRbqJI899hjm3HRJ98CEe+B8BWwRwLD9bBsbGgiWBo2HDlLDkSZqPHKEZi5eQss2bKL5K1dSYUkZFZaW8kAgwDME09Il3QOT6QHu1+oCucAgBeumo7WZg2RHDzZSa2MjB1gtRhCjwjKMvzJasGoVrbr0clq2cZMVUPN6uRcfgnA2I/LYkUOcnRsMjFBwJEBgF4Gtg/9bP/spOGIBwBjHal4+ZxnZkovFFdO4FDIPDmfhM9kuY0xGD/eeRdBYSOgKD16wcy1g0sI7EEe2QZTY/wvS7BhIGyfobP8KgWnrfiE1aYHC/Dpo2tkEVhIMACt4jzZ7OfMYUtAeMI7BdBE+iGcvxm7LS4tng2xEeArngO8g8fER8Pu5dOeh13ZTd2sLVZaW0rTSElq6ZAmtXbeOlq9Y4cydYQFCnCmGrQ1O2EC+HVjOAoCcBZnuTD5W3Oygcw3QwNjgbHa8N3ZSw2Qmk/Q5cXsA67o2PIxYFu3ctYuef/55rqJROGMm36bPW0BzliyhOYsXk9djPQMUsGyj5GXPwtzijFUbKHS8uc+fh83vgU9wZx5IxBqEBCKAnZb8cTd1Hj1KHS3NHLSdtXART8Yrq5xGBYX5VFBUQMGQybcQV1LBGAg54Kp73Ur0BBwVBZEsEgqGaIhbDvTTwdd20d6XXqTm+npuZVAxaybNwPhbvIRmL1rMpY0BwqLddr/Z17S9lTmD1lkMo9fjs9HH589IvHhbypPDxDqIsQXWdv3OHVT/6qvU23aMwtowmbpG69eu5QlY8+fNo8KiYiosKjrfmbX2Q08Dtufq8K+urgaoAT8+x4NQkqQfbtu2DZKjccttt9023+v1QkbX/VfJCzU1NVfoug65QfiUdUiStEmW5WNTce+apn0Y7RJ1/UBRFIBcp1R0XQfby/b3u19RFDdwPaG6dV0HI/J1rpMeURTFZsNOqK7YgzVN+0chyYhdoKOB1Tkh6WYB/AF0gOfnU4qiANCKKgA0MjIy4NMHJlyzYLqkLEuIykSQHx6cKH1er3dTquxfEdgF2DIvAqb9lyzLjly3W7Y4AjKcsgx2IBCYFw6HAdaWRwLb2wUTMikLXADKAGsrIgzAn8my/AHcqFteGMFtxtg7wfYBQysQCFxSVFQ0GG8QGIbxboAa2BdPvjYihYy+ROAdnn4pS6OON+B0XQfzijMgJUn6iizL/3pKAzTmZF3XAcC8w/VrjAOwwA9N5DoAMrOzs1+OgFiL4BV6zz33tDPG7nDXcc899zQ/8sgjT42OjkIi2y7h6/9xQ39D/w4AM04py51ufHD9vXM9Hs/PGWNX60H9eHegS6SKSm9bVrEsoX+3O1lAVOjIg/YN9r2xK9D5hzALU25mLhXnlHR5PJ6NPp+vNdn9CllaMH3tBBjuS5ubm/tMXUfdTSQxzvYvySklNZNjsU8rivK6uhP7fk8kvYkkqbFMLbtGkZRnxHuLY5oDgcDq4uLiREk3HCTOzMzcHmKhBSeMjpEwC2dDBnlZxYob6zvrr9/Z/PSfm7v3O81fULqq520rb6lnjF0J72EwNF848nt6pdWl/s7I6PwrZQWHCaChXVpHR0dXP/LII98RACEA26wnn3yS/zEoyo6amhqAVjnw5yaiS4moHVK9YBgn60N7f29vbx6SZgDEC8/tm2zQy+1RjkQiRVHWpML41zQN7/luvO+Rx/CIYBcDCG/w+/2bxuvjVNptMyOFl+r9gmWIU1OW3RVe4+g3yKU/rigK5OQT/sVnGMaXGWPw93X8SGPbKlQOAJw5azwAakVRcO8Jo+7wIRXMTozn3bIsQ9qY613HK3ZbALgJsM5tJ5BKFyY8xjAMeAADUCvHesIYA1scCVV/iFgUvDneibquQ3EC7GY9Ms4/K9i1OPTfFUWZcjalWIeQPGOrcsCzGpLxKbFhBdiLBIcsSZLeDb9bXde3Rd4fAPY9Ho9nfSrzUGxfCLl/SB/LGCuqqnI/V5HkhO8IMOyTfjOJ8QB7Caw3Lwqmr0h/5t8LYMNjIkAyxIQAcV3X7WRDE6x3n8/3pN/v/xMYs245+XjP+fbbby8zTRPrEe7DLgf6+/tXP/HEEyf1/ZYtW94rSZKbWd1RU1MDBm+6pHtgUj1wvgK2tnwigmFtkP88fpwOHzlCe/bvoz379pNaUkrlc+fStLnzadaChTR74WLK9uVwkIsDtmlp5EmNl4v9JJtpyftBjKGutjbqbm+z2A+tLQQZRQC2kHFEoA2+dgD9Zs6fT4sg67lqlQBa8/l+eOR1t7VRe0sLtbc2c8ljLt8tGGNWEBqSyyG+hSCdDAZPKGT50qoqZ9farF0EkMHoAWvRkQB3ebG65WctwAkgtBUgdOSeuQktJMQRUrYC+FZdQjozLnPJ9blnk27FgInyWeVgrUCF7f34/1kAWOKOZxcai2ApgPWTGLZn60UQ/W49J6sPAYADPMS4AMgAtvaJlhbqaDpMem8vzZ45g2bPnElVc+ZQ1dy53Ls2iHkQ40nIh55JUNTqXmus8LFIYDLDv9lr9bUA+M9WF8e7bmz/jMmijyU1nEvtjW2LkzTh8VCGkE7nv3NlZ5x5eC5+j6GvuUx8MEiNjY20a9cuajh4kCSfTB5ZoRKM5SVLOWgGlrjFFPdyaXiwG8eSSc7kE7HmRhtogcIZkjysxAPH0ftMNijla9nJE1gvuAS+8IF1j/GUKzvFA23AFmsf1CQG+3upvamJM13hI4vkJ3gYwze2pKKcSivKKTNHpswcH3kzECawlQfEeiXkhseb35z1kCdgeGk04KdObj9wjA7v20uNu3dSe3MzzV+xguYvX0GzFi7kdgaVc+ZaaxY06DlXw7omXytFS7g8s2DRRttx2NyOc+WtO8UHlz59ynqAz8siIQhzIPybhwcGqG77y7R/+ysUHBqkIlWhYlWhlStX0soVK2nWrFkkKwopsuwkFE5Zg85ORWnA9uz0e2pX3bJli+1R5pwA+bva2tr/TVRDdXW17efnPuT2hx56CLKjXxGgw0mycqm1KPoo4UfIpXsZY79UVTVK7nQydeq6DqaiDdB8X1EUeL9NqsRIFaOOKWFCoiIhlWg/hwE7sDtRhqmu608SEeR+D8iyvFGSJLBz3c8bTE4AR5Cl7PJ6vZfm5ORAnjPlomnaakmSAIIiCQBeoVdPxLvXBSS+oCjKFfaFBUsK9QKx+pKiKCcxYFJupAUqQ/4WwWiYmu4bHR29srCwEH07bvH7/VWmaYI5CpDX8SYdHh5e5vV6XxJ+eQD9IdEL2W4AlRtycnIgO35S0XUdvs6QJUU5id3tkpU+AUb7VCQ/GIbxE8aYDYT/SlGUdyW774ns13Ud9+2wotHdYhxEeaEmq1MAbM9EvI/B1gSgftUtt9ySk5WV1eyWHM/MzNzr8XiuGBkZAVXTSTqZt2Au5a7zU4/eEXWpdTOv3HH1ghvh2dndph97PGiGPi5J9OGl5ct/nKhNwvM0lkn1VkVRfgvApV1rO+AP+TMzPZk0XZmhIRCrqiok4ZMW13vJj8WzUVX1v+o79r2ZSRKXNy7JKSE1E0rOtB/gXHe48wuMCHLjPR7m3TArb9bXkByAAwQItyk3N3fMVDamFaJvnw2awUtO+DuCYTOcSYx+tWza8nft69x36aDe9fQzdb/wuU978/J//J/FZWsAwuMrV+ocPk6P7/w6hU0He6GhQ0wfapDcXpAA6jY8+OCD8KwE+gs2q2f79u30+OMO9sFM01z92GOP7XUlJ/SGw+HL8vLyGpN2oOsAwzCeZoxBsnS7oiiOlDMOcUkOj/tOuq/HGFMMw8C8swoe3EhCiiQ33TxVyUhCbva/xXP/dITti3cnZyLAlQDWkICBuTHpuuPycg14PJ7XRVjYODeqGIZxSQSYx7vnHgP1gUBgczKA2uUv3ylJ0rrxfNVdsrq4/kcURXl0Is97vGOF4gXmeCgT/B9jDIDglQJEhjz/SR7ahmE8AN9YUS8Szzhj3u1PPlXtQz2CiQz1BFvpgL/f8KxO5TqBQGBhOByGRHl+hLn+aVVVv+SS1vdHvJ+vlmUZ+ydURFISQNkisJJVVb3H1V4kVMETd1ypYfuCLvC4KRgMrnczfWPkyRMynuM13iWhjDnzFlVVf6jrOjyGkciXdL2srq7Guov11y4Afddu27YNTGCnYO6HgsmWLVtsRjrfxxh7tLa2Fkoi6ZLugUn1wPkK2IrxzwNkg4ODNDgwQEePttKOV3fSjh07CP4PCPAqpWW0YtNmWnHJZsrNz3eALsvPNi1HN6lBcxGfZAd3bc8/xGch2ci33l4a6O62ZI2HBjl7Fht+1gaHqLCslCcOIOA7bdZsmjZ7DgeqejtOUE9HBwd9uzvaSRscsGSLM7N44I5v8LsTwWCAtxxsC4Usz1nuP5tjedTKsiW3KMBXt2+zFUYWJWGcOEro2BUAjz0vTgUxv7IlNsdYTgheWwCXXRxJonMFrOXrquWDyPuOB+GjB7zgKp+lt8B6imOsZa8DykNCtAdjqL2dhnt6SO/rJSk4SnPnzuVbWVkZ5efnU25eHmeihcKQDsUcyGfTM34/1nAe8xbnjDTRinNxXLjXHPSfvaHd56oPJQfjbH9rr5fPF9nZ2XyD7PmYNKsAuM74KBi7oJtxb4OFJzo6qLmlhcsjDxl+vuWWltLsxYv5Jiu5JKsqny/thBZrfonJGDmN92XlsFj9ZzOvoSQA9iWY7zYD+Gy8Y8lumye+McaBSg5+5+RYCSBCnjzZ+VO5H/2YAQWGzEwOevJ1c2iQjh06xIFTqFfY6y8UJbB+TpszmwpLyzmQC39YG+hyQFNHnjrB/Ca8qG1FBTw/Q9O4BHJLYwO1NhygloYDnN278tJLadXmzXz9LqmYRsXTKig0GqZgEAlVFos2ao11cHo72ckGk8/OfDuVzypd1+npAXt829YVGP993d382xCAbf327ZQjMVo8bx7fFi1aRAsXLaLyinLr3YF6yTn0LXUKvZQGbE+h887IqVu2bHkh4m3q9h3sEjLHkIE7qdx0003ewsJCgDCrXTu1CHtt8aOPPto2VY0WnqsALMHaglTgO8DwOpX6YyQIfyfkBydVZ0zQGc3aJcvy5fECwhNtc0w7EWDmAXQ7QJlqfS7Z50Gv17s2FkAUHoJgwYDBmZB1Nd713GwmwZZ6i6qqf0y1jYZhgAH1frC9g8HgWjuwK4K6CDqDJfVTWZYhaTnpAjlgr9cLSW+w8JpM09ycm5s7pumaoOYYqeg/yrJ8gyRJIU3T0C6AeWBz/UKSJBh6AhzH5H2pLMtxvf0Egw0gEGQwT/Jido0rgF6XK4oyIcAz3m3oug7mO4AIe5yC/ZYSkyuVDhfSnL9xHRsyTfN1ubm5CWWG49UrZFIh8flWIjoyOjq63gbUv/vd7z66e/fure7zAHJG5G/xbthseb77+vdcqjcYf3cDiJSbXUDvXffxQF5O4WUIxO9t37t4ZeXKhkT3NzQ0VOL1egG+TrePsd8/MMINZjT0j/SVYV+lPD2cIWVwdmyK/QXG5kftYyVJ+oQsy9/c37n/MonoOWKUUZxTTLmZnATGGactWssNxBgHthijjXNy51yNBBnX9d6iKIrNcD+pGXbfBs3gW08YHWaYhT0OWNu+b73HIz2zq+WZXDe7tjxvxisfXH+vGwAN/77uJ96GzjEl9qBO/q7nycdCUZf8QE1Nzc8ioAcSY7iU97Fjx8yHHnrI7UX8WE1NzRaXRO+EZN7tq+m6DmlTqEK0hMPhDXl5eT2ufZCUvh3/9ng8V/l8PofaO95zcrX7QATMeQpMQ+TQMMYuS1WqOFH9QlbWfi+Q5IFxABbvdxRFccbEeO0TXuMAJeFtDfYrZNgT+iVrmvZ+ME1FnW+PsIzd7yr/tUiOQf9wb2tRAIBtkGX5eJL+go+3LR98mSzLaFvcomna6yLzI/fpTua3m8q7FHuMYRhgnF8TGXeYm48K1mxCWXZd1zE+uPQ4ngGkk5GAMxVrTrz2i2QA9DMSpFAmJBkvwF4bPOUe6oZhvIMxBnUDlLjPN1lfCkY51lvIFzty/wC8DcMAkxcS/y8pigIW/LhF13XM05irIPG+wZ1EEiP1/0dFUdzg6bj1xthDcDl/XdfxDoFxi/cTHr4JZbUTJCg+UFtb68inowH2nBQKhe765Cc/ibodNm6yhMZkfZPen+6B8xmwtZ8e2Dijo6OE4O6rr75Kr+7YQSd6e6lnWKdwVhatueJKWnPFVTyoZ8lYwhPKCrIBMEiXdA9MpAfsgJgNPNp+stb/Ne69Z2hDZAwNc7ZjR2srZ90iCAd2UMm0aTR/+UrO1pFzcznQy8Fe7nvbQyN+g7J9Pg7AAoy1g3c2ExZgogVOhDng65bO83gzBKHLCg5zEMzN+rF/drFlx1i4NmAWFXZ2dQ3nxaZebKaRALSQWMkAEjoyvHZVwuN2YrWn3o4JHng/8U0AACAASURBVMnnBrRZgHL4v9VmVCSYoZaR71krbhZOIODn8tuDfX0Ww7ulhTzhEGV7JMr1yVQ1F/52cyk3N9dhC3P5WNyjADTORozXhO+k6Gdb3h4gaBQb7mw0bJynar8rnPkEeX3O6rTAW5RzLVhu96XNqs3OyqIcJHfYwJzjpRkNKp2NgW1L09qS2AAfhoeHqRdreU8PdZw4QR0nOskry1Q+ezbf8oqKKb+wmM+XeEfx7vJnxJmNZw4itZO/wFLlfszCsxTt4oCtZAHn51rhvq+myb+JsnN8lOXL4bLkAH8AflrlzCVzWJL54JoQ+Q2dArpOxw4fpEN793DgFP7uUK/AullZNZcqq6o4cFs5ew5fW2EHkCMrJ7MME2jYR6lNcFZjBg0PDlDDrp18a2tpoq7jx/iavuGaa2nDNddwpQx46MK7dsQ/QiOBUQoHQ2Prg/B4txUjLHsBwb49437h59qIS7cnUQ84YxGJNJAGz8ig7o4OOt7cRMcOH6aWun18K8nLpY1r19GGdeu4WgbYtQWFcG+8oEoasD3XH+dtt902W8gcOwCHJEm/3LZtW0I269atW+FTC0aCWwLzLzU1NddPxf0Kpg+ARIBaDkh2KnUPDQ0tAmAnWHp/l2X5msmCVm4vN9Gm1nA4vN4NFky2rTHtRBCe+9sxxv5NVVXbyzZp9YLFCQAH/nCvV1UV0plOgbSpYRgAx95CRI7Ma9KKo+tQ/H7/q7Ykazxp3/Hq03UdTKYvwh7W6/Wut6Vz3d6eEXbUMz6fDz6NkwLWRd+BRQzGHLxV2yVJuiQV1qoIYgN4BSMX4/BtGDMiiA2GFPezZIx91OPxINjtY4zdrKrqj+Ldt67rCHojWA8m8knS2a5x5ZEk6SZZlu0g/EQeS9SxbjZfBNiasnFqX0SwqwHQ2Kw8Ntm267puA5lRkp7iGi9/9atfzW5vj1LK7cnOzp43MjICAGyN3abCwkJa8bbKQFNvne0NyXeVyJW/vuO6+yB7mrRomvZXwczjx9rvH6Q+B/XBV9q04/x6xTnFLC8r/z2QJE1aqQUG/LMkSW5T3v9QFOX/HTixdwUj73ZGLKcwu4jys/I5azYUCm1o9bfO9jAJID+ZEntnlVI1KEmSIyHrli5N1AZ4PgZZ8K4TRgczmYnPWS6DvL9z/yqJ0fP9RlfeM3XIORgr7117J00vmMt/ATnchs7dmb/bHz20+18j0l3i9zYDTUieAlgCy9V44IEHZPwhKAp+mPvwww/j3bcB1at9Ph+Y/ikXTdMg7wu/3UF4pufl5TkAfAwTj7OXU6nYMIyvMMY+CSZ2xOP6G3aig5hDU/bYjHctISuL+SQfYwB+12JO+l9FUSB/nrQYhjEz0ha8b5D03iEk3aNUE9yVaJoGMNdOoLlNUZQo704cK+R50S6HqS6UEq6MeGeP69VpGMZm0R5UFbd+56EPDy/zeDxoOwCw/1EUhbPDp6oYhvHTiOw1pOrBxkeyF2TUB0VyzknMc13XIY/M2eyQXiciMHGL8LOiKCnNExNtu4tNjlP7TdO8bDxWvLt+4RGOdwRywlzeWfQ/EkUw152k1pBK+wQrGYxr+L/+PpIkhG8CXnRdBxMcz+lIOBzelJeXB2uGhMXv919umiYAXhSuRuA+WNd1PJd/gGqAkM1OOHZjzgOr9Tvidx9VFOU7mqYhYecn+F2y97O6uhrqGpgf3FLIR/r7+5e6pZA1TYOX9HtR51/+8peHf/e730HRwC5+fJvEk05OpZ/Tx6R7QIxVqMiklDx0rvaYHTDv7+ujI4cP0+FDB+lI61FqPnqMejWNpi9YRNMXLqLyWbOotHI6FZdXOH53FjNqLJh2rt5jul3naA9IEvdF5hKzQStwGw4FaQT+s/4AD/4eP3yYjh0+RNrQEAdaEZhbtmEj91gurqiwZI6DQQH0arweyBqD8YTAHd8AxApAyAImLEBRGME6zCPU7ebI2hLGNtvVATFEAHvMczGaHZQoRJ8y6CAqsNhnVnttiedYNqLDWE258tM7Fnj/2m0OW/3MA+5uBOgM4rVurIHLlQr2NJexliQe1MXW095O3ceOUc/xo1RRUkJzZ82iWTNmUElZKZWWlnFWpV0A1LhBhDOPi0r8+jY7lScguIBPZ1ye+YadNLhiEzTQNgC1eOe5XLmLYXsuAbZRTHYhf8wZoAADBGt/jP0pYLmzZ87sSKKjD21/YL/fz/1soaLR3tHBNz0QoLA3g0xvBpXNmEGl02dw8AyKBABKrbkxZLEeRTkTkCMfquJCtuS7/Y5aytPnyATnGuHWPGch25a3uSWRb8kiu3PaT/OcK6q3GcoAO4MjI45lQFvTEe4VPzzQT8P9/dwLvaCkhApKSqlyThUHbitmzaay6dP5eMD66fhLj2N/EQWSCTULqGW89sLfaM+LL1BfVyf5NY3PuWsuv4JvYPUCMAazexR+8iOWvLxdrGcfv7/OpPT86X1i6dqnugdsJRWMH0i7IyHv6OGD1LhnD2d6M7+OLAaaWTmN1qxaTatXraLi4mIqKi4mWUYY/4IqacD2fHic1dXVbk9Xu8k31tTUIIgZt1RXV9s+YmMLNGO31NbW2n6zk7p1AWoBgFEFWPfGyQKrdgN0XYfnGMAD/L8OQc5U5Qdjb8Lv988xTRNgtR34A9i4LlW/1vE6Jaad7n79hqqqd6XaoQL0BTNTZYz9s6qqD7rPBdtO13UEJgHKhxhjb1ZVlbOeUi0C8AUQYIP09ymK4pbEHbcqF5AYFBKdHKyJ8faEF+IVqXhOJrpYjD9mr5B8PpjsPgWTCeDCfPc4ZIx5DMNAEPpNtk9tdnY2WD1gJiWUd3SDNWCERjw64TXoFCFHiWeGcXUS8zZZe+PtF6AZAvH4q3HKxql9LdFHeBcQDLfLpCRODcO4W/hGgvm7GSxYVOi+Rn19/f/W1tbGMrK2mab5Q4/HE8VonrY07+feeUM88B5dpEs/d8O2uOxn13wBYMAte/mooij832CEt+tt7x8Jj5CcIVNpTtknVVWFNHHSIpjImFPtT8sfKopyS317/WzysF2MWFFeVj4VZQMzopDH47mmqb9JYh72fxK8Hhn7l6qC+b8wTRPeqvygVCRKdV2/bdQcfeyE0cGDIiTRE8vKl797X/u+JR6PBHCl+LWW5wJHuvc6APfCstXBG5Z/2Eq7JBo1zXDWD7c/0NtvdHMfbZRAF1EP0hbGCp7ZJTU1NUG/37/XNE0kNIQffPBBb1tblPjCPz/88MOo51Ng5QtWoA2cJe1H8RzeyRgDSI5+gsSvA/YahnETJPRxHGPsU6qqAtRNWtyqCRGw/N4I05LPm+MlYSStVBwgGPnon0r4zUqSBJ9leJ9Dqn5DKnPc8PBwmRjnQNHrRkdHLx9P0j0CDkICHGspvizjzilizUEiE+Yvu+Cvbnjp2rLtcW9TSMzj/QfQ67wj8Q52KxJMpRqFfS1d16EgACWB/kh7vm3LGidiVgu5c8yNSDRBsg3kiUsjcsLPIZkr1ec6keNiZOlHJUm6IlXpYrHuIAHLBjsvCQQCJWIuKGSMfV1VVTe4mFLTxPoI8AhjBQkA8KrmbG1X8kJUQlWiimPGw0njzcWG75EkaU0y5rZ9HcMw3scYQ8IF5k3uYz88PHytx+NBEktGKoliW7ZseRZS0a62I5FtU21tLU8qEd8zyFhxrALuv//+x3t7e9/nOudXNTU1U2olkNJDSh90QfXAhcCwdZiOfoN6urv5tr+ujl7bs5eaWlspM7+AsvILaMaCRbR4zTruRWbLJ1pgTFoa+YIa1GfqZlwBeO4oKrw3EXizfGdDpA8PU3N9PTUdqCcEncG0hbzimiuvprVXXkUz5s0XrCA5StLT8vKDn6AlbwxPxCiJYVvSm/9f+N3aIFyM9DGX0I3bJ9EwxukCNRxJZMGstRm/aNJYu84dMMOSQR7rVw4wO4Dt6eql8Qet/Qy55GeG5fNqJ5o0NRygpgMN1HbkCA20t1F/ezutWrGcLoOE58oV5PPJ5PP5+DjirGHh6xh7xTONJ3Gyt2D5OmzmeJ6TZ7phcR4FT4RwJTm45ZBt4PlcBOTcbRbflg7jPuo2z4E+tttjg2j4N4AweDgahkHt8Plub6e29g5qO4Gti2YsWEDT5y+gkspKktVcUlSVs2yDowDTo6W2TueyYLfZ8hoPUzgYpGBwlAOOfJ4TiRansw2TqduWfrc90kPhkJNYY42dM5SZIqZVgKx8zZMkHh9iZph72fZ2nqDezk6hRtHD10pbwhlM2+lVc2nWwkU0b/lymrd8BWfZeuHjLqwEOOM6wXvN11dsAKy9Xr4+v/LnP9ErT/+ZDG2YJwGoefncVmP5pks4KAzpaGyhUZGoFTZF7tS5s45NZjykzznzPWCvG5ydn5HB52eu1mLo1Lh7F+1+4W90ZP9emj2tgm+L5i+g5cuX07Llyx15e7BxL7CSBmzPlwe6devWv0TYgte62jvg8XjWPProoy3x7uG+++7LaG9vR7AWXnF2Gc7IyFj2ne98x8W5Sr0HYhhIYFa+eTypx1Rq7u7uzoWfaiRIvgjKnKZprk9FCjde3b29vXnZ2dk7JElaKPYDbLw+VanN8doL5kZ2dvbLop3OoQjuq6oKyeCUimDLABiYC6leVVVPAq0iQXrIV0LG8lTYkADmP8w/jCYoWewGEsGIUlX1Z6gnJih9NBwOr03G6BmvU0QQFqADGLrDpmnCYzTKqy7e+ZDDzcjIeEE8ixdkWYaMJw9iu7z5EHSGLPiPEvln2nULD1xAW5Aw/YWiKO+TJMn5KxQSu5mZmXhmcyJj62eyLIMldkpFSDkD2AMwNGXj1G4UmKaCtYxAv13+XVGUz0+04S4gE2PpnbIsc2lpxli2kOPENV4EkLJ161aAqUgwcYqiKG+fOXNmbUNDg8MQhDT562/dJNV1vRzFspWInvjsDTXvTtRGgJsR9uJjrv2OPCikpYdGB+/vG+mjDE8GlfsqHivILcB7lLTESOHi+CcVRXnHoY5dpaOUtYMkmq1kqFTqs25BkqR3Nw81HyViYNLCp/TLS8uXfcEwDIBr8FZF2SNYaif5ctoNghf2qDn6+07jhMfkVrLsl8sqVrznQPeBhWY4DLC2zAj0D/7vvp+4pXDp3Ws+SjML56MazvJ/7tCv63ce+6t7rqful4hGHAFi6guFQiu+//3vt7v78Je//OWxl156yQ0GNn3lK1/ZlpmZydUCJirzjnPE/IG258SCqW7J3YnIDA8PD1/j8XhsSWswfz8hkicmNabdA0LIwCL5Y4VgfmJ9RMJGSpLDqEvM6wDWoBLQwhjbrKrqiUQDz+1HGo/Nj/Mwz4HxKmTi3VWlxNTUdR0JJusi89/fVFUFOzVuEcxQ3D/GbYtpmhtzc3PBYJ6SEvPOQiIXzw9jy1lb3BcSSVcAafGywQMbRtHwJ98pyzKkxlNifU6k8S7pXvu0GxVFSZgQF1u3yyMYEsrrw+FwMCMjA2sKXtJJM4JdHs8HgsHgZbYlga7rThKfaZrXJJO3F8AvEmGwJjo+7/Z9uDyUMVddkYy5bZ8XI7f/OUVRvqhp2gpJkjCeMC9+QVGU+8Z7FtXV1XjXtsUc85WamhpInfOi6/oPhE+1c9jdd9+Nb1+oa/AiSdKHt23bltDzfCLjIX3sxdsDFwJgaz89MJ50TSNNG6bGhkbat28fHTx8mAb8Ab6VzZ5Di9auo4WrVlO2D9J5Ps7kcZhdZ5NddPEOwfPyzh1QgYOpFuvRlvJE0M0G0yCR3Fx/gJoP1FNTfT0119dRe0sLrbvmGlp/9bU0Z/ESUvMLKLcgn0sqWlKejCQX28mKmVuBYEuV1/JojPUAdfxAx448CaqNG04+zTFmC/zkLbbaHvc9O82NmOAos9s6JhftwOUTrOkUD3eh7Zx5mOGljAwvB7IChkEBv0GH9+6jQ/v2Uc/xY+QNBckbDNLqlSvpkk2baOmyZZTJwX8r39VmhLq+I06xgad2ut2/NgObSzQLKe1Tq3nqznYDsTYAarNqHWDfkZY+x8axC2SOSkKIfQ/PIcBWfN864xXg3MjICHWLZKyW1lZqbDxIBw8dooLK6VRYWUlF06ZRccU07i1qsYathAuwR8d8mh0S79QNjrHvcQtkBFgbhmJCiDNEATajLTYrfsovfIoVOu8fPK25SkTQUh/hyTWI0ZzB8exm+RKzvstCIerr6qLO48e4NzckkbGBAazk5XHf2vKZM6l85iwO2s5etJhvkEYGAAYQ1pHIjtNXfB13AFtIIns4OPziH35PL/7hD/z54TqFJaW0dCNUMTbyMcatCrKyuKIG7zMzDdie4lC8KE93viNFsh9Y7aOBAHW1t1FX23E6frCRWg7UU3/bcVq2eBEtXbSQFsybR3OqqmjOnCpHicCtlHCBdGQasD1fHuStt95amZGRAdlAt2QcwK0NYEzFu48tW7asliQJQVtbeB+HvVJZWXn5fffdN6FUK+HLB9la+EICJAPIlhCISKVfRRARQfjNEbnAHq/Xu/lUmLAuOT/rz7MEAeFU2uY+Jqad7l1PKYrytonUp+s6mLJgbiH4DE/dKG9DwzC+LDwZUe2k2JCapn3S5Z/5u0jwlftUplKEpCdkNsFm+rIsy2DZ8eIGQz0ez0afzwdpy0kXlz9uIMJMe0MqwDpkkCOsrGeFzDNAQoxDA40wDOMuxtjDtlwoQDXG2L8QUQdjbI2qqp2xjRUevwhkA7T6DcDF2GN0XUfwGWM0JY/AZB0S4xOIcfqPqqpy6cipKrquQxv3H131bVMUhcvbTqS4JT0lSbpbluWv2+cbhvFjsKeQaCHA+56bb765ICsrC/MUfD958fl8I3feeWf2Qw89FCWTsmbDSjJmt+j6yFCUny2T6N2ff0vNSRLGhmFsYowBELWL8/4ZhvGu0fDoE226ZedZmlP2XFlBWUpMvOHh4aUejwfgCgAG/JHBWXwN3Q25Zjj0AiNa6cvwAQC2r/vZ1oHWPzAve4aI5RNJ31hWsewuXdedJAnMZ8lYalAr8If9L3YZndmWQ5YF1ja07VkU9nohOT8tx5vdt+/oC0V728dIx0sq1tKblnLLaA7WHhs4svOXOx+ZT9KYv6neStS/1+knsGSvjkjivyAY0eikrIaGhqYIwGFpKoty6623fn3FihVcLQAsVlmWH5rIeBHJD2DFgaH7n4qigFXJi5DOxhoCRmnKcyfATdM0d8K7VHhvQip35hQmT9i+qkig+B8BKKJvuZ9ysvsXgCck7S+BVLPX670k1o/cXUcMa/YJRVFOSlBAIlMEnAT71vZS5VVgflNV9Z5kbXLJDyMJat14AGwEYAd7GslXkPje6JauTnadZPtjJJ+/IEnSPeI5xmUUIzkmKyvrJZGMg3QDjF2AtQfC4fAVp5IglKitmqbdLEkSAEG7TGjddXm3aqZpbsrNza13rRnbBcg84W8lF0gJr1+oGnC9eXfSA3zCU5ETd42HOsEYd9rjlp4WCTl4B5KW4eHhq7EWi3HJGcTi+wHfnGXwZZZl+YPjVXTHHXfMDIVCWC/ca0BjTU3NYvs8XdcdRYWIJ/oD+D46evTovocffhgJFk7xer1F3/3ud8HgTpd0D0y6By4kwBZBM+5nGxyl1pZWOnL4EB06fIQONTXTwaZmkotLqGr5cqpatpzKps+g8pkzyCcrQs42GJ95NOmeTZ944fUAE8zGsSCvHeyNCvzyALDlywo/2paGRmppPEiH9u2lg6/tpqOHDtL6a66ldVdfS1VLl3IPxrwiS6TGBmz5P1KIldu+qhZrdcxtcEwYOYVKTvuDivHEdQDbc6FtCW7e3bSzlsghHihABbFlZHrJm+nlDJy+rm7q7eqipr176ci+vRQYGKCZFeU0EyycRYto6eIlNHvOHIs9xkGsaC/F0/7YU7hAFAPUBmrPYcA2tg/dstIp3O5ZPcTd1+e6NKsNktvMayQowMZI0zRqbm6mvXv20N59+4hl5xBl51BuaSnNXLCIZi1cSD5FocysTA7Y2dKi/H5P03TjyB+TxNm9DltVyOTzS4v396wOgDgXt2Xe8e3kVh1xvM/PkC+zPcV6PZDDRo8y2CPRSMBPHa1HqaWxkdqammgkAKsBP5ckhhx22YyZVFRWTsXl5Rywh+UFl0TOyrIkkT3cQDbaF9vuB/u5iOQoS73AQz0nOuj53/yGnv/tU5wtnV9cTCXTKmnp+g20ZN16bmOABBhIcIdCQd5vacD2XBvZ5357eI6MDdR6vILZzmhooJ97NmMzensorGuUzRitWrWSJ2LNnDWTioqKqaioKMoK49y/4wm1MA3YTqi7zvLBW7dufRtjLIr1IUnSd7Zt2/bRRE2LkBfAbohl1UWxF5LdlgjCIdAOUOsV4cvHQbLJFsHWBFPvrQDYGGOXpsKuTHQ9TdMeRDDYtX9KZGtjWKXuy8Nn97qJMIxdbQR7aZWiKB3uCjVN+5QkSf8pPoBTlnJ112EYxo2MMXirYuqDZPGlqbaRMaYYhgGwZQm8A2VZfqvNNHUxkHTBwAG4MeniYiSlLLkqZDsBngJkivKH1HUdHpMAHoB8AaDOAksS7NUIa25TBFg/qb2Dg4NF8E0Ggw1et4qigKlr6bWI4gKVW4LB4Fqb4TTZGxfjCVLVAO1RvqgoyucmW1+88+L4sP5KluV3S5IUXwMlwcWFdyaC7wURqdiayHjdah/quoZfsOLr7X1btmxx+3LyXy9fvjzc19f3o/b29lvdl6u8POtbnsLRO2Oa8NLnbqi51P07ATS+JmTTsetpPC/8YDPC2/W27FFzlHxeuauqpGq6JElJk1LEmAJYO1tcD+/MlfX19aNSMXuOEW3O9mZThW+a/SHw0yMDR/7T45Eg11okEdUurVheres6wPDv2m2WJGmzLMtucDnqFv1+/ywjaOzt9Hfmi6zNJ5eW193U2L5oftjrRd0l2d7sASkUKvivV5GDMFbevfajNKtwAbyaMcZ3P/zcJztNMwQpVl7CI0TdLxKF8KZaAYmP1tbWcn9JXdfBWJxnGMbIZz7zGaSYO6Ysl1566fabbrppI46LTdZIZXxC4cDn872CZApIHquq6visC9Yk+gPg20tiDYlKVol3DQB4YCoKlimkzmdh7pQk6VnUkUq7xjvGBWSBrYe5F+oGKG9RFAUSt0mLruuQfn298GO9FIBdopOE/zfWUrCh/6woCs6LKiJBCH68SOgZFgAnjkmJqWkYxscZY/D3RVk3HujsBsMSyRMn7YAEBwiAHmNZkSTpQcYYgGl8Q3xfURQw5U8quq6DmX252DEIP2GwfgV4HmWQPdl2uc8Dw12SJPi22oV7Vqdat2EYSAr6BY63+y/GVxbezWM89xQr1nUdYxHJUn0ikY3bBIjkEmRvIHEvpbXDMIw7GWPfFLL7a9zJBJqm4V3CeFRS8dq2my/kvJFshySXHyiKcqtIMsA7jrH9J0VR4AE9bqmursa13XN9CAkGjz32GE830XXdsfaQJOkdpmkuAGj7+OOPv7x9+3YkSPAiSdLftm3blpBFnqwd6f3pHrB74EICbN1Ptauzk9qOH6fmpiP0yo5X6eVXtpOZlUUVc+dRxbz5NH/5ci6NnF9Uwj1DIaEYy6ZLj5J0D0T1gKMOOQag2UCtw9IR4BgCxcDIRgMGtTYeptaDh+jQ3r3UsHsXtR5s4OzadddcS3MB2BaXUEExxIcEoGZLB4/nr5wQAHAcYc+9hycAk2jp2NOEokzB3TvtPEOqoImaHM0CswCNwb4+Ot7cQsebmunYgXo6eqCeMkIhWrdmNa1bu4bmzJ5N06fPoJISa1ylS7oHzscesP26wba0fYMB2O7auZNvfUhc0HRuebBg1Wqav2o1FRQXk5qfRzk+H2e6YrPiDqezWGuCwxQ3LXYoNh6lE+DM6WzBqdTNTGYBzbCIEJ7M+B7is/OZYF+L3JQMr0TYiIW5WgosBVoPHaKDe/ZSS0ODYMsyKioro1mcTbuIcgsKKa+ggCtVqPn5pOQXcKYs16XgeG0CGftYwDbDYtj2dLTTc08+Sc/9+kl+bmFZOQeGAdYuWbuOisotwBYytFZCgABsz0Q/ncpDTp977vSA+Kawvhu9XIobjHwoCWD87XnhBXrtxb9xoLaiqIBmlpfT2nXraM3atVReXs4TEjKFasa5c1NT2pI0YDul3XkGKquurkb0PsovlTH2ntraWu4JGFvuu+8+T3t7O1gQ7mAW/MFeX1tbCznPcYsASgBowENulyzLV02FJKGu65A1RdAWAbrXJZP0G6+RmqZ9UJIkN0PxR4qi3Jzs3lLZ72qn+/AJ++wahvGeCJABD7agJEmXx3rj6boO6VYbLIhipqXSThxjGMYljDF4RQLIORIOhzelykiKARL3yrJ8ic2gdvVv2DTN1+fm5trSpKk2Leo4XdchiYmgOCSfPyDL8uPJKkoC1oKFZvsdbo208e8ejweSmr5E/paC5YpgMSRMwXaGN2BUEoKu62gj2pqSR2Cye8B+TdO+IUnSx/FzIknsVOpJdIxgtEFmmgNxYIv6fD4A0UnBS3edQ0NDxV6vF+xCAGR/kGX5BhvwjbnG2xRFeSq2PdXV1bE+s7jf2xRF+VbEe9HtBt888wY6wsa8lq2qmPTvn3vrNifRJMICQyLBenEdsNauha+oLS09ODpQ0j/Sj4U+pHo8c2aWLIoyZY3XXzFSuDjkcDgc3gyApb5j/6+YRO/I9GTSNKWSPORBXz7TNth856jE37ESIumnyyqWfUi8dw4FljH2YVVVE0pzom9H2Mje7kAX/FIdz9r6E/XLGZlgVRZne3MGpsnTCv5Q99OhA507HVWFxeVrwK41JeiEEB1+5K+feXwkbEBm1ikD+4m0Me77j2pqavhcqGkavFnfi2ved999HUNDQ4638ZIlSwYja4stu/w9RVGiZK1TGZOGYdiy/VGAbExim/11MAAAIABJREFUxKFQKLQp1cQHwzAc9itjbCgC1F4FtuXIyMjmoqIiAHqTLq55qF+SpDsYY9/HnCFJ0l2yLNuA57j1a5r2c+E1Dnj8qvGkZAUTF3PnJrGWYs4RsPrYZSJgGIBiJKAgsQcergDFXhVz1LhMTbd0dDL2pUsGd8pZ/kK5AMkeoKXjXYDcMrb/UxTFSS5wd64rOcb96xMej+fSU1VziPcQhU8uZKxtdueEvhuE+gASiBw1D1dSFoDWTZNRDHEBrFFjSnyLQf1iJr4lVFV1+7fGHaduqfeIOsE/qKqK5AJehKct6sM8kBBEj61YWGPwhBUw0hVFeSeOMQwDyhfwod0nEsXGla7eunWrDSS7L/GFmpoaLqFsGMbHGGPfEv17s6qqP7LB8E996lMnAoGAI3nAGPtkbW1tSl7lk54w0ideFD1woQK2Q4OD1N/fTyc6Oui1PXvotdf2UO/wEAWRyZ6VQ4vWrKFFa9Zypi28yDKzcxx2DAKX6ZLuAbsHLMAMrB+JM2oAAEC2Dh5jAV3nvmMIuCGIluOTKVv2cQ/D0YCfhgf6eaC5+UADnTh6lMstDg8O0Lqrrqa1V13DGWHwXsTGZTwdCU8hDWtpIJ/8MNCmk3577oKf7saew60UPWojy64OPgvBeEkADRhf1hjzUMCwvO26kIxy4AC1HDhA5PcTBfxUkp9Hq1au5Eyc0tIyKgCIoXIhpXRJ98B52QNuGWcukWua1NXVRc1HjlBTUxNXzjjU3ERGKEzlSMaqmkeVc2bTtNmzqbis1FFfhzSy5StuumxZp3omGvOVduTp3d6pU325qXyijAhy5Nb6Y8uSC8D2dFGTXe23VziAtUhIgXetNjRE2uAQtTU3U3NDA7cSgNSxT5apsLSMymfN5lLI+Dd+n+3zUWZWNmVmZwsljARrp3tax6oumLjWPOulXjBsf/sU30KjoxwIBot32cZLaNnGjZxtmwXALMti2OJ7AMzqc9HDeiqHSLquqeuBWClufD9C8hvS3x3NzXSs8QAdPXCAyosKaOHcebRw3lyaP38+zZ0/n6/rsHLBdgGXNGB7vj1c4U2LIKHbm9IIh8Orvve974E9dVK54447KkKhEFg/ha6dYH0sqampScj+EL58ACLAuNw3MjJyxakGyXF9F1tz0h6t9n0IpgeAN8uQhOjpCLMNrJlTjjDE8bVD/U2maW6eiM9uxIduDVhlREgOYTzw6H5IAswFaInPl9qI9CE83SZUhGQ1QEo8404hWQwpxZSKi2kFD74Ntv+iYCCBueqF/K2qqj9NqcIEB7lBglQln8cDa/1+/2zTNAEMlIBFFA6Hv5CRkQEmJphcjyiKEsvexMeXDHBJSJjGBX8Mw3gnY+y/QVj0eDzX+Xw+gHSnVDRNu0WSJIBCKC8LACaunPlkLhQIBBaGw2EE4O2/SOGhCob1hNjwgmkNphvGLZI0wPTjQJHw3gRbGSDHfYqifCFeW3t7e7/34IMP3trTMza9eL3ekRtvvDH7v/8b3TpW5Dn0RNEKuim2HkbS9Z+/YdtfYqSGnecFRmdOTs7LQTO4pF1v435QXinjjsXlix2ma6J+hH+y3+//k8sXvF2SpEtkWT5W17H/QZLoHq/kpUplOuH/RLS/J9D+Xi04AubjNCLpF0vLl75f0zT4jO4TUvE47luKonBAPl4Be7JnqHtfd6B7vpXlKD21tLzuHfUnli0mD/sbMSrMyfD1lfvKizqGWtsff/Uble56blpzB9i1+FX7b/bXfPRw1wEkgWTbxxjtRH0YARaItB3JIZDMd8mF05NPPtn8/PPPIwGHl6qqKrrzzjtHI+x+JHpMio2diIku2KJ4d8DcndC85KoTEs77I+8MgD7Imq+15WEn857gHHeSD5h7jDEkyyD1PopJPl79LsnaUdM03zBe0pHbrxtrSDgchvRwb2z9LnYm1BcAyoOR3BoOh9cnY2oKJQzMfUWMsYdUVb03UfuFIgEYy7jGKfsAu6/jZloDoJUkKVO8ZwDyNicAqR0mpauuQbHWQjJ3SgsY7qZpIiEF0t08GcPn80FeP6Xvhhj1gc8oivKfLq9evEtXjcewT3QzYt2BHDySo5xENsaYzzAMgMtIWkFCxDWSJMEMKmER0tuYmwCs8jbaB4s5Ht8kK5DkpSgK1EKS3nuM5DGSgcCixfwC5ReopbQzxtbGsx9wN/QjH/nI3HA4XAdJd9fv91ZWVq6DXYdhGDcJ5jK+iRyJal3Xjx49enTmww9Hqw54PJ6qRx99FEzsdEn3wCn1wIUK2I6OjvJs9cGBAWo4cIAOHDhAh5ubqenYcWrv6qYlGzbS0g2baCYCIKWl3KMMbAlIKiOwG99n85S6On3yedgD+G4FUAZ5TQTZ4Bk64vfTUH8/9XV1Un9nJ2Vkws8ukweNwfbJLSjgkrXD/f0coG3av5+O1O0nfXiIsymycrJpzZVX0ZorrqTKqnkWWyIry5HEc7PBbMnjk7ouLmB7HnZwPDD6XLkNZtFgEvCzTnsrbXwHYysrO5tLfPZ2dnIZ5GMHG+ng7l106LVdNLOigmZWTKN5VXOg7kTLli8nVVUoI8NigaVLugfO5x6IlXI2wKrF/NvXRy+9/DLfsKYrpaWklpTRvOXLaNGqVTRj3jye6IC5G0AtPO6DwZAgu55m9NTxHbevc7ZmkSRPXiSiJNRlOM3dFNU6RpzhagG2IRruH6ShgQHqPHacjjc3UU9HBwdqC8vwvVZmfbeVlopn7OXAqwM2u7ybx+sBW6oa5/KkmAwv9XV20ot/+B33sEWCTHaOj/IKi2jF5ktp5eZLRZJfNmVl53D/2mBwlLOT04Dt+TzLnNm2u5m1SBIA+ArLjMbdu+loYwNp3V18A1C7Yd06nohVWlZGpaWlXDngXJVYn8JeTAO2U9iZZ6yq22+/fbppmghgQ6rULgezs7M3fOtb3xqK15Dq6mr4/gF4c5ena2pqIMl40sop2Gdge60DWBsKha7Oz8/vO9WbjPGLm5BXXOy1BUMEPr6lYl/CgPBE2x2HtYsquiRJWg9QJ9X6BCsGbQSL5duKonzMfa4InIOhCED0F4qivM+WIU71GpANzczMBIgGWVfdNM1LcnNzMT5SKm5Gj2maG3Jzc3mAXADNSA5AUDUq4JtSxTEHGYbxPsbYz8SvE4J97tPGA2sFYAd4ar7NAjUMA+AQJDVfUBTlith2QkZW1/U/RwL0V0Y8jg8xxi6L9Xe0JXYFwH6rqqpuf8PJ3LrtOwjpTaB/h4PB4MZUWYapXFCMAfQFB+IYYwdN07w0VYa1fY0YIDMKKBLXAMgxB3NJIm9kXdfBivrYsWPHzIceesiR3MU1Fi5cyDo7O/86ODgIJpZTKq5jv8qQJc7UcorEXvzYFV/6eXaGj7OsiKhZeER2o526rv8FwEiH0U4j4RGSyPP3pRVLL0ulvwzD+AkYiOLYAcGGO1jXUXcTSeyXyNUHWAuGLUCIbr37Lbqp/cZKBGC/Xlp+4F1EN4EFBqaZLc0J5i8A8rjAB1js3YOd23sCvesALkuS59dLyva/q7572Qpi7BkB1vaX+8oLJZJavv38Z14MhIwP2PezsGwV3bCck2V5e7/69Me/zRhdb+8PB4i6XyIKWby27mAwuOwHP/hBt2BdIkFBamtrM772ta85DOeKigq69957gxmIZBD9SZZleJlOiI2t6/qnIwkz/xHLRI+Rk5/QvOSS3NYjXsC/iYzn909mbos3FtwyuEhC8Xg8nxGe2I7MdrIxpOs67hf3DV0psMxj19aoKjRN+5kkSWBEJlxDXDLxJwS7Fh6dYPevS8bUFIAeEnaWS5L0FwE+xtW8EsxSrkhwmlj+f8X8imSPyDt2GF7iANolSVony/JJzHeX+kTU1A/f5fEYy8meUaL9Qj0AqiHzxDGQQb8iHpAcr44Y9QHOyhVjCsxo/Dn/9niqA8naKzxhkRDilSTpJlmWYW2AuVwyDAPfCG+BPHQq0vyMsUzDMCBPDPWJ3yuKgnN5EckDkOW/PsK4b/D7/ZuKi4vjfje62zw8PFwW8ZoHyGtbElyNZCDDML7KGPtnzEvhcBgS0I3j3atIOkT/u/2ZYUWwqqampmF4ePhaj8cDJnCGW5pd07QVkeSKvT//+c9Dr7zyijvququmpgbfqemS7oFT7oELFbCFNCE2v99PR1tb+dbQ2Eh76+qp8chhmjZvAVXOW0DT5s6j6VVVVDmnigMi+FaxCCZm2tP2lEfX+V8BAsCczZBhAbZgN/p1g/q7u6jz2FHqPHbMGScZWVmWLGNBPmfeDvcP0GBPD7W3NlNHSwsfX3nFxVRYVsalFRevW0+llZX4NubBZu61J+SQz/+eS/UOzlEgw9Wss9FCNwMHP8MTGZKw8HEE46z9yGFqP3yIOg4fpOVLltDypUu5b+3cuXOpau5czgBLl3QPXIg9AOAV/qbYXn75ZXrl5ZfpSGsrBRhRwCSas3QJLVy9mmYvWkhKXh6puflc1pfLI4eQjMW1DE4Tb9RK8rAUkLlSmesRnI2ZJMkIcNpnyQfjP/G0G87UOOLJUR7LC1gfGiJ9cIj6urupB8oU/f1UBK/asnLKLSwknwJlCtWSbEZiDb75wMIOQQI7gW9tzI24AVvLwzaDBnq6aftfnqYdzzxNg719vL7s7BxafcUVtPryK6hi1mzuk4wNCX48yS8USgO2Z2qQnMfXseYDiScBSh4vH6+jI/BqDtChPa9R466d1NnSTD6JKMcj0dJFi2jd+vU8EUtRVVIVhctxXwQlDdierw9569at/8AYc3uv4Vae7e/vf90TTzwRFzCorq7mQIr7nhljn66trf1SzO9yIG8HIAIBvWAweNlUgLW6riNoCNADIE5KgF2i5yMC1AATV4tjOhljq5IxO1J53m5Wqev4AdM0L8/NzQUrJKUigqYIjINd9oIsywhwOs9G0zQETBHkxV8Sv5Zl+V2psFxinlWWACkBGkFeGkyvlCWLNU2DXC6Ct1jQIZmIgDE+/OaFw2EEVcFAmpREqrud4tmDhQPA8lFFUT6SrBNjwFp4BsMblcNR6Ftd15+2gQGwQHVdv1/4GHeEQqHlsWNWBKoR+IbcKEB3eNtG+QjbEruCsft1VVXvTtbOZPuFhCQkfcFK7fF4POt9Pl9rsvNS3S/uC0C1DVbC63HDZFiILiCz3+v1brSBInENsG43E1GUZHbMc7Y9s8Gef99dd90FyWkAW+4CVu4n3AknGQo7WHGtBEleMAqdsmHWteaV82/AfNER8ZrcZCdL6LoOpvItWnCYegI9+KAOhMPmwhXTVyRNpnD7ImKoQy5eUZQddR11G0liGPNU5isnOUPGB+fwcGj4jT1G9w+txADp98sqlnHwwy1vjfaZprkqFvx338uJgfY/9wb6OMDqkby/WlK+5F372vet93g8TxOxfF+GzJm1YGA+ubfmY009ByBt7ZR3rb6dZhctAlv66oeeuftNkT91uHSoXfr2EBkWpz4YqfPyRx99dLvf769ijO2BDyqCG5/+9Kf7g8EgV1ooLi6mu+++21QUBf07YU9u1OFiouOar3Mz0WNk71Oel8RcAfYnSi0RQS4ewebrJjK3xXt/3EkoAmSCTzfAxZSTfWKkhG9RVRVjI2HRNO3rkiR9AmMJktvx1hDXmOyVJGmfkJZ1fFHHqx/7dF2HX/fbMa+NjIysSKSEIaSKwcIFm3jKWf4uieg2SZJ+zhgDy1dnjG1WVRVsz6ji9/uvjKyrsGZwf3EHJEm6ZjIM1WT9JBjf+G6AegDKRK0D8G1kn8/VPAzDwBzHE5uw/siyHE3/TNYoay6BlyzqQDJFVCJbREL+K5D8nYg0f4RdC8Y43psjsiyvdttYuBQLEoLosU0W3sv4lllGRHWjo6OXFxYWDsSwiq+ItXqId+tbt279AmMs1rf9X2tqar4i3k+sM/DUfVxVVSRq8KLr+jdDodCdn/70p0PBYNAN2N5RU1OTVFUhhceQPiTdA/i2RKIf2OwXVLEDdgju9vf1cXnkI0eO0L66OmpoaKQRycO3gooKmr98JfezhSwtWJJgtHH5RBH4u6A6Jn0zE+4BAK02YBvw+2nEb1BfVxd1tDRTe0szGcOW1x6+OcGeRXAXzBvIJmPD8WDlgnkLL7yymbOsJIGqKv4722Iv7aE84Udz4Z0gMB1IcHOGbGYmjY6OUMAwSBsc4Eztpv11NNR1gssgSyMBIYO8iksmFhUX8791LnC5xAvvuafvKOUeQCKW7Wd7sLGRDh48SIebmqjl2HFqPnacimbMoOkL5lPlvHlUMWMWVcycSVnZPkvylzGeyMWlkQV3Z8qYkW481va9PgtS6il3ZOyBUaoNZ5JaO9YQy/sdDFuTRgystX4Co9rQNA5sYb3MKyykbJ/MmdNYly0G9tizxbkoCb1r3fctvOAxBiw2tperZ+x7+e+076WX6MSxozTQ3c3X83VXX0Nrr7qaM7fRjtyCfBoNjNDoyAiFQ+G415uysTXph5o+8VzpASc5QPJwCw2oreC7sfP4UToBKWSRhDUyOECzKitp9vRKmj9vHog/NHvOHJ6EhQ3foxdBSQO25/NDrq6uBtD6bzH38FhNTQ0PcMeWm266KauwsBAsvOWufWBTQTaTAxWMsQzDMAAEA1g4DJbeeCBEqv1nGMaljDGAwAAnUwLsxqs7EtgD8AsJPpSEAeFU22cfZxjGRuED65bqA0gCUEeIjaZWqysweiwUCq12A4jC9xL9gesg8PvGiTLbBPMGLJwb0SIwmWRZhpxiSsUNJLp9GwVQCrYW/EufkmX5Rtu/NKWKYw4SzCEwZrIQhFUU5QPJWMRxwFqA245/oxsYCIfDqzMyMq4THsGQidysKAoYx05BX+m6Dg/P94C95vF4NsX6IgqZSACrkAD/s5DWjstSS7UfhoaGSrxeL9oyIwJcgkWEtoGlOmVF13WAWrbnqMMWnegFXJ69J0l62gApEZ1gjK2xJbPd13B7DkZYqdWKotRCsvpLX/rSkRMnTrjNBQKMMXj5/qv7/KK19Ht5OkEJIKrcuPKfhheUrwTL8BB22OzLMAvTce04MTJJInbX0ooVSX1HY5jzIcbYm1VV/VN9d/00Fmb7iFhxYXYh5Wdx8YLQSNi4scPofIiIFpDEnpcN9Q1VVVUBTdPeL0nSf4mGxh1z7pvoGGj7Xn9g4FZksWZ6Mn67oHTR2w50HtjEiINVigXWlhURSU2MsUsffvbeLzJizjy+oGwlvXX5LVx69+vP3u1hkgeMWafoRxn173H+oPhATU3Nz6CSoOv6TkmSFuLA2tra4/X19RiHlJ+fT3fddRf3fgAAAz/O0tLS4YmMmRgm+gdUVbXZ8wBXPhNhyN2P+iYyL2matlKSJDAD4d2KuYxLZU+FHHuMDO63hXT4h8H+TDXZx60SkIrXrYspDBDyOlmWuedpzHvzCcbY14F/ExG86DmNGn7Dsiz/Itkz0TTt3yRJwreA3zTNjYnUFWKkiqec5a/rup2sAbYm3hmeUMAYe52qqhjnUUXI+GNNdTya8c4xxt4Y7/hk/ZBsfwzjG4f3ejyetT6fLyXrAHE+EgmQ8MMB/pGRkYpTTWwKBAKQB8Z6i+SoLymK4iS4aJr2YUmSkBBwUkJEovt1Se/DKmNdXl5eg32sa45P+ZtJWAhAbQU2HI4lhK7r+P5CokDKrOLq6mqwarHGuv/C+ntNTc3lfr9/pkum+neyLL/dTmATyW/dO3bsyP/Zz5xpBrc14vf7i3/yk5+c5AWdbDyk96d7IF4PXKiArX2vCNohuIsNLNu6/fuprq6OGptbqLGpmbJy87jM3cpLNlNReQWX2ANzAgG6UHA0ZaZGenRduD2AwBoCuWDBggkBb1pIHbc1HaHjRw5zqcbujg7OCHKKCH4jCKxyllcuZ+bMXLiIZsybT7n5+aTm53O/Pctb0cptTinIfOF2dfrO+CAgHpSFtzY2fWiQ+rq7qKutjep3bKcDO3aQaWhUWVpClSUltG7DBs7CQVAXEsh8rJ5PQFH6qad7YBI9gLmyp7uburu76dChQ/TSSy/T3196ibLy86mgspJKZ8+h+cuW07xlK/hci3kcgCDYkPgeALB3WqRF7Qyc+O7jk7jTi+gUAaDi2YbhDcuT5kwOrePZWR62Cp8fOWM6GOT7AcJPau10A7YA0TIy+DoOtuOhvXuotbGBjh48SIO9vbTh+utpw7XX05xFiyxZ5tISGvEjISvA25Lo+um5+CIav+PcKhj3GLdcDll40MLioGH3TmrYvZsGOztouOsEyV4vrV+3jkshz5o9m6AMWFICzsFFVdKA7fn8uO+77z5PW1vbHyVJel3MfdxTU1MTl+WxZcuWhZIkATAC288uABSXff/73x92eeg1g7EXy0CcTH8JKTuwJvIBqqmqCmnISZdYb1nG2BsAuky6QnGi8OcEWACWm10CERnAN/h8vgll3Ou6fgckkBGEF+yivXaFApRAfWAUgnkL7zwHjEz1PgzD+DJjjINejLF/U1X1gVTPFVLNCJbD6/W7iqKgvahHNQwDnsBgDcEr71pJksBCnFTRdR1ShWB/Yrz9RlEUsMDGLZqmVUTADYwXSB2/KJi1TkBW13Wwc8DSHIL8M7w3JUmCVCMkPj+oqqoNpDnX0XUdzwL32G+aJmSQT/JF1HUdiQrwyQSDFNK2pxQEFmwu3Ad8B/Eh/C5b5jJZH6S6X9d1MJW/I45He6+aaGIBztU07UOSJP1YtDMK+HcBsRgHl8erX9d1+C5vE2PoX1RV/erg4GBRRkbGK11dXfO/9KUoEj8OQ9AeYPgm1736K9/IdnsypEvd95/pzarL8A5u+uQbfqLruv42sNGxv9PfSf6QgT/mdy+tWLYuWRKAkNrEPAHw2PHPPnToUHYwd2Q7I1oJVi3YtSjBcLC6zTgOhvUSIvay3xy5bn3lekPMZ2g/945NBqwd7W15aDiocaZ2tjf7mfmlC66rO1F3HSP2W4nIJ2covWW+MoA1hxEsfui5u6YT88CX2SnvWFXNqoqXvPWrv7/5T56cgmdIkhzp55BO1AMpZGsG+WpNTc2/4IcIoAqZXg6ANzY2ao8++ij3NpZlmT7xiU9QWVkZ/jlhT26c5Pf755imiT7AV9P9iqJ81m6sGxRnjH1KVdUvpzKexXuP5IYKMBYlSYK/Zm7k3FNSY8C1BUMQfQoZ3KcYY6gf7UoZuHKrBEiS9IAsy7HJUlG36XqnwhE/4TfFW6NiAGBIy4JJifJZRVE44D1e0TQN3qMY0wDAblQUhb8bsSVGkWDKWf4uYJG3PfKOfRE/xPNsx+9FIgueB2T87YL54J2J7iFZXyTb72J841DMlVfEJvaMV0fEggHzG+a5NsbYOtM0Q16vF99SSGz6o5ATn1CCj5AZRj/MjGWUCgUOqF9AIjkl8F7IXeMbJjPC1H6nLMv/Y9+TS3oa4xFqGieB6HHGTZbf7/8/wfh2fL5FYhvWNqy998qyDIB+3HLzzTfnZGVlQaEEksp2wXNY+sADDwxlZWXZ7yek5SFRjQQnXuz35Otf//pIa2ur49nNGPtxbW0tki7SJd0DU9IDFwNga8sjI7h7/PgxOnr0KJdGxqaNjlLJzFlUMmMWzVqwkGYtXEgl06ZZcomSxfQAmIY60uXi7AHLbwzylggSA8gPcrZj74kO6jnRQQM9PdTf003G8DBnbmGscFau10uQSebgbF4eTwgorZxOxRXTOBPX9iXlzK/JBpwvzkdyQd71mPy28GM0LdZYV3s7TwxAgkDP0VbqOXqUcnOyaRHYN/Pm0tz582nuvHnc384edxdkB6VvKt0DMT0wPDxM2vAwtR1vo7379tK+ffuoT9NpaHSUKDuHqpYuozlLlnHp+fyiIi5ZD8A2HAqOgXwMa/sUM0ptD9X0E5tQD7jBTQ7Cur67sA5DcSBTSMJirUWyE7cSwDZJt3EbtOesR28GV8Roa27i8vMAbRt2vkrtzc1cZnvBqtVUtWQJzZw/nydeIRBhidwiwHdyCyx7Da6Ylv6OnNBIuHAOtse0LbmNNRrMWmwnWo/SwT276dCe3RyozcvOooqSYi6BjK2stJTy8P0I6e+Lq6QB2/P9eX/oQx9SfD6fzQq0b8dEgLi2thasxpPKli1bbpUk6XsxO371jW984x7TNCHV2ipJ0uWyLB8/1f4RgX2wR+Az+3+KogAQm3QxDONGxpgThGSMTZXHaLlgdsGf013erChKlDRpssYLmUeAlCeBdENDQ4u9Xi9YVpAl3Slkki3XyQkUlxQhznIA11Sr0HUdACdklKN8G+HvKtjV9aOjo5dB9jDVOmOPGx4eXhaRSQX4mx/xGn0W4G+yusCshRydYAWeBGa7mY2maV5jmubejIwMBM1ng6UWT8LY5TfplyTp6niyjbquA/QE+AmZSPgUn/LY13UdDMF34Z4ZYxzETHb/E9kvvEkd+WvG2PWqqkYxL1OpTwCZ/DwARqqqfs0+T4AGXCY7EWigaRoY0z8V5/y7oiifx8+6rkNCE8DiS3fffTeYWF9xtwfMMQA67t9ll9KuikszVobNkFvyEp+dD/7ztQ+DWoXxlBMyQ3Rct9SPJfKsWFqxdFzP5hjJUZz2MUVRAOJT3Yl9PyWSPpDlyaJp8jQrCGWOfv6Y3vZWyfLwfoU80vXLypZpfX19+dnZ2QAVuVcwwHJFUT6aqJ+be5s/bwQ585B8Xt/f5pbOu7LuRN3b4IOL38kZSneZrwxz44FwOHxlXl5ezw9f+Oruo/2HbKl3ml+ynN628rbbFEX5/r//9mRVhb5dREYbf3Z/nj59+j/cd999povhagYCAc/nPve54WAwmJudnU133nknTZ8+Hcef8Hq9l0xUnjuGqfmEoijwKOUlRs445XlJSNxjvICBB+lcAMHw/eYeoamM4/GOcc13AGofsb20BXAVd5101+f3+6+bDes9AAAgAElEQVQyTRMsQ5TvK4py23jXc0lFJ2QHR9jPNwA8FvUgowGgPhQXUrrnGIZqFGge2za3Z7OQFseaPCVFyOrbCVNfBPNYAO1fVBQlVvrWHidQ9IBVgFOmai2Pd1Nxkrxeb8v/p9IJmqbdK0kS5kUDPtqqqh4WVgS4BwCMV000sam7uztXMK6hePLbiPKCrRiCBBowzbFGQyI5pYQFkSADueuZkiR9RZZlR8EgZvz+k6Iosd9/cbshAgBjfGKc9oXD4cvA1g0EAgsFIxgJZ99WFCXKZiNRf1ZXV9uAt/uQrdu2bfux3ZcRGf3GkZGRS2K/OwzDeLq3t/e6L36R5wE4xTTNKx977DEAx+mS7oEp6YELHbBFJ9lSs37DoKHhIS6P/OqrO+nVna/SsY4TNEIS35asW08rNm3moC2kxzKzsnmgDQBdOByyIm/pctH1wBgLS7LGEuQaAwEyNATdhkgbGKDhwQHy6zpnBYVCQS7XCGntrOwcC7AtKCA1z2LVyrl5VpCZmymKYHN6bF104yrme5D/M5OPmSzOwsF8Bb/k1oON1Lh7NzXX15FndIQ8o6NcMnHtmjV8KywqoqKiIpIVbmuTZtde1CPp4rp5WB5gfe7r76fmpiZqbm6mAwcPUn3jQeoaGKCZi5fQrMVLaMb8BTSzai5VzJplMWzB3gxjC3PQzyKkTzFoe3E9itNyt3biXLQfMDchtpi3UwCMuwE1ALYYTwM9XdzLtm77dtr11+fo4J7XqGzGDCqbPoOqli6lJWvX0+K160mWs0nx5VBGZgaHi8eEti16ddiEBDdUXsLWd6TLZgNtT7NvT8uwOTcqxdi0GdzCVgPJBvCvPXHsGHUcPUbHDh2kpn176MjePTRv9ixaPH8+LZw/n+bNm8ctDqDMkpVpWSNcZCUN2F4ID/yf/umfZng8HoC2YCbZRUNgdtu2bfXx7rG6uvq/wWZx75Mk6SMPPvggWF57c3Nzu061b4aGhooj7NSXItKhCwB6CLYmZB8nVWKCmKjjPxRF+X+Tqsx1kgicIui3KqY/JsyIhASsaZpgroIxFxVEh5+kaZoAnABE1IVCoSsn4w2s6/obI8FuG0R+UlGUd0ykDzRN+xn8ReFP7Pf7NxUXF3PdKsMwfsoY+4DwC914KqCluFcA0xiTO8SzHxeYBljr8Xj+GmEaLRLM439ws1zdQWfG2IdVVf2xpmnPRcBgBMufkWX5uth+0DTtkwhe4/cej+dqt8emfayu6wDcHhF+pmCVn7Jksa7rYADbYMU2RVFun8gzSnasAGsAunA/UkmSbpJlGe/0hIp4pzAmka4UBT4KxjnmFQTmHSDWfQF3AoUbMNc0DfLT74WHYigU2ohxvnXr1udFMNRdBTyco2SQr3rXOjoycrL6+FtX3Ny/oHQVv1+AZq1as58Ra1lWvsIBmOPdvJDCxX1wSimei6IoPPJf11l3LzH2NY/kpUq5kjI8GWSS+djR4ZblRNIlYO+O5gSvXVO4hicuuFjY+OdLiqJEsYHd1z/cdfDjI+Yol2mWvfLeqtK5q+pO1L2fiHEGuJqZ21mSU4IEhXokH2DOfabuqc+90PQ7jB2nXD73LT+4dtlbb/3ib7e+iRFDfzlFayEasJxBD/j9/g2QBtU0DYx9B4T81re+1d3U1FSKD6OPfOQjVFVVhaDrAGPskry8vMYJDRhrnniaMYZ37e+KojhM34iU/qYIAAp2H8qvFEXhyQqpFF3XIe2OeQz+y5DpB2vxz4qivD6V88c7Rtd1JPhA1r2RMQZQ1J47o7xCE9WhaRo8QLE+4B1Jel+apsFrm/uCuxMD3PXHAGhg0iJZpDjVxBasWYqibI8oViyOMPh/F2G9A1SLW9xgZSzr8lT7VrDN8cxlxtg3JUkCA342EjhkWf5QvPpdKh7Obnj8yrL8zVNtT7zzY9i/+IM2Sr472TUNw3gHYwzjE+dyoNflGTwhD1z7WkJ9AQxXvD9R/tERJi++DzBfTYfsuizLH0zWRuy3k60iSUnPybJ8jX0OrA+8Xu8rAkT/T0VRIFeetNggP7yXwbDFuigYwQDbkdj2P4qiRH1DJqp0y5YtsHyITXz7Y8SK440uULhTWBVE+buLb4mm3/72t/TMM05+Ei51sKamBt8K6ZLugSnrgYsBsLU7C4FZSCEGAgF6bfcu2r17Nx06coTaurrpeFc3LVi9hpZu2EhzFi+hvMIiyiso5AE1nBc2w0Sc8ZZm2k7Z4DuPKrICq1ZA3x4TnG0bClJA17nHKPxq8W/8HlLICLKBRSvn5nJ/5OycHM64hTepJcsZTDNrz6MxcFqbKgCjzKwMDtoCSOrt6qa+rm5qPlDPGTjHGxuprKCASgvyeVB37dp1tHbdWkJiKhJMIIecLukeuBh7wDAM6u7qoq6uLtq5axe9sn07HW5ppYLK6VQwbTrNXLiQ5i5dSrMXLOTSyGC7IVkGiViYi9Pl3OsBt+cn5JDxb652Eo7jF3uKEvD8WlxJw8u/8ZAoEzB0OrBzB+189ln+f6zdmVlZVFk1lwO2i9auo4KCPMrPz6UcXw5k7KyNJ3UJT10YmLGxbwfxAZEGas+94TblLbKTDbg6i9dyRcK4ALu/pbGRbx1cNaOFK2esWrGCyyAvW7qUplVWUuX0/8/el8DHcZTZf9Uzkma6W7JkyYdkSbbk+3YSx3buA0KAHEAgyYYzhFhOgEDCshAChBACy7EhgRBjyYZkSbg2fzYbjixXwk0COIdvy7Jl67J1WrLU3XNI0/WfV1M9aY1GmhnZYWO7P37zC57prq7+urq6Ve97780Sz/XTNDzA9lS58DfffPMKRVEc7z/ntA77/f51GzduTFDRXHHTTTcV+v3+bS6mGH6F/O/ZmzZtmpCtlk3OpO8ZADuAoLui0ej5x8nWnKYoiiPhiwfAj3VdByB0XCE9e+Ele767Ic75e3VdfyyXxiVLDCAaGDP/KyUSRQm6XIQFMAZm3kGwdCbjDSwXyMG8gcTwGOnATP11Me/6pX/fIexjWdZXwALF4uzIyMjZkwFynGPLRV30sZZzvm94eHhtpmufybM2hU0mmFuWZX1VSoiO8QiWOYcHaMNEvoiSHQZwBc+SqzVNg4zscUWKvyn8iQE8JwyZTkCA4VhQULBVFkLgXni/ruvwOcwpTNOsiJ8zwGmAhk+rqnqV41Wccgz4CV6dKjks2beQkfYzxh5TVfW9Mu9fjPv1woex3+fzrQkEAvvxfV1dHUA4FJC45diPSoDOAVMpGAxS7RXa88civWCAJ2N64Sy67owPUYE/CPnRK7PJ6cDAQAlkmZ1cQQZXVdVPodFdnbvWEvHn8No7Uy2HXDHZPPZsm9FaxBMy1ntomJ2/tGop+oh72A3Cw8t3la7rXemSvrdr77tifESwjlW/1jqndE7N7q6dNxKxLRhrU/Kn9JQUTAWzdlcsFrsYzFrImf7P9u9sPdC7M1nWOqOw8sCGi++ed8/TtxUpsQjQCjB+RQwPEvX8lcgeFjLfK7Zs2dIuwQ0wgMFqt//0pz/FfvKTn4hStLq6Olq8eDEWW6M+n29SXsqmaYKZd1PcZ/VQLBbDPNGLtqVyAOa3qdmCjs55mKb5pbgXJa4JCkd6pGwxPEIhS56z+oD7epim+RBAU7Rr2/Z1iqKA9V7GGLtfVdWPZ7phwuHw3FgshrkM12qUGkG6faU3Oa4TPHg/o2ka7oVRIWXiwdYFAPxFzvl1cnzuCYfD65wCmon65ni4x8HHplAodNZ4/sPuuYhz/nFd1+/PdM7Z/u4GFiHnyxhbguc9Y+wZVVVfP05+kjL+rt+zYpBm2y/3doZhYO7FHCWCMfYxVVXT2kVMcD0dr3nBcneNqaM+n2+tM7/l0j/TNMGwB7i9JxqNnus8H92WBLncR6ZpAvQHENsRi8VWFhUV9aE/UmYc4G9lXLXiB6qqoiArY5imiQImFDLhnfANwWDwT9LjHe90wi5homIV9wHq6urAlocFgdt0pn94eHjht771LagPwKrAgHe3ruuJ8hNXmKZ5L+f8s3fddVckHA4n5ZDjyuyfbGhoGKXakPHEvA28DGTIwOkE2GIhLhazBVDW0tJCLYcO0cFDh6ip+aD4qKVlVDhjBpXOqqTKmrlUWVtLAU0TbEksutj2OIuF3ig7DTKAN+fkk1XQZ7AwC/YMmFpY9E9IZ8cS3ohYYBbAQAK4TTArEt6iYAuJsZQi+XgaJNE7xdQMgISjMAHwY3xwnphjwNxubWqilv37qaetlfo7OijU30cL5s6jBbW1goFTW1NDNbW15Pf5yef3iTnKCy8Dp2MGwLQ1DEN89uzZI6SR9zc302AkSkORKJWUV1DVwkWCaVtcWkolpaVC/SBhl5AAAN3yu6djDl9r5+ywT8V/pSd84pn76hTNOf6iYMaKwquREeFf2/TyS9S8eycdO9pHx/qOCh/d6ZVVNKOykqaUFItPUFPFsx4euAkG9zDB6gAqLf78RNEW5Li1oiniXQDvBAKA9qwQXmvD7vj7I5nTThEAnu14PpvGEA309NLR7m7hjdzS2EihgX4qzPOTnuenJUuW0PJly6i2tlbIIE+ZMkXYapym4QG2p9KFX79+PUAMSNi5dSyaFUU5Z9OmTWMYs7fccssZtm0DYHSXITZDlrKhoeHYZHMDEDQUCv1G+p612ba9+ngYu/Dfk76qZ8s+Pa+q6oWMseHJ9hH7cc6ZZVk/joMm17rbYYzdpqoqFixzCod1AyZXMBhc7YANkCr0+XzPy0X5I1KScgyInulglmXN4pwDtIZ8c1rpwInakHKlGB8jYKXGvWEBRACIchimUUVRXhcMBiFNOqmQXpHYfykR4RzXaZoG1ty4kQmsdfsdOkC9S050GH6CqQu9pmkCVAI4BsA8rS8imEeSma7l6gE83slYlnUO5xxy2ADJADqdc7xeuO5jcc4V0zSfxfWT339O07R7c71YkqH3D8lmflFV1fMdH2XOuc80zWfkMeDnC5/gUR7LEpgSQAauiaZp7wRA6GKzReUYcxiXoosbNmx4P+f8u5n6m1fEnppxMV9GXHiOJmNp+Zqea876QHW28qOmaQJEFCxYzvk3dF2/Hf9/b8/eQjsWa+bEy6YWTKWi/CkUtaO7D5sdANEALDfl8+h588vPBICYKvWLF8u16aS1Rdvde99h27H/4sSZnlfYWz21umpP165bOJEAikrySzqnFBSDeb5reHj4guLi4n4UOezu+nvbr/b8eFT5GOP26z579ZZn7/153QPESfTdid6/E4W7aBh5rq+vf04WyYD9hoKRY4cOHZryzW9+E36Vvve97320alVCZTkuP3rJtGnTHHnfTJci+bthGJ8E4I2iDkVRVgcCgX0yNwD+MZcgb9vC4fCF2YCO2NcwjPcyxv5THgTFI2DutXHO1+i63pl159JsaFnWHZxzeGtCxhbFCJvkHJwVM1AWnmD8osgmo3w9AHewG8Fk5Jw/oOv6x1K7JeVkAXqVgpEe9/U+Q95nfbKApjXTOZumkNiG7Ljp8/nOCAQCTen2SWHxZi1Pnen48l7S5DMZBVlgimKevQxjOhwOn5vu+qfI+IvDuO/JbI6byzbSzxVe8aJABJLGqqo6HsEZm5JgPd6P4GkvmKmWZUHuWdzHcRb7OfFinFHzW8ZGE3OJU/TQJtvocPZzGPx4vofD4bVTp07N+B7mliF3z0sSYAUzHGNsFOt2on4CIJU+xNjszZqmCcDbNE2w9sF43zM8PHwe5q1szreurs7Zz735dV//+tfBxBY2AVJhIO2cZJpm+65du2Zt2YLH+SuhKMqMdO+12fTJ28bLwHgZOJ0AWzkHi8XZhPfdoPCz3bZ9B22H951p0bFwhPKLimjJWWfTkrNWU3FZGQVVTTAlsYCH6njhN+oNqdMyA68sIisCYMMir/AmE/8fC8t4VgLMTShoC/866YHssIPEIm1iMJ6WOfROWmZAKHtyMXbyCgooryBf+CeGDJP6uo7Qrq1bafcLW8nqP0q+aJRUv4/WrFlLa9esoTlz5lBJSQkVFxd7MsjegDrtM+AAeXg2oxjrwP791NTURLsa99GuxkbKKyyi8rnzxKcan3nzqLC4OClJL/xQnWKb42RrnvYX41VLAJb6X71n5iuM3gTbFoVVfV2ddOTQITp8sJkO7NopgFt4j+blJdi2U0pLhDcyAFmAs/gMRyMUCYVFIYBQ1ygsorLyCiqvniNklQH4BoJB8e4wAvUWyfD25JFftYHzz2tYvtMl2NqKeLb78hJFe72dR+jg3r10aO9eam1spLbGRipgRMsWLxKfBfPn0/wFC6iioiL5TnkajwkPsP3njdp/zpE2bNhwC+f82ylHEwzXRx99dIwfaV1dHRYwU1kKz1RUVLwBXoi59lqCoGAxQSqvTzLsAAJPOtz+e0S0f3h4eE22i4UTHdSyrP/gnP9ryjZJudRcOmwYxqcYY2CKHfP5fGcGAgFxzm7GDHzg4Bk53gL7RMdL8Y0EAHp2JiDU3Z6UvhUMbLckpGma8M0D2wdP/bdpmuZ4KuZy+mJbKfOIBXIA691g8Tl5GK+xTGBtirelAOrD4XCFbdtggQNcu0XTNHjjJcMN1kqmtJCgdYcEgcFEzIl5NFFSpF8zGKuQ7e3inK8cj4GZc3LlDoZhPAj5UPnPTZqmQUo1p0hhlbfEYrHVDlMSDZmmCUD1/XFmYm9cCnR5KnCWIqMMZi7YtzHp3Qx2oY8xdo2qqvCtHRNxpq3T/oT9Ll7F/12vYoIN6w5G7NrPXlU/ofwzgG3LsnB8xxdyc/x+qXPa2dO55+c2xa4I+AIEdm04Fu7sDB0pIE4ljGi7z8573cKKhYI9KoEbeEMKl3v47uq67oCMo/q2u2v3ZcT5rwRY6y80SvJL5rSZLbfFV6yEr29poLSzMK8IYO3Lw8PDl2Ie45wX9Ax0dvzXiw+XHrVcdTWK8tW7r9j0yc//dP3bGWOjzndoP9ExcNaI3tXQ0ABvX1w3R1a4L84CLP3Sl740bFlW3g033EBr1qwRlYs7duy45dxzzx11v2QzeKQnK+b1kbgv9WWOtHgK8N8qgda0rOPU48jiBoCXyGkTwNQTwfCXucB1f0q2DZYlQE4wtkcVJ4x37lImHyA0Ck+aY7HYGoe1mG4fKR+O+RUM4yTb3L2tZLRjmyowUqHSzhi7Ps4URDHE+dlIsZumCflwqABgvoa/epI96j5WimT6CWf5u7zOwYiErDbkr+H/fZaqqkkA0umTZONDycBdHvmopmmYZ054SBl0zMWwJkA8oarq9akqAeMdGMz8vLw8gLXz4qzhJ1VVfbtlWZCdFs9KzvkVuq47stdZ99/FhB2IxWKjJMlN04RKwvsw76IgIhtvaXmeu+TclPTlRpFGvKgG/Xt9qvXBRJ21LOujspDAZoxdp6qqkIJ2vYPh3j4z23eP9evXf9wBZV3HfezBBx98UspMs/G80eV9fHNcGnrzpk2bQo2NjWCti2CMPVlfX5+TFUTWF8nb8LTOwOkG2MpnJEWjUYpGItTd000H9h+g/QcO0MG2djrY3k5GdFgwcWbNn08zqqqFb9nUadMlwJaQu7M5mDk5/8l4Wo+1U+Xkkwu7clHOkdgEYJtUTnbAWjCCJGDLHeDWGzenylCY9HkAYEoC/gAH5FgCQNBzuIM6W1uoVSzs7qWATxFSyOXTymj5ihW0bNlyKi8vF+pM+HjhZcDLwCsZ6O3tpe7OTmpra6PtO3fRjp07aSgaJRZUBXBbu3gJ1SxZStPKy0nVdVJ1TUrUJ/xsE77igtTpxWmWAefZjmc6ZGytoSEaPHqU+nu6BdB2qHGv8LaNhEIUjYQpCPBVUykfdgf+fAHMgV07HImIwkAUBcC/Hu+QFXNqaEb1bAHWCsDW55PjbsSTSD6FxhmmDVHE5/eL6zo8HBUgfsfBg9S07WU6sHMnRQcHKTI4SNNLimnVyhW0asUKIYGM5zqKsBzv21MoLbmeigfY5pqxk2H79evX3x1fBRvlgyg90S5uaGgY4yFbV1eHBeBRPpJgo9TX12fNRnHy4pLSg8TdBbquA+iYdLgWENEGWEhnB4PBg5NuUO5oWdaHOeeQy0xGrgwc1zknPWU555fruv5ruQiixkEJsEsgtzzIOb9Q13XIUOcclmU9G2duwpfOsG17XWFhIRZpswopi7gVnnhgnOm6LkDqUCh0vm3bYOAgPqhpWirQn1X7rjwAPHgjQGvbts8vLCycUFobYC0R/Umy3v4spYNN90Ed/0lIK4+MjKwDwBUHmbEQD9bQGJ9ECdaCwYSXg7Sy1hIEBrAMFnRa79ucThwDMyFT/I+47OQCrG9zzs/RdX17ru1MtL1hGO9njAl2KgAfXdffOZn2HQ9jIhqQkp6CKYlwsa3xTxQFYNwkY2hoaKmiKMgdWGdJidihoaEl8KsmoiJIc2qahuKFtFFXVwf2MYCrMyfqf35+/rHL3r9myrbDKYRvTrvtAuWSey4fqxrgOo+HpdQmvvpPTdNudH5r6mr8YJQPP6wwhWZplRQeCVs94R6FiAeI2C9GaOT6lTNXJsehaZoYxwDuEOP6Ee88svMSRWFQFvDpeXp0hjZz+YH+/RuIkWBalgXLOnV/ofB0jkQilznsOdM0X/rD/p+u2toKwnIythXYIxeEYvlBJZ//jjiH3KyIyFGinueIGH9ljjYM418xfwFfRuHEgw8+ONLa2uq/4oor6PWvT6jTPvvss49cddVVYJ7nFKZpogAD1xxs6lHy26Zp4uLAhzOnYpRwOFwbi8Ug1YpxBCat8F9XFOWiYDCIY006LMs6j3MuBg3n/CZFUV4fnz9wrxyybXtNJin6FH/RI4qirAsGg+MyX2WhBoDn8vGk+lOUBwAkY274rDzJKzVNG+VNnO7kBwcHF/r9frDiweC9S9f1fx9nuzKfzwewEczgbaqqnnciWf6ugg4woZ9kjH1kojkPc4bP5wMDvNDV34xewJMdAMg1wFZHBj3OsP+1pmmX59KeYRh/iD8bLsQ8pWnaOW5Fgck+K03ThPQv5qUxDH3DMBxgMxy/VS/UNA33RsYwTRPvEytS5Y5N0wQd9QMonJLvTNkwtzE3iGdnXFp5vaZpgtLqkoLP6bm2fv16eD/jPNwKLofuuuuuD0ybNg3jPRBvf1w5bFk0sb+np2f6l770JRQouJeLrmxoaMh4z2RMoLeBl4GUDJyOgC1SIHxpIT1qGIQFXny27dhJL23bRm1HjlBB0RTKnzKFqhcspPkrVgrvO3iPYhEG9UNgReDz6vE9vKH6Ws6AW67RWeR1VviZ4E2+Mn0LRrak22K8iP/vxWmbAef6w6sWvogYKWDvjwyPCJnEA7t3Usf+/TTU001GTzdVzJhOixcupIUL5lN1dTVVVVULuUR41nq+taftMPJOfJwMhEMhFF1inYp27dpFu3fvpkNt7XS4p4d6h4Zo3vKVNHfFSqqaO5emz6qg6RXlNDIco+FoQgbXLVV/GjPcTtvxlfSzZUriPXFkhMIhizpbWuhIawv1dXbSQF8PHevtlX+lgZHLpHWGT1gkALQFw7Jo6lQqmlpC02ZVCoYtCgDhZQ+AF7+jfRR0eXFyZwDPdDdDG38n+PPyxbvewNFe8WnZs4f2bN1Kzdu3C6B2WnEx1c6ZTStXrKQVK1dQIdjYmiY86b15hzzA9uS+JcbvfV1d3Tfii+hYSHXHbxsaGiBbOCre8573aMFgEAu8SVAAGzDG3llfXw8mUFZhGMadjDGxiKwoygXHI62LNgzDeB1jDHKLiJwWMifqsGVZ10h2h3uzLZqmwfM0p5DejQC1IKv7SV3XBVsZi/6hUOgXnPNLgY0yxi5RVRVypTmHm2GcK6CRwlB9Or4QLIB5CbwBNNPdvp45d07uYBjGj8HIkeNmXaZzTQPWviGN7K7DgE4yteO+iWAHgim5S1XVNYyxZAGCW151Ig9ih4kIVl8kElmdrXxrhjH1OykBjmv/Rl3XAdSfsAiFQhfYtu0AWTkDEE5HLMtKekim3qOGYeAaiH4zxt7hsKucfSXTFGMGXoRgO+P+tNyS1XFJ26xYczfddFOF3+8HwznpXZsuWUuWLSZ1pWV3DrakmBGxTXdfVZ+WXWwYBryYvyLvw6RcM/59oOfAgkgsvIcTV2YEZ9CIPUJ9EWH3iLu2funM5be4++GSL8XX8IyGdPQYKXb44TKiP3Li+XqeTtOC0887OHjgZiImGIRlgbJuPa8Q5/oXWZggvFlxb7f1H3j3j18cVTtCjOxrP3vVlv/3+Z/WbWKMNrj71Ps8o0gv/by+vh6MPxReXGjbNsYf2GrsySefpD/+8Y900UUX0Vvf+lax69NPP/3na6+99oJcB6RlWZWcc1wn+L4m/X9TGMwAty/QNA3bZYwUf2Tcv6occ2D0gcU76ZBjFPNxcZzN+QUJ8nwGBTM+n++sTH6jkpn4tJR+HVPQkNqxoaEheKtjXgc4CibrmxhjI+7tUpQH/so5hzTz9+Q2GzRNg8/2hAGlhlAoBLB2UbyQ4hfxQoor0+2QMt93SLn4rBjPmfqA303TRC6RV/gNQ24azGXMeZfpuu48q5NNSQUFyPjPcrX/a+nvPipP2Rw/0zac83zLslCEtEZu+5KqqhfkAlgbhvEjyXwW6gP5+flTYrGYGFNgn+q6fkemfqT+7mKo25zzK93sXMuy3uZ6HwF4j/GXMSzL+j4KEcCgDQaDZznPQpdPvSkLh8b4wo7Tv//Cqxvn/FO6rn8Z2xiG8W4wxrF+atv25YWFhVBQyBh1dXW4p1FUBolzJ0bWrFlzzQ033AB1gpLxihucjR01iUceeaR3+/btbv/bIxUVFZWTUYDJ2HFvg9M+A6crYJu8SUdGKBIOUzgSoa3/+Ac999xztKexkQbDERqMRGj2osW0bO06AdqqeqH4iIU2Rx7ZA+BO33vIBbyOgmCd75nwydQAACAASURBVCVFaxRRy6Ntnb7jJeXMIYEMqfWEZ+0QGYNDgoGz58UX6PD+/ZRvxyifxwRQu3r1alq5ciUVCxnkErGo64WXAS8D42fAMk1q2reP9u/bRzt276btO3fSvuZmql60hKoWL6HZCxfS7AXzafaCecRtotgIFx73uB8hjwyarQecnG4jLFEr63jN+yFn688TjMf+nh7q7+2hvs4jQgWh93AHRSIRodQC4JURg4yYsMwA6A/fUgHYlkyl0vJywbItm1ku5O8x70NVwbFJON2yfEqeL2PCFgPkGCbtMoajUQHyH2lrEYBt87aXqaOxkZYsWkRLFy6kxYsX0eIlS8RH+NV674fO0PAA21PyJpEnVVdXh4W2d6ec4/82NDS8OfW8b731VjCesOAOhpw7zmpoaACjccIwDONGxtgjcqOrNU37WaZ9Jvo9RV4WD4txJVZzOY6U4cSiI9gdItIxNbNp8+jRo1MKCgqwkDsvvpD+I13Xb3D2M03TYS2H4szDy4PBoMNkzabp5DamaUJKVSyKM8auVVV1QinY1MZN08T2kKfeIwFOQ3rhgvlSPp58Zy6dNE1zY1wOU4Bn2YCVcdC1HMxaIuFPCgDr8tQFddM00R7aBVAPMGirYRjvkUDHGO9Gl3fqhJK1lmX9O/xqwQiUspPHzdY2TRPj3mFwjpFoziWX6baV9wLGGeQ9/6aq6qVuoDrb9k3TBBgpWNQAJFRVxQK9COnnCzAW9/9nNE37ortdOWbAoK2CN28kErkADFHpmwogGYDBM6qqJuicWcTNN9+8Ls5+BBNyQhf5eesqfhyZdvgdfOx277r7qoQcsBOWZV3LOXfOKynX7Pze1LOvPxqLFhfmF4GhSoPDjkUku2vpzKWjGIuWZb2Dc+4AiD22bS9Nx87c0bVjhY8rf+fEC1S/StODM97SMnRwPSe6koiFpwWnGZpfK+Oc/0nTNAB6gr3rsJmf3L6FmntfIcxzYps/d1V93ed/tv5djNjj7vMb3Ec02Eg7QqHQOY899pgpJVExb4OpGnrxxReDjz32mJBAhhQy4plnnmm9+uqrZ2dxSUZtAmA1EAhgTCwmop+oqnqtIynrYvDFbNt+Q7ZADg5gGMbvXR7M4phukCjXfjrbS3AQhUfw0n2CMfYTzMv4PdtCF1dxTMYCITn/455AflDAcEk6b2WX9ycu8ielpHFO/q3O80SCc2c7/ujuXEk7Ajx38Hw3pdT53snmM3U/y7Kud/Ip2cEAbsedbyV4DDB7uautv8pCD+T3hEYaGfQDsVhs7URS1qkdcLFJBcAfjUb7fT4f3n8wpn6qqupbs5VVdtoeGhq6WFGU34Bpyjl/j67ryXta+uxiDOXH5cD/VVVVgOAZwzWXGz6fb1UgEDiAnVzXCN7VKBwaA6KnNi4LdcBWRf+SPt+GYUBKHOMJEvc5FVOsX7/+Pxlj73UfS9f1z3/hC1/Ac3J2vJDtj5qmQa55TPEL9pGFcDv7+/uVe++9FysG7oKdTzQ0NAjvWy+8DJzoDJzugC0W1oSE3ciI8L1r3LuX9jc3U0t7O7V0dJA6tZSmQ8pu9hwqx6d6jvAlEwszkiGBxTos0nlxGmZgPNBWpsIDa0/DMTHBKQvpY+l57PgxmkOD1NnaSp1tbdR18CB1Hmym0EA/VUwro/KyMppbW0sLFi6gmtq5pKqQQVY9Zq03rLwMZMgAbA96urupu7tb+Nnu3LWL9jU1EQWDxAIqFZeXU9X8+VQ1fx7pRcWkFU6h/EBQStjHXmHaphTgeIk/9TPgAPWJudovgLSIZQmmrSiuGeinoWMDNByJUjQaSfjQChWNV3Kj+H0U1DQKajrpRUWkTykmrahIqLQ44BwYmN6748k9npIy2r6EZy2uO3zojcFBGujto/bm/dRxYD+ZfX3ELZOUaJQWL1pIixctopo5c2jmzJk0o7xc/D3hRTIDHmB7qg+Guro6eJIKJpYrfhmNRt/26KOPjlo03bBhw2WccyHn64qO4eHhMx555JGe8XIlF/zACsHC3jtVVc2alZuuTckm2hqXfV2I33NZyJzoekJS0ufzAYAA+8qJMaBONmMCi8NxSeHfSpnil1VVXccYi0iGFkBSUNui0usu46JpumOmLJAn/emy6R+2MU0TC+pgRPUyxs5QVbUdcpEFBQXPI7eQAw4GgwBLJ810Mk3zXrl4D3ofAGXheTfBWJnBGIN8aG2cxYbFeyzawsMxGdLvEExPEAbfDi9UCSgCmCqQ3/23s4NhGO9yGGvjedZiW8MwwEaCn+0wAKM4UIyF8uMKN6t8spLaE3WAc65ZlgVwfTFkoYeHh9eWlJSM8aLOdBJy8R2L8qMYVNgvk5/vsWPHpuK+gcQoWMnwXpwyZcpRCZCgMOPNufgkuvu6YcOG2zjn38zQf7P8UnrYp9En3NtxzvdzP7/knjdvacf3UuIbusLQ6APb8QrGWNTZp62v7bnB4WPr/Eoe5St5ZI0kyNk2429fPmN5cjzhO+kBCrlRMMUwXs5XVRVg4KjYcXjHYp9P+RvkXoP+IJUWlH2o3WyD/C5kgs1ytSJS4CsAmPobVVWvwhwh+/o627Z/s73jOfabxiRuLtpWlNic4ZiPsxG+Vclj05wDRnqIep6nvlgsdtZ3vvOdFnjfyrEBQMw8fPiw9rWvfU1Unb/vfe8TFZF//etfjR/84Ae1E83f6XKPecw0zWcksLpVMotF312gFsC6UQBUpnHoktN1b/odTdPgVTnpkPcJ5vZlcd/OPyuK8mnbtv+ABifyyHQf0FXMMSLn7dRnYXJz6U3+exQqQN5Yyg4L1rQ7XPLjzYyx93DOIRuPooik2kGmkzZN8y4iQgHFKHAudT+XJ3vWYF2mYzu/Sxa3yGc8UEAEmW+cx32apjnSzu78wENazA2uY+xCwdS0adOGsj1uLtu5igiwW5eiKGsmkrJOkz8HkB6GjHYgEPi7ZVl4Vp0h2fVg6ibnk2z6NjQ0tExRFIxLKHDcqeu6YP4jQqHQbNu2UYgD9miDpmmjmPTjtS89xLEfpOWTctryGuFdI28in213u6Zp4txwjihgS6ojuL/PtZhi/fr1b2OMjZpP4/PI7+6///7COAC8Ol5EuD8cDp81kbKFI7W+adOmfY2NjbAZcKJX07TqBx54YNQ7QzbXwtvGy0A2GTjdAVuxYCY/fZBG7umhltZWevnll4U8sjkyIrzvAiUltOiMs2jRGWdS2YyZQtIOLAkB9g4PJ2TtPKnbbIact42XgdMyA5hnsFifl19Aefn5FI2Ghddhb+cR2r9jOzXt2EFWXy9FBgYo6FNoxbJltHzpUqqqrqaZ5eU0bdo08vkUEv6KHhPntBxD3klnnwEUYwmv+miUWg8doj179tDevXupvauL2rq6xHN9Frzq5y2gitmzqWL2HJoytVQybMG0Tdge4Nku7jfvnss++afIlg7TFv8FoOawYkdG8N4Hb9LEJ4Z3QDBrYzG5HYBen/C0xQdsW8UHoFZJ+JNKywTPHuHkHSjOtRMgLcBaIYOc+PQc6aTDh1qEby186Fv37iHV76PZFRU0p6KCFi1eRIsWLaIZM2cKtYyC/Hxvfhk9FDzA9uS9NbLv+fr163/HGLs4ZY/fRqPRq9KAth+Lgw/3u7dljD1fX19/Trojuv0NGWO3q6oKKeZJh2QJAViCLywi64XMiQ4q2VdgylS4thsD6mTbccuyvsY5/zgRAcheGV9sPQIAyzTNH0g5RYCgb8lW3jD1uO7FV8bY11RVHQVWZeqnlGAEcAwGy7lgqKbIReYsFZl6TDdjEwxbTdM2ZXENMoG1yxljAFKxwP1vuq5DFlm3LAtg7bw4y/QhTdOSUt/ZgrWhUOgiAGRyMftduq6PYmZmyuc4Yx+ypCiIQNH4k6qqvj1X9tVEx5WA6C/jLGTImLcR0TpN0w7n2teURflRfq4S9APLFQvpz6mqepGb9SRZhGDQrpB9WIuxjj44kpWyIGCVqqodufYN29fV1QFEz+TH+2LlldRKTBRCuOO7d1/V8IEUf0+wt1CIkCxIOWYeu7tjqP3zCSethKOWkHVV2BVLpy8dZZIrWcMARMCcRKT1d959ePdsUvgLnHhpwBegkoKSr3VaRy7hRKs5p/4KrYIV+ApQHAKwFuCxYJOFw+H5sVhslxkdzPvRCw/RQKg3eT6MeN1nr9q8+e4fr/+lX2VJ300eS/jWDg+wc+vr60WhgUsS1QqHw+qXv/zl6IwZM/Lr6urEC/Lf//53+uEPf5iVQkKaexteyZBzbo/FYmcUFRWJTrrvebcEfDbX3bKs2znnD6Rs+0uZm+Oi41iW9YyUn9/JGINk+q+kZ+rnNU0TCgUThcu7OWPhiZQ4RmHAOncBQ2r7lmV9FXMYfERjsRh8XDGmwHR+UQLgGUEnd/EKCq/G87o1TRPnDLn4CRUGMuUh3e+S7QimLABaMPSvln7oP9Z1/V/S7eOaG5yfm23bPqewsLB7Mn3ItI9lWXfAn11uZ0qf9wk91N1tpjxv/yUYDD5hWRbeQ+DJfiAaja7OtVBGst9R5AGv9oc1Tfuwc8yBgYES+OzKZxreQzBfZbwHpBfyyxhH7gIh9zXK1uJAyofjukK5AexhAK12yvc5FVPccsstc2zbhj+z26+49+67736+pKQEz8te6al7aLxr6ry79Pf3m/feey90Dt0euJ9saGgQthNeeBl4NTJwugO27pzC9w6ett3dXbRz507xOdLbS0eHDArZNs1etIRmL15K0ysrqaSsjIpLyxJvVg7oK71KvUW4V2Okem16GTh5M+As9jv/xaL9QG+v8ELsbmsTi7ptjY0UUBjp+Xk0fWoJLVu6jJYuXUrTp08XnrV6ofs14+TNhddzLwP/rAw4z2IwbVtbWqilpYUam5pob1OTsD0IlEylQHEJVc9fQLMXLKTps2ZRQSBIBcGgYD4CmLM9r/p/1uV6jR3nFXlkLHsCiAMoB/A2YUnPKTYyTLFYAtRPALZ2EthNzvlMSazB4T0R/0th4r7GTtrrTtYZgHQ2jVLMwHyBz+GDh6hl3z463NxMg91dNNTVRTPLSoUU8pKFC0URVvXshBc9wivAGpN0D7DNehyexBvCo1ZV1f+VCxHuM3kmGo1emQa0fTy+EP2ulFN+pKGh4Sb3dxLYwMLbtGwXCTOl0S0BDOlITdNS2cGZmhjzu2Rf/QXAqutHSPHCszPpgZptw5Zl3cA5F4Bf3PPznLgnJRg0ADMckCOtB2i27Ut/WQCbRWCEqqqaKms9YVOWZQFIEKAOrqMDTjrerUSExfN16eRds+2jy9sOu3xW07T7JtrX7VmbKg3r7GdZVhXnHAvIkEz+tqZpH5R5dWSdn9c0LVk4kCKD/F5d1yEBPibC4fCCWCyGxXE8CbICcDLlIS5RCoATQGZQsq8AdJ5QmU+Xl+JRn8+3LhAINGXqV+rvKb6zY1h9DuiHMRGLxda45UPl/Q3GFnLeK/sgpDddABfO+fz4fQqfyknFbbfdVhCJRDDez5yogUAZPVx2Dr0tpeiCStSyj9y07tOQuUYxRtJb12nLNM2re0I9T5kjowiQrYrPd9niaYv3pR7TNE3IIL9Dfj8K4Ha23dO+p5Ty7JdtzivzlXyars54tN1oOx8ADGOsc5ZaGfArfoC1T2qado2zH4Aav9/fxBgr/X3TU/RCG0iaMjiF7r66Qf3M4zfflz9F+bS7X8d2Ew3u5zds3rxZSPxaliWYyZxzsH/zNm7cODwyMpJ36623Ul5eHm3bto0ef/zxd27cuDFntQOXB/CgnCf2yGO+XUpEM7d0ajYX3TCMyxhjKD5wa5ygaOTc471vXDLGKGYAoA9m54xMHpmueQcy2j+WhRcTFp5wzv2WZYElC+lvyKmf5xQwuPNgWdZH4XcaV4cYCgaDMyzLQlEAxndHLBZb5QDgE+VOAn4AvzBvfUHTtLvTbe8CdZHbf9c0DYzcExIpHrSQx4Un6TJI2uq6flG6g7jBY/n74fi1h685ik5OeOD+JqL/kdcvJ69VdEay6TF/AZAWzwcXW7dPUZQzc2Hqos3BwcFSn8+HZxlk/59QVfV6p5hHFk6BrbwO8vKqqp6TrceuS14bxTUXQh3DfY2yHfOyf47UM7y5BXs45fuciinuuece/+HDh6EGscp9kd/xjnc8ft555+EdBgx9PCtQuJA2ZAERnnNVDzzwwPOtra3IkRMeu/aE3z1eg6kZ8ADbVzICpiw+Q4OD1NbWRu3tbXTg4CHaf7CZOrq6SJ1aRmppGU2vqqaqufOpau7cJNMW0nkOG8dh7IpVPY+V4910XgZO7wwwJv5OAdMKi/pgZsE3u21/E7U1NQnAdqinm4yebqqcOYNqqqtoTnU1zZ49h2bPnk2FRUWChZMPFo4XXga8DOSUATyPUYw1eOwY9R89Snv27hVs27Yjh6lvyKS+IYOqFiyg2QsX06y582ga2OwzywWbEuCLeK5LX1LP1zan1J8yGwumLeTswbJ12LGgrshivVfA2ASjxc2ixT8doJbDLDnxhRcnaQYwnyTHA4PFQcLmYDgaoYG+Xurv66X2piZq2buX+trbqTA/nwoL8qlmdjUtW7aMFi9aTEVTiqhIPtc9sDbtQPAA25P0/si523V1dZD2hGzxqEVWzjn8BK9oaGhIApc33nhjID8/HwBnKoDy4YaGhoedg0um0R7O+X/ruv6vOXcqZQfTNLHY/qT8+rgZoE7zpmlC2hIsRSfAcALANkbCMtM5SM85B5y6WdO072Af0zSRFwEw5ioT6j6mYRgzGWMAF6sgWQy/v0x9cv8uQU8sxEJmMbl47+ofgLdzAoHA/lzadW9rmibYzxhLiI2apn1oorakZy3ATXj9wscTbKJR7DLJogXIDEnTX8LrE206wBQ8ZxljYHGKRX+Xn+2EjDLI+fr9fiwi18ZloH+o63omJmfGtEggBTkGMwlAJ3wSX6FJZmwh8wamaYLJBs9ZPAjPixcXANDMKaTUMXIKZvKY+8k0TYCCANqPQea4qKholN+lCxw4atv2hYWFhcJo1TTNKxwfTskiB8v4uKKpqWnjww8/fCv+iJgg7Gnr+JcKpjHIfCejwB+IXbNyg69iypwXVFW92H1f434Nx8LPdVpHkn/ZM6LtPjvvdQsrFo65ZqZpoihF3NMyZ2tTfRa3Ht6qqkpwKye+OE/Jo5L8qc92h7uQ42qFKYdm6ZVlPvLp8NLVdf16p6MAI0zT3MoYW9Y2sJ/+68XkVCo28Sn8jKFue6Za5gMgmIxQJ1HfP+jjDQ0NQvlAFmQkvX+ffvpp2rFjB91+++1iEaOxsZG2bNly/8aNG6EAkFPE++ewxm1FUV4XDAaFDG6Kz2VO95GUM8c9qLk60xqLxc7MxV803YmYpomx8AUAo5jjOedga8+dCFB0tzM0NHSpoiiQXweLb4x3s3tbyXiH5DueU0cYY2vTgZCugp4oY+ySOKiO+wzSwINyrsjoKyuLJVAIBLlrMDBRXDTmTxrDMJKKBCea5S8LnTB/oA9/4ZzbcZ9qAHuNUNZIJ22cAh4jfX0+n+/cQCAwpjAip4E5zsaWZa3BMwUesHj0Sm9ux3c64yHkHCmYzw7YaRjGvzHGwOJEMQrUKaDukHXIvKFPZ6SzHTBNE3LBKDzp4Jyfpet6VzaNu/rVFy+cWIr9Uq4RilUA4qb1hXXNQ5DZd/rXGIlE1oE97O73ZIqQ6urq4AGOwplkVFdX//KOO+4ASzkjcx07OQV7fX19B+677z6w0ZPs2nhhx5319fVJSelscuZt42Ug1wx4gO3YjAG0HRwcFAu8u3fvphde2Eq7du8ma8QmM2ZTaWUVLTzjDFq48gwqLC6mopISyisoELJ4kEgGMycJ2nqAba5D0tvey8AplQEs9EM+vSBQQNFIRHjbDfb3054XX6S9L71Afe1t5I+NUN7ICK1YvpzOOvMMWrR4MZWWllFpWZkAe73wMuBl4PgzgGf7nl27xGf3nt20a28j7WxspIp586ly4WKavXAR1SxaTDULFwnZcvjTC2nkWEwAtw5j1wNZjv9anLwtgFkpP4qUSpaS2Qn2bcLLNmm34bwPUuK9UIQH2J60lx+XToFENqSQYU+gQC6dhLdxB4o7DzZT275Gat/bKIqw5tfW0IKaGlq8eDEtW76cFi52xAxP2hT8MzruAbb/jCy/Vo5xxx13BC3L+rmUjkx2izH2J8uy3vTYY4+Zzpe33HLLLNu2sVCZ9FDEb4qiXLJp0yYXLezEnJ30l8XCqZ7rQuZEPTBNEwaR17q22TMyMnI+PDhz7fnQ0NA0RVHgawkGaFLi0DTNh+IMREfusE7TtM25ti2eVwm/UseHcaf0xU1ek0xtcs5xfQHsgeHyc1VVr8Yiv2EYn2KMfQnroUR0Qa4L0O7jWpZ1bnxB6xl43gEA1TQN/rHjPmoty5oF8GQiz1rp+wv2HVhrScaRaZrwh0Q+fIqiXBwMBtEOwCPHsxZMP3hoAqQZE5KtA+lSMETBSLrE8RDNlMvxfnd7yhJRv8/nW3M84He645imCb9KwZJzM6Rz6bMspnD8F8cAAy5W2ihgTh7TZ1kWGGsA76y4r/W5uq5j3CP3AIjAHAsyxu5QVfXBXPqVblvDMN7PGPvugQMH6Fvf+lam5toqr6RfEaNRnqdTtRmhiqlVq65ZVZcEhizLquTc/ke72TFzxE5gGIzYM5Ydunp1xeoxyPDQ0NASRVEwB4E1DTB3RTr25O7OnX/hROf6mI9KAlN39YV6p3Pi0xhn+2YVVlb6mV8FMz4YDL7XLXM6NDT0E0VRBNv2v7c18IN9e0ThYaJf9MSRF/w3TV860qsECDKgIoaHiPpepMc3/kfDe/BvWfyAa4F52d65c6fy1FNP0Uc/+lHSdZ0OHTpEmzZt+vVDDz2UlFPOlFDnd3m/AcjB+W/QNK0Bv8UZpWs5589KP9+faZoGRmNWIedMFDdUunYAY3zt8d437qINOVYhfQzm+55IJHLO1KlTj03USekFisIkgOsP6rp+x0Tbm6aJfKxH8UgsFjsvtcBBXh93MctbOOcoDILfKyqSX1dYWIg8ZgzDMH4I712weCORyBnpzkXOrRivMzG/aZp2bsaGc9ggDspCEhhA824iapQgI4Dqs9PJn8t8Ys5xgPlj8XFzoa7rYAmf8JDS4piLSsQ9xNhHVFXFszirkM9LPFNWx73o/6Dr+sWWZV0n2dZoAxLUYBXnFK5ClzHexqZpokDm0ygwQJFMYWEhcpsxpD837s1R48g0TRROvQnS3CMjI2uLi4v7MzVmmiaetZgfOuEp61xLp9/wI49Go+dm05ZzrLq6OqgLIJfJOa2goODgfffdV+P3+/EcG+Xfm66PUrUChR30xS9+8We9vb1udRWPXZvpwnq/n5AMeIDt2DRicTYcClEoHKb2tjY6sH8/NTc3U+uRI9R6+AhRQYBKKyupdFYVzaqpoYo5NVRcVko+eJTh/o/ZCZk825YyeCfkUnmNeBnwMnASZQDedsK7UFEoZscoFrOpv7eXjrS0UGdrC3W3tFB3awtRJEwzS0tpZulUmj9/Pi1YsICqq6vF3ziargsvRC+8DHgZOP4M4Nl+5PBh6jxyWDzTd+/ZS7v37iE7v4AooJJeWkZV8xcIieTisjLSi4tJ1TRRhOWwbB35Ww+0Pf7rcbK2kLj2LuDW+UvQKdAT8scOAzcB3kqerQfWnqwXHVdcsqwB1CYAW4UGB/rpWP9R6j1ymNr376e2A/spZhqkRKOk5+XRgvnzaOG8eeKZXjFrlvCj9yJjBjzANmOKTrENID8aDod/xhhzM04xef59eHj48kcffXTAOeWbb755naIoWIRzlzMe9fv9qzZu3HjC5A2lnxsW9SG3CBlOeN1ltZA50eVxFkdd2xyU4FPnZC6raZpgvp4d9wP+PcA/tGGa5ufja6hCqjLXBePUPrgWels452uzZd447Zim6UgHA/RcB7lnwzAAGv1n4jnJ36TrOhZrJxVyQR7jARKdv4hLGwLQGzdCodBs27bB0ANTBhLUYNaOAaBd8pPwQD0bIJlkxmKhf1b8APdomoY8AzBMnk/cU/UDmqZBhjptWJblSHsfisViZ58IFqxrsRsPposcEHlSCU2zk2EY/wpvQjmevqqq6icn07ZpmgBc3wL2rLyfhKwtwrKsczjnDmN3vaZpW9zHME3zESK6EQwzRVEud84xBSAa5ck4mT7K6/n6OIMY3sKIHXfdddePQqEQAOtxIy+o/GDG6+zFxOiM0Rux/3f3VfWiOEMytv82GD225GgkUZvhY74fLJqxOFXqXfwGID4OYr/IGFuAfyuKckEwGBzlbYvvd3fteoxz/m5GCk0NlLT1Rfp04lTiV/wvz9IqFzBiUDIY5bOM/dxz0baOv9JvG0eTAO++qkH5VEPdoWA5VbvPqe9Feunwzv6zn3jiiZhsBwUMa4HlNjc3533/+9+PfehDH/JNnTqVOjo6aOPGjS2xWGzFQw89NJjLNUmA2xxgCRj+/6GqKrxXSYLYyANAsT+rqgpp46ykv2XRAOaLs119CYN16sjI59JH97aSGYvCEaFoIH3DMR91KoqyNpOEbSgUgtcm5nMA349omjZK7j+1X45nOYC2OLh3SToJcMn2RIEIxgA8ZbGqBKY8+vg+Xde/l835OnLKuFVt217jMNtHjYu+vqJAIACwGfLETQD/JlOENF5/XOA0/KrB+EZ+8Gw+N11/3MoQss1QvBDsdfE5X0jzn+iQhQAAa2vQNmPsK6qqjmJ3Zjqm87zknO8bGRlZl5+fv5hzjpwibtE0TXgC5xIuee4xnr2maX4gXrgg5tr4/PsGXdedeW/CQ8hzRfEcnoVJFrjrGvUoirImGAyO6wvrHMA0TbwLvFc+F85zqSY433dI+er2bM/7xhtvLM7Pz8fzBYUDIqCgceedd0anT5+OxYTmDQAAIABJREFUd4XvapqGcx835PMe51h95MiRLV/96lfx/PHYtdleBG+7E5YBD7Adm0rhTQZGTSxGxwYGqA8gy5Ej9NLLL9NLL2+j3sFjArSlQJAWrjpDsG1nzakhVSskVdeFnxlkTx1GToJx4ckjn7BB6zXkZeA1nwFGefl5VBDII59PIWPIJGPIoPbmZtq37WU6sHMnjZiGWNgtLSqiZUsW09LFi6myqooqKioEsxbFX/h4wNBr/mJ7HTxJMoBnMYqxwuGwWEPYu2d3Qh65s4vau7opwonK586litp5NKu2lqpq59L0WRXi8Q2kDc90qGgMR4eTLMuT5NS9bp7wDCQ8TLMJZ/xks623zWsvA44MMgoyff48WYiVAGzbmg9Q24Emam1qEsza1n2NNL24mGoqK6l2djUtWrSIFi1cKJ7pwWCQAoHAa+8EX3s98gDb1941efV7VFdXl8c5/0UqaEtEkGq8tKGhAYu0IjZs2PB+znkqKLYXMoff/va3M7I5Mp0NZCZDodCv47KGkP6Ncc7fqOs6fDOPK9yLo7KhcSUsszmQayG2bXh4eCXYJ4ZhfJwx9jXx2sL5v+m6LoC2yYSr/QGfz7c6EAgIr9Bsw+X928MYOwtSnRLUgBy073hkmtGHcDhcG4vFsPg+nYj+CqnmiYAbuT3AmlkAuIPB4JtTZZDRrmEYdzLGIKVoxmKx1WCtcc5ZKBR6Ni7XfTHYuZqmQeYWTOEks5aIIEc9LljrysegzGfO/q+puU/xKP4XVVXhe3nCwjCMGxljAEsRv5EAd85CIS4AfFhRlNe7QWXpaQtWHvxVx/hduqSYARC+1WGY9fX1FQWDwb9xzhdBDltV1avc7NHJJEFK5QKAhHfkYc75mShSqKurg+xs0vc1XdvFy+kefQ6BUTkqONHX7r6y/lPSZ/Syo5E+GowOUp6S/9CC6Qs+Ml4/XYxGbPJhTdNG6xUDrO3c/RlO9hewQXFB8cBAZACAgu5TfFsr1aqV8JKFxLSmaZ91H8cts2xEjtGjf/tKb2QkBMlyGex9A3vsa4sXs1EFEMf20pHu7aH5jvKBaZqQagZwNtLa2ur/7ne/a3/wgx9Upk+fTj09PfSNb3zDNAzjzM2bN+ckPytZ4wDwV7h9w2XBBe55lL9tsyzrgnQyuOPl1FVA4t7kLZqmHZeEdgozFuoBC50CA+kpi+KfcQMFQvn5+c/FFQKw31OapkHieNxwSYePC+QPDg4u8vl8GMsAqO6Nsx4BJoKhirhX07TPZXOPxOe9C2WRC/74vVZVVRThjAnLsjA/omgIksNgK+f0vJioL645Gez6LShEwvZS5UBIZLtDMlXB/oQiggj5HIfU9AkPWQiAIgJxvHiRxQ9UVU1biDHewS3L+iqe2TJ/a6LRaL5z/SYD/uI4hmE8wBi7HQzsVAa5YRgoVhLFUpzz9+u6/mi2ibEs67fy/eg3mqa9AfuZpgkFBhS2ZO0hbpomVDY+Ja9lstjIsqx/BwM2FcTNtn/r16/HuySY2Mm45pprui644IIZjLHfqap6aaa2TNMEeA2FjefuuOOOl4noVtc+A36/vyou8Z6zhUWm43q/exlIM59dINniXnLSZCASiVDIsoT33YsvvkgvvvACtXYcpqOGQQOWRTVLl1PNsmVicXfqtBlUOn2G8LRyQFqHlZOUwvOy7GXAy8Apm4GEVKYiZBIB1Pp8TLDtezu7qKezm9r276eDu3YIf7spwYD4VFVU0MqVK2nFihVUVlZGxcXFglnrhZcBLwOvXgaOHu2jQ80H6VBzM+3Zt4/2NO6j7oEBUktLSSsto8p584U88qyaWioIBqggEBSSOvC1HRkeSTIoX70eei2fdBlwJI/denIn3Ul4HU7NgCOBrUjAFox7eNYOR6J0cO9uat69izoOHKD+Ix109PBhmldTQ6uWLxeFWHNqa6mmpoY0ze2S5uU4QwY8wPZ0HiJ1dXU/jIO0kF10R7tt22/YsmVLkpG3fv36bzPGhJ+mK/7c0NCAhY3jCsMwvg5pVTSS60LmeAdO8djEZvBtPW+yPnqWZX2Ycw6pxTDnfI2u6zssy/oI5/wbsg9ZL8in67NpmgB4sMiPWKNpmpAFzDYsy3obfISxveN3Kr12AZhiRpzQmzHTcYaGhqbHmZYAbmrjQNr2SCRy4URyo1LeGkwzAD3wX4Q08yjPWhzTsqxr4fMpr32SceTKR3ssFlsFn8scmbU3cM5/gHbj4MclhYWFxy3hbVnW7ZzzB2Su7tY0TQB3Jyosy7qGcw6gEpGzHLbTD8uyPsY5F16nca/JG1RV/ZHz2+DgYKnP58PYqkkHcpimCaa4YDIzxt6pqirmBxEu9vfLqqqen44pnUsupHckGI5gyMFDFz7AkF0l6bft+HeO12x/+WX0XV+Axnhnr6665M8Xzb8aEp0ijoX7P1ZRWulcuzHtmaYJmVsh/xsf49/TNO19qRvtOrLrWmKJsarn6xEjaoIiEshT8p6fpVWukzn7mKqqo45jGMYb416nSU/a/9n+nZcO9O4cxQzueZ59bto6LvKezHcbmf0v03yneMbVR3748GG2adMmu66uTqmsrKRjx47Rgw8+SP39/Zdt3rw552IXl/TtNlVVzwUzX7L6AOLCm/egbdtrCwsLe7K9xm7lAdc+H9I0bWO2baTbLoXlDQZkd7zQxwHIr9Q0zQFJxz2MaZo4LyGTnklG2DRN+HM7Ot1v1jRtlL8wDiL7BIAWDMgteFYwxoQ0cC5gomwHYFUZY+x+VVXTehC7CkdOCFvZnSjLsv4FUvfyO5y3kPqHPPN4BSqmaY4qsJA+suJeeTUiLp0LmWL4aCN+DU/0XI7jKqAQ+bNt+yBjDEUsYJnn5M/sHNc170JB4sK4bHiyaMAwDBRzgLmLZ/Hn43+kjCk0Ga//rsKjjuHh4eWyUOydkFyX+2Q75gGAinvPXQhgmuYHYe+AdxvG2KW5MqI3bNhwG+f8m+7+z58/v/uDH/zgdDC/o9Ho2ZmkyU3TxLsP7uGuzZs3X7d7924w55PsWoDMDQ0NX87lGnvbehmYbAY8hu3EmRuRjBrLsuhgczMdPHiQDrW00qG2Nmrp6KBgyVQKTp1KJeUVVFk7lyprakkrKqKgqlF+QcIDD6wc2+bEecLDzGPMTXa0evt5GXjtZSB5T8PXTlGSzNhoJEzhkElDA/3UdqCZ2g80U9/hwzTU003W0T6aU1VJsyurqGZ2NdW4FnUDwSDl5+e/9k7U65GXgVMoA6IQq7+f+vuP0r59TdS4bx+1tLfTMStEA6EQTS2voIq586iipobKZpbTtPJyAdoiwCzAcx3Pd24neAbZsi1PoRR6p+Jl4JTPAJ7pCQlkRchgc0ZkDQ1RX1cXHe3qoo79TdRxoImGensooChU4FNo0YL5tHL5ClqwcCGVlJSIj/dMz2moeIBtTuk69TZmGzZsqOecA7BwxwCkUDdt2gRABQBKXnwx74+ccwFMOMEYe7K+vv7tk7ULtyzr+jhjzwGUxrD9JpNu6bEJcDHpo5cqCZtLu5ZlnQd/OylvKdhhKQDPtzRNuy2XNt3bukBLsIuvzFWy2O276bBoQ6FQtW3bWDAuJaLvaJo2yu8zl7729/dD7hBspqVxKcUxMo+pbUmwFtuDQQiW6BWMsYSBqCssy1on85rPOb9R13Uh2yy9+gA02xK8fjEXZq2U+wVYXMA5v0nXdYexmstpj9rWNE0wH58CyQz+hrqupxY5TLpt7Dg0NHSxoihgGGGRupcxdoaqqllLUjoHd/nSopbts5qmwS9RRIqnLaRt4ec74toXBRlCvhXsJk3TNrl+AxsMIOYYL9zJnLj0FsYYgd8ogIKLVFUVc40TN910U4Xf7we4XDHBMZ6ruoo1c+Kj2HUKU+htK9fTnKkgAwsmNpipaWNoaGip9K2FJgfA6HNSmeM7Du9YrShMFFHk+/LtaCyKtxTKV/L+UqFVAvhDvscwviVQA+AOErnU1L192093PrLS3ZG+v/j/pfS8kSSojt8iRynW+zJbV/9APUAkgOWQFBb5GRgYoPvvv9++8cYblblz5+I3gLWxvr6+K+vr63OWOzcM4xuSQQlVhbMgRy7lpHF90FdIDJ+Tjdyqc16GYbgBJfG1W2Z5MmMG+4DlHQgEAOQvBhOYiMDUdYD2D2qa5ozfcQ9hGMaPpHzy/uHh4TUT+XS6PXLHAyElW/evknn+U0VRbrNtG31EsUpGQNjd0XihEcbY6olYiaZpfib+LBLFIoyxd6iq6hR5TDatyf1SpNKRS9zzKuf847quiyKQ1HCxM52fJiUlnG3nXTLA2AUFBuflUjxiGAaUIURRA65pMBj8hfR9X+G2Osi2P9jOsqxkgRDn/HJd16FqIcItNT5eMch4x3LLfkuZ4r/JZwWeb4hR8/R47aQUdN2mqqooQEgpEoKaAp5xWUddXd2Z0mM+aZkRl1I37777bq2goOCooiirg8HgwYkadBfXxWKxCz7+8Y8D/HUXtHjs2qyviLfhiciAB9hmzqIjkQx5ZHzgfbdt2zbasXMnHQuHaSAcocCUYpq/YiXNX76SysrLqXT6dAHcgokDCUXbjgkPPFTmy/k484G9LbwMeBl4TWfAYc67GTgFBfmUX1BAg/1Hqa+7k7ra26lp23bav30HhQYGKKAQqX4fnbFqFa1atYrwt03ZtGlCMhF+tV5Bx2v6knudO0UygHvX+exvaqKmfftob2OjYNvubmykQHExlVVV08w5NVSzaAnVLl5MRSVTRUEGmHbD0ahg2AG0Tdz/p0hivNPwMuBlIJkBn89P/jw/4b+OVUpvZycdatxLB/fuod7WFvFhw1GqqU4UYC1dupSWr1hJtXPnirkBoK8XOWXAA2xzStcpunFdXZ2b4emcJRiRb21oaBCLjx/60IdKh4eHwSKam5KGbzY0NHw019TEWTIAawQIkgsLaaLjSKASfXS81OCjd3EqGJRtX0OhUI1t2y9I/8YvaJp2t2EY72aMPSbb+LamaWCoTCrci8eTARclCw6gTjXYvrqu3y5ZlAAMwIz7H03T3japzr0C8oHtcm58CMAnD96Q4y7ASoDqWSKaGgd7ntQ0La2sbTgcnheLxXCdpjLGvqyqqpBplODwTjDVHInplHxP6Fkr5X4BbOH4J6oAYJVkR6mMsWdUVYVs4wmLuHTvWs45ciZAPcbYubmynLCfLCxwPFe3aJo2qgjDNM2fERGA5z2RSOQcN+vJMIz3McYcic5Pa5oG6UwRhmF8EtdoIj/NXJORIj98taZp6NuYuPXWWxfGYjGMZcg3pw1fHnuo/I0ccwmA02SUqNPosgXXbVlUtTK1GCW5jQQm4ZuIe6U/XoCyElLi7nYae1+eFYvl7eOci+vjRL5S8IcKreIiec2uV1V1FKMwdS5ijLX/xzN37CLiSTYgj9G+WITP96uv/FljR4iGDrFb7/94vQDMJbsdXs4zwGi57777Yu9617t8ePmBNOG3vvUtu62t7W2bN2/OWWbYza5DMY6u69vkWPod5MilROr5hYWFuCezihTQT+wDFr2u69dn1cAEG7lkgLdiTHLOhVxwtmCwaZqQkIWULGSE1wQCgebxDmeaJmSSn5T9H7fwwzCMP8bnBShNPB+Lxa7y+XwAAwF07x8ZGVmbra+sizXbFovFzoCqQGrf3ED48Urwp7YtC21Q6FSCIirGGOY5FN2MW5CUMm/gOt+l6zrk7V+VMAwD8tfO3ITioXW5sL5TZKvFPOfyJN8diUTOzcQGTXNN3ADwKFUCWWCAnC7J9dlhmqaQIYfHMmNMMPdlcRYKQKZkK9tsWda5cQAKz/AAYyzpiZ7yvJjwuZruYtbV1UH6e3dKQQ2/4447WHV1dVb+7vL9CvMvzue222+HmjRBySQZjLFb6+sTc6EXXgb+GRnwANvssgywNRQKCXnk7q4uOtTSQi2HDtGhjg7xMYdHqHhGORXPnEkzKqtoZnU1lc6cSQFVpUBQFYs2AGsd0Bb/9cLLgJeBkzMDDqtWADWCgQP5Y4U4cYpGElKJ3e3t1HHwAHW2ttBAZycNdHaR6vdT+bQyKp8+jebNm0dz582j8vJy0nWd9MJCD6w9OYeD1+uTPANdnZ3U2dlJra2tgmnb2NRERiRKUdzfgSBV1NSKT1lFBU2dNp1Kpk1LcHeEPb1NsZhNdgzP9JxdvU7yzHnd9zJw6mVAgKy+hEctOCqoxQBYO9DXR/19vdTd1kYdzfvp8IEDlGfHKI/bVFKoU21NDdXWzCGsC1RVzyZYuHkxqQx4gO2k0nYK7rR+/fr1jDFITLpromKMsZvq6+u/h1Ouq6urlkyvGSkp+FhDQ8O4kqOp6ZJAI6QfK+BRquu6AD6OJ9yLo047tm1fWlhY6LBRcmpe+vIB/FsWZ579LC5xeLVlWe/gnD8hG3pU07T359Soa2PTNMEiAcAGIOgeTdNGSaJm065L2vO3mqZdJr0oIf8LAOuvmqadl007423jkp40JEt5XOBGSjBjYRjg2hOapl2Xrl0w0vLy8pBXgGT/T9O0a53tXNKs4nxSwNoJmZJo1+/3/y0uFTk/7sX535qmgfl9XCHZUQDEMd53h8Phc0pLSwePq1HXzkNDQ8viHrMYA1j8BuDxbl3XHanLrA+TAkT8StO0N7p3Nk0TC94bIB+rKMqaYDDY4sr51ZI9jON/Xdf1pMSwe7xzzpOS1Vl3LM2GbtnlOHszIxvvlltuWSM9Pcd1pS+sVT45dTm7M2bHSlIO+Wtbr7jinkvuSTKJU/ICkPMqvHdIf04H8BabNTU1FcQKh5tiZFe59wv61d/PCM4AoIkYI0ma4veLbaJbnv/Cvceso0nG83g5tFrZpi9/qF74N3LOfZZloWBkZTQapXvvvTd2zTXX+M4880waHh6mb3/72/ahQ4eur6+vT+tzOtF1MgzjMsdTk4igHPBzeTzkBH6U8MaEtGvW8uzyfgEA4/Lnpb+rqnoBYyx6nOMGgDjmilbO+QfiPt0A+TEmfqpp2lsyte0CF1GIdL5bsjZ1X+kjC8Z7PoAkh5GYul0qWzcvLw99BNDZryjKGe77bKL+maaJexP3aATFMen6JvsEMBhsxoY4Exr7nJCQ8uSY52ZDwp6IFqAIaKLcSmAeyhOCXekUDJ2QDqVpxC2fPxnfXvncgerEHKdAzOUb3xU/1zM1TTucS//l/I2CEo1z/gld14WfvcxHnmmav2WMXRiXk94bCoXWZvvs4JwrlmVhLkIRipB8NgwDfrCYCyC7/aSqqm+Hr/tE/ZUgvFPw8oSqqtdjH3wP9YK4dH5hrhLN8nisrq4OhXyjipfe/OY388suu4zFpZDfpeu6sCQYL6TKAuaW5bgeH/vYxz5h2/ZeKM679vlbQ0PDKFWXXK6Pt62XgclkwANss8uaYNlCHjkWI8s0aXBwULBtX96+g7bt2C58bUOcU9jmVD6nhqrmz6fKmrk0raKcplVUUF5+PnHII8fshJSikEm2PYAmu/R7W3kZeM1kwM2qBesGrFhfno/8eT4aiUapr7uH+rp6qHVfIzXv2klHDjWjgowCCqPKigpasmgRLVy4kKZNmyY8awsLC8X8kOf3e7qqr5mr7HXkdMoAirFQJN7X2ysUNPA52NpGB9vaqKv/aKIYa8ZMqqidK3xt5yxcICROYXuAReRoZFgwbhOMXfFXkfdsP50GkHeuJ30G3EVYogArL4/8/jzxnj4SHaZQyKTWpiZq2ddInS2HqK+9jfo62ml25SyqqaqimmppbVBbQ8VTEj70wWBCQt2LnDPgAbY5p+wU3mHDhg3w0YQ8Z1LiDqcLBlN9ff0n8MS95ZZblknJR7dbNOecv33z5s2CkZQpXNKPe8Ph8LpcWS3p2rcs65k4+Hup67esvN3G66tpmvCEBTt1j6qqZ8cXULE4+T/itWOSPnfOsUKh0BzbtgFaoiRtDBsyU/7wu2makPq9EUwu+MSVlJQMmKb5NBG9CQvE0Wj03InkPjMdwzRNRwYXLGV422HhN21YlrWGc44FXDBlvq+q6rsnyCsYR1iEfV7K8gIYwvk4XpE9tm0vZYxd7mIyTwjWYn/DMH4Pad04APeCBIjGeOZmOmf37xL8BptpBdjFjLEzJyNTPN4x5RhATp3ihy9pmvbpXPoozxsL+cJ/Ef7C0oMUPooiDMP4NzCrkOL4NTpX13WwNUVIEAigC2JzHLCoc36TktUodgAoljMDK915pEigC8Z6Nue7YcOGN3LO4U2aVkMD/sjX33q1/ee2p8Y42HNG9Z+7siHVfxvjze3peLuqqo4fdbJL+7r3/X7Yjo4qJtH86jPTgjNeh3zatn1lOn9kFxNUtLW/d+eNT23/DgoyAIiNG1YH/8uXb9mc9N41TVOAlHg5+vKXvzxywQUX+C+4IGEbvnnzZr5nz57rJgPWSqYeGO46Yyx57i4AC3Pcm3KRZ0+RKxZ9xDx0IuZ30zQBdOPeOMo5v44xBo9VzJ1ZFaWYpvmmuLw65kbEhNKvKYz3cceou0+QfrVtG89HMc4YY+dMNF+6B4C8zzAnIudJaXj3NuFweH4sFgO4hcKOp+MguuPfms3tM+E2YI5blgUJ+rNkMRbeppdDzllV1UtT5cHRmFRIwPPLKZB4RNO0m467M+M0MDQ0dImiKFAhQIzxiM3muE5xk1MgZpomxhPGlcE5P889L2bTXigUmm3bNu6hGfBw1XV9lMqIZVnfg0VBvFDmCGPsbFVVO7JpV5zgK+O9PRqNwrd22LIseOCCuZ2VzLZhGDPlcwEA7280TXuDbBvMXYwlfD9qzs+2fxs2bPg853zU3F1bWxv78Ic/7FMU5Suqqt6ZqS2XysIuvF/V1dU9FVeyuMy13whjbEl9fX1Tpra8370MnMgMeIBt7tkEUzaGRZyREXrxhRfohRdeEFKK7V3d1N7dRVPLZ1F5TS3Nqp1L1fPnUfW8eaTquvDBYkxJAL8SsJWru7l3wtvDy4CXgf/TDIBZ6wC2TMG7MBfedh0HD1F780Fq29dIrXv30NEjHTRr+nSqmD6dFi5YQCtWrqRly5eLxVz41ebljVqC+j89J+/gXgZO5wygGKujo4M62ttp5+7d9PK2bbTvQDMpwSApQZVm1tTSAmF9sIIKi4uoaEqRKLYYhvVBNEa29Kn3nuun8yjyzv1kzYAjXyw8a/0+8XwPh0JkokDz6FE6sGsHHdi5g452tFNk8Jj4rFyxglatXEmLFi6kqqoqqqyu9p7pxz8APMD2+HN4arVQV1d3CRilLg9YcYKMMTCwrm9oaLBuvvnmS+O+hr+SnptOAqJYcKuvr8fi77jhYvt1xdtcfSJAMNfiqNPX61RVdZiwOV8g0zQ/F9/pHsmUOtO2bcGylQ39RNO0d+TcqNxBsoux2D2HiH6haRpkanMKy7Ju55yD0Tzo8/nODgQC+1wAbqdcIM7ZA9XphGVZXwFjSP77KrDvxuuglFaEdyaYMRMu3LsYaQdHRkZWO3Kh0kdUsHc551i0xWKzIzudEaw1TRP+t++NA4tttm2flYtM5njn5WIXW5JpCHbTCQnJlgJYizGAmBQjOAVUbrFte01hYWG36zomPaJTATjJiAZYi+s2iukspSoBAp8waWkpgf4nCQDnDPBs2LDhA5zzLeNdgBkzZtCF155Bz7WktXH95N1XNQC0FiHZ7WDbYV5LW2BwoLvp4bAdGSV3rucX/q6soAzz4yDmunRS65ZlfZ9z/k7nWIyx++9/9g74NE/ocx3po7Yv3tgAVqOIoaGhbyuKIgDAhx9+ODZv3jzf5Zcn1JQff/xxvnXr1vds3rx5MmzsMp/P57ApN2maJti8pmluhCemzMm1qqrmxNo1TRPPAwEKyQCb++xgMNh6PDeNaZrw396MNjCG42Pym5JFP0baO91xDMOApDnYigDzJ/S5lZLuuCempAPhnPYNw3g/Y+y7Mlfn2rZ9Loqacs2dlLsGIxk+zWnl9SX7Fc+LGumxfH4unq2Zcu9IpcdZkU2MsR4wfCcq+ElRMpj03JWpX677AB7TACsdFYJRHrHZtOO6J4Vvsd/vv4oxJjzT8bzRdV142mYbkO7Py8uDmsOCdJ7mpmmiOAOApsU5PycXMFgy3x0P3DVguJum+b/xAqc3MsYao9HoOZkKsXp6egpVVUWxEd5b4MsNhruR8v2k3j3Wr1//+rhsP/qXVGIpLCyM3XnnnT5VVbOyYDAM40HGGADuY2Cif/SjH4UiyChJecbYvfX19XgP88LLwD81Ax5gm3u6Hd87OxajtrY28Wk+dEjIKDbu308xLPYEghQsLqaqefOocu5cmjpjhvC/04uKMREL4URHIlnIIydoOV54GfAy8BrPgJBKxCfp7sLIHBokY3CA+ru7qH3/Aeo4sJ+s/n4aNobIb8doXm0tza2ppdlzZicWdSsrxaKuPy9PMHS98DLgZeD/PgNQ9zp27BgNHjtGBw4cEIVY+5ubqffYMeobGKSCoiKaXj2bZkDutLKCZsyaRUVTp1J+foDyCgKCjYf3AnzEe4JjfeAZ3P7fX1yvB14GUjMg3rvhP534AKSFRzUMqYVHdXSYjnZ3U3dHO3W3t1EvPm2tRMNRKtZUmqJpAqhdtGgRVVdV0ZSSEiouLvae6cc/0jzA9vhzeOq1cPPNN69QFAWLcqnSx9tt237Dli1buurq6iBP+eMUCWXIxa5taGiAtF3aiIOhmA2wkAlWC2SRjytM0wSwmlzYm4wXrLsDKd6FYNXmMcawYIrISn5zvBOSABtAK8ghgwmKxXfBMM023Au6nHOxeG2a5heI6DNgC2WSLs50HMuy7oA0LrYDQ0jX9cfH2ycUCl0U9xEEQgYW5oRsHZd/5ID0jxTMGTC8TNN8CYvfjLGv2ba9jTHmHDMbsBbnjfO3JGC5K9M5ZvrdMIxvMMY+IrebELDO1Fbq79KnF2MAi+kILKhM6CBEAAAgAElEQVQDJMmZEewCyY7FYrG1RUVFjc7x3OzZ1HtCSmViQR8ewqN8eVMAmVFAbq7n6uoL2GgAvEvjMp9jJJuzbXccr+3k7suWLYtEFhx8KjRsjpHj5oyu+9yVDU9I31oUB4DtulNV1dWMMUjRJqOlt+U95ojxvcQSYiIK8wv/UlpQBonxY0R0aTrZWhczztlt69d/d/unOGeQ1x03YhZZzFaW3nPDpkPYyDTNBiIS3rtPPPEE5Jz9116bUA5/4okn6C9/+csHNm/eLADDXELKvKOgZjXn/A+apsF/M+buN+f8/bquO37GWTXv8l91tgf7GP6iWXvfpjvQ0NAQCoMgs44Xx2vh2xpnmK6JA8tZSdhalgUvbIw7sCAf1HX9jvFOSLJYUUQxFSCcpmk3pJOcNQwDgBXmPIUx9nbOOcYOCloAYH1G0zT45GYMKT8NINlRG4B07rB7R3m9sM2Z8fHQwTk/S9d1nPsJibhPKiwQwKrvjRdj7ZFevOPmlnOeZ1kWAG3hFx33h/99MBiEEsJxyV2PdzLx+wBANtig+G/G51G6dtzFVz6fb+3w8HCVfLfxZXq+pWuPcx6QOcA4/LNUiUhKrrukt2Oc8zfmAgbLQh48v0od5rtL6aIXTO5MMtuc83yojUD2W8qHr8GYSfn+JfnMyendQ1piQKFBgOcIRVGEb21lZSXUHdZleo4ZhvEJ+O86kut33HHHPiLCc8v9rtnU39+/7IknnnhVxtUJuXm8Rk7ZDHiA7eQvLRZkI+EwhSMROnz4ML3w4ov04ksv0ZHuburp76dIzKZZc+dSxby5VDGnlirm1Ah/W1Tto4I/KbM8MpwEcQHcYuHICy8DXgZeYxnA4i5jCaA1P1/cp/C1AzjT1dFOna1tdOTQQWpvaqSOfY2k5vmpbMoUKp8+nZYvX/7/2fsS8DiuMtu/qiV1d91q7Zu1WJKX2M7iQOLEzkI2skA2lpCQEJaQ2FJC8CPbMDC8YcIMDDBsAwEGy2F5wDAMTBgIMwwDgQAzQNgSsjqJN+373lXVrVZ33dfn6la71GqpF8mJ49T/pT456qpbt/6qurd1z3/OoZO3bqW6+vp5v1pdn18knv9yeYxdqNcdLwMvzwyIOVlYFyTEnA6fesgj73vuObGZsTnyl5ZRoKycWjdvorbNm6iueS2VVVZRWWX1vHzq3Bwl5uZS4O08JOS95y/PJ8q76mM2A7JwEu+mUL9RVSouQRFViZA0D09PkzEzQ70HD9LhZ56m3v3PUyw8Q3PhaTGvb9y4kU7YsIFaW1upta1N2BsIewQflHS8OX2F990DbFeYwOP28FtvvbUxCYBBRhKSsO7oT8r5Xn7//fc/0d7eDr9LwSxyBT4/HaBupuRYlnWNbdv782GdLJVk1+Kos8vtjDEwxQoKtycdFkxt235aUVJgy38wxuB3WXC4pFIP27a9PV8maDQaPUFKY5YqinK3pmmfNk0TLLx/QqdUVT0/GAwuy3BervOGYbzdYR4pinKXpmlL+hIbhgGwB6zj4HJsNJzPNE3IZX55/vuZcq6maWBMiTBNE6zJWyDHyTn/oqIoDli0izG2JKMSx1qWdT3kqfHvVfRYdaSZ0eyyjLx8HwS52A9pTwF4AHhK5vD0fOQyXXlzJLGR03Mko0p8HA6Ht6iqCplVLKx/hDEGUNvJN8APfCb8qKXsaUpC2TRNgMlY7P+Npmm4x3kt6qfnRBYpQDr0JFmkcP5KGIK7du26X1EUPC9LxXuarqI3EtFCX2xOIzZXrviLiz8N5hve4wlFUV6haVqvu6FJY/LUEWvkT3F7LlXiXVpc+khloArAGuS6LwyFQouKAkzTRJ9Sz6uiKFYsFjv5c79671dJSeuL64RY7+AResO9b+4UcuumaYLZKvyXf/3rX9uHDh1S3/rWt4ovOz/60Y/opz/96bs6OzvF+55PcM4Vy7LgTwtG/z5IFcNT07Ksd3PO70NbbnnkXNt2Hy+PSaCoJxQKORK2uTa1YL+0sfguzjk8g+G3nBMYnOYj/CNN065cyvPTsqzmJHsXzyjkYrHv1QCy0ztuGAb8NvHuwLMUUuO4RgCqGAP/Vdf163O9WNM0kfN3w1fatu1T3Mx4tCF9TDG+wk94RhZkLFkIlet5nf0Mw7hbsoJRKAJ29Ouz5TaNPf64BP2gQLDqATYo2KXJ8X2TzMf7dV3/WD4nwncNzjnepznI5XPOMZZhfAPbOmdJduecEmQHOA+P8Kcsyzq7pqYm7MqpA+YDDM4ob71U/znnRVKaGnPDD5MFIVcbhvF+RVH+Hur12XyXZY7wjmMcwXuCwqhtgUDgoHz3nd8flM/SeD653L17t392dlZ4zrqPu+666+iss84a4py/Utf1oeXadH0PiHPOr0CxWXt7O9jzYNG7Y0dnZyfeRy+8DLzgGfAA25WlHAu0WOSdmJig/fv30/P7n6fu3l7q6e2n8clJKgmFqCSkU+WaBqpraaW6prUUqqgQbNuSQCBF3bdtAD/2EUaOBIdW1jvvaC8DXgZWnAEwbwQDRyVVVcTCLjYUaxhTUxSenqKh7m4a7O6micEBik1P0ezMFNVVVVFLU5Ng3rStWye2svJy4X3pySCv+K54DXgZOKoZmJycpLHRURocHKT9Bw6IbWR8nGYgkTobo+rGJqpuaqTapmaxAbgt9vuF7yU8MOFZLxi3UkHD09A4qrfLa9zLQF4ZSLFqMZ8r83P6vF3JHEUtk8aHh2lseJhGe3topLubJocGqDQYpNJAgBrq62j9unW0bv16qq2tpdqaGtJDobzO7+28bAY8wNZ7QJbOQHt7u6YoyvfA5EzbCwzZN+7du/e/29vbP58EMgByueNJv99/7n333QfG7VGJNF87nCNndlOmDoFZWFxcDDYWpCf/n23bX3fYXSthBTrnMk0TEs2QUp6WDFMwS3IOABB+v/+PkANNslG/pWnajaZpYmH2B2hEUZQ3aZr2QM4Npu1oGAYkFwWTGExXTdMcSeRFTbr3BRtX13UA9xlDMtIEw1BRlAVS1S5PUyxIfzSJOf+tbCQXsPbspJylA/zexhj7UqHX7rpHAEfglYoFp2UZeYWcyzRNMPOcdwngwTmZmJrZ2jZN86+dXIHlp2ka/JZFSJYWFrtb0r2WZ2ZmqoqKin4tQZCnY7HYufA+dh37raTs5g1EdHBubu6MbNKb2fqJz10s4EOJROLM0tLSvICCTOdob2/Hcw5QNmOAvd98tQL2P3x9UxHyl3e9fftftAaKNFsWNwBsSwUkasdmxw5ZcTPlhVvmL/9DRUnFGfCi9Pl8F0B+PP2k8j2Efzc8dm385Jy/49M/v3s9KQu9HtOPjRn2vR++4f4PyfEHz54A87u6uuhnP/sZ3XLLPDb9y1/+kr7//e/f2dnZ+Y+55D19H8uyPpoErOAtOaYoyishRW8YxtsURfm63HcBsJ/LOSTbX7BNnf0LYS2mnysSiayVHt9g3YlCD1nUgT/0Xp0NDAYT1DTNh5KA6nlJ8OpRqWSQkcEuJerxvmDcf0jTtCsyMUble/W4ZAJ2qqr690kPY0hLVzu+qLnkDPsYhvEWSHETUUIWsCzyB3exXxOqql60kkKcDM/CGzjnYszAGCHf+WVzaxjGXyqKIgDTpOT385CBXo13OVPO0tig2OULjDGA2zmHlGDH++1Pyj3f6PP5/te2bcigg+X/XcbYIhZ+tsZdHs8DnPPT3GxnN5ifXiSTrV18blnWP0gGeXdSjvzkSCRyBef823I8gcqD48G8ZHOmaTrfxaIAqB3Jdtfvh1VVPbMQmfJMwOq2bdvoxhtvjHDOd2QrwDMM40Zpc4A1mmsYY9/v6Oi4JOmr7sg/O9fV2dnZ2ZFLzrx9vAwcjQx4gO3KsurII8/OzhIWeLEdlqwcALdjk5OCbVui61Rev0YAt/C2bVq3nsqrqqnEX0IlAT/F4YEHZk48MQ/aOhLJXqX+ym6Qd7SXgZVkQEolCuZMURH5VB/FE3GxsDs1Pk4D3V000NVFoz09NNLTLSSQayrKqKa8nNpaW2jDho3U0tJCZWVlAqz1+/2CgQNAxwsvA14Gjt0MRKNRikQiIAXQ0OAgDQ0NUld3j5BIPtTdTWogIKwPymrrqPmETbR202Yqr6qisvIKCuq6mMeF371k4eOnx7w7du+317PjOwP4ru4E3kOf9KiFvcG82oVCM1OTwqsWYO2gnNsjUxMUNw3yzcVoXVsbrW9ro6bGRqqvr6f6ujrSNI2CmiYKsbxYtQx4gO2qpfI4bqijo+MfOefwHEuP93Z2dn6ivb0d/mPzmp1H4lednZ0LWW6rlKNwOHyiZBCWoslsAGMup3WxX/+YlLkEswVAKADrnweDQSziF8w0dLGpsJB6oaZpixbos/XRBXz9Ibl4e6ZlWWdxzsHwCiiKslvTNCzWFhSWZW3nnD8MphgRfZ0x9o6lGnKDxET094yxDyy1b9p9+gBjDGwhEZFIpDUJ+j/BOUcJDoCqK+RH7Ywx4Vm5VLg9VuHlq+v6XQVduOsgwzC2KooCmWCAdT9gjIFxtmphGAaAkRQDLx1ozfVEy7Gg3Z62yQX7h8GeddqVUsCQM4W8ardcZE8xolyy2hOQDg0EAgdy7dMyz8oXwFIGSOjz+c5ajTZxrtHR0Z1f/vKX90KWZ4kYrjvLd21xdWIR23xL3Wn02hPfeo+u659yH4uCiDl17snx2bGUj2y5v/yx8pIKyJd3qap6QSY5UsuyzuScg7WHbyYABcG2/M5nfn7HHq7My/kuFYmo8p0PXbvnzVKOF8CF8DQ2DIO+973v0dvfDltmokcffZS+8Y1vvL+zszMvhqFzXhdACPnec5O+2X+U0u8AvrFKkvKyzfWeSxY3GHcpcBvS9Iwxp+gi16YW7CclwwGErk/KBf8YY5yiKMJ/OFcw2OWV3Z1IJLaVlpaOZerMxMREmd/vB2N2S5I1+YiUt100zsv3CvuBXfhQNBq9JhAIoLhnA/xeI5HIdrCVc7lgCewhb/6lxu00Wfq8mJrZ+iCfV8FeBCtYUZQ349/pxTTudkzTBCsb7Gxo2gwkx+szGGP4ueqRxgZF+w9qmvb6pdjRmTqAucW2beS4GoVAiUTiUz6fD9eMZ2qRjHEuF+GSVp5KJBI73PLzadLbeTGt5ft+qaIoYDnPcc7P8Pl8ZbZtw1e3OFko0sEYg0T6smEYBhjfeE8gxXylruvCzNv1+5yY6ZlO0t7eDk/uBX7Za9asobvuugveNlktAyzLehOeNTw/KGTRdf0bmeSVpdT5ps7OTsjOe+Fl4EXJgAfYrn7aIaN4AIyc/fvpmX37aN++fRS1ufC/0yqraOPWU2nD1lOprrmJ9NJS0stKKSEAWwBB84AtZFZFeIDt6t8gr0UvAzlmwGHTzksdQspcpYhlUsQ0abivlw498wwdeuZpmhoapJmhQXzRpZNO3EInb9lMmzZvphM2b6bmtXCk8cLLgJeBl2IGALSGZ2YoHJ6h/c8/T3/605/oscceoynTpCnTEhLJa7ecSK1bTqL65rVU19REFdVVkpGvirk8Hp8v8vDCy4CXgRcnAwBsUwUTjrVBcZFg1vLEPBN+uK+fBnugltFF/YcOiq0oEaeygJ+qS0P0ileeRq847TThQx8Khai0VMAyXqx+BjzAdvVzeny2uGvXrl2KomRaOPxeJBJ5ezAYxAIhpFTd8a9JP9ucZSJzydzMzEy1z+d7zMWeW9Y7NZc2XYDqoPT0w+KiJhd3L1kJWOuSNUQpy+sZY1j4zissy/oE5/wesPxs2z41KUFc6fP5APqWY5FW07S/zKtB185SZhmL2eVE9JMkK+fyTHKgOMSyLDCzAM4XZQNnJCMNoEYjGMuMsZvcfYRvLRG9Iq3ftzDGlvXmTPNYhXzpVYqigNVYcBiGUa8oCvpTn42RV8hJTNOEhC2kq50oiA0uPT0B7EGu98uMsZSUJOQ6I5HIT5Jsv4uSjLnnTNM8w5HrBGMtEon8t5SVHZHgaQrtdDGdY5KZlXdBQXpeXFK5AMDOZowhvysO6c3789nZWd9nP/tZIc2zRDy89nXKXtvm30r/nCv0kb+5sjMlE438zIRn/mcwMnBmgs8vCpaXVDxX7i/flGTn7U96dV6QCaCSBQkA+cs45+OKooC9NzQy8vyWbzz1pQeJ+KuW6pw9S38me3L7X1zxNbC6v2Hbtu5UmAOsveqqq4RE2NNPP8337t3bsXfv3mWLGJY6j9vLGOCcpmnfMQwDvqMC0IFftKZpb8vnxsgxGKCqe9Xlq4wxSJ+vKEzTBCsSXsG/5Zx/weVn/deMsQ9na9w0zQ8lWYmQvV628ECCsADUt0sf6VcpimJkat/FjH8sFotd5Pf7H8B7htoByVgU3sPZYnp6urKoqAgszxZHJSH9GLeHeiGyvcv1wS2VDu9qzjnY3Brn/K90XYfCwaIwTRMFHlAygE/5eCKROMcNVma75nw/d83FAJR/qes6pLBzDoDwgUDgkSQ7dXMSYH9A07SbLMtCMdK2TDLGuTRsGMY7FUXBvBRRFOUid8EVCj0CgQDGgJMK6W8kEoG/N5jbZQDwE4nEzwAuo5Ap17ndbQ0A72vHSiDNMuCSfPx0nbx0dHTg+wbmA9x/EcFgkN99991KVVVV1nnMNbdgrBGFZXfeeWfQNE0A6pDJTwV8qvfs2QMJay+8DLxoGfAA29VPPeSRR0dGUlKKBw4epNHxCZo2TbJiMaptbaPallaqaWqiqro6qqqvpxJ/gEpK/ILFx21OnM+zcxzJ5dXvpdeilwEvA5kyINg2KuSP52US4W8H9ntsNkpRK0Ljw0Pz28AAjfb1ii3gU0nz+aimooI2nbCRTjjhBGpoaKDaujqqqKz0Eu1lwMvASzQDmIOFV300SkNDQ9R1+BAdPnyYegcGqW9wgIzZmABtS0rLxZxe19xM1WsaqLS8XNgfzMufz/tVJ2QxlmD7uRh/L9HUeN32MnBsZ8ClVIN5XczpLoULvIeY18OwNpicouHeHhrq7qLxwQGaMwyKmQbVVJTT2oYGamlqpLVrW2htS4uY0wOBgNi8OCoZ8ADbo5LW47TRXbt2YaEfUooAM93xuG3bN6iqCjDv5LTPPt/Z2bl7NVLCOfdbloUFfSy+CoYQY+yGfNg36f0wDOOtUqoPHwFUgyevLsFaXG/BHn1pbb+bMQbGYV7hWvAEOw6s2gFFUbDoDy/SgqQdnQ6Ypok2sHAqfmqadt5S4LRc/P0mwEJIN+q6nu5dnLouznnQsiyAwKdALpQxBhAx5QlpWdbHOOdukBlg9s5sYC2kTi3LAksUQMOTmqZtVxQlo9Rprkl2s1LBPF2OkZdrm+79XACS+PVSQE22tt2enpJ19gY3UO2S64R39GkOwCi9MMEWh4dnOJFInOX2YJWAnmBzKYryRk3TIO27onBJBOP7+NWMMfg+rjhmZmY2S6acKOEaGxv74Uc+8pFTpR/vovaTz+HHm65WbYX4+9M/5FzZ+TdX7/myk5+x6OiVxtw8XlfhLz9YVlIBNt4ziUTivEzSr5JVh2ccBQmDiqLUADQHE/cTD91xCRFPAcKLzp2gKRYMXXzbuX8LgPNdkA70+Xy8qKhI+dWvfkWQGoWkyP79+xNf+MIXroD0fCHJi0ajGxKJxO9xSY5kfCQSOTcpZwvQH2z6vJnk0ocZjGIxBsv4L8YYgOcVhWEYYHxCqvZActx9ryPbC29gxtiubI27gLWsSgaWZQGwvAiAPCS0l/ITN03T8djsA/tRygJDgQDjzquSvuYoSskpTNOENPzFRAT/1x3pY62U8QUrPAjJZE3T3ppTwznsJItSMNZDJhx9BpsbBQZfZIylWxqIFi3Lakp6jeIYFLLg5Ti/EAn3HLondnGxQfG/z0Sj0bNyZS475zBNE8/2JY5ftmVZsCJ4bRLI7Oecb8vms5reV9M0UzL5RPS69IIrlzLHvtnZ2bMqKyvzYoe6CpdgPXG7oijiHqEwStd1wX5eLtwFGcn97mWMoWABuYSfrrAi4Jy/Vdf1BQzZbO3i8/b2dnigP+EeX/EH3q233kqbNm0StgzLteOWXFcU5U5N04SceyZJe875l/bu3XtbLv3y9vEycDQz4AG2q5/dOYA7sZiQUuzu7hbbwYMHBeu2q6eHghWVFKiopMqGRmpoa6OGtnVCHrmssoo0jRGneV9cW/hpxY+wbZ2ueqzb1b9pXoteBmQGIJEoZItTWxFZ4bCQQJ4cHaHegweo78ABmhwepNmZaYpOT1Pb2mZa19JC61pbha/dunXrSNd1KvH7Pb9a78nyMvBSzgDn80CrbZNlmjQ9PU2TU5P0rFTP6Onvp4mwSRNhgypRpLG2hepaWqihpZUaWluJ6ToVF5eIYiwUfgjrAyhocBRmzcu0elLJL+UHxOv7MZkBvF/OnC4LsFRfERUVF5OvuIjmYjGxzUxO0FBPj2DWDnd10VDXYTInxqmcMSpjjE7YuIG2nnIKbdmymZgemp/XS0o8a4Oje9M9wPbo5vf4a33Xrl0nKYoCCdt0TRswzG5Jsj8/lwFAWRXQ1jRNsC+ukVkFu/LqpdiguWQeLEQiAqCBLwcAEeGTB7D2d5CTXSFYC09YAFUAOJf1eV2qr6ZpQo4VUpyQz7zeNE1cM9g8J0upZgDKBWmKgBkUDAbB5NkMT8K5ubntbj9Td58kWAumopJNflkCYD9M5hVM3UVyoYZhvFouJAPMQ+QE1mJHy7L+OdlXyDNi8f10t4dgLvc7fR/ZV4BhAFFmfD7f6asl24tzmaaJAgCwa534raZp5yuKMpdPfyWwDpAenp6/1zQNbMCY04aLxb1I9tI0za8mJX3BbgZ7FnLceH5EpAGgWdlSufTZLREMz1Rd1z+ey3HZ9kljbGN3IW3a0dGBcQjAKcCnTHFd01XK24k4ZF3dYXNVeeM9F3z69XP23E39Zp/4rKykvLvCX4E2n4jFYudneiekbC9YhydKGU/ci2Yw4j7x0//zkKKq6b6MC05cozftfvuZd4MdferMzIxt2zYvLy/3YQGztrZWyIr09/fHHnjggbPf//735wwIuk/iZqI7LFoJCIJtqKdLZmfLv/O5aZrp8vfwiEWhh5lrG5n2syzr45xz+GZPJAsn3gnWMREBmP/PpIRz+r1b1IT00xV5zyY3nhxXUcAA/+/u5Fh0jqZp/Zn6ZBjG+xRF+agsdNiuqip8kwXLN9/iBpeH8KSqqq9Ml9eORqPrEokEnuPqJKP7F3i2V5JP97Gjo6MhTdMAsqO44Rkiggx983IFP7KQBc84jsEf5heGQqFfrFaf0ttxyXbjox7O+fYCwFVHyaDHtu1tqqpCIhhjn2Hb9g53oUou1yHfFxQIoUDtVsbYHvdxhmE4nt8jiqKcDl/oXNp1vUv3JetO8J3jsGSV43sV5vxfM8bS1UoWNR2NRtfLggzQVVJWBoZhvEJRFNxvHcoc6fLvOfZRaW9vx/uEuTEVl1xyCV1++eW/ZYydvVw7pmmiGMXxn76dMfZF7N/R0XFXkj28QI5eURQwos/r7OzMa17M8Tq83bwM5JUBD7DNK1157QzQdmRkRGyHDx0ScoqwtrDiCTLjCSrWdbHAC1/bmoZGql3TSGVVVcLXttjvFwu6gmGLTS7uun248uqMt7OXAS8DS2ZAsGols9b5ib/W43EALHGaGhulkYF+Gu3vp+GebuFXG7csYiXFxPwltGHdOtq4cSO1tbRQfUMDwUZhnlnnhZcBLwPHSwZQQIV5HWzbgwcOiA2e9QBtu/v6qYgxwbYN1dRQY9s6WYxVRXpZGWk6/hQVVaWCXOuoaAhQyWPbHi+PiHcdx1AG5msbwaydL8ByCiMA5QpW7fQ0TQwP0VBXFw12HyZrcoKiU1PkSySocU09Na1ZQxs2bKDNW7bQ+vXrRdFFEdrxPOiP9l32ANujneHjsf2bbrqpvKSkBMyVBYt58lrBogAzCP5x7vhYZ2fnIqZbrvlxeWzikIc0TYOvbAq0yrUdZz/Lspo55wBDaqQ8JBhjYJQAgACollEeM5fzSNAKC73QBsjbgw/nCIfDNaqqQipxDQBfxtj7wQqTstNPSYZWQSAJmKqmaT6UBH3Py+ZJKD1TvyavG356y0qzmqaJRe12AFlyETsFhkgp1X2uZyNnsNY0zb9O+m3CH3MmkUhsLy0tfTaXe7HcPq6+zqmqenEwGFzkeVroOSzLuoFzDlaTA0x3zc3NnVZeXj6ZT5sAWxhjf+CcbyKig7FYbJsbRLQs61opU52wbfvSUCgEX2MRLnYvJKPBDksxXbNJVufTR2ffmZmZTS6p7qwMrFzP4WZsi68aaZLPScYWvEUBJmXS2ZrFAmzz1eq3ifg69zkVUuPXvLKjqLl8Aw1Y/X/Si0L15f5yMGYfiUajly3F7jNNE0AWAAt4owIAhX/3Uz/f983tfx589GFO/Mylrq25fP23rzvt3QAg9eeee25KVVV948aNRVNTU2IBsqKigsbHx6MPP/zwqe94xzuezzVH6fsZhvELyFsT0W8YY+dI71SoEwAEBeh/Yb4FKaZp3gspdNe5uiQjfbzQfsrnNFXYAFlUSCEnmZ+12Vj/zjml/zQKWyDvuyxA5Sr6WNZXWb6/Qk4bYKXP56tPvoP/gv/Pdo70XEgPWBSx4NhF0rRp4PpzsVjsrHzHieXyD0lgKYfenWRao8BnfTb53iRYibHC8RVfxCxdyf1OPzYcDl+oqqozbk1Lj9i8xnfLsv4P5/yzqOuBP7dkaguWu23bF4VCIbynOUcaGPpRxthfuQ92qUQYnPOzdV1/MufG54uPruGcO/K/GC8wt70GxVPxeHxHtvuPgiu/3/+HpGLDCW6AV/r3AvjH+/MFxhgA4byjvb3dmW9Tx+KPs9tvv70bYPhSvtDyfYZvuaMm8i7GmCha6ujoOA+e1FLS32l3RFXVU770pS+N5CWVutcAACAASURBVN1J7wAvA0chAx5gexSSKpsEiyb5PUJs42NjNDw0JCQVD/f00uHeHpoxI8RLSohKSqh+bQvVQya5oZHKq6sF47a4pFhIuMHHFj54YnOBtziNx8w5evfPa/n4zkDK005KJc771Prm2e0Jm2KxWZqenKSZiQka6e8TUokjvT0UC4dp1ggLBs661hZqa22lhjVrxFZdXU16KEQhXRcLxF54GfAycPxkAPMv5nUAt5MTEwT7A1hVHTx0iA4cPEQTMzPC2xaLtSjEcoqxahoahPVBQGMUDGpibJi3PJif053CLG8+P36eFe9KXoQMoPBBmWdG4buzAGoddi2sDeJzFI1EKRKxaKSvl4b7+misv48mBwdoYnCASoNBqgyFqLaqklpbW8XcXldXJ+Z1yCCrrqKuF+HqXk6n9ADbl9PdXu1r3bVr18eSkrSZ/FP/nMGfFF/6/2bv3r1YmMwr0tg3j0iwAd6YBYUEgODBCIbcWJJF5YdnHMDa2dnZi/KVNXR3wg1aSRYgGKV5ActS+hfgypkAk4PB4KWWZUGqFqwwsI/OXAm71DCMb8PPEp6EPp/v7EAgkBEYMk0TMqSCVcQ5v0nX9a8vl3DLsu7gnH8GcqGSIbVgEduyrIc456+WbeQM1roWtxOqql60GsCqW34T7GVN0+BbvCphGMaliqL8yLUwDfbutkAgsD+fE3DOi6T/IthW46qqnhYMBnucNqS8LYCIIs7523Rdh2S1CDe7l3P+Tl3XHdAd93JZyep8+ujsKwFgR6q7ICZxpvO6Gdvy8wWSz84xWUDbUTAFm66igfRz+IuCdO76K+97RePZ8CSFesAvgsEg2OGLpLZlX5z3cNq27fepqgowIurz+U79h5/ecQuRDZZoxthQc/LTrzvlFuHb+OCDD/YEg8G1YKwhIpEIvCEhZRoZGRk55ZRTTjlYyH3AMS5QUhQJBAKB6kQiAZC5Bszh2dnZ8/Id49IAJpxmSj7TBfcTjRiGASWC/8K/k0D8Dcmf9zrFCbIwY1kwWD53KGwB+7yTMdaxVN6STHV4sGNMw72DNDiKRxaFZVk7AGgSUQnGBjBxnf/P5Me93H2SwB/mQyg3LPLhhX+ylHnfgblIVdVt6ezbQp8DOQ44jGgAYihCQtHCU5Zlne14XKe3b1nWJznnd+P36WPHSvqS6dg0qXdIWZ+f9FEXqhe5hmRXC0/mpN8qnqe1kNGWz9R1mqahuCznmJmZqfL5fBjL0M4i2wHTNG+R7cdVVb0wGAxirs45pFQ5PL3BdN8NqeYkyxYy2zndf0ivm6b5M1mQkSoEksx/fK+BnHtBhWK4iI6OjkuS/sZQnnCKjaisrIzuueceS9O0bUu9NzjW9R1gwfx+8803NxQVFeH7gLuoBkVG595///0r9kzPOfnejl4GsmTAA2xfmEckNjsrvvfMzMzQ7373O/rD735HB7u6aGImTOMzM9Swbj01rN9IjfgJAKi1lTRIKfr9VAQpRcgjz80tAG4dVuALcwXeWbwMHD8ZcEuRCm87n4+KS0oEK1b41cZiZIbDQiYR28ChgzRw4ACNdHdRsKSYtOIiWt/WRtt3nEU7duygcvhVlpaKv2u88DLgZeDlk4Hx8XF67tln6bl9++jZ55+n555/ngbHxkirqBT2B2ta22jtxhOoaf16Kq+uoYrqGiGVPl+AlaBEPC42gLYeYPvyeW68K13lDKT8aucBW1GAVVScki4GcBsxLVGENTk+Rl3PPUvdz+6jkZ4esibGyBofo43r19NJW7YIRi186Ddu2iQs27x4wTPgAbYveMqPsxO2t7eDXQYgL1en6fd3dnZ+LNc0WJYF31ZHxvVRy7IuWGqhOdc2M8h64tAlJVBzbdftawk54Gg0uiNfYATncvkmHo7FYqeVlJQA5IYP8LKssFz66WKqgp0LT8KMkqsuxhIWwd+u6zokSpcM6VsKqVHEVem+pZZlpUshgq0LAGXZcN9/zvnNuq5D4ndFkQY+fZAx9ncratB1sOwvmNCpv1I555fpur6sTG6m87uAN/gowy8TIIIIKWeMhW6wwj/CGEt5plqWdR38neWuH2CM/b27fdM0wfYDy7Mgn8j0vnLOdcuy8I6C6Xpgbm7uzGwMsVzzbZommFpgbCGWZbNlAW3/XH1u4m2BCt8iJlywmMWvecWtRfWlzSiOuGopX2TTNL8i5XpNzvnrFUX5tpRivu3Tv/iLLm7HBfCYKdqqT7LeuHWnBtmgz33uc4eqqqrW3XILcJ8jEYvFrGAwuDUQCBQMghqG8V5FUT4OGd94PH5GcXFxzLZtgLVrMCbBk3cpv9al+p42BovdFEU5S9O0FQEtUpIewCg8W1HsAf9aMJcnJHAJqdglI02294fJ9wMFLRnDNE28A1B4iCRB+QuWAgWj0egJiUQC1wXf33t9Pt83XbKzP2aMwQ81p+Cca9LLG77u/5Eca69KP9A1F6EA6dx8PHGzdcIlM42xvgsFCfgJBupSBT+GYbxDURRR3LGakuaZ+irZoMg1wHYE/K4FEznXCIfDJ4LVj4IrRVEwxxxKFot9Xx6/CCDP1m6aR/NPGWOXuo9xz3OKorxF0zTBus41ZPsApDFWwrcWLNmPougj1/tvmiakhm/GO473BAVXsl2wV88qVO4c17Bz584tqqrCR5c514Q/8u644w5qamq6gjGGQqRs7xjGhzdrmoZiAdq9e7d/dnYW88Np7gPh2bt3714hleyFl4FjJQMeYPvC3AkArvDLAmh7+PBhsfX09lLfwAD1DgySGgiQLxCkYFk5VTc0iq2sZt7XVi8vE75b8MFDCHlkwbSFXPIRH7wX5kq8s3gZeGlnIF36GP+Pd8rxlzSmp2hmcpKmx8ZopK+PRvt7KTozTXYkQsrcHNXVVFNddTU1NzfR+vUbhFRiUNMEWOvJIL+0nw2v914G8s2AaRhCOWNocFDM6d3wwxwaoinLomnTokColMpq66gcTD3YHzQ2Uqi8gvzBIAWCQSnFPk8LdNi2bn/bfPvj7e9l4OWYAbetgepTUzXYKIyImCZFTEP40I8PDYltemSYpkdGyI5GSPeXiK0VPvRtbbS2pUUwa+vq64VfrRcveAY8wPYFT/lxeMJlfG2XutrdnZ2dn8+WCrmgC5AKi+f74vH4uWVlZfA4LDhM0wSwlQ7QPRmPxy9YSdtgt/j9fiwcQ7o2Iwswl06bpunICRqQG1VVFQDSJ+SC7tmMMTBzCgqXfG48CeJcspQnoWEY98hzJiBRqmkaWIVLhmmaWIgFywgg5SIgVsqxgvnjjPK3MMYAfi0bafd/kSxltuMzfe5mzwHU1HUdDLpViXA4fJLP5/utZGuLNgsFmV2el3ZyUf8KXdcFgwyRxmZdwABzs26J6EuMsdvcF7ecZHUhSQALOBKJ/DfnHAxV+HOCBQxwaMVhGMbdiqJ8Uja0SPI50wmygLYPXt5x9i+eGPjNp9OPZf5QJDwbPu3eqzozSrEahvEZgIoS8AMD7YNJuWGAOQ994ve3XxWaq+k1Z6fTZeDFaepLW+jGbXdQX1/f9Oc+97lYRUVFzV133UV+eLI5F5dIzKqqCub8E4UmzrKsN3DOv4fjIQOrqiquBWBtG+S0Jeg/mE/78h3Eu5vyCM7XvzXT+aRnK4ChSrDyFUUBKxCAK4oTAFxmHedM00QRBCjKf5K+zotY0Ti3u1hkOXlcKdkOMK1NUZR/jsViu4uKin6X/PfGpHf6k5qmAQzLWYbeMIx/kQzdw7Ozs69ML95xAaroZt5g5XL30TWPYDdH8WLC5/PtWIrpb5omJJCFbDrn/B91Xb8zn2cln30xXxYXFyO3kPRF5DQnuM8h7xeeoVYi+qqiKHtdxV1fY4zBCzmvME0TRRevIaLHNU07x32/pdUB5IaRn7/SdR1Aa17hYnlDnhpFBI4v7qIip0wNL/Usu3yZn0aBRSFFbe3t7Ri/8N41uc997bXX0jnnnHO3pmmLxk1nP9M08X3udvn/VzLG4Mcror29HdYA8J53x7c6OztvzCt53s5eBl6ADHiA7QuQZAmyCjnFeBzfacU2MDBAz+3fT88/v59GxsdodGKCovEEldbUUKi6lmqbm6l+7VohkwwPPL10HridX8xFW/PsHLQrx2nx02PpvDD31DvLSyMDbjYteiwkEouKBPMGXnTYUExhTE+LbXSgn0b6+4VUImQSJwf7SSspobrKSqqvqRGedtiwmFtaWkplpaXC2w7tCQlzL7wMeBl42WQAxVgoxIpGIjQ6OkqjIyPU398v2LbYrLk5UkoCVKQxqm9tpfrWNqpuWEMV1bVUUVMjAKFifwmpipryzHZ713vz+cvmUfIutIAMYH7HvIt5HD8Fq7aoSLDX4T8/G43Q+NAgjQ0NigKsoZ4eGu3tJTU+R+rcHFWUhmhdayuta2ulRvjPNzRQdU0NBQMBUVDhzekF3JSVH+IBtivPodcCMnDLLbdUgo1ERLkykN7d2dnp+JwtSqL0aPujXCw/bNv29nyZYemNGoZxmZTfTEn9gXU2Nzd3zkrAWsluAVMMEsbhRCJxdigUeirfJ0OCbfDixF848OjVJVMSoN2VbtAu37bD4TAAHMgcFsHfbymZSBdYG5f7LQvWSlYxAIFqeAjqug5QKxWQ/IxEIk9IIBu/T3naLXcN8HUsLi4GeLIhKWf775qmXaMoClQdCg4pRYk2K5IA468YYxcrijJXcIOuAyUABR9NeAc68XnGGJjReYVLchPH7WSMgVElQrIKwUoDa+9/pTw4fCnhe3yyz+f7jQSMH9A07Vp3zlyL/Rklq/PqpNzZxRCck3KmyMGKQ4KPDzglYemSz8udYDnQ9sILL5x75XknFn/n0QxDD6fnEkSXfujqzpTsNM5jmibA2Q+haMK27StUVcUzCaBl0rbtTd967LP/NjzdAz/oRVHB6uhNr7yVfvvw75778Y9/vAkg7d133001NVAnTt1TgLVgfRbMWDUM41RFUZB7FE3stG37QVVVwWpDX/sURTlb07TefG4MxuBAIIA+bXEd927G2JLjdi7tT09PVwIIlX2Djydkj4WUcRJwu1TX9Z9ma8fFdu6ybfvMpeYG0zThp+2AYkt6sUqZcHhYb5My9FcDvJM+30OKomzTNC3lx51D/wBeAcSKSnn4BUC8W7I8qZyw4py6+2NZ1hs553h3EADbIbkLIPy8ZRQVIAMNhiaen+8xxq7Jdo2Ffi5zjXNBBhpxL2MM71deYZomnm+A6D9PJBK7kz7kKBpCcVdeTGjnpC5liz7IFLtZyHLuwDMLSd89jDH4LucVlmVd7/JBBhP+H2QDOc2JpmmCof2gPCYFcJumCZYqCnPyfk6dC5AsWOQPz0oqzjzzTLrhhhu+zBjbudTFWpb1dYzPGCpt277SXQjW3t7uvAfuwx/1+/1n33fffbN5JdDb2cvAC5ABD7B9AZK8xCnGxsbowP79tP/AgXnWbVcXjU1OiMVd8vuF/13d2haqbWqmyro6qqyrpyDThESyWJBKALBNSLatx7R98e6kd+aXQgYWMnDmwVVRRGHbZBmGXNQdEkDtaF8vTQ0N0ZxpUNwMU11VtWDeYNuwcaPYhKedXCR+KVy/10cvA14Gjm4GjHCYZqanhV/9E08+SU8+8TiNjE/QDHwz5+JUXl9P5fVrqKqhgWobmwTbloVCxEpLpUzyET/beRUNLuRdUaTlhZcBLwNpGYCnLBZOXT61pCqkKCrNRiKCVRuemqShnm6xjQ0MiHl9ZnSEKkIh4VfbtGYNbdq8mTZv3iSAWszrug5XLy9exAx4gO2LmPzj8tTt7e1/IZkjRdkukHPevnfv3r3p+6V5tA0mQdbt+YIN6W1COlFVVSy4ukedpxOJxAWlpaVj2fq61Ofoq2VZYCWBlVOQpx3atiyrOSmzCuATC8IfhIypA7DmA1Zl6qfbJ3A5mUvTNME8BgMZIOYb3CyZTO0C0AkGg7/jnG9OgtU/0jQNbOD50nYZaSyynBam03wd4Vl8fr4+wOn9lQAw2EMtAOkjkcj2qqqqmULvu/u4cDhcq6oqgJFm1+9/mgTg4Ke4IB/Zzic9PcFOUiFtq2na+5xj8KxFIpGfgM2a9Pt8DpKyDpMqEomstW0bYHQdAIxgMIjiBAHkIkzTvFyy5/AtF2yuJaUts/XRdW8/iucJ/885v1HX9W/leuxy+7lZ0HK/vAGd5UDb66+/frxuYxl/4M97MjFiH7eJLr73qk4xJriANeTydT6fD7LCAN8gGfr6B/d9Y/v+wUchtbsomL+ULj3xhrnv7Pn+E8PDw6djh127dtGJJ8I6ez445wkiurwQyWynDcMw6hVFwbONn5+KRqN/5/f7Ad4CaB1VVXV7MBhcVl44vfNyXAPbcN5kd56l8ilN0+5Z6T02TRPj8JnJ68bziufwXtl+Tn6jhmG8T8rITvp8vjMDgcCBTH2yLOvNDkAGf9ylfKrdPsnO2OD3+zulz3fexQ1ScQBAd3Gm90K+i5D+xTu+Kjl1vZNncs4FCzQ5J6EPAhS1bfvVoVAIIOmiSFMGeELTtB1LyYKv9N7LXGN8w3yJZ+qbmqYB7MsrTNME0H9NMr/74Ufs8px9SvY/ZyY0Tmya5geSxUwfhjdzIpHYUVpa+pzToTRP2x9rmoZiqrzGdQn4wmsZ5i97IKcsZZw/oWnakr7Xrnd8q6IouJ+QD089M0nP679UFOVjjgS6u9/5JLS9vV3k030MGDO33nrrI8nn5rxMhU2yUA3P8cXIGxFd5GbGd3R0XM45B8Dsc7U7EY/HT/nKV76yyE88n/56+3oZOFoZ8ADbo5XZ7O2apknwvwNw29fXJ7aBwUEaHR+nkfFxUgMaBcGsrayi2rVrqbZ5LZVXV5NeVkp6aalYlMKGEIu7coHXYdxm74G3h5eB4zADEtzAH3/zIC2YN0pqUVd+R0wBtRakEkdHabCriwa6DpM1OUHR6Wmi2CzVVFRQTWUFNaxZQ83NzbBKoKqqKqqurhYyyJ6P9HH4/HiX5GWgwAzMzs7SbDQKQgENDPTTQP8A9Q8MUN/AIA2NjNCsbVPU5hQoLRW2B1UNjVRZj2KsOgqVl1NJiZ+KS46okQGwRWGWM7eLuZ5zT0WjwPvjHfbSzoD72XdAWvET34VVVbwn8J+Pzc7S1PgYTQxD/niQxvp6abSvj+KWScWQv1QVam1eSy1r11JTYyPV1ddRfX09aYyRFgyK4gkvXtQMeIDti5r+4/TkO3fuPF1VVTAz3QBWpqvlnPN37N27d4E/qksKFZ6tZy8l4Zhr+iRYB0BtneuYJ+Lx+IUrYdaiLdM04al6E/4tQQH4WuYVknGExdit0tfu7xRF+R8JLv9fxthH8mrQtbME8rCAX58E8/6JMeb4gS5o0jCMT8EDUH75yYnlZlnWzznnF0pJUizqgsWVCgmYOPnICazFwS7v1oPxePzMld4jeZ8gDQt/zBFVVc8IBoMLWJSF5hfSniUlJWDmwZPQiYJkKZPesgD10JaWSa7Z8S5Mv4Y0Oe4/S3lYw+mMlPIEcxvsuVsZYw7jsNDLdgOZaGOBh27BjYKOGI2ud3mGoqlOxphgX+YbErSFn/AROivQA5+Pbr/9dopqEz/50dPfXOBRKZ5/4r8PT0YvuveN//Qmx88T4Cxj7AemaQIIBaD1zSdHfvvVRw7+7GfT1uJ6j2JfCZ298erZBz7/H33RSBRyv3TJJZfQ5ZcDNz8SUnIcYElBkebj+mA0Gn1bIBDANYMpBwbwOaFQaF++jbtYe+LQ1ZIPN00TzE8wQJ9XVfWLkN6V7b9P1/WPZ+unaZrwXhY+p7ZtX7iUrLt7v0wy7e7zuOSuxdhg2zakdAWIDK/nbIUr7rYkexjAHGRlM0mSv5KIMLYD8P83xhg84FclwuEw/EcxzoFlCoUHsPBx796q6zpkaReFlLzGM435YVxRlFdomta3Kh3K0IhpmvdDkEN+tKzv8FJ9ME3zrzDmACTknKOYBwoEeN57OOeQFYclQc5hGMbbFEX5Og5QFOUcTdPA3BWR5mn7B03TLkif57KdKM23FkVZ8Oxdkyx0+rau6zdkO14WZED6Gc/Ug0lQ9HU4xjCMt0C6G/9e7l3I1n5HR8f/TRZoLLCJgALAHXfccbi4uPj0TH7kExMTZX6/HwUdZ4HZK6XGU+PMrl27oF4BYN5tdmMrinLhnj17MMd54WXgmMyAB9i+eLcFi0+JREKw/MDIwdbV1UVPgZnz1JMUtqKimlQJBKlxwwZq2LCR6pqbqaZhDVXV11FxSYBKiv2kqD7iifg841a2hzY9KcUX7956Z36RMuACa9GDeQbsPJsWrHTV5xPvibOoOzE6QtiGe3uo+9lnqXvfPqJYlIrtBJXrOm3dupVO3bqVWiBluqaeamrr5tuCnLKSEi97kS7WO62XAS8Dx1IGBCNWgqyzsRgBwO06fJieeeYZenbfPurp66Pu3j5K+HxUsaaBKiDB2tZGDW1tVLOmgfTScgqVlYlxSv5RRpBcTszNzbNtXUxbb/w5lu6815ejnYHUsy+KsJTUnJ6yNoCk+NwchaW1wWBPF/UfOkiDhw/RpLA2GCBWUkwNdXWCVbv11FPplK2nUmNzs7BswyaklWX7R/t6vPaXzYAH2HoPyNHJQHt7exkRYTERvnjLBRbx3rJnz55/dXYyDOOdiqJ8WHp3YoFzReECFp12Hp2bm7s400JkPicyTRMyjpBLxZeG9+q6Dq/ZvMPldfiUbdvXq6oKwAWLugVJLzodkIuqWHwGpe/7jLE3ZOqcy9fUVFX1imAwCHnnZcMFHnZLyc8Fi+SWZV0n5ZzRTs6gs2maf0tEfw2wyefzbV8pWI+Tm6b53SSA8aZ8/DGzXb+850HLsh6SQLBzyDC8SPMFhCVwAsZhDef8f3RdXyCx62IVGpzzcxyvUwn2P0xE24noMOf8LDdgEYlE2iTztnq12HxuaU7O+Xd0XX9zLvnKtg/ALp/P94iUQcfuK5Zm/ehHP3rGyMjIb0zTXMD4LykpmbVte2Pta2PrVVKRvwXB/KGnOs750BbxNUhR3gJ2pmEY71cUBb6TA+PGwHm/PPxfzxwefcoNSKTa2LHhisRDX/91bGp8CiA5nXDCCWCrLVjQ4Jy/U9f1r2XLy1KfS7YivI3BggUz8izLsjB2gFU5nZS4Pa8QT1zLsnZzzj/nOi+kt1+9Upa7ZVmf5JzfLSWQAbo5hQPLSq46/ZCAJIArtpw3dCQSOS8JVENWuYRz/n5d1z+2VA5dksmCSauq6okA0rC/oijv0TTNnYdlbxXuh2maD0sZ5Ucl0zMluS7l4/8kx/ZVUQ5wOpTmaw3GMaSwl52XJHMUYw4KmSBPC+9gFDYdlUjzj/+9VE6I5nMyCcSDtQnJ/vPBipWKA+F4PH5GvgxTl1UAVgNQlOFIDiN3bvWMnkQicVppaSnku/MK0zT/CYUymIqAs8r7/7+MsVdlayitmCvFfnZ7lS9ncZCt/V27dl2pKAquObXSGgwG6Z577jFqampOyzT/WpYF4PghaXNwQFGUi9wKKB0dHecl5yHYLwTc50+ygO/es2fPkj642frqfe5l4IXIgAfYvhBZzn6O6elpmp6aopGREbHA29V1mEbGxml8copmrAiVhEJUEiql0uoqqqivo4q6Oiotr6RQeSUFmU7FJcVUDH9bMQ9KKUV7foE3faE3e2+8PbwMvDQzIBZb0fUFC6/z0z38nrGBURuemqKZyUmaGh2hyZFhmhkbI2tqUrBryzSNqspKqa66mtavX0/rN2wQti5lFRXCs9YLLwNeBrwMLJcBAdpCbj2RoJHhYert6aGe3l6hotHb10fThkkxyPspCoWqq6m0uobKa2qporaOKmvrKKgz8kumn8MenPeud83naQCud0e8DByvGRDFCRJIFcoy6vyczsV3XJti0XlmuxkO0+ToME2OjNDk8BBNDg2SMTFOJcQFs7aqvJwa16yhpoYGam1ro5a2NqqsqqIin08UdHlxzGTAA2yPmVtxnHZk165d75FebRmBDXnZkAV9U2dn5/dXOw2mad4Hj0BXu4/GYrFXV1RUQMKv4EjzRryPMfZ/CmnMxSaehLQgwAIJWP2AMfb6Qtp0jnE8/iQD9lWZZC4ty/oGGFhgKyU9MC/TNA0L+MuGi+E0Y9v2jnQGn2VZ1wLIk438hjF2TrY28blhGO9wGI2qqp4fDAZXzMRJk2TOiy2Xrc+maUIK212QECGiVy3lE7lUe2CAw9MT9x2SrNFodEdlZeW0s7+bScU5v8wtn5tk5YJtCNbhuM/n2+GWh3W3Cx9gxtgbs11Tts8lCxgMQQCRf5Rs3rxAl0znkCw0AKdCwhUew7quA5ApOGSbPx0ZGTn3vvvuw/OV3tYzRUVF22tfG9uWCbRtqTiB3vTK23Yxxu43DOMVUnYYfbvs4f3/+eXH+n4G4GJRvLLlQvuPDz6rDvYMis8gF3bPPfdQIHAEv8gGJOZy0S5W/KCqqudwzu8HeIVXKcnQf3Uu73L6eZJyxfAgd8tl75udnT3L/Tzm0rcM7YLZD+9bsPDhcw1mLeRhv8sYuy5bmzMzM9U+nw9gYgvaYYy5x/TU4fL5RMEJw7yjadpfLtW2aZpXE9EP5OdXqqoaTjIVnWKVvP2nLctyJMInFEU51c1UlcUzjkz1gXg8vn01lAPQd+k1DP9RsPyhHFBORKUA3XVdf88S7xuzLAvj62n4vFB1iGz3zTWGpcZ2yBhDdjjf65dS07jOIAB7+DLDr1n2Hx7NeflnG4ZxiqIoKGjSFUW5U9M0wfZ2wjTNTqiYJ78/jElVhq5cr9fZz7KsN3HOUTDkjictyzrHkbNfrk2HkQ4WK+5VUm1gUNo74Fpxj3Nipmc6x86dO7eqqipklp3PUU27e/duamlpuUTXdRQjLYiZmZnNPp8P0tprkhLxjyUSiUvdlhI7r19NfQAAIABJREFUd+7cIQvO8G674/OdnZ15+7nnm29vfy8DK82AB9iuNIOrczwYf2DjRCyLZmZmxNbb20uHDh+mnt4+mpiepvGZGVL9ftKrqsQiL7xthb9tbR2FyiQzRwJV0E4RbNv4PIPXxuKux7pdnZvltXLMZQBAhsOOEaxan4/UoqJ5gMPm80CtESYzbNDk6AiNwKe2v4+mR0dpZmyU+OwsleuMyhijluZmamttEfLHFRUVYtM0TcgklpQst7RzzKXF65CXAS8DL1IGHNA2EomQ8LadmaHh4REaHhmmvv5+6u7tFRv3FREvKqZAWRnVNrcI+4OKmhoqxzxfXkGBYFCAt6qizM/ljoqG/InL82SSX6Sb7J32qGTAYdPOs8hhZ6CQD0oZPqmY4fOJ77exaFQAtdMTEzQ9MS6Kr0b6emmkr4di4TAlLIuKyKa1Tc1iXm9oWENr6uupvq6eQqWlogDLHwiIdwuSyl4cMxnwANtj5lYcxx3p6Og4lXMOMLZ1mcuMc85v2rt3b0bpxkLSY5omFlux6OrE76PR6CUr9S41TRNAKiSfETkBDpn6bxgGWGvOouhVye8YfyOlHX+raRp8SgsGwgzD+Fcwb4jogPTkW8QMMk3ze/CqxYI0gB5d15/Mlme3zDHn/GJd18HoS0UaWGupqnpyLv6Zkukk2lpOwjNb/9yfu/xH8eucJZlzOYcL6E7trijKGzVNc56LXJoR+7iA9WFFUba5gR7DMC5VFAVsJeTlZl3XIcHtHOcwtwCCnZcOFLvaBbAKyWoAygWH9GHEAn9VUta017bt00Oh0GjBDboOdLGg8dsnotHoq1bhPcW9EEUPw8PD9PnPfz4TaPtfnZ2dl9/7w50XZAJtIb/7was6r7Ys61nJKPvSH7t+1/zowE+uCEcnFl36yY1n88d/dFhxwFosZtx5553CC8IJRVE+qWkavL4LDtM0AVTB/xuT+IVJdieY6ZcRUURV1UuDwSCArbxCel0DCHJ8vnuTz95Zmqb159VQ2s5uYBSy65xz+GRXKoryC03TIKmeNQzD+KVkrj7EGEv56roPlP0HCAlJ4EVyxO59DcM4VYJ1AJZu8/l8P0skEpCOx7F5S/W6r5Fzvgjscqk8QOYfygGHsl50jjuYpgk2MXxEoXKAoslKePfquv6WpZowTRNjiiMH/mHGGFQNjkoYhgE/bTDBxauoquqOYDCYF/gp2ckA7OHT/AnOOfzHhYxvIQxTt1UA5/wzuq4LOwAnXEVJGDPPZ4yB2Z1XRKPRdbZt/xleta4DuzjnO3KRbTZNE2x++GNjfAf7+TGwW5PKI+jLshYH2Tr6rne9qz4ejyOfje59r7/+etq+fXtG2XzJ6kWRUpn0SX+doiipKpj29naA/yi6WUC5URRl7549e9qz9cn73MvAsZABD7A9Fu7Cwj44LJruri567tln6fnnnhPA7cHDh8mMxcgX1KiIaVTf0kb1rW1U29RE1XX1VFVfL0AlMG0BWgnANmHPL/JKj9tj72q9HnkZWJ0MCMBWSCBLwNanUjyeoDiKISJRmhwbpamxMRod6KOh7m4a6ukSi7qxsEG6v4RaW9bSupYWoRB0wubNwrMWrJuioiJP/nh1bpHXipeBl20GMB9PTU7S5OQkHT58mJ584gl68sknBNt22jSJF5dQVWMTVTY2UfWaBmF9UFlXT6Vg9pdXUFFxsSxAOQLaOt62bqnkl22CvQs//jIgFDPm5Y9FEZajnKGqAqw1ZqaFBPLY4CCNDfSLbXywnyYG+sXikF5STJVlZXTyySfTSaecQs3Na6m6ppqqqqqPv1wdX1fkAbbH1/08dq9m9+7dpbOzs18homuW66WiKLft2bPnSyu9EunbCdBiXhOL6DdJBg4WjhfR7PI5l1y0BLCIstKCpUIty2rmnEPuGYvr74WsIBG9Jsl0em52dnbHShjALubduKqqp6XL80JmMRKJ/DApvftqyLv6fL4LcpEetixrR9KzFgw0SI3epOv6/3PnTrKJICcqzSZyA0klawdgCRZ6P8QYc/wj87k1C/Y1DAMeegAl1NWSAnZO4JK4TJ2zEElszrliWRYKGcD0MyVbGd6TIkzTPIOI4D0LUGkBqGJZ1p2cc8hLJjjnV+q67gAi4ljDMMDUhlRxdyKR2OZmQRWSVCmf+igRrZV9PaMQb9RM57YsCwDMPfKzQ7ZtnxUKhUYK6adzjGEY3wJr0N3G/v37//mLX/wiQM0F30ySEtM/jUajb1h/nf+MTKBtfena/Tduu3Mj2IsP//7hL04Huz52cPSJRd1rDm2hff89SFPjR8j7N998c+KUU05x3gcc8zXGGDxSC45IJHK+bdt4LrBocg3nHIUpr4EFsG3bV4RCITDg8grJYH1M+mSi3YIkZtNP6mZFSvl4SMM2wGPVsqyzc2EZujytu6LR6KmZgHwp/Y0xBJLi/8oYu0FRFJ4pCeFwuEZVVUgTw2P9vrm5ub8pLi7GtYO9+ySkpRVFgXxtTiF9lzGWA+j+a8bYh90Hut5FgH8A3vAerUqYpgklg2txv5JsSxT41ABMg4R1phPIMQeMT2ce/g9N065eKlcr7aRpminPXvQxkUicHQqFUmNcLu2nyQL/FJ61jmw1xg1d1z+VSzvOPmme34uu3zCMtyqK8o2lxtZczsU5L7YsC8Dqqa79p3w+37ZAIHAwWxsuVQU8w1czxv5jdHQ0BOBYFo78WNO0KxRFsbO1lf75nXfeGTRNE9+NBLvaiQsuuIBe97rXZVQLMU0TvrmwrfCjSE3TtBsVRUnJfUu/cHw3QMFDKuCxu2fPHih4eOFl4CWRAQ+wPfZuk7P4OjExIeQU4W0LRk5fXz8Nj43S+NQUTUzPUADsgNIyKqupmWfbNjZRqKKc9LJSIZMMby9VLRJSciIcOUWAt56c4rF3470e5ZUBx2sOIG1KMlGyzRL2vJ8zWLXG9AyFJyZpbHCAxgf6aWZ8jKzpKYpMT1NlaSlVlIaE/HFTY6Ng1dbV1VFtbS2VV1RID1zZfl6983b2MuBlwMvAkQxgzrUsS6hojI2N0UB/P/X399Hg8DANDA3TxMwMxWxOszYnvbJyXiK5ro5qGpvE3K6FdCoqLhHArWAEynk9JZPszeve43YcZCB9XocEMicuvr+i8HBuNkax2KywNZgYHqLxIUgfD9HE0CBFZqYECFKsENVVV1FD/RohgbwGW8MaKi+vIKbrlFx3Pw4ydVxfggfYHte39xi8uPb29tuSwByApgX+Zmld/UBnZyfYJQVF0pMVcn2PY/FaNgCwFgDeihiGMzMzm4qKirBgGgKwCkAtF8Ah00WYpgk268nwlgWILGWJwZCC7OFAQRc+D/LdngSkPg/wBt6qYOW42+KcQwoTrF5Iz/Yk5QtflYvfaiQSabFtG21hQfajjDF4UKYiHawFsKvr+gXZrkMCRQA7GgG06Lp+fbZjsn0upS7BFMQM9O+apl2zWoCEi3nl7sZXGWM3Z+tX+ucuoDJh2/albqAtGo2eIBl/kDddAPJJH0dIuaqc87fpuv5Nd9tJv1YARh8gohmfz3e6WyY53z5ifyktDOlQgC8AiF+r6zpYfSuONGnxEckw7l1Jw2ky2E5TQuK2vb19MxGBhemMDc7njxUXF19S85rZUzKBtlvqTyf/4JqdvNHa+/jAz1N+j87B2lwtPf/jhRjza17zmsHLLrsMY5ETAIfASssbZHEaiEajGxOJBJhxKG7APYYPJsBafHF7dSFgLefcb1kWAJxt8jwxVVVfXQhL133f5JiBvgIg/yJY4HLM6+Gcn5kLy9CyrDvAgJTPMsCu/enPhhzvAdYCgP2RBCAhs78oJJD2ayI6I+mB+nAwGLzEsixIfJ+VlL/t55yfnku/nIY551okEvlTEkDEc/WQpmlgxKeAYte7iHt+FWPMLTe9ksccf+h+HIUikoEJgBnP9GNSpjwj4JxWbJLyRF1RR5Y4WLJYAU6DkR9XVfXCQp4pl+z7viSDHBLXjs9sTt7H7u7JsQzA4pnS93mH+3uBVHr4CYqOMo2tuebJNE087/iuk3p14bmbi0y5ZVlnycKoYs75X+q6/g+c8xLpT32uvMdnF6rA0dHRgWItyOinQnps/5IxBmWPBeOTaZq4DsiZw8/745qmvc99bEdHx8YkqxzvVPqY+v3Jyck3ffe73834LuaaS28/LwMvZAY8wPaFzHZ+54rH4zQXixEkFUdGR2lkZJQOHTpIzzzzDD377LMUjccpEo+TP1RKa1rXUX1bm2DlVK+pp/LqavIHNPIHNfL5JEMQkoqCdZsQ8siCdcvnp29n8Te/Hnp7exl4YTOQel4lSOswb1Cc4AAXiUScZiMRikYjNDk6KhZ0xwYGaLi7i4a7u2nWCItF3RJVoS2bN9OJWzZTW9s6oQyEDRKJYKmDWeu9Gy/s/fXO5mXgeM6AUL0A6IR5PRqlaCRCBw8coP0HDtChw4focHcPdXX3UJGmEausovLaOmo+4QRq3ngCldfUkMZ0CjImxidsKFaBh6dt85RUMuZ2hDe3H89P0vFzbenP6RE2rU8839jwnTU+N0fxuZhg1BozMzQ+NEiDXYdp8PBhmh4ZounhYVIScVrb2EjNTY20edNmOvGkk4QPfXFJibAzwJzuk2zd4yeDx+WVeIDtcXlbj/GL2rVr10mKogBwWr9MV/+xs7PzznwvRYIPAOsALuGP7l8Eg8HLVwrWJv3swAoDYwY/AaieUSiw6mJcPaUoyn9iUbZQ9pE7P1KWE4xNnpRNvCKddQlmUUlJCcDa0+EjmMzNBblcA7xQi4uL4W27IZMXagZmLfx4T4Lf3nL3TzKnHKbPI1K2N8XayffeY38pnQn2XF0SyEKb5yuKEiukrfRjDMO4SVGUlCSx/AKIRW5IW+e1KG2a5i1JNuP9so0FoKtkX0N6GM/aApDPMIytiqI4voMfYYxBXjYVLh/gOVVVL16pDzDn3GdZFmQwBSiYLsu8kryapnk55GclCxrsOzBrn15Jm5ZlvYdzvsCLEgUMAGuddiVoC+nOIzrF8x8eKCoquqj2tbH1mUDbUKKW29qsYs6m7IXFQXPjRTT8m/iCbm/btu2BG2+8EXLjwgRCjkNg+Bf8LMr3EABYK4obkuAJvCfBzsZ9AYi+gGWdSx4zMC6xWvl6xpgDiuXSzKJ90saM/5S+qvCyhtcyJIGzsgwlk1iwhVVVvSgYDDr+sqnzTU9PV/p8vkfg/wzfY8glL5djl5T54Wg0+opAIOCoPpiSif5sPhfs8hjtmZ2d3ZrmPZ3ybSWiDsaYW54/n9Ms2tdVmIPPUClQiwKcRCJxWmlp6SL5e+xkGMb7FEX5qGwMMvin6LoOb9RVD8nIB4iOOZ6D7a9pWrqXa9bzmqYJqW/INaO/b1MU5d9kIc6PGWPwW8450sayIc75K93X72YDJx+5v2WMwaIg75BsVMzDTmRUQcjUcCQSabVtG+94haIo3wKTNU2J4WAikdi+1D3O1tn29nYnn6ldwZ55z3vec1BRlNPS2euuoiKMC7czxiDDn4qdO3e2qaoKsNZdmILx6EeNjY2vu/feexcOjNk66H3uZeBFzoAH2L7INyCH02ORd3p6Wnjg9fX2igXegwcP0uT0tPC2nbVtKmY6lTCdSqurqbymWvwsraiiUEWlYNsChCoJBChVfeewbQVz4cjirietmMMN8XZ5YTMgZBFlSIlEUWCgzv9elBxwTrHZWeFnF7VMmpmcoPDUJE2Pjc371I6PU8yA/HGY/D4flYV0Kg+FaMOGDbRhw3pqamwSjFqHVfvCXqB3Ni8DXgZeThkQ/rYSvO3r6xV+9T09vdTd00Pd3T0UicVILJ4UF1NpTa3YQpWYzysoVF5OrLSU9FAp+YMBUn1FQrrdUdAQPx3AVhZkefP6y+npeqlcK1ji6fM6FhAB0ipiYsd3X2yY060wPOhnhK0BtvD4OBkT42ROjJOaiIstFAxSc1MTNTc3Udu6dbR+/QZqbGp6qSTE6+eRDHiArfc0vDgZkLJ8kDKEROYixprs1VcaGhp23XvvvTkz0gzD+BdFURyW5pJ+h/lctQQ6wTDcQkTTtm1D1vGZfNpw9nUBSvDg+1ySeSQAN1VVL8gESOR6DsiLSpYLDtnJGPuy+9hwOFybZNNCyhms3j8nEomLc130lfKJAFt+wxjDz1RIsHbBQjxkWjVNgz/usuEwpzjnz8fj8R3l5eUAeguO8fHx0kAggPt0EhEdnJubO2Olbbru2xuTAMcDaZ3bF41Gd+TrtWqaJvyKHUBsAegKoENV1d8CgEr3+JRALooG6iA1qWnaAqlJwzAAVoEdhgXzG3Vd/1bByZQHmqaJ50iwhwGE6rqedxFFpj5IqVws9Aum/Uqff7RhGAYAna+7z5eJEYbP29vbASSBJdyW1r8BRVEuWXNlonYJT9sFu8+OE43iiTsSkyeffPJdt9xyC8a2SvnrP2iadoGiKPCiLDhcnsQonkAxBGRKEa8rFGA1TfMjRORmy7+bMQY23YrCNE0UzYDFj77C7BeAP1ifr0pn/Wc6kZtJrCjKHZqmfTZ9P865blkWnqGtSfbqn2TBx5I5do29BpjniUTibXL8tTnnr8mXNW5Z1rs55/clfUZnOednuD3ApSQ7AHQwNVftvUEO3H65Mrd4zkZ8Pt9ZS3njWpZ1A+fcGQ9mpTQz2M+rHmmMfBQr3K1pGlQ18grLsiD3DYBWPOPSjx6FOL+XhTh5eby7wPqI9JFN6Zq72cCKonxT0zQ8G3mHZJVD8tnxgca4uUgFIVPDmL/8fv8fMfYn/ajhY49iozkXkzqjxUGundy1a9fNkJN27w8ZpLvuumu6urr6FW5fYcno/ZckC/mNUq3jWsgyu4/duXNnU5KJD3Z6a1offtzZ2ZkXmJ7rNXj7eRk42hnwANujneGVtw9GTgw+nLOzFJ6ZER542IYglzwyTEMjIzQ8OkZDo6PkAzsQ7JzyCqpubKKahibBzCnDYm95+TxzEJKKviPOFSm27QJJRSmcgR+pVbWVX4vXgpeBrBkAyOB65hZKJM571IqQjPG5uZhgrEEiEUAtFnPhYzc+OEDW9DTFDIPsWIyqK8qpuqKC6mpqqL6uTmyVlZViC4VCoqghgKIG73nPeou8HbwMeBkoPAMCQJVFUzPhsJjXUZQFG4SJyUkahA3CwKCwQLBmY8K7vkTXqaymlsqqa6m6ft6zvrQSBVlMFGVhXITSAMYv4W0LFQ2cI00qGef2xrjC7513ZOEZOPLszYO1kDsW83vKm1aRPs2coDATsUyKmCZNj48J+WNHAnliaIgS0SixkmLSSoqpob6eGqGQ4ZrTK2QBFuZ2L15yGfAA25fcLTvOOnzrrbdeYNv2P0s24aKrS7JgfqAoyrWdnZ1ZmZeGYcAL9uOykR8l/d6uWGm65OIzWF6QzIzCazbphQswIu8Ih8MXqKoKZp8AvwBEzP+NpVxXCPvI6YCUzwXrEnLFi1iXlmU1cc5xXjBkfx+LxS7L1SPX5QV6OB6PbysrKwP4IsIwDPjYLZDjTfrr/Yuu62/JlhzTNAFWg/U4pqrqmcFg8HC2Y7J9bpomALiLAWJIFt+BbMfk8nk4HL5QVdV0X1D0+wz3IncubSVB6tOJCIvcwXTQFR6FSe9JfAbfw0flgr3wXIb0qmVZeO4ATv2EMQYv1lSEw+ETAfRKqdwPMsb+Lpf+LLdPmvzzg0mgzQEIV9S0BDUA5IEViHgDY8zNSMu7/TQQ3Dn+7xljkA3OGDfffHNDUVER3htI6bpj6oorrvjwpm2tn/zOo0tjl3NhomHhJJuK/zz55JNvveWWWyB7e4q8b8/Pzc1tz/V9W6qvLh/XHkVR9kv/aYwd12qa5oBaeeXN5ZMpjoP0sK7rd+XVSIadTdNEsQbYxXj/AIoB9MlZslkWXkDSvtVhGaafRo7LGNMACu+bnZ09y81uTd9fvsNQF8B1gtldhfdP7veudOZgthzIggM8O5CtXVAccTQl2aU3O5irCEjoo3hjWXa6YRjwRgfYJlakFUV5k6Zp6cUn2S45p88556plWWBUC0Y+pHQZY+/O6WDXTqZpQp4bxSm4X+9UVfV90rv1YCwW25bv++RiF6c8YZ3TpbGB4Q17Zb6KCbKfkBbHuIYx2ol7GWMfynb9YP+apvkzyCZD/SIej29HsZFLiSGjxUG2dp3Pd+3ahWsSMvrO7yCFtHv37nhLS8t57u80kh3/X0S0nYhQRHUJYwyqFam47bbbNiUVEeARD99nd/wK3y++9rWv5QWm53od3n5eBo52BjzA9mhn+Oi0DxC3v6+PwM7Z//zz9Pjjj9Pjf/4zRebihD8eizRG9a1tQiq5tgnAbaNY4BWLu5pGRSUl8z54Um4O7QnGj1hEtsVisggPsD06N9BrdekMuADbBWAtpAzFNi9/LFi1sRhZpkGWYdC48LMbpNH+fhrp6aaR7i5KRCPks21i/hLasuVE2nLiFsG6aWlpobUtLaI95xzeLfEy4GXAy8CLlQGnMAvFJ88/9xw98eSTtO+ZZ6irBzLJ3cSLiqm0tpbKautoTUsr1be2UnX9GiqtrBLAbYnfL2RfU/Lw0vbAYfJ6LNsX685653UyIL5Opiw4lCMe8SnAVqUErEDm5oStAQqwpicmaHSgn4Z7umi4t4cmBgdpcmhQKGUI+eOGBtp66qlia21tpWAwSIFg8Ehhl5f+l2IGPMD2pXjXjrc+33zzzaHi4uLPcc5vWuLafpZcMLzqM5/5zJIetHJRGouMiFUDl5IyiVjkFLKj+MkYg4Rr3iHZkfCAhZ8fABaAyZA0XRGjTXrAYpG4TVGUb2ia9nZ356LR6IZEIgFgo0nKsmLhNqO/YfpFufwXp3w+3xluL1TTNMGMFvKIYMgmgZUTIBUdi8VOyraYblnWbs45AFvEmUlgXSzMryRc7Cn8sXl2oaB6hhycRkSQYk0xprCPoihnaZoGwCbniEaj66QvbTX8MzVNu8h9sGVZD3POL0A+bds+p7S0dMz53CW9+rSmafBdFEAuwjAMgDbIIYDHBX63OXcubcc0tip8Mc9dKUMUpwBb3e/3PyLBF/zqFsYYZGkLDsuyzuGcA4xz+2L/HWPsg9kave2223BPAHQ74LE4pKioiL/5zW9W/vt336fAlsWviz1LNPQLInte4BiStO/u7Oz8rqvAAb/vlj7SBXtSy/t7j6Ion8CtJiJIRgNIWRGLWuYMcuRO/Btj7Nps+cr2uWVZn+Sc3w3pY8h5E9E7cIyiKG/RNA2Mvazheg9+pev6+ZkOME0TYNGlAIWl4sHoUg1jDITMLLzHOef3+Hy+P9q2LaD2QtivkGEuKioCEN2YlILdwxjDWChCjvNgruJ5eoQxhkKfVYlwOLxFFmWUSdajw06HD7n7XqbO5wY+5S8/zBiDxPBRCTcjP6l08F3G2HX5nsg9VyqK8g+2bW8HkCkLcTAPHcqnTcuyUuoIjiesc7z0dMezIABiydIuCGxMeinvAXnf1bevMMYgfZ81TNPEGPhOIkrNtdKr3Pm+UfB3j127dsHvFt8BStwduemmm2jr1q0Lig0wRyXVLn4sJcb3JwtaXpOe746ODnjs4rsWnsNUQKofhSSdnZ0rUhLImixvBy8DRzEDHmB7FJN7FJvG4itYtlOTkzQ8PEy9vT3U29NDYxOTNDE9RTNWhLiviGxfETEwDWpqqby2lsqrqqmsupqYkFMMClYhQFsB3oKZI/SfIEcH4PYIC2gev03Z1R/FK/OafrlmwGF9CaFjyB3LZ9J58rg9zxaz7QTForMUm42SMTMtfGonR0ZoZmJeJjEyM0NKfI6UeJxCWpAqy0qpqqKCGhsbqRGs89paqgKztqrKA2tfrg+bd91eBo6xDGC+BasQgBXm9P7+/vltYED8nDYMsubmKBpPUCBUKjYd41htHVXU1pFeXkZ6WZkoyioqKhYyyWIMlaKOQihZ/Hdkbhdjq1OcdYzlw+vO8ZGB1LzuzOdCwWKhnQGKFfDsw6fWMsJkzswIS4PJ4WGaGBkma2qSorA0MA0KFBVRsKiIKsrKBLN2TX09NTU1UVNzM1VVVQm/WuHv7CllvJQfIA+wfSnfveOt7+3t7QAxsXC5ADyR1/mbWCx2xde+9rWp9OuORCJttm3/WbIL/50xJhhdK420BdhFMsO5ti/ZYAD3wJxEP9dCLhUgjKZp7821nfT9ZLtgZG7LBADKBX4sRiOfYA69QVGUnBajDcN4p6IoAkhLB0ANw4Dn7sfkZwBowKAKcM4v03VdSPIuFW4m5GoxvUzTBDAnWEwrYRym91mC3QDzqt2fQXJb+//sfQmAJFV9/u9V3/Wq557dZXe5VEDwAGEXEFERUUQkEpXglYjIzCyLKCTe5sAkxjvesDuDBDWHCUk0ick/njHHX3Opfw0RLwSWvefurld91/v39+q93prenpk+ZmGPelr0znTVq1e/el2/nvf9vu+z7T/v5L5pkAfMuCfVj/8xpJTDjEAhxBfhHUpEexhjF9u2vdv0L4TAteEawerdkslkAASqpgEHiPKC1bUmEuBazhVsZbTdWu61Z6/LJrY6+n435/wPOolj875NIJZ5+zc555D6batpT20AXgOtDnBOIxpQfFkT9IBZWwkg88/XarXbPvOZz8x5nvcmKaWR7l1RoratgQVgfEPmWgPAitEmpXyt4ziGIdpud2q/sE+mPvDf6sxu+DB37a+LfoQQAKsAWqGwBsz7Md1/20UpQghQmrdj3lUqlac3S5pLKeOe54EdiiKafYyxi2zbfnS5AEA2uf7M+a4uKLkvFou9WxdNQI3gyygE6iR4YJAKIf6JMfYczYJH8YRSfwAzOJPJ/IeU8sm4V9oTt1F00cl5mvfVRRnwNoWvdbhd0yxVa94sFotP1NeKIiE0+GH/EmPsiKwyCyEABMMjFQ1z6nmtQw2DAAAgAElEQVSMsY48TLWvOdicsB8AUxdz6RUaoL6kHTntcHA0YP0vWtFAecI2PsZSxgqFwlfr3sconOnJG7aFNQDy7dWMsVXtHEIFTBUA0yg20n66eK4DlO/6u4d+tiGHLdFAuvrqq+mKK65YAt5rWwUUWeCz8R+VSuWq5s/fxMTES+GfTUSppnn43Xg8ftmdd97ZKCTqZb5Hx0YReLwiEAG2j1fkez8v2IVgIhSLBRKuIOG6tGvXLnrokUeUF97uvXuVrCJLJokPDJAzPELrN59M604+RQG4kEhuyCQnkyjcC8Bby9KydFpWEUCZ9DXp9oik096DEfVw7EXAAAXGozYkjaiYr4p1Y2mQFmBGhSqlEpXLJRK5RXJzOZqDLPgjD9P+Rx6mQm6Rivk8fDnopPXraMO6dXTKyScrNu3JmzaRk82S4ziKgZNMJNTCbrSoe+xNm2jEUQSO1wgYGWPYHxQKBayJ0EFtffDoo7vpoYcfVrm9AGCrXFG+9SObNtHIxs00pGWS+4eHKW1rJQ3YH1gxisWQ0xG1AKwFQNaQSla/jvL68TqnHu/rMoVXmIfKziAEpMKfFgxwsMoLnqe2+emDgfwx1DJ276aZPY8SVSqUTsTJSafpCaefrrbNmzbR6OgorVu3TqnGqLwO5Rj9Hfbxvu7o/D1FIAJsewpfdPCaR+ANb3jDUCwW+6MQqzV8jkcty/q1HTt2LBEidV33NxhjAA7/wnGc69diUGEQED6HnQBAzef3PO+PIZtJRGCBYQG3pQdpp+MWQsA79hWtPGC19C7AU/gbdsR0CoNEjLFX2bb9BTM2IQQAtnfiZ7DmpJSQdb6wDgrfyTm/ZaVr0GPC4rkNppvjOPD57KmFmaBSyrc6jvPhnjrUBwshAIzAH7PZn6+ruSCEQF+XgI3JGLugCZA17Kq5Wq12SV9f30/MNXie90rITOt4P8u27SWOqUIIMJ0gP/q/xWLxkk79dJtj5bru0+serhgrGMWe9nr8nzWKKYA2U0zxSc75m3rpV0sroxBiQ6ifrkDgsbGxrYwxeDy3NHfoO5Mos5HILxKV5ohyP1UesjdMTk6qAgXP8y6WUgL0ja0mUdvuNWswGsxp3nRM16zkJp9MfIZ/IoTYOjo6mm93XK32E0JAZhgAGxrms/I9rgM77+Ochz1ylz1NqEhE+L6/NZvNPhDeGbKxnudBbhlg7XQsFrskzPpv7ljL80KeGvLh/1WpVK5MJBIAPfGZ/qFmqi+r2tBqoJ7nvR8sTe0d+zTOuWJPayAZLMZLQSSPxWIXrjS2TmKtpdLxuYf/eKOtxFrWMr+4VhQHoXV1ve2O03Xd10LhQe9/P8C/buaU8TXHeOtqA99ijKlnhJTyKsdx4AncdtNWAFC1QMFNwxPWdBBSZejJG1YX9kDC29Z9t+2xG35u1CWub+ac72jy0/2wbdtvbfuiQzsupx5wySWX0HXXXfdXnHMA4appe4N7IS6ggf2XNxdwjI+P3wyJa63gFB7SP1er1Wvuueeenp4h3VxjdEwUgbWOQATYrnVEH/v+1AKsXvjavXu3kk98+OGH6aGHHlILvIVymWQ8TlYypUDb7PAwOYNDlB0cpOzAENlZh2wnS2luUzKVpmTYx1MzbcFuVLlJUXQOLe5G7JzH/n4fD2dU/BrF5lZ/W5t/aMar8agN2F/lUokqpTIVXJdEPkdePkfuwgK5iwuUn5uj3MxBysO/WfoqoTu2TSdv3hxsp5xCp5xyCm3cuDHwb8bnwHjgHg+BjK4hikAUgeMyAoZxu7AwTwsLC7R716P085//nB76xS9obnGRZhcXqSqJ0n39lO7royx86oeHKaty+wA5/YOKbWuUNOBbD7lkBZiZvG5UNFRyj/L6cTmRHsOLWlIAFS7EQp5XSi6Wst0AixyMWsgel4oFldvhQa986Gdn1ObOz1Epn1MbfGoH+vpoeGCAzjjjTDrjjDPopI0baWBggAYGUXMd+h7xGF5vdKojFoEIsD1ioY067ikCExMT10spsTho2EGmP2RQ+OK9zUgka8+1V3POlzec7GA0Id84HLUqELlS10IIgJif0vssahnBr3HOIefZdRNCwKP0N0Hs0uBAQyYSi+Vg1EICtO4x90eccwOerHq+fD7/FMuyAA70SSnf5TjO+8xBQog7saisf34pY+x0SIrWgauH6x68T1lJMlcvQkMqdLTXmJrx5PP5yy3LAsjW830KB0bPJzCXn9IUsKk6QBOWvFw1ntjBAOtYF5dSPstxHMipquZ53gcBNGM3IrqMc44YqabZYRgH2Muvcxznc+ETCiEgSQ051v2Msa1hELitgTXtpAEOAIQKAJVSvshxHEjP9txCUrnoty2f45VOCkAK81QzJ82uv8M5Nwy/jscM6VDLsr4lpUyscDCeP1PVavUtBqDQ4D6AITDZkVSf36lcdvP5tNQ5+twcek9CNr55HrR7obgu+DxreVkcBrBxqwEd2+2neT/t5wqwOoN7iyIPvU/b8tye50FmFXPd0kx9w/BWXWnwFcw+gEwobIBk+I9XGnPos7XP9/1zLcuCvD0kivfXvdGf4ThOR6xxIQQUIMBA9C3Lel4mk0Hxifms/kW9aAKS0mXNkuxILn2562gCghu7wf/ctm3D5l5yuGbdI5bP0G/MSCmf1un1tjsf9HMYhQvwyN0lpbzQcRz463bUhBBgxQPcBysZeeX3dQcdM0x1DPAsOzvsCRu6X3hOgBGM5+6zO2Xumn60tzie2WAEqwKIUql08Wq2ANi36bmh8jQk45PJJPp7IqwdbNu+thtG9LZt29b5vo9+lvhzn3/++fTa1772vznnkLgvSSlZoVBADnqLHv8HM5nMO5rOycbHx1FcdXuLG4qisddMTk4qlnnUoggc6xGIANtj/Q4GoJbafJ9yuZxa3J2D79f0tNrm5udpbmGB5nM5EsUSuaUSUTxBacehtJOlwXXrlKTiwMiIYtw6A4OKfYjFXbAiDEMiAGebpZL1uaU0+FsQ0EiO7tifWGtxBWHmlp4TDV/asERiaL6YAoRqraqAWndxkcTiIi1gLh/cT/MHD1DRddUir+XXyEmliKdSNDo8RKMjwzQyNKwWcgcHBqgfC7pgkmezej4HnrVRiyIQRSCKwNEeARRiFYpFpaKxuLBIszMzULeimbk5mp2bo7mFRVrI52khlyfIO/mMUTyToX7YH6xbT2Db9sPjdnBIAbfw9ozFwboNFAwCkFZbHxh55DCYq38XPTOP9pny+I8vnNfx/W/JnNFS3BglCrAUm1aIoOAKPrUzM4pZC2sDv1wiqlYoaTEaGRyk0aFBGhoYpMHBAfU6MjKitmxfH6XTabVF8/Pxv/9rPIIIsF3jgEbdrWEEtm/fvqFarYJR1coH8BEp5c1TU1PGt3ZNzqy9cLEoj8VnLJhCRnhVWcNWJ9fsGcgRhtv9mtnVlo9sq35d13113WMOcqglxtjzwn6trutC2hS+d/DHvcu27VvaXfDVspuQo4Q342c558pTGGBJoVD4nGYJF6SU18RiMXhHggGXqYOmy3oo4vgmqdCv18d7ZbcxNfHI5XJPjsVikBjugxTwWvSprzXteR6AmK1NsYfEJfx/a51MtBBQWdMAKLxWVXNd922MsQ/Ugfeq7/svyGazDea467obGGNgtsLv9jDp7NCxQkr5TMdxemLBgsUHL2HjLSulvNFxHDDde27hogXtowyZ346kUsOD0CAJigogMa4aJLpt21bM727b+Pj4SUSE+Y/XVk0kEomXfvrTnzZFAvhsJDzPAzgHr+OyZVkvCAN53YxFSpnyPA8AKHw1TesJrEUnnuf9SZ2N/2rd4UKtVrs4zObuZqya5QxgSPky170t4a8LpmHbcsNhiWYp5dscx4Ffb/jCASp9Xj9/FrGgvtp89zzvOigu4BkJlnh9vqG45eXAyaSUl4SLJtq5bi0vDDl7MM9/i3NuwEQAb6Z4Bn/pXcs5/9t2+lxtH4BpnucBpF7iLbySlL4GtlFkcYXuvwTWb7gQZLXzdvK+lu4FOAwWOPxXt6TT6Qc76UPPzZdLKeHtjgYgFTFF+wPO+bs76U/HAGzcF4DtbFnW+ZlM5mHTR6ggq+b7/guz2ew3O+k/vG+oGAe/Bkh9fjsFEE3Pje/hOwEeY57nIZZQrABL99ndyJTfeOON2Xg8ju8dSwqOzjrrLBofH4fE/TPgj66fowBcwY4v62f+Epn1W2+9NVUsFv+cMfbSFjH6yOTkpAJ6oxZF4HiJQATYHi93MrgOA96CvVAsFJSs4u5HH6UHH3yQHvz5z+nBhx5SW97zKJZKk5VO00mnnUYnnXo6rTv5ZBo5aSMNn3QSZTKckqmUAm6VxByYOeoEkEY2kor6VS3wBn82NqCwCBQ7viZWN1cTZmzp4w/JIwIwOCSRqEhfanrBo9ZXssflYpE8IWhu/34lfXzw0Udo30MP0YFdj1ClUKBKsUCD2Sw96YlPpDOe+EQ686yzCHl/0+ZNFI/FG2xadc6IVdvNHYyOiSIQReBxjoBRscBzERKy8Pk0xViwQHjgRz+iB378Y5qZBYC7QBUpaXjzZhqG/cHmzbRu08k0snEjZfsHyOnrV8AtlAbiCdTqB4VWjaIvXfilJJP189u8RqDY4zwRjrLTN88LY6dh8q3FmMrpQT1AMHfhP4+cnpubp8X5eZrZs5tm9u6hmT17aHrPozS9ZzdlEgnq45zWrxul8847j84791zlUQvP+YGBQVV4hS3scX+UhSYaTu8RiADb3mMY9XAkI3D77bdntEzi81udhzH2xUql8sZ77rlHSVP20jzPu1BK+c/aN+7b2oOvK1/HfD6/zrIsgGhhP96u2UfmujQTDWNMNHvACiGwqIoF2ASYr47jtGLEtAyRZiRhkfdpdU+/f+GcXw5wUi8so0/0nWOMXQn2oBACC8uQ/7ybc268Kg/rW7P6vq49H//Htu1nMsa6BqtxgiZgeU36VDk0kFyFhGoz+/n7tm1f0q7/rwlCyNMTfYMZ+dnQfXyVlPJPgwJA9iu2bUMuWDXt4wgQEL60X9NgdEObxfO8X64z5rC/3wwCdzP/m1l8UsqPOo7z69301XyMEALytV/S61Y/0HH0uu0bYy0UCl+ry6VeZvpYA7AWDDLMYch9NzP6m4f6Vc75tYbdL4QwctYAoF/KOcf86akJIQBcAVwMTYnumbX6M2OKA/AjWKDPtm37P3sZqGaio48nQZJbs4H7Acrj2dlO33ju1J9b368XoJxRZ0sv8RgNfY4+oyWWoVBwOeccUr/LNkg8ExGeTyl8tupAIKSE4QFtPi9L2LurjRPAVqFQ+K72pkVxyAtNEUxYCpgxdrtt22CGrkkLMYTDE2FFdnqT7zq+wOPZguf3mrewdC88ZjWzuOM5pZUEwIZFA8v2N3QO7kjK31yg67of11LKDU/Y0HsvqqsRQLobTO5fdRwHXstdtfDzXcugX5LNZu9vp7PQc+MgmNC2be/zPA/PSTwvHyyXy1vaYek2n+uGG25IJ5NJFJRAZaPRTj/9dLr55ptFLBZTUuOe551cZ0LjWYXPxmzds/YqFOyEjxkfH+8nIhTENRfMIRfdMjk5CYWHqEUROK4iEAG2x9XtbFwMFlzhCwaP27nZWdq/fz8d2L+f9u7bpzawbb1SSW3xdIZi6bTyw4PXLR8YVAu7Tv8A8b4+ysD3kztqgdeKBR63arEsxKlVUsloIYnFxpf4yB/v+Jxky12VkUI0AD7QWIXk6xljwHzNuqlVa1QDm7ZcpmLBo5JXUHLHuYV5JX0ssC0uUEUIkqUiyXKZ0skEpZNJGhoYoE0bN9KmTZto48aTlEzi4OAQxbSPnQIZouKBE2v+RVcbReA4jIABVcG6zeXzlM/naWZ6mmCDgG0WgO38HOWFR7V4jHwUrcDX0+aUcrKKZZsdGlK53c72Ec9mVUFWIpmgWAJS8bqARuXx4D/Bi7ZDMOhb41eR7+1xOM2WvaRmueMgowdqKubVzBq/Fngko7igUikrVq2Xzwd2BvMLlJubo8W5OSq5eSoJl/xSUXnPw9agz3FooC9LI8PDhL/lTzv9dBrCvHUcsm3eAGqjAoLjevZFgO1xfXuPk4sbHx8HAHnfMiwPXCVYU3ds2rTpY3fccUdXzL1cLndWLBYDSDYA8AHAaDcefEEuV8AfGHJgzZgG6eKLumEfmQ6KxeIZtVoNrFII1P8259ywkMCeA6MMXrMwu+nIZzXMymKM/bhQKFwEL1QAh4VC4e/qUqUAy2frQO7lYKaFFqoPlkqlM4eGhgCktGyu636BMQZf4T1Sygu6kcoMdxwGlteqT33PmBDiT0Jyrua0D9ZqtYv6+vqwqN12056eYDrjfryXcw6Gn2pCiJdoEDMmpXy94zjwDlRNs+rA0MM+D9i2DW/VBsCtWdsA7JPNIHDbg2vaUQhh5Fzxzpdt24bcdVes8nDXugACwBnG+lPf9+HP21Ecm+49GGgAnxpgZq9g7fj4OJixU5oh21YIpZT/CT/UO++884VSSjAg8YXpFWHQva2OWuwkhLijPg1+p+m6e2I7CyGugVqA6ZMx9jLbtr/Y7RhD89j4Mj+qWbUAu8EWBDOwLVA+5MH8Hc75EpAJ53Fd96OQ/8U/GWNX2LaN59+yzfO8TVJKMGHhW/r7dcDyR7owAsfcwjmHrHtHLcRM/kWpVDrfPO9c172CMWbA309xzm/tqOMVdhZCQHq+eax/VwerAei1bJ7n3S6l/MPQfe6Zdb7cubRkNwp8ANaj/RLnHM+7jlqTXysY4FfBdx2FU47jNIoy2u1UCAGJeAUkNsvIhxUvmuX+2+3f7Oe67nn17yOQLFfN9/3Ls9ksPIxXbWGg16hTeJ73IS1LPG1Z1oVhRvCqHeodrrvuutjg4OBhBUcbNmyg2267jZLJ5Asdx/ma9pIHEAt7gvsZYy+2bRuf4Ua76aabNluWBTWIs5rOD1WP63fu3Al58ahFETjuIhABtsfdLVUXZFiwAG5LYCp6nmI2LEJaFv53c7N04OBBOnDgIM2A6TA/p+SSWSJJLJmkgZFRGlq/QUklD46O0sDoOkpzjucqxbEploP2A1Xyd00sHS2raLzyGlE24G0Eoh0nE88s2od8aHFlWhKxWf7YrPljXvq1qmLdYH6qOermKT8/rxZzZ/fvo5l9e2lxZppqxSLVSiXq4zatHxmh9SOjtG50lEZHR2l4eIgG+vupv7+fOOdqSymJRA0PR/PsOJln0WVEEYgiYEBbFGJhg4KGq8HbeVgfwAphZob2HthP+/YfoEUhyC0UqVSrUf/IKPUNj6hcPoS8vm4d2QDBslkllYy8nkhoRQ1LS9o25JEP5feGLYKRUI5uy3EfAQOONl5N0V7I5sB850ROV8WC5VKg8iKEAmvn9u+juX37lLVBbm6W8nOzlIrH1TbY308nb9pEJ2/epMBZ2Blg6+vvU7k9nUqrgkEww4OvF5GtwXE+6SLA9ji/wcfN5d1xxx3W3r17Aays5Mf6E8j6TU1NQS617aYZm2BtbSSiX/i+/8xsNgvmS1fNdd2PMcbeHDq4CMZLtz556Eez2TDG05qZaEIIxORufT6AEh0xX0KsrBnG2Hm2be+BjHE6nYa0JkDnvbFY7LJ0Ov0zDYjAOxLSoC/hnIOt1LIJIYxPYE6Dnit6Tq4WbA2EQ+oScp9r0qc5Z8gPNjyMWS2nuWu1sYXfb/L0/HPHcV5p3oe/sJQSC/tJIno35xyszkYTQkBqFRKguBdgXu02b2r5WYAEg5BStm37HZ2Mq9W+Id9IvP1DLddd6LVfLSELqVwUQKyVV6rx7FXD65RFHr6mW265ZbhSqbyfiN4QVq0L7VOts1C/AT/VZWLxwG233fbVU0899c1rBZx7ngc2qAKATWsG9Du9L3ouAjSHTDHa9k6fD63OGSrEAAAPcH9Ug/LwloUH6aotJBe+y/f9Ldlsdrrps4DPBmSu8UXlhbZtAyBetkkpIWeOQpkL6nLZX7Qs62O+76O4oeu5EgIAi9qbVUmPa8AO54IU8F9yzpfIFq968Svs4HneyzSDPrzXv9WvH1LiyCWHNa2uAIamaX9fl0FG0ceaN60AAPl2SPeijXHOTf5p+3y6+Aa5+ulaTht+qwCA7y+VSpeuVAi0zJwE89l4bi8pksnn82fX5coxf1Ds9GnO+RvbHmjTjjo34jn8BLzVCYvZ87yL6qoIxt/4jZzzT4fmGArPLnUcBwUHHbfx8fHPE9FrwwcODw8rsNZxnAnO+aRWZwCrGM+Dr3qe94rmwrSJiYlz6zL7iOP6pkHkLMt68Y4dO1b8HHY88OiAKAJHUQQiwPYouhlHaChhZk6pVCJs8MHbu2cP7dmzmx7Z9SjtenQXTc/OUrFao1KlSjYWy4ZH1NY/OqoWe22wbW2b0rZNqYytFnkTyRTFE3GKYSEt5H0XllhUl2WAWuxzhK4z6vZxiIAhzxq2dbNPrV74Nwusik1bxYJusJhbKnjkua5a0HVzi5QHQ2xunnIz07Q4PU1eboGSzKKExeik9evp9NNOU9vGjRtp46ZNNDA4SOlUilKplJI9jmQSH4c5EJ0yikAUgcclAmAxAiCrwb9+cZEWFxbo4MGD9OAvHlQ2CPsPHqTp2TlazOcple2jNJi1A4NBbh8ZIQeFLtiyWcrYnDIoytJWCADIAIvhmRoIZ2i/eu15G6T1pdm8+efHJSjRSXuLQEghw3S0HGCrK/XUPAhA2nKj+Aoe88jtBTdPIpejhQP7aeHAAfIWF6gsBJU9TzFp+7N9dNJJG+isJz9ZWRoMDw0p73mHc/W90sgf93ZR0dHHWAQiwPYYu2En/HAnJiZ+sw7cNZilrQLCGLtXSvnWycnJVYEDeHfWJS6xaAxpwIOMsS3NbJNOgt5isR2ywi9xHAdAY1dNyxIDeIA04Xds234uY6yCzjzPuw0StsH3BCXxuMSDbrUThlhZAOngdfi9XC43HIvF4OsHSd6HLMu6LJPJKNDS87yvg3Fb9zpdUZrTdd3X4T7UwceKZVlX9OrriXMLIdDf69ayT/Truu47GWNLgFOcjoie3SnIHvb01NLSYOGpe+W67rmWZf2rlDJLRDs452DRNZrnecbHEfsD4AfgqVqT/OwXbdt+ebvexMvNgbCc61qylfX8QXHBKdrXEszyn642F1d633Xdt4NNa/bpFqzVkqFgQr5Lg8mHnRagT61Wu/3uu+9+YHx8HH6aKDxo1Wa2bNlyy/j4OBjKPTUtCwtgNR26xp4kWz3P2yylhMzpBvTZKxvZjMvzvA/Aa1b/PAdGJBHtsyzrYvOcWC0YoecDgNCLmj1lhRCQMH4P+qmDrs8L+zuvMJ//rK4QgOKI+6WUrwUIqAG6tv10w31rJqL6DIZBec0KhfQvAK1/19L5LYHU1eLQ/L7nec+SUgIIDrcfFIvF50D1oFV/eu7Adxu+5WiQvL2oW4WI1casLQoMGPy7nPMljPDVjjfv14sJwPq+BqoOUkooY5gcfEG4UKWd/vL5/DlQyNDP1iUAuhAChVgASQEIdyWz3DQvwCRW14/CLNu2P9HmGGGTAKAX4/kc5/x1QoiroWqg59iLHMcxgHM7XTb2mZiY+JiUMlwkBpDWv+2226yRkZEP27b9Vtd138EYe58+6C7O+fbmk4yNjSFf/TURIUeF2+5YLHbFXXfd9ZOOBhbtHEXgGItABNgeYzesm+FqkFRJ1FWrVK3V8PeFWtxdXFygmZlZmpmdobn5eVrM5Wkhn6dCqUzFSpXKfo0oniCWSFAKDMb+QCp5YHiY+odHKDswoBZ5IZt8SCa5geIFo10ipahWfhtSi8F6r9LG1U1GErbd3OMjeUx4UT4EyIalEJUo4iEDYzWaQ8rHyp1WedMWhUcF4VF+YYEWZqZpfmZayR67C/NUguRxpUKyWqF0IkF2Kkk8naZ+x6G+bJaGhwZpZGSERlBEoFm1KCBQfozxeATWHsk5EPUdRSCKwFEXgUYxFp6txaIqgnFdl6anDyqf27n5BZrHszaXI1Eokot9yhUqwye8VlM5XeX1vn6Vz/uHhyk7MKjyOs86FI8nVEEWY5ZO0cFDvvFsbyrEUoCtUdc46qIVDeiwCOB+hdiqxkLgMID20A0/9FWNMYI8N75T1ioVchcXKb+4QPm5OZXXwaQtCld5zVdhvaEkjyXZqRT1OVz51GazWSWBPDg4SFDHWr9+Pdn4PgmLjlRK2W/ACzeyNTjh5m4E2J5wt/w4uOCxsbFfAstUs5uWu6L5upTsW3fu3An/w5ZNSpn0PA9+b5dqDzowa+HF2FXL5XJPjsVi3w2x2bDQ3xPogoEYSU4p5c+q1epFAwMD8/h9SD4VbMBXd+pVGJLtRXfXwH8Ti9t1f9BvwVOSiH6kwRLFNg4BfHPVavWM/v5+gDWHtUKh8Bzf9wH4xgCg2La9hDXYTXDDoOpa9amv6QbG2B81janm+/4Ls9ksrqHtFgZVw9LS6KBYLD6hVqsB5BkG2M05f00YcNWgC4CaVP0+v8ZxHMxv1fQ8BWAPtjMAIgD2XXkrmz5d14WXI4CC2FqylTVrDsDjM3DZRPScZm/EtgOqd/Q8z/j9mnh05M9szjc+Pg6wHwzmzSuMYefk5CRkVRttFdC2DOnVqakpyJF31TSwClZdwz+31+eGvg9gwp2LQdU/z39i2/YS9l03gw1Lzur7C4B5UasSPNBOn1oq20gb/zLnPMwMxfPu1+vA20f03Fcyrqv1GwKjFuBzS0QA0cHWhG/yszr1zZ6fnx9IJpO4J6fWCw/u4ZyDiY0/+FDgA/DvnDqb8eflcnlrN16jra4HoKNlWSgegneoaQ9CSnw5xQddIIKco+YO8phlWc/oRXp/pVgLIcCkVbGoqz3cyzl//Wr3ptX7IWY/ctlDWpLck1Je4jjODzrpU8szA1jHvfpv27afwxhTKgH6PhOGT2MAACAASURBVOJzcE63Msvhsbiu+1bG2Ad1rBUQ2u5YhRC4tyi6+j7n/HxdEIBnPj5D2zjnO9vtK7zfxMSEkVNu/DqVSimwdsOGDUpGO+SZizny67Zto8hrSRsfH8e1oHAp0Fg61P43Ho9fceedd+7vZnzRMVEEjqUIRIDtsXS3eh9reIFXgbfVCnleQUkrQi75wIEDant0927a9eijtHfffsoJlxZdlxIZm/qGh5Vc8vpTTqENp5xKwxs2qEVebAETIvDBC5iOeA2N2QDHePX9gJ3TkE7GfiG2TiR51/vNXosemv2HtdTxIcnj1qxWBcmr+w1Wlk++X6NqpUq5uXnFoJ3et5f2Pfww7X3kIcrNzlBuZpaqpQLxdIZ4Jk2nnnIyPfEJT6DTTj1NLeJu2LBeLe6mUmnFpjUg7aG5FkkkrsXtjvqIIhBF4NiLQIP9iqIsyMyXSso3FOBt3nVBgqBHdu2iXbt20W4oaygv+/0UAyiWShHvH6B1mzfT6KbNNLpxI42etJEGRkeVvHwqk1G5HY5nDYl7KCeEwuQb9q3O68jvKqPr/BFJ2B6Fc6q5EEvndgWQhtQqln6FC1jW5n7DoxZ2BuVCgWb371c2BtN799CBXY/QgV27qOwJktWqWnhdv26UNqwbpZNPPpmecPoT6Amnn07ccRSTNpPJUBpzLZ1uMGojtYyjcM48dkOKANvHLtbRmdYyAtu2bXuq7/vwawNrZtkGv0kp5djdd9/9w/BO2isUQAE8AcuMsedppm1Xw5RSOp7nYYH/iaEOfodzvhw7r63zhJhm81qe92EcGPJ2LNVBCYAe8KRru4Vle+vsOCWXWCgUTvd9H1KXYEZ+t1wuX2HAiMXFxaF4PP4zsOng82rbdkuASoPWAGP6mn122x5c046e512v/XnxzhLv3m77xHHaSxZefPCZbbRuwLImUPUAYwwssT36PGGG11dt234xY6xmTui67gbGGKRWRwAG2Lb9dvOenqd/hXsMgKhSqVxoAPtur10IATAV4AGAgpplWZevBQMaktWFQuGr8DpGv/XP3osdx/lqt+PU8xwyp/ic4/sNWsdeoWNjY1dpdi4Y48s2sM927twJ5u1hbXx8HD6qh4EcoR3fOzk52fApbveapZS253nwAm2MrZv513w+w17Uv/8q53w5aed2h2o+L80+pfCqfW6YDb5Sh5p9DUBuE5jLzexMz/PeJKX8uO4DRSSKfbhSa2IpQi79t+rs2ueC9Qt5ZM45XjtqIRbp/9q2vcVIEXue98068Pc8SJZblrW1G6/RVgPRUvMAgsPFBAc0a1k985ubzjkoAjnbvFdn517hOA6KkNa8CSHw2Xiv7rhryeWmAgxcs/J6l1K2Bc6HL0zLYKNAZAsR7ZZSbjE+6Vq6GbEASPo/xWLx0uVYyu0ESxciKYntZluC1Y4XQnwKHsrwgoftgL5egMzrm5/5q/UVfn9sbOwjAGCbj3nTm95Ep59+OlQOXoICIf15gGrEdc3fFcbHx1EgAGUOsH2XNMbYNyuVyrX33HNPvpNxRftGEThWIxABtsfqnett3GHJYnjhYeFNeB7Nz80pH7z9+/fT3n37lM/tYi6nJBUrviQGtk08QZm+QF4RrzZkFvv6KAW55AzkkjNKMhmvxnfMisfIAoBr6T8/1AKvygyBXHKIYbucZHIkt9jbPV/t6OUW1ZdAoYbtomQTNatW3UKfpC+pposAMJ/KpcCbFrLHRU+ozcvlqQC212JOSSOKxQWiapVYtUqJmEVZsG4cTps2bqKTTzlZvQ4NDylfu3Q6AA6MRGK0oLvaHY3ejyIQReBEiwDyJGSSwX4EcFsoFkm4Lu3bt09tyO3Kv/7gQaoopq1PMhajhG2roqwM5JGzfYEFAnfIdjilbB7k9bRNiVRSsR+R261YTG0mR5jvFQ0VjeCPv+AWBEb3jdtxSHgjMkk40nP08NyOOyaD+2aK49QrCu0O/U6Bs3ouVSuB5LGSPS4UFJu76HlUyOcD6ePcInm5RSrmc4HksXApToyS8Thl0kkaHRml0ZFhOumkk2jz5pNp06ZNAUibSlEymQxyu/aoPdLxiPo/6iMQAbZH/S2KBrhsBLQPJYDKrauECeDYJ+Px+G/deeedLvZ1XfcPGWO3A1giomvbAQZWOkedIQlgIbzg+RnO+U293L6QRG5JA8rf0QAeWE7wrS1YlnVlJpPBgnXbTYMDAJdHpJSfcBznzZrdBQnRdZrFCWlELPCqJoQAYw0+jcsu1Dd5AX+Wc35D24NaZke9SP71OlCQIKI16ROn0l6yxosP1wkvSrSOQfYmUBU+hM90HEd5XYLhlUgk/qO+wH8mQFLbtp8f9qHUoAJACwB2X7Nt+8ow8zYkPwuAaEsmk3mkl5hqOVcs5CtG3lr5r+qYfh5StMH3HcX4/rNexiqEwOcaUq9GJniKcz7ebp9jY2PnMcY+BkBxlWPw7fiWycnJFb2fx8bGbmSM4bO3XOn6X8/Pz7/qvvvua4v9rOcNZGGNvGxXTPnmaws92/DW923bfnanDNPmPpsKPMzbZd/3r2xHrljPNUsI8U91EOg5dVWDr9cLZADGN/4y0V7cUETAM/lldRYiYrNiKxaLZ9ZqNTBM4ak9hudk3Uv31Xg2SikvbpZaXq0/vB9i67qxWAxs1Z/rewWlADwDe/YkD4+j6Rmh3lpN8UFKaXmeB5n9F5i+GGNvsm37k+1cY6f7NMmnY05dspyf7kp9ayUByHSjoVABYGrXShRCiL+sg7EvR4ryfX9rNptVLG/td46c/KJ6rtyl/YcPdHrdZv98Pg85YzzT1wHEzGQyeE5DxnnV5rruq8FwN8UxKOzKZDL/US9CejK8lruVtx8fH8e9XuLFi8/TxMQEO+uss1AsdC0R4RkMpvle/Vm9Pzzgbdu2Xej7/n26SGvJtWDMc3Nzr7vvvvsaxUWrXmy0QxSBYzwCEWB7jN/AHoZvAFBI1WJRrlKtBotwxSLlcrnG5nqeklCeX1ykuYUFteUha+t5VKn5ZCUTFEskKTs4pBi4/UPD1DcUsG7TkFzMBMyJALxNBF6jTeNugLcqoeH/+qtSSD7ZHBIBtz3c9BaHLlnMNf51odfwIUsXfpm6S0pqu1KhWrUSLOQWCwT/utzCvJI+XpydocWZaSWVWCuVyC+VKGFZZGcCNu3w4CCNDA3SQF8/cc7JcTgNQHZ7cJD6URig2TdG9hisWv29cW0DEfUWRSCKQBSB4yACyOkGuIWSBoqy8rkc5fP5YAPzNp+nXD6virFQlDW7EOT3QrlM5WqVfGY1PG5VXofv7dCwKs7i8MO1bUqm0pTQ0rVMsW4DIFCn8SCSYZBW/7uRwzVquyT/HwfxP1ouoZGvw97yQfIMhhiWQw7fO82ixffCMhi0pSIVhFB53XPztDg7S4uzc8pzXlkaLC4oqaqkZVEmlaSh/n61DfT3qRwOSwMnm6Ws41C2T/+uv5/iGqQ10seNgr6jJYDROB6vCESA7eMV+ei8axOB6667Ljk0NHQPZGTb6BELtr/3/ve/30+lUncibTLGXtMrsNTCA/Ufbdu+mjEWaGB00TRYBSC2IZErpYx7ngfQ4GWQsWWMXanlOds+w+zsbF9osfgfbNu+xvM8MC4Big4wxr6RyWTgK6gkJdFCDDZIn57ZSp5TS7ACeIQPIcAYSO72tNBbLBafpMEYsHXXpE9cTz6ff0osFgP4DZ8+MATtIE+zP7Zt+1fbDqbe0fO8D8IzWbNK4UOIWOLLIdiTYCwDePxfz/OeGfaVbALsHrBte2sTSA5wEjKZDX/hTscW3r/JBxdv/QHn/N299BmaI3cA7NZxvM22bcOS7Kr7XC53Fjwpjc8sY+zzmUwGvsirlh5u27bttFqt9gfaz3Q1XbAKY+y6nTt3gmm9ahsfHwdgB7nqZtlQcyzY5S9pxz9bCAH50XfqA7tiyjcP2HXd1zPG7tG/31Wr1c7v6+ubXfXCVtghXOAR2g3Ptpd2UugSKj7YVSqVnj40NLRo+nNdFxLhn9fP5Ott2wYQt2LT8xlg7elgXtdlZSHZCsnrjsdmToTPqPaQxQrYL3HOFaPY87z3SynBfPfrvsBX9+JJHr4ozRBFUUK46KjIGHv+SooPrut+HACt6avbZ9dqMcb7+Xz+csuywJQHy/3BWq12UTdzKqwkgOdh3U/2Kfr8XakmCCHgZQ9WO+4JnrsN6WzP80zxyGwsFoOH9oPtXGurfQCop1Ip+OOeBX9k27YvbrcAQhc6QM0gBSZsJpP5lBDi67pooVt5ezYxMbETyiHh8eL7xg033GA9/elPz0kpt+tilRGM2ff95zfn7YmJCUiPwxccxVDhhoKTt09OTqLYJWpRBE6oCESA7Ql1u1e9WCNVjEXeMhZuy+XAG69YVFLJYVnF3bv3KBAXLJ1KraYWdAfWraOB0XX6db1a3M04XPncBgydgHUbi8UDpiQWeZX83iFF5EBOV8spNgG2YbA2Am5XvZ0r7hAGX8MLu4Z1E/xOM27QE2MKBMAcgSQiFnNrVUgdlxuyiJ5wqeDmyQUre3aGFmZmaOHgQVo4sF9JH8dJqi9Wg/39tHHjRrWdduqpdOppp9H6devItm21gcEF1o0C+I0Mc2+XGx0dRSCKQBSBEzICBrwNFBACALdcqdDszAzNzs7S3r176RcPPaS2afxubp68QoHs/n7FtO0fHaXBdetpYN36wON2cEApa6RtrrZEEl63KMiKk2XFiMWMfLJKHEt8bQ+xcINbEeTxQ772J+QNWtOLDpQvzGKg8aUNUjjyeeAJa/K8AcuhkAHrAuNLG6hklKmAnC5c8vI5EkodY4HmkdMPHqTc7Kz6WSwuKq/5wf4+Wjc6quwMIHkMOwP4zsOjNpFMqs3YGeA1alEElolABNhGU+P4iMDY2NhbGGMfaJa3bXV1kBK6+uqr6bzzztuezWZXZNWtFh3NAAUz1cjq/qf2GAULq6smhDgJ3otENAoAgnP+W1LKlOd5YJy9ELKKkOU0LM52TwLWkRDim3qx+Hu2bV9aLBa3+L4PljIYpn9j2/Z1jLGK6XNubq4/lUr9VDNv38A5N2BQ47RNUrj/Y9v2M9td0F5u7E2+hGvSJ86lvWTB7AKTGECW8Q39R875Ve3G0uwnhDCg6hK2KsD1QqHwtbof8GVE9Avt8am8gEPH/hZkYSGvyhh7hm3bu817ruuC4fwVzeZ8CfyFOx1beP8myWa89UXOOYD/nluYfccY+5Bt22/rpdMmpjbi+uecc7DUViyAuPnmmwdrtdpvE9F2FLa1MQZ4Zr54ampKyZy227TEMgDeZqDDdLGLMXbVzp07f7RcnyH2PHYRlmVd1SlTvrnvQqHwXN/3IQGL9Z+egSr031TgEf7Mv95xnHvbjVmo6KMkpdwafnZ5nvcK3GP0JaX8NcdxwEZctbmu+8/6WfZ/GWOfMH1AOcG27Y7BJj3v8NxdL6Vs+CQLIeDZCmY12k2c82V90VcddGgHzQLF5xrPdNOqGhBeVkq8CZTHcf+lfXobz+1OxrHSvvl8/qmWZaFwAvlhVsvy7+q0/yYlAQD1yqe3W6A5xFpFH0uYxSEgF8oJz+acf7/T8Zr99XMThVMXdsrU1TYCYOVuNBLKrut+gTF2fQ/y9mxsbOxextivha8JxVE33XRT7JxzzkE84Gl7q1YmQFEWcjoKk1TTEsif03YQzaF5mDF27c6dOzvyEe42vtFxUQSOtghEgO3Rdkce3/EYEBSSimrD4q5e4M0tLtLM7Kxa4J2ZwesMLSzmSBQ8JacMRo5vWUte4wDeIHtn2+SAmdPXH7B28NrXR0klnxyAuMFi4iFCziEWTqhusYl9i2gtqWo8THJx1ZrHxzfgR+TswVLtEhvgJUwafVLDugmv7oYODJQRD9WAIpJGDhFMWoCyIreoFnHdRbwuUsnzqFwsULVcIktKYlJSzPcpJn1V9Qn2TTqZov6+LA2PjNDw8LBa0IVcYh/mg1rUDRb+DaivvzsdkUhFnUYRiCIQReBEiIBR0qhpRQ3kd3jcQj0DHrfKv/7gQSjlqUIsvFeVkqq+TzXGqKbzuxVPkJVIqLye5o7asv395AwMkNPXT3Y2qzaAczFYIcSsIElr9wMFzob9Uw3L9tAfoo3bcWi3pXn8RC3WailtHAJnm5K+BmVVBj0E4jbYtkGYq9Xgex48jz0lb5xXlgV5ndNRgIXf18ololqNyK+R5fsqv2PxLc6Y2vqyjmLTDg4MKKAWG3K64ziqCAtyx8bSQDFqjT3GifDhi66x0whEgG2nEYv2P3ojMDEx8WK9aA95zHbaD6SU75yamurI/9V0LISANykWZIf0H1A/KZVKFxvf13YG0LyPBmaxQA6fu7+1bfvamZkZx7ZtjPFZRPRoLBa7HDKdnfYvhADA8rq6dOieWq12XiwWA6vri5r98yeZTObXmkExIcQfEdENYN7atg1/yMNaiM20R0p5gfEQ7HR8h76byIznef9Wv/7zMda16BN9a1lL+AbC93ieMRbXLNuuJD6FEC+ue2SCgWfBI9W2bcWW1HKlkJCGVOdBxtgW27YfDccjBPSDhXxJ2APUdd2n1dnTAJU5WFm2ba/knbpqmJskm7F/t8yuw87lui6Y1JAejcEr0XEcyNF23aanp7OaWQimNtqXbNt+xUps7RtuuCGdSCRur7PCwYBUQFAbbU5K+fypqSlIg3fcJiYmnl+fl7j3mWUOhjT2K6empg7zYNWysJjfKSJaIKIrOOdginbdisXiGbVaDXMbbPSegSo9jxMhNmBjbIyxjhjUxWLxibVaDXF2oITgOA4YyqoJIeAh/tf4DGnv3rbAWiHEe+BnDalXKSVYxShuQPsjzjnk4jtq+jOLewKJ3u9qFmVVz++/15/xJf7SHZ2gxc6u6/4p/MBDb/mMsV+xbRue1S1bEyiPfR71ff+CbDY73et4mo/X8unwyF3f65wKeQKH59E3IRHf6bg1CxpFFiiYuItzjgINM58MuF7zff+F2Wz2m532b/bXcwL5EXO0xhi7tF1Fi6biKBQcbfU8D2oGKNKBH/0zupC3Xw6srW7bti1+5plQ3SfcL4DLyEPK7iB8/du2bXuG7/tfWkYC+S9isdgbjG1Et3GLjosicCxHIAJsj+W7d+TGHva4NaxKw7YtFIokhEvCFUpKcX5hXm1g5czOzdHM3BxNzwYbqg5jenF3YGSE+gHSrd9AIxs30chJGyk7MKDYOgBtwbSFz616nh9KTOpfDQJuw/e2hWxykAiWHBvsfiKBtmGwtsUirQqm3qcB1B7arzlSZoHYsKAgi5iDJPb8PM3s20sz+/bR3IEDtDB9kBamZ6hSKlKtUlILuMNDQzQ0OEjrhodpnQJlR5Q0IsBayCOqzXEoA9/ETEaBtRZAe8W4DphAy/nqHrmZH/UcRSCKQBSB4y8CBuQM+8xWdVEWvG5dIZTXbS6fo3wOMsmLNDc3T3PzyOWzdHBmhmZm56igfHFLRLEYZZwspR1H5fLRjZtodONGGlq/QeX4NM8ov9tEIk5SohIrJKOhk3wTDKuDrv3tG64IGu1tsHGD3U400LalIoZSwFhCpw1UMcLTtyWga74nSaqUylQulkjk8zR38ADNHTxIs/v20fS+vTR/8AB5uZzypkVOtzNpcjKZoMgKxVZDwzQ0NKhsDbLZbEP6GHmdOw4lNOsa0seK1RvK6VFuP/6eMWt4RRFgu4bBjLo6CiIwPj4OXziAm6e1OxwpJRhavzE5OQk507abEAIAyQX6gIOWZW3NZDIds4/CJxRCwE/uFQCCwVTN5/PpWCwGqcdn1L0Zf2pZFqQyG0zMdgcrhHhXfYH7vdob8aJYLPZUKSVARbRPcc7ByFnSXNd9AWMMTK+iZVlntbq2eiWaksJdzXOx3XFiv9DiPhiQ8IP9YSfHt9pXA4FY5If884xe/wCDGezXizsFPLTUJZhXtmFPmfMKIcDa3kZEkJB+Vjabhfxno3met1lKCQAL7N5xzvmUebNQKJzq+z4A+w3L3ZdOY+F53vuklO/AcXXA7GfVavWigYGB+U77ad7f87wLpZRgl0NS+st10PGaXvt0XfdbjDHjObtin3fccYe1Z88eFBMAvNvcwbl/blnWC3bs2PFwB8cctutNN910sWVZkL82/sfN++Bb9e9OTk5ifOqrtr73YPxBqvSg7/vPy2azyzJx2xmfZqPDFxTPvJ6BKnPOEBswPIzf45wDKG2rQRa8UCh8V/t17uCc3xzqH2A/QG8QDVqy91udRLPPjfztS+sFGGC8Ip5f45yH2aptjVE/c95LRHhGzjLGzrVte48QAs8KyNnCQ/k+27avb0eSu52ThuShG7sDeF6JtdwEyuO4gu/7W3qdP63GCxngZDKJ/PbEXueUyRFN5+lIWtgc63neyVJKsD8Htec35pBi3mvwHwCrAf//uJ17sdw+QgiwqgEA44+q37Bt+w/b7c913Y+isIGI5gDO1mq15zHGUDBVxvOtXeDXnO+6666LDQ4O4npe2TSG8sTEhP/kJz/Z+Hybt5fkFfxyfHwcEtofaqE+AL/nN09NTTXyULvXGe0XReB4i0AE2B5vd/TIXQ8YOoZ1C/C2VCqT5wlaXFxUi7sz0zN0cGaapqen6cDBYIMXnlpAjFmUtG3FtLXBrh0aJmdwiDKOQ2mHK6atYmDE4xRPJAN5Re15q2QWwdSx9BYL2BlLpP3Ml85WEspdALYtId4u+ln9boSWVlsYmqzmcbK0/0O+dI3jNGt5ibSxXuzGgrfyOqz5gRQi7q9mU0PmGNKZNeVNW1X33a9VFYNWsXDyeXLn58ldmKdCLkcl4VJJCGK+T4x8SiWSCqDFwi6kjjeAcbNuHTlZp8G4SaVSytsYTNpAStMId60etWiPKAJRBKIIRBHoMQI6Xyqv0nJZSSV7BY8KnqcYtrOzczQ3N6uYt2DgHpyeJlcEihpg3gZs26SSTuZg2A4MqryODd71iVRCgbaxmLZBiAd53eR6Cx6mMbBwY+p3yOkqDyipDVybtkfQ9NxwAVa3xVhLFTlM/I5EUdda5falEsdhOWMFzTb8aAM/edgVqFeT18GgrSGHV5XXvPGbV/+uVhRgWymVqCQ8lc/hSWtkjgv5HPnlMtUqZUonEuRwm/och9atW0/r1q2j0dFRVZgFpQxu25TBlk435I8b39N6nKbR4SdcBCLA9oS75SfABWtpVDDbLunkcqWUfwPG7d133/3AasfVZYvhLQo5XDR4xj27V2DRgKoAFC3L2iKlBPjyjTogCOrM92u12gu68Q70PO/6OmDyBQwUXnaMsVNDPpctfUy1hOWPwcRhjN1q2zY8Ipc013XhKapkUaWULwx7CK4Wv+XeD4Gda9YnzuV53jeklJdrRmNes2xnYrHYMztlK2vmGQAyyCr/G+f82eZ6QuAEHq4A1wG+LmlCCLBnL25mpGr5aQBE54BdXZfyBBjVUxNCgG1oJFznYrHYhb34OZrBaH9hFDiAXf4d27YvZ4x1LQOOfoUQKCCARyza1znnL2h18QBq9+3b92opJRhrKNDopH07lUpd9clPfjLXyUHL7XvTTTddoEHbgeX2AfsTEsif+9znMA8xb86GvKplWZfVfXkf6mUcmpEPZugW/Tn8VcdxegKq9L2AVDfYgOG2BHBtZ9xCCLBFIb0NCXZ4fyrZXu2LisIaSFdv55y3JU2vP3so4OiHbzRjDPMb8TzMA7qd8WEf13VfyBj7R/zb9/3Ls9nst/R5vqeLKv7Ntm0Ablhp7bkJIVDMseR6V2Mta79ejCdciAQPYcjkr2lrkgHGc7jrOVUvanqJViEIjxGs6PM7VWLQOQkg8jkoXqr7C1/AGHPRcaFQuFTLgSellG9zHAfAZNdNCAE/bhQjof015xxqCW21kFyzb1nW8/S8AtMXSgwvt20boHLbDWDt0NDQfXWg+pebDirefPPNhTPPPBPgtWl4Bl8X9pa+8cYbs/F4HM8EMIWb209isdhL77rrrp+0PaBoxygCx3EEIsD2OL65a3xpYf/SALitUaVSpiIW+0pFfM9RzBwwdMC8xQZQF4vApXKFRKGgthK8cX2fylhQZIx8RmTF45RIZZTMIuQU4X3Ls1nKcEeBuvC+TUBeOZVSrwkF6gYgHwN7Q4OpYRaRunz83rzXHI9DNN4l7zx2YK05bYcLu0u0jg8NfQmvJuRRhz0aLBz40AKk9X2qVqpqoRZSiJA6rpRLVIK8dT6vNkgjevnAvw4Sx9VSSQG4VK2SrNUoFY9TMh6jTDJJPJMmO52hVDJByUSCMukUZbN9inUDmcT+/v6G5LGSPVaL9jEF1DIWAuDXeM5G3UURiCIQRSCKwAoRQOGO8SRXeaFClWrgXwq5ZOEJyiGfLy5SbjFHxVJRMWyD1yD/C8jpFktUQoEPcjpyDgqwEnGKJ5MNr1vkcyWZ7DiUTGcomUmr3B7426d1sVZcAbhLk/Ihj1uV40O5u5N83RqsVV8UjtAUWT63L/GY1WdvNYpwXg9s5Y2KhgFrDzGXGwVXKp+XVW4vFwpULHhURLGVljcuuEFeLwqhcrpfqaicjqhjSyWTyr7ATqUUq9ZOpxUQa7a+/j7q6+tX+Z1zTg7nKqcbRq0B4hvfPY5QdKNuj9sIRIDtcXtrowsDowSeth37aQKEjMViv33nnXcukbE1IQ3750HuHouymUwGoEnXzXXdKxljADCqjLHnWZZ1oFar/QsRwc/2P+sSwVeMjo4CaOyoeZ4HYBDM0iRj7JV1mUQAbHfqpLGs12OIlQl50K3NzDINuIB9CyncGxzH+WxHA2uxs+u6b4e0sPqqsEZ9oq8QYxeL2WAnPwmsYS1F3JG/YZOn588rlcqFhq0aAmKW9aEUQnyizuK7tX4vfpzJZM5jjJX09YblZ5W/cF3it9BLTDUTEUAUvm90xexqdf5cLjcc4nOz2gAAIABJREFUi8UAHp1CRA+Wy+UtvciA63uEgoBb9Pkg2QyA7DAAeGJi4vUaqAXzr1XDMQDWDpNFl1J+Zmpq6qZeYtrq2LGxsafUWXNgGoOxvVz78fbt2790xhlngOn8c3zGu2HKN3celtUFi9pxHDzzemqu64K1DCn0cPsc5xxy6m03z/Nul1KClQiP5vPAWsXB+tkBmeF0J2OWUqY9z0ORwNPBapdSIt4A9afrTN0LmmXH2xmoZjwDAAbodQfn/D2asQxp2dMBBJdKpWcODQ3Bd7Xn1pQ7TH+rspaFECjkgFyzaWqsPQ+oRQdCCEhUK3AQBUyO46hncqfNdd1ztbR7WDZ8sVarXdzX14dioI5aqKBjMRaLbTGFNq7rYj5A7aCvlQxwRycJ8sVY3Xd2Uh/XUSFAPp8/27IsyJtnUFBQ92v+e+0BjLG91XGcD3c6nvHxcQC81zYdV9y2bdvBs846C89g0+CRfnVYXn/btm0X+r4Pf+hWiiOT5XL5zffee29PhTadXk+0fxSBozkCEWB7NN+dY2NsBiQFQ6dcDgBASCxig3xyoVBQYO6ePXvUtn//fjowPR2wdbyArQOvlBT88GxOkE4eGB1Vr32DQ9Q3NKwWedOcU4ZztQ9kdAHcqgXhOERLlsohY+ET/qmNFpZKDoe1BWjb7gLwWi3xLgVaD7/nYZZtQ6I4vFtD4jgQQ2y56Ks6YUqVEmwqX3vWQeK44Aq9oCuUH+3C7Awtwp94dla9Qv5YedN6HsVIUjoBH9pkwJpdv45OOukk2rRxI23atImy2q8OnnUAZgGwKyYtwPYk6hWbzXWPjTkejTKKQBSBKAInUgSQ1xUrE7kCuR2ALIp7KhUqV8qKgTs3N6dYuI/u3k27Ht1N+/bvV3648MAFCEwxi2LJJGX7BxX7tm9oiPqGh6l/eESBthntd4viLDvbp8DbZDooyAoU+7Web6MgSyX6AF/ViXEpCLs05zffr9UA215yems1jFWKsUxhVWig4TEE+d5cqGz80+TRJZYFUlK5VKRSsUjwmAdLuiigiBF4zcNnHvl8cXaWcnNzlJ/HNh/40qIAKxGngf4BGujvVzl98+ZN6nXd6Khi0yKnJ1BYl0gE+RxMWiN5bL6DnUgfkOhaj2QEIsD2SEY36vvxj8DExMSLpJRgl0B+ttP2Ccuy3rtjxw4shKqm/UXBkoP/pGSMXW/bNmSMu275fP4cy7IARMDj8Vfri+U/0ADQMF4zmczV3YB3mgUJ4AFgxO9B2rI+SMMaWlaCNJfLnRWLxe5HVqz73Z2XzWbx70bL5/NP1YvQkIJ9T72ayPTZdQw8z7tO+w8jE/8u5xwMp56b8eDVHUECVy1cSymvdBwHgHPbTUoZBlUVC9r4ELqu+xrG2OfRGWPsulY+lJ7nvUxKCcahG4vFzgszXUPys4/UarUtfX19kG3uuoV9cPU87ZjZ1erkUkrueR7AEcjFHrAs68JeZcBd130LY8ww4n5o2/azDHPOjGFsbOzGuo8tGJ8rSZ1/njG2Dve2xdjfOTk52RXw1M5NuOmmm063LAtFG/C1btlwTa961au+t3Xr1ldyzve10+9K+zSxAFvKmnd6jia5YXP4lzjnzey+FbsuFArPrrNVUXAC1ipkn7+Ff2smJPxmIaP9O5xzMHnbakIIMMXBqP0hY+yHUsrXoksiek4YpGqrM71T3Ycaz0d4eStGt2ZxYqzwAd3PGNu6FsA6TqeZvMZr1wxz1fsW8gg3x3yRcw7W8po3IUS4cGKJP2wnJ3NddwNjDHlyiVS5ZpWjgKijFlKfWKK8UCwWn1Cr1aBiMLoWHtpCCMi6G9ZyLhaLnd+uIoGeO7jmp8BuQEr5Rsuy8POpRDTFOTeKHG1d+/bt251qtYqxKJZuqLnj4+M/Pfvss+HxbtoD9e8QV5l8BF/vZDKJz9av64KdJcdLKd8wNTVlLBHaGk+0UxSBEyECEWB7ItzlI3+NweJuTUnsYYHXbJVyRS32FotFmp2dVdv8PDxvF9TCLsBabOVKVS3uSiumPG8tMDCTSWKxuGLqgIGrXuGHm0o3tkQ6WDhUzNsk2LdJJccHVg8Wfc2CovJFNTLKoXCYBeHW/nDY0Sy4NrntrZU8cmPBtnm515xP+/mFb6EGn5vZxA3mLOIPuUPNsAGLFkzogEVbUUzaBvPG8xQYC7ljMGxktRr8G6/Vin6tBlLH0qdkLE7pVEoxaOFPOzg4FHjYDQ+rzYCz4YVcAOpK3lr72B352RidIYpAFIEoAlEEeomAkcw3UvkqpyOvQF2jVlMMW/jYA7idnpmh6YPTysNeKW24eZXTa5DZJxnkcZ3LkcfVZsWI4FuP3ICcjcKejE1pWCcoRY3kITWNZELL7CLPB5YJSlbZeKOqVB0wThvMVXPxYUaq+t1yudaoMHcP2wZ1Uc39h38O+j5UJ9aiqKxh6xBcgPpuBVsCyBcb5iwULyr4nqXzfLEYFMpBwaRYoHKxoKSO8R0AuZz8AJRVTFqd21G0JSsViluW2lKppPKgBWsWMsewMxgCwN4HNm2fKrhCvLEFdhVB/JWkdWRn0MtHLTr28AhEgG00K47/CNx4440bE4nEF/RCTDcX/Anf9z/0wQ9+MJ9KpcDGMqyWN3LOP91Nh+YYLXUJTz54833csiyAv/9HSpmFFKNt2680MqKdnEf3C/boqRoI3ac99QAo/spKILNhc0kpP+o4DhZ8G00IAUAK7Mr1jLE/tm0bAHNPTYM4YCjG16pPDEgIAYBPAUKQ0NTS0rj+V7QCVFe7iBCoCpDoUs454gCZ21foGMNw6GbO+Y7mvnK53JNjsRiYVwCqXsI5B8NQNSEEwPTfJKJ5LVn889XGstL7nudtklLiXOuxX6f+i8v1LaWMFQqFr2ppaaG9f5eA+Z2Ouwmof6BarV7a398/Z/oZHx8HyAFvUYAey7U/ZoxNSSk/poHk8H7wQX7t1NRURzKknV4H9sdzJh6PQ4odYPayYYTU8OTkJDxTu26QWJZS/qXu4G9t2762V39VPUdRONJnBla/1/8CIJMxVm53sPl8fp1lWf8DyXAp5dsdx/mg/pxcJKWE5y8KUz7mOM7t7fYZkvZelFJ+ljEGP86uP8v6c/fJOvv3jSg8qNVqT8lms/Oe5+FzCV/UfK1Wu6S5WKXd8Tbvp9mmYMni868aAEbOOQo9lv1rSAgB2e/fD/X3I9u2t3RTwLPa2MMKBwAtbdv+ZeMPu9qx4fe1TDeA8KeHfo9rvLYbCeeQ+gSTUr7FcZyPoF89zyCRfDJj7FuZTAbztGvZau3JDTAZfrBSy/xjvrbVhBD3ENHrwaC3bfvpdVUMFHAAVF1W3n25jrdt27bJ930UFEEeP9xyY2Nj/3XOOec8P/TL75RKpasMC3x8fPyiuooEitSgJNHcfmBZ1rW9+ne3FZBopygCx2AEIsD2GLxpR+mQpYQXKgBG7aGmPVLNgi/kFT1sGqRVP+PfYHlCtg/ALuQVIZ0MDz21X/DvImQaazWq+L5erE0q31vFuOVcSyj3kd0XyC3aHHLKXHmqQW5RLe4mEkoa2Czpqn9bLPid3pYs+OoFYBNuIzxogFL1vabxnw5uShPpJhgT+gqBw4hhWMo5/LPxqTO/M3FWC+nwmS0o+UOwZ4Vm10Da2BOuYtMWPEFFTwSs2UJBMWcT8RglNBibzTrKpw5+dfCl45mMAmmVTCIkqzNpymQyxHngRwtJRBv3wLZVnLF4a7zrLBVjC/4I6jVqUQSiCEQRiCJwbERA5XKzNeUd5BpVAFSpBCAtfM2RZ7wgrxe0ygZyuqftEJDL80KQq3J+kTwAjQAQiSmGjVLPQP4G+9YB6xa53FE5XuX1vizxbL/K6yjSwqZyttm0/63JqUt87hv7hfPQoeWIpfm28/ujRSzUgYcBt2FcNuTHq2KrvkPgO1Ng3xDEG6LSAVgLL9oyWLPFQpDT3ZzykAd7Frkc8sZBns+pvI8NTFvCdzHfp0wyQTydUXk8y22V1+1MJtjS6UO5PZMmbge5HHkdwC3+jbwPsBYyx8pjWOfy8PemcMFb55GLjogicFgEIsA2mhQnTgTGxsZ+r76gC2CsVQPwBE9SbC3bueeeu+eaa67ZhKpZxthHbNt+S6/RE0JgUReMwn/yff+DWhYZ3X6Wc35Dt/0bn1Qi+g/G2E81cxfdYdH8b5br13Xd12t/2/22bT8hDAxMT09nOef/VQcazmKMfTOTycD7Ed8pum5g88bjcfSZXas+MZiwrCvkh+sevsbrtCWgutoFhLxp8a3hGs75P+AYIQR8ASEhGmOMtZSYllLadXYtgP4nNgNVIR/gNZEsbpJsxhAn62zOidWur533Q0y/qu/7V2azWfgydt3CQD0RPeT7/kXZbHb61ltvTZVKJUgXQz54CUOv6WRfisVi76hWq2DzYU73N72/C+D45OQkwMPHpI2PjwOQ+7Nl/CIbY2CMfRlA8uTkZMdSu57nPVNKiQIHsPzhrwpf6rYB1VaBcF0XBRgA+TeF3oc0Nfr22g0eQH0NVF1cZ67+fZ35Cg9TfE4AXAEMg1R1R8xNzRbH5wdf1j/OGHuz/nfXcr26yALFMZCgf45t298RQtxNRG9YK5l7EzPNAgWAGVZ5+LIG2Zd9fmr/VzAszarlPGPs3G6kn1e7f7pwwjAu/9O27Wd3O6eavKjVqcPA/WpjCb9fLBbPrNVqmJeYN/dxzn8F7yMX4Z6BzVqXAf4v27Yv62SeNo9Bq0qAqWu8qH+Tc952UYXneb+ii3aKvu/D1xqKAS/W0vcA2EW71z0+Pv60uvw1mNiwQwi3+bGxsS+fc8454SKp+1A0BWl9zaoFuP8brc7FGPv4zp07b2t3HNF+UQROxAhEgO2JeNcf+2vGwiMWdhXrM7QpoLZQUAu6avM8Wlhc1LKKAQt3cWFRgbiFcll55AVMGouseIISkOVLBb63mWzgd4tF32ALwFqwdSCdHIsnAiaIXlk1jFsFKGoGbiwW/Nv8zFgsAHXDPrBKplHDvppNEwZxV4xugwFkFmrxfcHXC7Va7VEv2Pp+TS24AvA2m4Tvr/QDMFcv8iqgHOyZGlg4VSoVig3fugK8aLG4C5BWeMqjFou/lVJR3Qu/XKZapUypZEot3MKLbnh4SDFsBgcGaGBgQPnPmgXedCZNabXImw5kEY2vsPavixZuH/vPVnTGKAJRBKIIPNYRaOQgKZUMr/KyB7BogFr8rhhYIuTyeeWDO7+4EChszM9THuxcALwatC1VqwGjFp626QyluU0pm1MKedzOqHwO2WTkejBxwbTF/mGwFqxdFrMahVlBURbyOSML6h0x7Y8bklsOjkf0tCfsIUvYjkLaAGkbxVVaHWMJ6A2/4MBDXhWy+TX1GqhjBABrIPlsCt8A2NYUY1bFWOVxofxnUZilGLUatG14zZcryvJAXTOzyLEz1J/N0kC2jwYHB2hwcJAG+vooq5mzyPtqS8NPWL8qG4O0inEYoO0oINHOUQS6j0AE2HYfu+jIYzECExMTzwezaRm/SQAKP6v7nK7oc3nGGWc8+vDDD1/16U9/+n97iUEIAHuoXkgFudadur9VZTJXOm/IgxASwGBrXgHp0Drr8hrHcb6x3LHz8/MDyWQSYxlgjEFCF0CkalLKpOd5OPZSIrrftu2LO1mEbnVODRKBpQrW7pr0ifNooOPv9Dnhm2lAqI4kWM2YPc+7vg74fkH/PME5V/6GruuCiYfzwDBq2b6FEJBBhoQpvGkvNCB32GO2LvH6Mtu2e2KBNkk2Y4j/YNv2Nd2w5JrvlxDiD4jonWsoA/7UWCz2bc0kB/v7ou3bt0+nUqkx+Ga2ACsaQ5JS/k0sFnvPjh07vj82NvZOxhjGtqQxxr5SKpVeee+99y708hnt9thVikNMtx0DyoVC4TTf9/GZgcz5/Z7nXdKNt3X4urTMNcAvAEWmtZSmXi0eQgjDWn3Qtm14NNcVr92naY9RAOr3cM4BirbV5ubm+kOqBvis4VmWgYetbduvaauTpp20VDxUDWzDPndd9x2Msfdh19UUCDo5Z5gFao7TbFB4li8LsgshthARJKWN/2tNywn35JXeauxNCgc/KZVKF3frSR2OY+hcn+Gcd+wdjeKTdDr9/7SX8P/TOaekcxEKFi6BckKlUrmo2/HqfIH8A+liI2fekQR4eD7VZbS36YImsMcPaG9l5d3cThsfH4f8MVj6DSa2Pm7P+Pj4Z84+++zfDs2jRtHYKqzahy3Lev2OHTuULHnUoghEEVg+AhFgG82OxyQCkPXDIqWWU1Syilo6GUCu8sXTcn+uF8gsuq4gIVzFwC2WylTGPpAFrFTVBmZOpVqjCiR8maXkFSXTPq3qogJgV4GrCoiFBGPwOwUsArxVQG2MYvGYYpCASZKA/GIiGbByAfJC8k/1oeX/8LOWAQSwGzBisMy6spRiQ35Z82kD9kwtALIhVRhiJxtpaYCpSoYytAWLupqVC6lDLPYCyPUDWWM1GOXxg0H5Sg4RnCKLAnZMIm4peeK4hY2h+paSiYBFk8mkFbMG0ohg2WAzfrSQOW6WOjaylEYa8TGZS9FJoghEEYgiEEXgcY+AAW3DNgiBNcIhWwTkbfipKpat61Je5fZ8w99eAbyVitqqNYCYepNEPkmq4bsDciVymLFHYEGuPwSy6hxvZJfxPUCtb1hKujeeiCvwEXYKeF1SpAVA1+R2JdUcYuBqCY3VRJLDjFrkYPM9RxVShb73qNhUKsF3H3zvwXeeSlkXXKFwC1zj4GuKAnFr2ALlDICwyO2W1uKwtKUtRgvhMrzCYzaJPI3vLsjvsZiyL0AOhwIGPOaVKoZtK5YyCrFUfJo25HUjedxQH3ncZ1s0gBMoAhFgewLd7OhSdQS2b9++oVqt/mkLbzjsAYDn41r2GPKGK7W/tizr9wEcdRpcIcQtRAS/wBxjbBJSj7qP3+KchyUwO+ra87z3SSkBPuTrPnWPaklFnONK27bBIFq2hTwiv8I5f5HZUUrJPM/7kmYN7pVSnu84zoGOBta0swaJMJ6nEtGa9IlTAMCSUv5f9cd5EANIS6Pt4Jzf3OmYC4XCc3zfhyxmIsyO1WAtWJ3JleRdPc97E1iBRASZ36fVfQz3Ygxhj1kAlI7j9OyvGpJsxikADl+6FtKpQggAbGAfYiHmbY7jGL/ZTsOp9g/LaiMu+/fvv+wDH/jACzWjdmSFTj8fi8Xee9ddd/1k27Zt63zf/yzka5v3l1L+/tTUFOSwH9c2Pj5+nZYmTa4wEABQt05NTU2tNlgtcw6mJqRO1+Qzoxmx/6iBUDOEw6SpVxub/uwZj2avVqtd0NfX92Mts4zP4xDA2rof7E2dSDcLIb6GsWlJc7AfoYDwHc75Je2MqcXcSHmeh+f12UT0d3VZ819qYpe+m3N+WAFAN+fSBTAAWMECNW1VNqjneZullBhj47PAGLvVtm3kizVtYYUDAIyQ8DXPqE5PFJYuDh37j7Ztw4M90DNqs0kprTqQ/HUpJQDMaSI6F77Per4iF4G5jWfp1m7Hi6HgHqVSqX8HyKqHhsIhFNVA9n7VJqVMe54HBjCki5EPoLyAwisUSF3kOE7b7P6JiYlfk1JCVjnWdOIf3nLLLR950pOedK9mW+Nv5Vs453fdfvvtGZ3zb1Xrz0ubZIzdBSWQj370o21dz6oXHO0QReA4j0AE2B7nN/gou7wlTFQjB4jv2iEWablcomKxRKVSwNaBNxsA2motWASGrCKYuPm8q9i4i4uLIYZugQD4Khll9AH2DsBQHQepQdoArA089ADEGk+8NGSWweZRHnqBL66S+VUgbbDo2/DQ04u8WFQ2oO1K4Q4UlgNJZiN7iEVbMIyxoG0AWyzMIgbKZxbjV550eMXviipWDYlhALTwnlVAbbDgCwlDsGMgXwwAFouyjg0pxEDqEGAsPOnwc7BPRi3wIgYAbRWDVrFtArlEsGgbC9whf77lfX+PskkXDSeKQBSBKAJRBI5cBMK53Pi7h7zWAUyqgqsScjvyelH7qQeKGyW9oVAr8MANCrbyInh18aq87itqK5XximON4gYjQj5OJJQnLuwFsCFHBUoQSUrDHxcWCpDu10VXBphUnqw6t+O9MEDblu2BUe1gRDWtJFItA5itBOC1LkrDq8rrOrcrhmzBU57AAHEByMYsBr+8hqc8cruxGEinUyqXKxsCJWkMa4JQbu/vU4oYDndUcZUCcJWkMXI72LMBc1YpY+D9ZLBcFwacTV5v7cd75KZQ1HMUgVAEIsA2mg4nbgTGx8cbHqctogCvzvfUgcmbhRCvXSlKGiDcOTU19fl2oqkZTf+qkgJj35JSXqaPG+ecrwrcLHeOkLwudoEEIyeiWXiOOo6jJEWXa1pmFR6LBXi91oGV3WZfz/M+KKV8K8DsWq12cV9f30/auc7l9gl7oQJUrVarW3vtE+fK5/NPicVi3wmBtGYIf8U5f0WnY27y9GywVfP5/OWWZf2f1cBaLQMLgI1ZlvW8TCYDxhwWVsIesz1JX5trEkKAefUe/fMjtVptS19f30yn19y8v5Z8BvMXYMCnOefw/Oy6hQESz/NyH//4x//s4MGDuDdhudhw/5CK/ixA2MnJSTBSSbPk/7zFMQDor5+amsK9OSra2NjYVi1zvtz1mXH+KViIKwErQgg8M8BwX9Rexz/t9SJDMsCqKynlz+o+s5dms9mDnfStCxDgfwv2q2KLF4vFM2q1GsYML+XPcc5f10mfQgjI18PfeRYfG+3z/bNqtXrRwMDAfCd9hZ5lf1IHf19NRL8oFovPSCaTWyzLMqoDayYfroE8FHo8KzTO+yuVynNWGrsuZAHAfW7ouDV5RrT4bINRiqKZk1FDIqV81mp5YrmY5/P5cyzLwv2HdLFpAKef2y74Ge7b87wPmSImsO9t28ZzFMUexid2sVarXdRr3jCWBPrcs5ZlXZDJZB5pd24JIeBXDsn5h+qyxO8MKTEs8Slfrb/x8fEP1Of425r3g1LAu971rg+PjIygcMG0X+acf2nbtm3P8n0fXrWntegfrNrX7tixQxUvRS2KQBSB9iIQAbbtxSna68hHwHjlqcVNLHQCpNULnljQVBKCNb8huahAWyzsQvYX/m6FQH7RyCsbeUYs6irZYLB0QDplYO4E8ocBIzdwYcDCbINZorxYIa8YLN7iWKxDq4VdbGCwYIE4HtPvrcbBCeJn2CqKPSN9tZBbKgaL2DELzNe42geLt2DVYLHWbIplU6upxVV1boDNWhoZr4o8jD/UNGALsBWArfKdBZtGs2y48qflCqhV+yaTjQVsMHLUQm8yqa4R/0ZMIpbNkZ//0RmiCEQRiCJwvEUAeV0Bkop5G+R1qEogn9WqNYLaRpDzq0H+1gVZKLoS8MMVeA0YuspOQQO1yOv4ORARxv8CFQyKWRCdCJitYKEqaWCmwFwUYQGYDd7Dm5BKDiwQTG5HTjffB1YRzVh6q7TdgVLD0GCt+U5zSOIYKiOQPw4sDPxqTTFnTQEXirniMXwPYMTUFw9fvcKqAfke4LPJ5cjrKCwDcAvQ1obnPA885ZHb8R0B+RzXg+8VJp+DbYyfjTrG8Tbfous5LiIQAbbHxW2MLqLrCIyNjWFBGXK3G1p0kr/mmmvyW7du3fiVr3wl/+1vfzsGP9IVTgaPwc9Vq9VPfeYzn4EU8WHN87yTpZSQeQTjrNEYY6+ybdvI7nZ8PWF53dDBe2Ox2GXpdBoyz8u2OhgWLxQK94Nl1Mz2DLErAZw92yycdzzA0AFhL1QNZPYs81koFE7xfR+L+gCHwu2rnPMrOx1vk6dng62qwXYsnqdX8uJcXFwcisfjYFcBFGmwpps8Zr9eZz1DVrknH+AmyeZ5Dea1nH+dxEFfK8AslJz9rfbcbG8VpsWJtJTpv87Ozl74jW98o/bv//7vNfxumTEhOU1JKT8wOTm5D/tcd911ycHBwY8QUSvQ+AHf96++++67Iel9VLXt27efXK1Wv0pExkd5ufE9wBh76c6dOw/7vIbY08W63/Vz1+Jz2EK+9lHG2LM69UgNyxYbb28t3QyZZTxX/9K27es7YVlqZjsk6tHApMTnaN6yrPMzmQyk3jtuQogxeDrXpb3Bar5QSumHZLm7YoK2GoRmgYJpCda4ab/wff+ZqwHhdSlkyOFeHTru+7ZtX8QYq3R8wSscEPYj79WzVzO/wTI9PXTKXbVa7fy+vj6A7R21MOMZ3uuO4wCUxB+tSj1Cg/eXwU+9o45DO4PB63keClHgQY5WQjFE3XP5v9vtM+Rbiz8u4SML8JYzxm6zbRuqCqs2/UyDRQMk85c0PP8+9KEPfTgWiwFUH0RxU92T/qp3v/vd3xNCfBAs25C/sTlWSik/5TjO2yNW7arhj3aIInBYBCLANpoUR00EDCPHsG0BsmpftwAwDTaz+AvWDoDOgLFTolIZrNxDW0Uv6IKdC6+44DifajKQXMSXe2z4nZFlNp5ygSxjIOOM98AAwoJyANJqsFaDpqofwypaKZgh37yGhx1knZWnb0UtxmIRFnLMho2LxduEWmyNUQy+vZAwxkIsGLHw48OCMxaj8aoXdQ3gasBY9ItNsWYbXnU4T0ItAjckn5WXH/qJNRaxG/51uK7/z96ZwMdR1v//+8ymaXZm0pPSQhGRqwgICAVKaTlVRFQsUkABgTbZpFX+WvH2p1ZRQeUStDSbUvjJoQgi4k88uMshh4rcVhG5oZRSmszM5tid57+fzUycbnezV5Kmzed5vfaVNPvMM8+8Z3YG9vN8Pt+Iu3bEXDOcCAmQAAmQwIgmkKvTmqu5HtRjz9VxxQKq6N+COvdBeYTw2d6FpI1c4gaSNvoctv1lFHp7cwJo7rkdxCb3PdMhDmdyz+xwARjeR0QyFmjhvxV6untyYnH43xW5xVpjsFArFzJcOc9QsEXZBtSRzWSa5ee3AAAgAElEQVT6/nsBz2U8w4NEjnCxVa4sQU6cRckFlGZQwaItPN+D5z2e7Qa27yvHAKcsHLJ4lvc5Z5Gm0fdsD/+WSwEZM6bvWR7W8O2v5dsnTufeC35WfqDcggSGnAAF2yFHzB2MeAJnnXXWlPr6+ouz7rKCNRF32mmn9K677vqh22+/HTGVqE0HwWjcgP8fqhScZSva2tp+FvkmFfGFEDGi7im8fbxlWbdUC8pxnH2UUnDSRN1NcNjA1VlS3HAc50tKqR8opf5hmiaiQnPNdd2PZeeaq6s6WHUdXdf9erbmay7yGbxt20Y0dU2to6NjG8MwHlBK7ZY30IOmaR5VqcMrz+X2n0wmcxDcqp7nzcq6D+Gag3N5wIhlz/MQ53m0iPzBsqxjI0xzEa8i8phpmofWWgc4lUrN9X0/59wNztNs0zRxjdXUAsccHNfjlVJ3mqaJY6mpPfTQQ3c88sgjRz3++IBmbye7mOHS3t7eS6688kpEoeZaIpFAfVUIG9F42fCYl3V3d59z1VVXddU0wSHcePHixXZvb+/1SqkPldiNo5T6dPS+4bouPi/43EDg/rBt24gwrql5njdPa43ayuF/ha/NusYPjsfjFQneQVw6xGjEFq+yLOvIVCq1vdYa1+AOgdB/QiWLEoLIbCx2wKKWMCkA96Cqr+3gHokFHWNFBMItBFXUAsYCD4iis5VSg3L9OI5zHRbgRE7Qq0qpWaWEcNd1v5aNXv9eZLv+KOCaTnbexlig43keasDCrY3Y3JNN07yhmn0E4jSE9aiT+O1YLDazoaHh35WO6TgO6h5DoBwbjZp3XbcVC2QgLvu+//7Gxsaa6rHmO8uVUieaponPQ1ktWJCAGvZYwIUI7QXB4oSyXdqLFi2amHUJIw3g4PxTlE26+PIFF1xwZSwWg4D8ThF5Q2v9viVLlrxbKXVB4IrOnytdtWWdPXYigeIEKNjy6thSCeBL4JybBaJn7ktc1IP7778zOYdu3yv3BW5YNzf4PRRa8X5O9MUrJ572vXJ1chFZ3N0lXqovxjEqZubEzqDeXbkrO0PNs/+L6/56fxkx43DJ9MUUwxWDL2hzIm4guIY1ZHPxxWGNOXyZG6nB1+eo+e/7/XVng/qz/TVoER0ZrdW3pV4EnDcJkAAJkMBWQSD3XOyv7d73PM+9evpSN8K6933P/P8+28NFXLlat/jvguB9bNuVS99I9f13AN7LZPqTOPCcz23r+/3CKBY+/beVL9yGPXOlG3rTOXE6fP6G4mruZ65e/JhcLDFSMPAKBdm+xViBMzZ0yBp9LtlwoRYWdEVryYcLtPAz/O+TaLmCreLC4EGMNgIUbEfbGefxFieQSCTgbEIk8XYFeuHL/G8nk8nzFyxY0FhXV4eacRBvB6q5iWFQu/R/M5nMsh//+MfnZkXRUyJje3AF1vLlc+AExZe6EEfCBrfhEaXcXOgcOFMRcdwQuOsg0sHNdIjWOve7UurzpmleXOu14zjOJ7Oi6rXBOINSKzIQVyE+HJg3vyd6enoOmzhxImoSV9Rc1/2diEBYg/BwcENDwz89z4Mj785ArL3Ssix8QV+wua6LGFfEub7Y3d29z6RJkzYETK8JFgW8CIdfrXWAg8hZiFCo7YnzNN80zRsrOtgCnVOp1DsDtzLqhf7d87zDpkyZAndXNU21tLTMmzRp0mXr1q2DS7JYgxMPrrRLk8lkjhdaIpEYE9S2hWAJsS3a1imlTmtra6tZwKzmwKrYBiwQLx7Wqy46hFLql1rrxEUXXTRPKXUlOmqtF9i2nfu9lhb9bAfjrM1kMoeh5myl40YWYLySTqf3qaurwznCYpVdwhqxVYwJt+b+0e2iTstKx4OrvaGhAYttdsb9p6ur69Njx47FvQ11R/8dROtW7AQtNI+IuB6+DbZzS0X3Oo7z/qwgDeG7v9UiUA/EyPO88D6Ea+oLtm3DtV5Vc133p1kxcXFkYzjAjyxVL73QzqKpBtk0hztM08TCFtT77n9u1JpEgfFc180vhbDUsqwwTr4sDq7r4nqCuHyX1hoLC7AIa6PFOQMN1NTUdIBhGFgMhTjqaEOSxSfOO++8O8aOHYuVLTsipvzGG29cdP/9938bz+gC4/pKqctM0/wqXbVlnT52IoGiBCjY8uLYUgmEbttcvGEQuZhz2sBxE0Qoh+/lvgSO1MkNHbs4dvTt/2I44t4Jxd6wxh7E2zAaOOdcyblUgjjlMhTbPrE27N/nOOqbX5/rqM8p0xdT3OfK6YsnRmRxLqI44u6F2JqLRM5z0YTxjuEXt7lafRGHDv4eCrz8UndLvfI5bxIgARLY+gjkkipypQvCJA2UAeh7nm/0TM+VR+grkxC6d/t/Rp71eIbDSYua8KFgi+36Ejn6BOFwjPB53vdcLF+oDc9C+Dz1gzSPXAmF/MVTdSip0FdqAC/UkcXzPnxuh87XvsVg+G+MvkVh+B0u3FyKRu6Z3ifghs/23HM9Fuv/7xM+27e+z8YoOyIKtqPshPNwSxAIxFg4WBJFusL5dWoymXzi7LPPHtvT0zNfa40adnArDdimT58u++67r+yzzz4ydepUiFLvqySCMX/wIvUO/5ZOp98/fvx4CMUlW0ScXGlZ1kJs0NXVtXsmk4FDblLU5VRysAE6BHVfw1qRKyzLgsut5ua6LsS6/Mjj57TWs6sRRF3XhYsLbi486OeYpnl/UIsWYi3cpteYpnl6sYm7rguhF4Iv2gGWZcHFB5FgaVZz+xb0B9/3D2psbHymloMPYkgRCQphrGbhJZxLtMYs6jJqrQ+phmPw2ThLa/15Ecl3PkcPHTVTL4EQmS82NDc3QxCBA7vf9R3ZcJVhGPOXL19eUa3VWpgP1rbNzc2nKqWuyjrN6wYac8yYMWsXL148ZaedciUq/8eyrKj7sqrpdHV17ZrJZFBrNIxkX+/7/mGNjY1PVjqg4zgfQI3N4LNycCaT+U8sFrsX0eqViFfR/UY/f5G/n2tZFmo0V9Vc170p62ifl03Vfqq7u/vQsWPHInYY9+u3gvjwip2ghSbied5ntNaXRd7rwJf/perCdnV17ZzJZCBS5xZeBJ/ns2zbxjUyqM11XVxDcPKiXWZZ1v+rdgeu6+IZ2RbdPqxfXM2YrutCRD8EInpvb++BqPWbdz9dbFkW7s9VN9d1m4JFWSHnn9u2jZrGZTfXdX8SxBGjzjsSLHAtPRG4tJEQMGBLJBJY6IWatViMEm2oy3xsMpl8KHxednV1PXbuuec+5HkeFggVul8g+v40bFNqv3yfBEigNAEKtqUZscfIJRBGEff97Kszm6sXhynn/4xEF0cjjHPCafDl70aO3NCZG7h08V7YcpHFuTq4/X+pDFJubn1fTvfNta8+buicCb+IjX7hm/viNvhSFptEv5QNf+/ThPsmlROXg3/3/4y8V9mE2ZsESIAESIAEhp7ARs/1sFRCWHZggOd732O/b/VUGHWcS+HI1cyFk7ZP+O2LSu5L3vivYBs8zvuj/ysXbaP7xe9YeNUnpgaRyLlSBsG/4aQdMyYn6kaf59GFXfnP9U2e5+Hznc/1ob8ouYfhJEDBdjhpc19bDoGmpqa5hmHgC/Odi8z6/GQy+dXwvUWLFs3IZDIQbs/Ir09baPu6ujpE7aJm7U1tbW1l180LxwqiKCFW5lxIQXuwq6vrmMmTJ3eUQzqIRYWY8XZPT8+74EYNXE5wbe44GHVLMY+Ojo4ZdXV1j2itGxGvG4/HIfTUVLcV40Zq4UYP941YLHZIQ0PDc+UwiPZxHOecIG4S/2N/gmmav+7o6NgjFoshbhoC14C1ODs7O6cYhgG38kR8oW9Z1jKM7zjOaUqpq2utFRk59/We5yGGdFbwtyssy4IQUVPTWjcE4x4kIusCd3FFYlYQ8wkRCPUVpwwwoXu01he1t7f/Niib1d91yZIl8UBY+qyIRLNY0KcHglMymbwof7uaDn6YN25tbT3I933E0OJzVrThC6mZM2c+/PLLLx+ydOlSv5ZpQuSvq6t7KBIdDkHxMNu2H6t0XM/zpmutsXgF1/ridDp9fV1dHaK59wo+48dVGjEc+ZxEp3ODZVknVTq/sL/neUtwnSFMIBaL7ZfJZCBYnhi8f1AtdVCjc8qrI423UkqpI0rVGkZNdM/zEAGMyO+wDRi3Xi0L13XxfEKdVbSauKZSqcOzKQ4bxRIrpZaYpnlJNfNzXXeliJyFtS2ZTGYm3N6e580OIujj2f/Pq0m0x5xc1/0wXN+R+f3ZsqzZlczX87yPa61zKQbZyPt7UdddRNYopWaapgkBt2hLJBLjs4tXkDARrVEc9n8u+5x5/+WXXx4+t9Tll1/+k0cffXR+kfuoj4Uuvb29Xx/JUfCVsGVfEhgJBCjYjoSzwDlsTgLhF7uhcIt4xFDA7Xfv5mra+jmBFW1TnbbCL3fDL5Vzcm3ftmEsYr9LNohczjlpAqEWzl7Wkt2cVwv3TQIkQAIksCUQ6H+mRxM3UMMe/w6SLRBd3L+Aa6PHeIXP9BBIKCjjC73gGb7Rz9AZGyllsCWw5BxJYBgJULAdRtjc1RZGAC7B7u5uxNvCJRgrMP3nfN8/dcWKFfjCPdfmz59fP3HiRAgCcB8dXuYhv4RasVrrm6ZPn35vOcKM67oQkyEO9/3PslJ3xOPxj5Rbr1VrjXq6+HJ4Whi1Gjh2cSx7Z4Xg+1C3VCkFgazqFgjAcJkiDvdJ0zRn1Vq3FZPxPA/Rsl/Mm9jbvu/PaWxsRG3Bilq0pqfW+mu2bZ8XiLUQoSA83mKa5oC1OF3XhdvwA9Eo2MAphajT2GDUAQ5qhqLWIhyDaJgXYnNrEvOCBQBwHn4wqBs617IsxH6W1RYtWgSXIKJ+z8y6xyCwFGq9Wbfs9YZhXLR8+fKCYycSiSOzNRsR+4u6jfntL77vf2rFihU1uZPLOqBh6BQIOKhx/dEydndfXV3dJ5ctW4Z7RVXNdV0sPAgFKtSGPaJah7/jOKsCseqm7u7uBWPHjsUCAsTC4r5xjFLKq2SSjuO8J7tIIr+48SOWZWHxQFUtqDmdq+eMGqVwEiulQkfpRyzLwvVec8tLD8iNZxjGYfF4HNHQAzbXdSH+fTzSqWIRsdQ+8H6eWHmfZVkQGqtqqVTqXb7v454edQRfats2FlhU3PKcybnzElwP4AeRs+YFKQViwPtrk5c74eC4cY2iVjwWsiDdAKUS5liWBYd00TZABDK2+Wsg1sJhK0FfOJcPKDIgFl20tLW1VbzQotxjZT8SGK0EKNiO1jPP444SCKMYc1/w4gvX4BXGM/b/GxuFTp9q3bW5HcNdu/E5UPgCN4hahiibH78c/o1njgRIgARIgARIoDSBsC7uQM/4TQXbKsXa6LO9P4Xjv8/y/hIG4fM9KGtQ+ijYgwRGFQEKtqPqdPNgqyLQ0tIyU2sNh+QehQbQWv9Ma/31FStWbOSwWbp06d477bTTqkcffXQiCryX2VBLEYLcLclkMozW3WhTx3G+rJQ6P/LH35imOV8pBUGsrOY4zoWoTZuNE84JBFrrulQq9Uet9VHZGnqrs1HJB9ZQt7TvEa21FbjHIAC/qrXev5p43fwDcl0X7k3EUkYbvjg/rBrHXBB5DGGnHvWGLcs6M4iORUQnxNo/mKYJMfy/+V95O3ddF3UcUc9xbW9v7wzEeXZ2du5tGAYEcEtEBqVmr+d552mtvxLs/mHTNOfWKqpjrIhbOe37/jGNjY2IgC7ZWlpaDtNafwZrFYp1HjNmTCadTl/U29t7ycqVK18t1K+1tXUn3/fPE5Fojeewa5fW+hvt7e2IKt/qWktLy9laaxwbrr+B2tta6//X3t6Oe1FFzXGc67FgINjIUUq9v5o6o9g+UgMUcbCoqfkbEZmZFfsfzEaIoxZryVjY6OSjNWYjf38+k8kcOG7cuDcrOtCgcxAZDnFth2yN0UsNw0C8d1iHu9myrBXVjJu/TXDvuC+6SEFr/UHbtnNR0QM1x3G+oJT6UaTPy77v79/Y2Li21LaVvI97ebYmN1IT0J6CeFntvT24pyN+d6/IHG6yLCsqOpc9vVQqNcf3/VDYzsV+d3V17RJE8uPe+yvLskJHdNnjRjt2dnbuaRgG7uUQf9E6fN+fVWksveu6m9RWLicCOpFInJOtv417W34EMuby07Fjx55z2WWXdScSiW2CqGQ4jQv93/Gr2QVZX25ra7umKhDciARIoCQBCrYlEbEDCZAACZAACZAACZAACZAACZDA0BKgYDu0fDn61kIgkUjgy9Yvicg3sl++ji1wXFBkf4hXMpnMuctc1/21iHwMEVJPPPHEv6+99tp7e3t7jxWRqWVycbXWD2SjNe/WWt+tlHrkkksu+bDWGoJuEN2vro3H45+qxGEZOEdRs1JnMpm9x40bB4H2l4HoBkHtQMuyCgprZc4bYm0slUr9KRCAO9PpNMQXxAXX1DzPQ83g6/O+0E5rrY+zbRtO1opaKpV6p+/7iKTGl+W3Z0WsD3Z1db0jK1pCwJ0WxLseO5AoGtSghKu3QWt9DObhui4cxXChTS1V97bcCTuOc5ZSCtGhaP/u6emZiRjrcrcv1i8iAmul1MmmaSKqt2g7/fTTLdTx1VpDOIcYX7BNmTJFZs2atcb3/X2PP/74NYU6oWb0mDFjvgkhsohgeVcmkznriiuueKHW4xzJ27e2tr7X9318rt9Vxjx/39vbe8aVV15ZlrDnuu73RSSMb/cMwzgmHo9DZKy4pVKpub7vw3WOz/j7lFKIGD4Y13p3d/dRkyZNQm3uilpW9Lwl6zL8SGSjqgS16E4jtbn/DjEcn8Hg/ZqjdcP9BMIiFmTg3hG2eZZl3VwKgOM4SC+4Pa/fzFJOzVLj5r+fSqWwEAK1rjHHV5RSB5um+Uql44T9XdfFsR0f2R4i/ZGVxl9j+yB9AS5RPA9vtixrnuM4uOfi3ovCzX+yLCu/PnlFU/c8D4I9ztH0cEOt9ftt285nP+C4juP8OOLOzvXVWn/Ztm088wu2wEGP5ypSF/IbPienYlHW/PnzYxMmTPiMUurbEVE52r87+3csNjg3/G+LiiCwMwmQQNkEKNiWjYodSYAESIAESIAESIAESIAESIAEhoYABduh4cpRt1YCLS0tu2mtrwscZYUOEy6Yr15wwQU7GoaBOGW0+4OYUMSQqkQiAVfaCcGrUPRrQXz4Uny33Xar32233YxddtlFdthhh7bx48cvUkrlBUkNTN91XYg1hyqlLjRN8wue552PL5+VUoMprF6ttT4NNUcNwzi6WoEoeiRB9Cica30V6fsaRMb5pmlC7KqoBS48OM92VUr9Ix6Pz0ylUhOzoisEgx3KqcUJZ7LneXCc7Z8VHi63LGvx2rVrG+H01VrPGKyavUHNyDuCaO41hmEcFI/HX6zogAt0znMrf8ayLLiEC7agTjPctJ8SkXHF+m233XbrPvShD03ea6+93jQM472FajsGIkVLIFJEBa9w2PXZ6/GctrY2xCOPinb22WeP6+7uxvHi3lCqwYnflEwmBxQHXdddgEjZcLCs2HpUY2PjXaUGL/T++vXrJ9TX16Nu7Q4Qj7TWh2ev78Oy8328t7f3CLjKKx03UmP2vx9orT9g2/ZtlY4V9o84Vx2t9dlKqfAayrnnqx03ul1nZ+e2gXu+X2DXWp9q2zaeDQO2YJEIIsFR/zfXcK+0bRv1TQetdXR0TI7FYhArd4U+GrhKK46LDyfkui6eZ/8TmeCz6XT64PHjx79VzaQjEd3Pep63f11dXay+vh5uWywCecg0TaQ9VBStHZ0HrtexY8f+WWvdn4yhtT7Ttu3/rWS+rut+DCUL8rYZMKa5ubn5QKUUnknvKLAvCOgnJpPJFxOJBJIJvisiuxeak9b61rq6urMjtW0rmTr7kgAJVEiAgm2FwNidBEiABEiABEiABEiABEiABEhgsAlQsB1sohxvdBBoaWk5K1sH9gdBZO4mBz19+nSZN2+e7LLLLr+xLAtf+BZsiUQCQh8EGkRKFoxcHoBoSmuNenaPa61Xx2Kxp0Xk6eXLl79RbJvIl89veJ63q2maEN9y8cKGYRwej8dz7rlamuu6cAp9E2OgdmQ1Ymr+/l3Xfa+IYG6oHxhtTZZl9QtSlczbdV2IA3NE5A2l1AG+76eVUhCzd9Fa32tZ1gdLCQbhsWbFmn9ZlrUvagh7nnen1hq1WB8NIosh1FfdAkc0hBdEenpa60Nt2/571QMGG3qed3JWzPhFcJ4uME0zvyZwrmdzc/NJSqlWEcExDdSuOeOMM97Yb7/9ELWNBqc23Msbtebm5mZEewY1IAuNh/qN/5NMJquKw62Vy+bevqWlpVVrfUkRJ3/+9H7R09Oz6KqrrtrEaZ1KpQ7L1m1FtDXqb6d83/9QY2Pj3dUeX8S1+jDqUOMax0KH3t7eQ6sR7RzH2Q+pAdEFGEqps03TzI87L3vK0fhfLEIxDON/tNaNWDiBmtxlDzRARyzIyC7AwaKO/lhgrfWnbNsuGVWttR7reR6O+T3hLhDZXG3912LT1Fo3eJ6HGGDcN2teNBMkG8AtGrZ1hmHsX+2iEcdxLlZKfQ73s0wmc0BjY+OLnufh2kR881M9PT1zakkPCI4fzwuMl2ta66/ath0tJVDycvA8D87cZ3ANRca5x7IsOKQz+QOg7n1XV9e3sdgkb2FRbgrZePwfbb/99l9/9dVX4RyGULtfkUn8Sym1qK2tDYt02EiABIaJAAXbYQLN3ZAACZAACZAACZAACZAACZAACRQjQMGW1wYJVEsA0bDxeByOo7Cm6CZDKaV+aRjGV8txyATuXThuIOAeUO28RGRdtl7l01prvJ7J1gX9h+/7/0CsrOu6zwWxqwuzX5ijJmbOmRq4VG+sYZ+5TaOOPnxpbZrmRbWOmUql3uX7PlysqGnY3xBRaZrmZdWMnxWrr4EjDlPWWkO0fQ2CsFIKTqcHTNP8AESpgcb2PO8gCOZBn5w46bou3FsQwV/QWh9ca83ejo6ObWKxGFzAOSdfGLlczTFHt8mLZL3Ssiw4Mfvb4sWLp/X29iaUUqjNO1CEN6KOk3V1dcsuuugiO5PJ/Cu4njYR6gMh8mtFXGe4Bu/0fR81Wqt2AdbKZaRsn0gkIOjhs7lbGXNao7U+q729/fdh30Dkx7UJJzRq1h6TvaYh4FXVPM9Dnd1LMZaIPBsITc/6vj+7mpqrWmszKwLiPCP6NmybXIeVTDZwACPqHSIbHJGIakY0+aAsnAg+f/We58GhPDucWyUis+d512qtPxk5rvtM0zyikPhXybFH+2qtDc/zUP/8g4FI+DHLshA7XVULhHUsGAlLAaBe+GzLsuASrrh5nndC5Lnz8Xg8fksqlbotG/t/hIi85Pv+zMbGxqKLjkrtEHH82XvzrXlRxD+1LAvpAGW3gOP92Rrms8KNsDCnu7t75uTJkzvyB2pqapprGMZVIrJzgZ1g8clJvu+nYrHYxVrr/jHz+mLc72y//fY/Xrp0adGa6WUfBDuSAAlURICCbUW42JkESIAESIAESIAESIAESIAESGDwCVCwHXymHHG0EVi4cOE7DcNAncQTixw7atD9OJ1Of3flypWd5fBZtGjRxHQ6PUspddDOO+/82TVr1kx03ZqMmhKLxXqnTZs2ZsKECW9v2LDhpqOOOmrB1KlTZcKECUumTJkCR19NzXEciJyILEZbZlkWapzW1ALBEm42xHr2t1L1Awfaqeu63wlqEaPbcajxaBjGPSLybhF5GE48pRSEqaItEJweD1yi37Qs69yIs3iD7/uHNDY2QiyvugUuMTgkD8Eg5br4Su0wcCtDiIiLyE2WZcHdnWvNzc2IucV5m1fAIRYdepXW+qfTp0+/KRQWNmzYMKmurg7xs3+0LGsZOqP2s1JqodYaixqKxX8/m+X9hba2tt+Umvtoej9YEJIUkajAN9A1+fNYLPa5Cy7ArUj9NRAucR0fhYjuatkFgl2+OPe81voQ27Zfr2bcyMKG3OZZt25R12K547uuC8EaIiXqHcP9COHsxUwms/+4ceMQIV1TCwQ8XKMfjgyU++yXM7DneZ8NnNNh95fS6fR+1biTB9qf67orssLnQvRRSn3eNE3UP62qdXZ2TjEMA3VmtwsG8IN64X+oZsBgIQGuTRMLACzLWuJ5Hpy7uAe9EYvFDmloaMCioqqb4zjXKaU+ERngBtM0T660dIDjOF9RSp0XGWd94Cp+Pjq5oFbtBYgoLzLp+7TW3zYM4wtYcFPswJRSV2mtvzhakwWqPuHckAQGkQAF20GEyaFIgARIgARIgARIgARIgARIgASqIUDBthpq3IYEChFobW091Pd91ADdtwihtRAK169fv+KGG27YJE6x0Dau694UiGf+008/fc6KFSte833/IAi5Qd1UcxDOBqIa4Wh6Jful88tKqZd9338Zv2utX8G/bdt+6eKLL04V21cgAiJi2MrO6xbTNOcppfxa5qa1tjzPw5iI9Yy2pZZlIXa54uY4zhn4YjzYsCWdTt9YV1eHKE44Gp/o7u6eO2nSpA2lBnZdF0Jas4j8zTTNA13X/aRSCpGo6az4e+Rg1Ox1XReO55yYCsHTtm1EcNfUurq6ds5kMnDsTs7GQd9umuaxCxcujMdisdMDN21/zGuBHWGxwTVKqZ+0tbUhfrtoW7x48TvS6TTcuWcN4NCF6Pd9nI9kMtlb04FtxRs3Nzfj3EB0wzkbsCmlNhx33HHu0UcfDWcp3Hrvq0WsLeKExT3ikEK1iUvND+97nndKtr7zz8O+A7kWyxkvGPP/aa1/HPTHvWxbJA3EYrGDGxoa/l3uOAP1c10XixH6a+AqpYrGiOePkxdPjbcRUX1QY2MjHMGD1hzH+aJS6ofBPeNi27bDePKK96G1HuN5HhZ29McKQ5SsNoJea217noco912ywvqDpmnO8TwP4jKYvu37/pzGxsaa3LeC6rQAACAASURBVPWe5/0Qomd4sEEN8WOUUhW5VR3HeY9S6m+RRSu9SqnDgyjsfpaJRALlDi4XkWkFAGOxRLuI7Bjex4ucBLifEQGP+tBsJEACm5EABdvNCJ+7JgESIAESIAESIAESIAESIAESAAEKtrwOSGCwCZSqbxtEin43mUwiPrdocxznx4j9RYdsndoTTNNEzOdGbeHChbvW1dXBGbqn1ho/UQcXolt+rdfBOEwImRByIewiCvf1bG3T17fffvvM8ccff25jY2MjxKFp06ZBTK65RWpm9o+llDrfNM2vVjN4Z2fnEdk6vYgzBc8Lu7q6zh07diwcrKgj/Hg6nT6yHLeb67rHiggiN71YLLZPOp3eJXQWK6VONk0zWuuxmqkiWjrqAq44zrPQTh3HmZqNxoVbGfHKD3zrW9/6VkdHB+Kb4QyH27ZYgzh7aTqdvq6UQ7y5uXmeYRgtAznJgrjo77W3t0PMYCuDABz3mUwGou0ZZXSXHXfcMb3rrrt+8pRTTrmhnP7F+jiO8/NsndpTIu+/bhjGIfF4fCOXYbn7SKVSO/m+D1EuXGhS0LVY7njo5zgOakfn13RGHMHcamN78/fvOM4lSqnPRv7ebllWopx5Zhd3QDyHGDcp7K+U+rhpmliMM2jNdd2PZqOqb8btLVg087FKXaXRyXied7XW+rTInMsWqAsdlOu6/4dEAywO8n3/PYZhoIYt7uWIWD6sloUF2J/rukgGiNY/rioKO7uIpD6VSqEu/IzwOBCfb9v2deG/W1tbt/V9H0ItyhcUanC0r8+LZd6oH8TkrHD/5ba2tk3qfA/aRcGBSIAEKiJAwbYiXOxMAiRAAiRAAiRAAiRAAiRAAiQw+AQo2A4+U45IAiJnn332uJ6enm9orb8wAI/nlVI/aGtrW16oT/YLaDhyba31R2zbvr0Srk1NTTuIyO6GYey7zTbbzJ44ceKJa9eulbfffruSYWrpC2fuS1rrdVprCLuv4mfo4DUM4+Xly5cXrVPoed7PtNanRyeAOFHbtpdUM6nOzs53G4aBOoyo6XmT53lnmqZ5W1Dn8hnf9w8vpxZnEBEKVxwcfBBs8GV7zlkMZ5dt24jGrKk5jgNH5c+CQW6wLOukmgYUkbVr1zaaprlqw4YN+917772v3XnnnV1a61xd3AHaL3zfb1+xYgWEhYINQqLv+6hJCbHoAyLSMMB4uB7OpVBb/dlsamo6yjAMuLvhUiyn/ciyrG8N5I4vNojjOKcFrvGwy+uxWGxuQ0MDathW1VzXhbu737GplJqd71qsZOB169aNa2hoQGRvtBYuHOnH2rZdVWxv/v4dx/kyFopE/n6VZVlwjpfVXNdFnPR+YWc4gW3bhlg5aC2VSs31fX8VBlRK3W2a5pG1DO55XtSxDJ6/tG375GrHdBznHDiSsX120czhWuuZWusL8W+t9Qdt2w6j9KvaheM4pyqlrols/B/f9w8u556ev0PP885H5H749/xFQolEArVwvxc8SwrNF5HOherY5voqpR7UWn8tmUzmFg+xkQAJjBwCFGxHzrngTEiABEiABEiABEiABEiABEhglBKgYDtKTzwPe5gILFq0CBG0+GIa0YnFGlyr5yeTScQp97fOzs49Y7EYhLaHapmu67qoGQgXqfT29sqLL7749MqVK3/ked5OSql3+76Pn4htLBTrWMuuy9kWou2b4Utr/cYBBxyw5x577HHY5MmTBa/x48djnMsty0LEbsUtqIMLxxNEnb9kMpkPxmIx1KI8VGv9T3xB19jYWFQ8ju7Qdd3fBjUsf2cYxmd834cANWWwavZGXcCo62nb9hEVH3CBDW677bannnjiiT3/8Y9/lBruNa31cqVUezKZfK1Q59bWVrgkEXk9L/hys9SYj2XjrX/U3t5+bamOfL88AtnawBCMvlZe71y0+Vcq4d/V1bVbJpOB0IiIc7S1mUzmsHHjxpW8gIrNyfO8H2itvxS+D/embds1XROu68JBvFHtcK31GbZthwseykRUuJvruqgFi9jeXNNa/8K27Wh91AHHd10XtZwXRbYftM90OGawGAXOedwon+zu7p5TTqx7sYl3dnZiUcAdkffvtyxrTrUggzho1AiHWHmO1hqrhq4I/n2SaZq1usCjtdMx7BuGYcyKx+P/qXTOqVRqju/7WIATtlyN76CedGvWyIu45amVjhv0f1Jr/dX29nY4jdlIgARGIAEKtiPwpHBKJEACJEACJEACJEACJEACJDC6CFCwHV3nm0e7uQi0trYe4fv+ZSKy9wBzgBP1+6ZprqjGEVdoXNd1m4I6euHb/85kMgePGzduXaH+iURix6xYN11rDYfu9KxYEf5ErOc7gjjdzYER8ZKoyYnXW6hPKSIQFF9DLLPv+68qpdak0+nXV65c+Wo4Qa113PO8+wLB+hXTNHf1PA/OWggQqKF6iG3bcP6WbBHxZm0sFjs0y/H3gdPxD5ZlISa5ptbV1bVrJpOBuA4X8JOe582eMmUK6sZW1VpbWw/SWjfV1dWd1dvbW1dikLuUUsva2tpQN3eT1tLSMtP3/eOVUh+OugUHGhMx0ZlM5ocDOXSrOjBulCPQ1NQE1ziEyZllInlIKdXS1tYGR2rRhkhYz/OwSCR0hb6VyWQOrUWsdRznaKUUPneI60X7vmVZXy9z3gW7ua6LBRwbLXJBLVDLsiBm19w8z/s4nKUwhQaDoTb3CUqpcuuPHx9EFIdzedX3/feWuziknAMIYs5RaxX3Z9z3DsxGNfff/8oZI9onlUq9y/d9xEvjHoT2756enpkTJ06sKpqhs7NzW8MwEAeNRILfBeJ3Ltpfa/0p27ZR97vqllc7HeO8FdTCfabSQYOa6dgOzzm0x6+77roPPPLII0hSQBx2yRrSRfb5D631t9rb2yFMo148GwmQwAglQMF2hJ4YTosESIAESIAESIAESIAESIAERg8BCraj51zzSEcCgUQi8UmICiKCerPFGsTJC1Op1CVXX301ajFW1YIYXMQzbhMMsMYwjIPj8fgLVQ0YbIT6fQsWLLhUa30yIpYffvjhX7z00ktpiLxKKXzZDaF3oGjcWnZf7rZw7b6+ww47bDt16tRtx48f37169erls2fP/uDUqVNnmKb5yhtvvPG+2bNnl+UYdF13OxH5JyKqlVInaa0RzXyIiPzVNM25SqlUuRMr1C+IWoZbFy5gOCIPLFdIjo6XSCRwrlHnFM7Aga4xbIY6xCt8379ixYoV/W605uZmCHV4vUcpdYCI7CsiE8o8Pojfv4jFYssvv/zy1WVuw27VE1CJRALC5XnZe0ZjGcNAMLrKMIyvFIskj9bOFpEN+ALbtm2IblW1wOEOISy8D/2faZofraW+alC3Fq75MZFJXWFZFhao1NwCpzsE5nChwx9M0/yIUipdzuCo1au1Rh3U8Jz0isgsy7Igrg5KCwRGxLzvnXWudqbT6QPHjRtX9WdOa20jjUEptXswwXWGYewfj8dfrHbCruvC+TsLwm+23DDKA+TEWqXU2aZpRuvNVryLrq6uXTKZDBYWhEKqo7U+1LbtxyserK8GLmpq566fzs7ON374wx9e7zgO7qWheF3psLinfnv77be/eunSpX6lG7M/CZDA8BOgYDv8zLlHEiABEiABEiABEiABEiABEiCBjQhQsOUFQQKbg0AikUBE8rdKuBXfQr1DpdSPk8nkhkrn6TjORUqpsOYrvsyeXYvwEu4/Wo9Qa32WbdtX5c8NwmHg0t1OKQUREq7ddxiGsUPEvRvGrVZ6aIPZH4I4HGmosQuX7kuBaxcx1a9orV9JJpMvuq4L5+nHs2LGdVpriNEniMizmUxmVjG3crmTDFzAiAxFbU8nqL34dLnbox+uJ6XUp7TW80ptp7X+mVLq2p6enofr6ur2NwxjH631e5VScH/norMrbBDzblZK3dLW1oaavmzDTCCRSGBBAQSn48rctYNFIel0+sKVK1f2u7izNWY/FDghMQz6HF6ryOh53u1a66ODeT1umuasWhY4aK1Nz/OeyqtbC/crYrprFsZc18Xn8G4RMTFnpdSd8Xj8WKVUTzlstdZ1nufhc4CFDmFrtSyrrZzty+mTrQUdS6VSf9JaH5WNxu4xDOPoeDyOJIGqmtZaeZ6HxIBjggFwX5xrWRZisatqEeHf01p/Wil1ebCQ57uWZX2jqkGDjQJnMRa4IMofDf8xe7RpmhCwK26O4+RilTs6OuSOO+5I33vvvRmt9diKB+rbAM+T72IxTDKZhFDPRgIksIUQoGC7hZwoTpMESIAESIAESIAESIAESIAEtl4CFGy33nPLI9sSCLS0tHxIaw3HLdyaxZqXjd69Gl94l4ozDQfo6OiYEYvF+t2jSqk5pmneXysTz/PgLr0+GGepZVnfrnXMYK5/fvvttyc6jiP40vw///nPU7fffvttWuvdlVKoEQuXE2o04mdOSBnOFo/HxbIsPxaLrZs8efKUeDze/a9//euazs7O5yEWaK3dbH1OzzAM1/d9/A6BfU3UuVpsvtlYT9TT/Sjer+Q8NTc3v09ETlFKfbwCByxEHXBE1PXEahlmxZF7tda/9n3/5nKOsdr9cLvKCDQ3N0O0RPQ6XO7ltLWBuHT5RRddNFkpBScs3NT4j4Ojaq2fHV3cUYtzPHogjuNcD5d75G8PBy73sgTVgaB0dnbuZRgGPiOho/y+7H3z/UqprnJgoo/jOBcqpT4f9sciD9M0Ty13+3L6eZ53NWoABxG7H7Ms65ZythvgHhStiexrrY+xbfv2asf0PO8ErfWvgu3xjDgH6QRYVJCNbEbEcNUtSI54IFJeoMswjGPi8fiqagbFc2fDhg3P3nnnnZMeeeQRSafLMlEX2hUSGC5cv379VTfccEPN12I1x8JtSIAEaiNAwbY2ftyaBEiABEiABEiABEiABEiABEigZgIUbGtGyAFIYBAINDU1HWUYxldFBCLcQA11KFFrFLUri7aIqw1OoQ/Ztv2nWqfped4hWuu7svGrY5VS15imeXqtY+bVYAyHu900zeMGcrQlEgnE9e7s+/6e2bnsGtTWhUg1NRAka53aYG4PpyLih1FzF8JPN45Na92988477zN16tQ9Y7GYvPDCCze/9NJLcNaWcmXhOCHSVi24VnFwmDeuoZtisdgtl19+OWK72UYggdNPP91qaGj4SiAalru44T8nnHBCz5w5c2ZAnDQM4/21ODaBxXGc/ZRSiC1GrDAWMhzY2NhYcW3RKGLXdZuz9VqT4d+UUqu7u7tnVVtjNTp2V1fXzplMBhG+qLeK9pBpmkcppbBgpqzmOM4HlVJwqobtb6ZpzlZKdZc1QBmdXNf9JqJ20TUbhXyOaZoXlbFZ0S6u62KxCBaNhK3Fsqx+xpWO3dHRsUcsFkMtblx7vxWRQ0VkEhb62LZ9SqXjRfsH9ZXvCGqQ4y3cR4+rRlxOJBLjlVInTp8+/fxXXnkFiRDVTu3P2XjqH7W3t9/MGrXVIuR2JDAyCFCwHRnngbMgARIgARIgARIgARIgARIggVFMgILtKD75PPQRSKClpWWm1hpxkTnH5QBtfbZe7BUQL9ra2v4V7Zd1bL43u32uVqLW+nTbtq+p9VCDeoGIoJyEyFTLsj5c65hBDUa42VAvNdeyEZ+rLMuC6FFVTVg45GKx2J/XrVvXuHbt2sc9z9smlUpt/+abb752//33/6G7u3uSUmp7EUGELFymbJsSQP3fx3ANZQWNJ/F7uc5uwhw5BJqamqbGYrHztdZnljuradOmyY477viNpqYmRLpW3YLPNq6hXYJBjrMs69aqB+yrK7qnYRiIQg7ba1lx9GDTNBFjXlNzHGeaUgquzXcFAz0YOGux2KKs5nkeYt8xPzjY0dYppd47GPMLJ+A4zicRZ45/Iy7ftu3PlTW5Ip2CWsCIEc7VHFdK/cA0za9UOybi3VOp1KNa6xlwVGNxj4ggIeFmy7JKxrWX2q/rur8UkfmRfh+xLOv/Sm0Xvn/mmWc2jB079nitNWrJl3rGlhoWAu2FyWSy6ijqUjvg+yRAAsNLgILt8PLm3kiABEiABEiABEiABEiABEiABDYhQMGWFwUJjEQCzc3NcKd9Le/L6WJTRY3I9vb2dnyZLRs2bJhUV1cHZ9tFlmX9tNbjQ2RkXV0dnL27iQjiR4+sxHVWbP+u6/4hUjMRYsHd8XgcztqyHW3RsQPR5aGgriHqCKJBnH2ou7v7mEmTJm1SB/iss86aUl9fv73v+9OC+rrbZ4Xwd/i+P72+vn6X+vr6Ga6Lco5bbYPj8TGt9eNKqb+m0+knV65cGbLbag96NB1Ya2vr3r7v/wT1aCs4blwXP7Ys62cXX3xxxYsnPM/7GRaLYH9Kqc+apnlpBfvepCvq1rqu+2g2Xnj34M0Nvu8fUqtjF2Ph/jZmzBjExb87GPtvXV1dR06ePLmjkjk7jrNKKTU33Mb3/aMaGxuRSDAozXGco7OR6bmYYq31L23bPrmWgTs6OraJxWKoUZtbuDIYDljXdeHMhQsaDddNHM58y7LC2rhVT9l1XVzDnw4HgDvWNM0wdrnouEuXLq175ZVXEGsNkRa14xHNXG3r1lpf4/v++VdcccWz1Q7C7UiABEYmAQq2I/O8cFYkQAIkQAIkQAIkQAIkQAIkMIoIULAdRSebh7oFEli0aBFifxdprc8SkcklDgGxu8l0Or18MEU3x3HuUUodprX+VyaTmTV+/Pi3akUZFXQwVlbouCMej3+kWmctnF2e592bjeA8IG9u95umCcdu2U65cHvXdRGPOgv/7uzslFdeeaV9+fLl1xqGMdn3fZyLbfAKauzCRRa+EKmac6xt5vZK4HJ7WSn1stb6JfzEq7e39+Urrrjihc08P+5+GAkE9bJ/JCJ7VrBbfNZxT7ms3HtK1AWajSi/3LKsxRXsr2BXz/OuDVyRufeVUoeapglHbE0NQrDneXeKyMHBQI/19PQcUWnEsuu654oIapHnWram9Rdt276gpslFNu7s7Nw7G1MNURk1vO+zLKtfGK52H67rgl9YO/1+y7LmVDsWtvM87+Na6xvzxnggcCpXtQgnHMtxnC8rpc6P8D3Vtu3rBpivSiQSiGKGSAtHLu7VtbS3tdZt6XT6wiuvvBJ1n9lIgAS2QgIUbLfCk8pDIgESIAESIAESIAESIAESIIEtiwAF2y3rfHG2o5lAIpHAl8+LIvX7BsIBZ9fNhmH8Yvny5W9Uyy0ilKwxDOOgeDz+YrVjhdu5rvu9bO1BuIfD9jvTNOcppUrVbi24a6218jzvFhHZKKZZa30vnF3ViMCu67ZCbAp3WE3N3oULF06KxWK27/tWLBaz8BNCrmEY9YgK1VpDXMacIfQiOhR/z685itqx6aCuLX6/Iyue3+n7fo9hGOHfwa3X9/201hrC9MsrVqxAHCkbCWxEYP78+bGJEyc2BTVQUe+53IZr6wbDMC5qa2v7S7GNUqnUTr7vIxYY1/Ftpmkeq5TKlLuTQv0cxzlDKXVV8J6fdYTPsywLn/eamta6LpVK3aa1PgIDKaX+0dvbe2ilC1I6OzuPNAwDdVVVMKGbLMtCjelBadE636jZ67rugVOmTOmsZXDP867WWp8WjPFsb2/vQRMmTKi6LrXneXDpPq21bozM63HTNA+tZrFM9NgcxzlNKXV18LeMUuo00zR/kX/8Cxcu3DUWix0lIngdGalFXAsq3Ecvqaura1u2bFnFi35q2TG3JQESGH4CFGyHnzn3SAIkQAIkQAIkQAIkQAIkQAIksBEBCra8IEhgSyPQ0tKyp+/7rUopRI5OKDF/CBxwUt2QTqdvLNclhzFd14WoCnG1Q2s9x7btJ2pl5bou4jIRmxm2msUNz/PO01rn112sus4uopUNw/hnRHz4I+rq1nrs8+fPr580adJRWuvjAqF2pzLGxPm7D3GlSqlfJpNJ1JdlI4GaCJx++umWaZpf0lp/s4qBHlBK/aStre3n+du6roso9plZV+NTpmkerJSqKU+8o6NjRhDbi2hdtGbLslZUMedNNnFdF27QnLAKITSTycxtbGysyD3Z2dk5xTCMx0VkWrCDp03TPLDaWPf8SWqtbc/z4KzdR0ReV0odVGtNXNd14XgOo/LXGoZxcDwe/08tTF3XxRxnh2NUK37nz8FxnPdl3dS3Rcb9RCjWLl68eFpvb+/7DcPAPfX9IjK9lmOIbqu1vk0p1Z5MJm8YrDE5DgmQwMgnQMF25J8jzpAESIAESIAESIAESIAESIAEtnICFGy38hPMw9uKCSxZsgQxwKdoreG6PbCMQ9Ui8qBS6sZMJvPLUi5M13VfgxDh+/6RjY2Nd5cx/oBdHMeB2xV1a3NtMOowOo5zllJqZd6Ob7Ysa16183Uc57qsgPOJYPtHTdOcW63w1NTUNFUp9VERQW3e94kIXLalGs4T4pivr9UhXWpHfH90E1iwYMH2sVjsvGDxR+gQLRcKnPu/Mgzjl9OmTVv1xS9+EQsR4HyFCHhgPB6vKXI7iDmHALxXMKFvWpaF6OGaW16t1WfxJb1t269XOrDruhAT8blG64jFYvs3NDT8u9JxivWP1Pnu8H3/0MbGxidrGTuVSh3u+354L0eN2bmWZf21ljFd1/22iESF/+eztXbnmKaJSPaqm+M4qOOOmPtczdmXX375jIsuusjTWocu2hlVD154Q5QUuDKTySxnXPwgk+VwJLCFEKBgu4WcKE6TBEiABEiABEiABEiABEiABLZeAhRst95zyyMbTQSam5v3MwxjcVDnsRxREHgghtwIwWX58uXP5/Pq6ura1ff9SaZpPlwry87Ozr0Mw3gw/PJdRH5mWdYZtYzb2dl5VBBF2j+MUuo60zRPrXbcPEfXc77vz6rEdQfXVzqdhqBwWPB6d5lzQcQpXF23ZjKZ/1uxYgXEAzYSGBYCixYtmpHJZL4uIlioUFfFTtfU19ff8olPfGLGXnvtdc6ECROKxiaXO3aeqDootXCxb8/zfogas8E8nlNKHW6aZsUR4o7jfEUpdV7keD5sWdbvyj2+Uv1c171SRM5EP9/3j2psbETMfdUtlUq90/f9v4nIpGCQ42uNlk6lUodlF/TcE5nUmlgsdmitovV11103Z8cdd/ztmjVrJrz66quyevXq13t6ehDhXemiglK8dDY94nbDMJLbbbfdzUuXLkXMPBsJkMAoJUDBdpSeeB42CZAACZAACZAACZAACZAACYwcAhRsR8654ExIoHYCiUQCtSPh5jwxiN4tV7x9VkTuVkrd09vbe2cl0cmlZt3R0bFNEGuKOodoPzNN80ylFJykVbWurq7dMpkMRKFx4QBKqWvj8fjp1Y6rtR7red4zIvIuEVkXi8UOLiU8JBKJXbI1ZXPirNYaP3eu4IBWi8itSqnfZV1jq5LJZFU1fCvYH7uSwIAEEonEjlrrryqlzgrqKldDDE7VXyHCu62tDQ7Jij/nnuedhBjwYOe/Mk3zJKUU4sFrao7jfFkpdX4wyMtKqUOqEWtRRxZpBSJiBGN9x7Ksb9U0ucjGrusuzXLLjaeUOsk0zZqieQO3Mu6Xewa7abEsKxpNX/HU169fP6G+vh73yzAOeoPv+4c0Njbib2U1pER0dnbuaxjGviKSeyml9kEUdFkDVN+Jbtrq2XFLEthqCVCw3WpPLQ+MBEiABEiABEiABEiABEiABLYUAhRst5QzxXmSQKUEzjzzzIYxY8YcC/E2qJnaL26WMRYct/dAwDUM457LL7/8uTK22aRLIILeF9S1xPvtpmm2VCuqYoBAAIY7OFoDdmVWeGmqZVzXdVGvF3V7u1CP0bKsR/MPCPWDIc76vn9YINRWUjexG0yz8dW/833/tytWrKipbmQ154PbkEA5BBKJxHbZMtZwoSJuvaGcbYr0eU1rDRf/jW1tbavKGQfO/kwm85iImEqpu+Px+PuVUjU7Hx3HwSIRuFbRXs668+fG4/FNkgVKzVFrbWUF5adFZMeg7+2maX6glntPdJ/ZRSMna61/gb9prb9s2/YPS82p1Puu6/5GRBDNDgH4QtM0v1Bqm1LvZ0VruIk/FPTzcF8cKF65paVlN9/3EWO8P17ZaP69RWSXUvsp8f6L2Xq8U0QkrHFcarg7RKSNtWlLYeL7JDA6CVCwHZ3nnUdNAiRAAiRAAiRAAiRAAiRAAiOIAAXbEXQyOBUSGDIC8+fPr58wYQJEBYi3x4vIhAp3hnqEEBvvicViEHDhDi3ZXNf9pYjMR0et9cW2bX++5EYlOriui/qus8JuWutLbNteUsu4cHR5nodYYrQPL1my5E9aa9TORNT0flrr/QIHWKXcELUKF+2tWuvbkskkhA02EtgiCCxcuHBSLBb7nIh8Nupmr3Lybweu1AeUUg/29vY+uHLlyvAz1z+k67pw+0PIe9g0zaOqrR8dnaPneR+HcBz8DWLtYfF4vKoFE67rtmcF36ZgrP/09PTsP3HiRBxbzS0v5n1QYqBd10V9WdSZRbvRsqzc/biW5rouhPxlwRhdGzZsOH7p0qX/NgxjWrYG7DSlFFy3EP0RCb9HxNlby26x7WNKqUe11pO11qgPflAZA67TWq/wff9y1qYtgxa7kMAoJkDBdhSffB46CZAACZAACZAACZAACZAACYwMAhRsR8Z54CxIYPgILF26tO611157n+/7JyqlPiYik6vY+wal1DNaa7yexu++7z+9YsUKONZyEaiu635HRL6B35VSPzBN8ytV7GejTTzPuzao0xv+/fuWZaH2ZtVtwYIFjfX19QfMnTv3vBdeeGHs888/j5hTOGnHVDEonMj3KqXu9X3/3vb29n9WMQY3IYERRQCfkTFjxqBGNpyZ2wzi5J4Ukfu11g/W1dX9GQtBXNf9u9bazGQys8aPH/9WrftyHAcO3T8F47wWi8Xmloo6L7ZP13XhKA3r1HZprWfZtg03cJqinQAAIABJREFUcM0tqPP9QCCM32xZ1rxaB3VdF4tzbg7GecA0zaOVUkgQGLAtXrzY9n1/G631Nr7vw8G6jVIK533yuHHj9thhhx3mZe/vhuM4sn79+i7f92txYW8yF8zR9/3HDcN4TGuN17NKKSQqfASR/6XmLyKdWmssFvpVe3v778vozy4kQAIkgIWFc0WkrDQI4iIBEiABEiABEiABEiABEiABEiCBISBAwXYIoHJIEthiCCxdutR4+eWX3xuLxQ7XWh8uIviyamINB5ASkdXbbrutN3PmzNlTp06V+vr6n7a1tS2ptUZrnlMMU/ymZVnnljFX1draun06nd7ZMAzUmEXd2Z211rnfs06xbcsYo1AX1NSE4JQTaJVSdy1fvvyNKsfiZiQw4gkgZr2+vh7uUiy+qCQOvNxjc0Xkn0qpf4nIP3zfh1D3z3Q6/XQhN26pQYNas3cjXllEXg/EWjh4K25vv/32xDFjxiBZAAImvtg/1bbt6yoeqMAGjuPALfrXgCmcxYeXI6wOtO+urq7dHcf5W1dXl7Vhw4aXfv7zn39mzZo1Y5RSuL9PUkohLQCiLBbshK9JIrL9YBxTBWMghQCi99+01k/W1dU9BuG+qanpXYZhQHA+VkQ+UMZ4uHZuVEr9qq2t7bdl9GcXEiABEtiIAAVbXhAkQAIkQAIkQAIkQAIkQAIkQAKbmQAF2818Arh7EhhxBJqamg5AfUfUaNVaH1lFfHKxY4KY+XrwWqOUWqO1fh0/M5nMq3V1dW90d3evufLKK9fmD+B53oldXV03+L4v6XRa3nrrrXMvvPDCn9XV1dX7vl8fi8Xq0+n0WMMwUKd3N4ixEGUDQRaRnIPV4IBDTd5VY8eOvfeyyy7rGKyBOQ4JbEkEEonEx5RSrVrrY4Zp3m9CxFVKPev7/j8Nw3haa/1cMpl8otD+A8cqPqsQJtfGYrHZDQ0NVYm1GN91XThVISCitVmW1ToYxx3UxEXM+3s8z/vP1Vdfffzq1avh8h/v+/4EwzAw//F4ZePfN/pdKWUFNYbhcMULtVyjPwdjioM1BhbzPC4iqP/7uNb60YaGhkej99BEIgFhFg7aD4rI7mXsOKW1/p1hGNe0tbWhTi8bCZAACVRNgIJt1ei4IQmQAAmQAAmQAAmQAAmQAAmQwOAQoGA7OBw5CglsvQRaW1v39n0fDtwjIOLW4EjdkiC9qZSCqADn12OGYTyejZB+slaX8JYEgHMlgXIIwAmplGpRSp0pIlPL2UZEEHUMN+dgNbgrUUcWUe3r6uvr/RkzZswyTXNsXV2d98wzz6x88803X1BKISrXMQzD0Vp3GIaRi2/Pb5lMBos/6hGLjgUhBx100OG77LJLayaTgXD74q233nqp1jr3vmEYEEjh4DW11hBMw98bAkEV/+7/+yDUAh4sZoM9DhbavB4uwlFKveT7/suxWAwC7b+WL1+OOugbtUQisWMg0EKkPSrgVHJeSqlf+77/i97e3luuuuqqkhHPJQdkBxIgARLoS05gJDKvBBIgARIgARIgARIgARIgARIggc1JgILt5qTPfZPAlkigtbV1uu/7ewV1XqM/4QLb0loGEc4QZkOBNpPJPLZy5cpXt7QD4XxJYHMTaGlp+YSINGmtIb6Vak9orV/KunQh8o1TSs0SkR1KbcT3h40AEhHgas699thjjz133HHHPTo6Ov740EMP/a+IvKG1fqOurm7tsmXLkJxQVmtqajrKMAw4aCHSolZ4ue0WrfWNXV1dN1199dUQ6NlIgARIYFAJULAdVJwcjARIgARIgARIgARIgARIgARIoHICFGwrZ8YtSIAEChFYsGDB9mPGjNnL9/09DcPI/VRKQdBFjOfmar1ZAQk1Ep9XSr2gtcYr93ssFnsBrrsbbrgBoi0bCZDAIBFYuHDhO2Ox2Kch3pZZExtRxTdpre8UkU7E4SqldhWRdwfRuHsP0tRG4zAQU9fjpZR6S2ud+11rvc4wjNxPvOB6rqurW5dKpd666qqr4FbeqK1du7bRsqy9TNN8sFyIS5YsiTuOc6hSCi9E7EOUh+O4nPaq1voWpdQfU6nUbRRpy0HGPiRAArUQoGBbCz1uSwIkQAIkQAIkQAIkQAIkQAIkMAgEKNgOAkQOQQIkMACBBQsWNI4dO3ZKJpOZorWeYhgGfm6DSFSl1DT8LYhHRZwqfm8sMhxEBSfygrCT+3cYc+r7/luGYbyUyWReqK+vf37ZsmUv8eSQAAlsPgItLS2naa0XiAjqYZfTUNv61yJyS3t7++/DDVpbW3fKZDIzlFIzAhF3NxFBfWrE6m4tzQuind+GsKqUSimlurTW3fjp+36XYRjd+Il/i0jYf/1+++237WGHHXaxaZqI9Vz2k5/85AsXX3wx6sYOW/v0pz89uaenB7H5c4L4/JkV7vwuEfm9YRi/X758+ZMVbsvuJEACJFATAQq2NeHjxiRAAiRAAiRAAiRAAiRAAiRAArUToGBbO0OOQAIkMBQEHMdZrZTaHdGZlmXdOhT74JgkQALDQ6ClpWW3bITuYhE5S0TKjU9Hzdn/MwzjN7FY7HfLli3DAo1NGoTCk0466bjtttvuf7u6uty77rrr608++STqUI8LFoDY+N33ffy0RcTWWltKKZU/mNYadW17Gxoaxuy+++5HxGIx6erqemX16tW3aa178J6IhD8hiPZCWIV4qrXO/Qxfvu+nYrFY7m9KKa+3tze1dOnSfSZNmgRhEu27lmV9o9Yz4HnedK3130UEC2F+ZVnWibWOWc72zc3NuxuGcaiIHKK1nhM4osvZNOyD9APc239fV1d3e7HzW8mA7EsCJEAC1RKgYFstOW5HAiRAAiRAAiRAAiRAAiRAAiQwSAQo2A4SSA5DAiQwyARSqdSO6XTabmxsfHqQh+ZwJEACm5FAIpH4gIicICIfFZHtKpjKA0qpB7TWd4vIfclkckN0W8dxvgIB0LbtxysYs2BX13Ufyo51kIg863ne/lOmTIGjv6bW1dW1WyaTQaTwJBH5X8uyzqxpwGBj13VvEZGPiMgDlmVBQB2S1tzcfKCIzA4ctIcHiQiV7usuxBxrrW9NJpNPVLox+5MACZDAUBGgYDtUZDkuCZAACZAACZAACZAACZAACZBAmQQo2JYJit1IgARIgARIgAQGl4BKJBIQRT8mIvNEBHHH5TY4YRGbu0opda9S6q7ly5e/Ue7GA/VzXfdrIvI9OGN93z+osbHxqVrH7ejo2CYWi0EE3jkrev7Jsqxjah0z3N7zvCVa65N6enqOnThx4ib1Zyvdz9lnnz2uq6vrvUqp92qtcz8D92xdhWOllVJ/gcCulLpHa70qmUzCgcxGAiRAAiOOAAXbEXdKOCESIAESIAESIAESIAESIAESGG0EKNiOtjPO4yUBEiABEiCBkUhg0aJFMzKZzDyt9TylFNycm0QWl5j3c0qpVb7v3+v7/qorrrji2UqP03GcfZRSf83GFdcppT5umuZNlY6R319r3eB53gMiAuHzUdM05yql3FrHHYztFyxYsH1dXV2/OBvM8V1Vjo246L8ope72ff8e27ZXDXcd3Srnzc1IgARIAPW/52IREFGQAAmQAAmQAAmQAAmQAAmQAAmQwGYiQMF2M4HnbkmABEiABEiABIoQCITE4wPx9ois43VMFbDgNn1aKfVU1oGKaPWnfd9/esWKFaidWrC5rvuwiByotb7Etu0lVexzk00ikcXPZTKZg8aNG7duMMYtd4z58+fHJkyYsIuI7KGU2gM/AzczfiKeudoGgfYREUFE9T09PT2rrrrqqq5qB+N2JEACJLA5CVCw3Zz0uW8SIAESIAESIAESIAESIAESIAGk/SmlrC2JRKVumy3p2DhXEiABEiABEiCBPAKJRMLUWqN26uFKKTigUD+1luaIyFNKqWcg5Gqtn4zFYs8sX778edd1/ywiDZZlwQ1bc3Ndd5mILBKRdbFYbFZDQ0PFrt9yJ7F48WI7k8m8x/f9GUopxEuH4ix+DkaDKxju4/u01nf19vbeR4F2MLByDBIggZFAgILtSDgLnAMJkAAJkAAJkAAJkAAJkAAJjGoCFGxH9ennwZMACZAACZDAFkggkUjMwZfrgYB7qIiMG6TDeElEXs2KrGtE5LXg9bpSCq/XfN9/PZlMvljOvhzH+bJS6nwRget0tmVZj5azXX6fxYsXT0un01N8358Si8WmaK2niMg2IrItfldKbRs4ZqdWM36RbdYivllr/SgiorNO58fa29v/OYjjcygSIAESGFEEKNiOqNPByZAACZAACZAACZAACZAACZDAaCRAwXY0nnUeMwmQAAmQAAlsTQQSicT++LLdMIzDgy/dIWgOZXsLYq5Sao3v+51KqQ4R6dBar0d8yX777bfL3nvvvbC+vt5/7rnnvrZq1aontNYWXkG0CeJNTBGxo3/De/i3iEB8hTA7YSgPIhj7BYizgTD7qGEYf1++fPkrw7Bf7oIESIAERgwBCrYj5lRwIiRAAiRAAiRAAiRAAiRAAiQwWglQsB2tZ57HTQIkQAIkQAJbKwHUwB0zZsxevu/vaRjGXlrrvUQEr/Fb6zGXOC7EQP9LRFYHr3/6vr/aMIxnksmkN0qZ8LBJgARIoJ8ABVteDCRAAiRAAiRAAiRAAiRAAiRAApuZAAXbzXwCuHsSIAESIAESIIFhItDa2jrd9/2ceAsRNxBz9xzESOVhOpKCu8mIyPMiguji1Uqp1ZlM5p91dXWr6ZjdnKeF+yYBEtgSCFCw3RLOEudIAiRAAiRAAiRAAiRAAiRAAls1AQq2W/Xp5cGRAAmQAAmQAAmUJHDmmWdOGDNmzLaoEZvJZKahLmxQH3ZaEE+MOrGIKcbP4XbpImb5TRFBXdk3tdZrEcUsIm8ppdZqrV/XWr/S3t7+VMkDZQcSIAESIIGCBCjY8sIgARIgARIgARIgARIgARIgARLYzAQo2G7mE8DdkwAJkAAJkAAJbGEEFi9e/I6enh4IvKgxO1FEGn3fH2cYRqPWepzWujH4vRHvKaV6tNauiLj4qZTKvVDvNvy37/u5v2mtnVgsts4wjDeXLVv2+haGhtMlARIggS2SAAXbLfK0cdIkQAIkQAIkQAIkQAIkQAIksDURoGC7NZ1NHgsJkAAJkAAJkAAJkAAJkAAJkEBlBCjYVsaLvUmABEiABEiABEiABEiABEiABAadAAXbQUfKAUmABEiABEiABEiABEiABEiABLYYAhRst5hTxYmSAAmQAAmQAAmQAAmQAAmQwNZKgILt1npmeVwkQAIkQAIkQAIkQAIkQAIkQAKlCVCwLc2IPUiABEiABEiABEiABEiABEiABIaUAAXbIcXLwUmABEiABEiABEiABEiABEiABEY0AQq2I/r0cHIkQAIkQAIkQAIkQAIkQAIkMBoIULAdDWeZx0gCJEACJEACJEACJEACJEACJFCYAAVbXhkkQAIkQAIkQAIkQAIkQAIkQAKbmQAF2818Arh7EiABEiABEiABEiABEiABEiCBzUiAgu1mhM9dkwAJkAAJkAAJkAAJkAAJkAAJgAAFW14HJEACJEACJEACJEACJEACJEACo5cABdvRe+555CRAAiRAAiRAAiRAAiRAAiQwQghQsB0hJ4LTIAESIAESIAESIAESIAESIAES2AwEKNhuBujcJQmQAAmQAAmQAAmQAAmQAAmQQJQABVteDyRAAiRAAiRAAiRAAiRAAiRAAqOXAAXb0XvueeQkQAIkQAIkQAIkQAIkQAIkMEIIULAdISeC0yABEiABEiCBcgnUi8h+InKEiBwiIu8UkfdGNl4tIs+KyF+yfe4WkUdExC13cPYjARIgARIggdFGgILtaDvjPF4SIAESIAESIAESIAESIAESGHEEKNiOuFPCCZEACYQE4iJysYi0FEDymIicLCIQpvLbqSJyTRGMnxORS0VEV4B5oHl8U0TOHWCsb4jIdwq83ykip2dFtt9UMA90nSwi14rIMQW2Oy14r9CQM0TkehHZt8L9Vdp9jojcX2Cjwdo/zvcLIvJqIEI+JCJPiEhPpRMd4v4Dnac/igiu0XVVzGFHEVksIs3Z63hSBdvjertRRH4kIv+o8PrHbg4VkfuK7G+gz8BIuf4rQMWuJEACJEACo5EABdvReNZ5zCRAAiRAAiRAAiRAAiRAAiQwoghQsB1Rp4OTIQESiBIYCsEWQu8nsmLvMxWgHgrBFrv/nYg0icjrFcxltAu2hVBBwP2xiCRHkIt0sAVbXIOtIvI/FQq1+bwg3C4TkQtFZG0F191gC7bDff1XcKjsSgIkQAIkMBoJULAdjWedx0wCJEACJEACJEACJEACJEACI4oABdsRdTo4GRIggSiBoRBsMT7Eqq+LSHeZuIdKsMXuK3X8UrAtftJuyLpWzxaRNWWe16HsNpiC7ZTgmoUje7AaXND/T0T+VuaAQyHYDuf1X+ZhshsJkAAJkMBoJUDBdrSeeR43CZAACZAACZAACZAACZAACYwYAhRsR8yp4ERIgATyCQyVYAuX4Yki8qcykQ+lYAun7yki8niZc6FgOzAouEe/NAKctoMl2E4VkTYROb7M66OSbnAmnyEi95Sx0VAJtsN1/ZdxiOxCAiRAAiQwmglQsB3NZ5/HTgIkQAIkQAIkQAIkQAIkQAIjggAF2xFxGjgJEiCBQgSGSrDFvn4d1MYtJxZ2KAVbzOUngciYKuMyoGBbGlJCRFZUUae19Mjl9xgMwdYSkR8GNWvL33NlPVED+KwyIsKHSrAdruu/MirsTQIkQAIkMOoIULAddaecB0wCJEACJEACJEACJEACJEACI40ABduRdkY4HxIggX4CQynYYiflCntDLdhW4vilYFv6AwLH6KdE5MXSXYesR62CbUxEPh8ItgNN8hERuUxE7gpqIadFRInIhOyihH0DMXZeNlK5cYBBfhMsXhgoSnooBdvhuP6H7ERzYBIgARIgga2DAAXbreM88ihIgARIgARIgARIgARIgARIYAsmQMF2Cz55nDoJbO0EhlqwfSzrLDxZRFaXADnUgi12f4uINGfdlG+UmMtQCLaI3F0iIuU4fKu95maIyPWBiJg/Rrn7hxA5SUQOy9Yf/qqIHDjAZBAhDKabq9Uq2M4UkRtF5J1FDuAtEflm4CQeqBYzmB2QFXAvERGIrsUaYqQvEpFMkQ5DKdgOx/W/ua4D7pcESIAESGALIUDBdgs5UZwmCZAACZAACZAACZAACZAACWy9BCjYbr3nlkdGAls8gaEWbAHoQhH5elYAHEj0Gg7BFnP5XFaQvLRElO9oFmyjF/QuWTHzShGZW+Qq/3bWaYqX3kyfgloE24GuNxwOas8uEpE/VHB800XkpwPUwkUt2fnZ11NFeA21YDvU1/9mugy4WxIgARIgARIgARIgARIgARIgARIgARIgARIgARLYOgnALcRGAiQwOggMh2BbThzrcAm2EM1OEZHHBzi9FGz/C2dh4DAthKtc1+5QfZJqEWwPEpGbRWS7IpM7XUSurUCsDYd5dyByH1xk3HNE5OIi4w6HYDuU1/9QnWeOSwIkQAIkQAIkQAIkQAIkQAIkQAIkQAIkQAIkQAKjkgAF21F52nnQo5TAcAi2QPvroIbn2iKch0uwxe5/IiKIpy0WT0zB9r8naSARcUsVbPGMg+P73CLX4s9E5OxsfduOKu4JGLtJRJJFtr09qP37WoH3h0OwHcrrvwpc3IQESIAESIAESIAESIAESIAESIAESIAESIAESIAESKAYAQq2vDZIYPQQGC7BFkQTgVuzUITucAq2pRy/FGz/e/1vjYLtNiJytYh8sMjH/OMiclMNtwC4diH6vq/AGLj2jhWR+wu8N1yC7VBd/zUg46YkQAIkQAIkQAIkQAIkQAIkQAIkQAIkQAIkQAIkQAL5BCjY8poggdFDYDgF28dE5GQRWV0A73AKttj9LSLSLCJvFJgLBds+KHgWtIrIsiIfh/NE5BvZV2YzfVyqjUTeR0RuzEYe71Zg3neLyKnZxQWv1nBMscC9+9UiY3w+iEXOf3u4BNuhuv5rQMZNSYAESIAESIAESIAESIAESIAESIAESIAESIAESIAE8glQsOU1QQKjh8BgC7YPicgLInJSEYQXBnG03XnvD4Vg+zsRaRCRo4vM5XMicmmBeqIUbPuAlarHelpQ53VzfVqqFWw/KiK/KTJp1Jf9ioj01HhQA+0DAjhq2Xbl7WOwBdvhvv5rRMbNSYAESIAESIAESIAESIAESIAESIAESIAESIAESIAEogQo2PJ6IIHRQ2CwBds/Bu7Cn2br1u5bACNqd0LouzPvvaEQbFFj9WYRWSkiiKnNb3D8fiLr+n0m743RKtgaWefneBGZICIfC2oOzyjyUQCz+dnXU5vxo1KtYLtERC4qMm84inHd1NoGcvFCSD1dRNbn7WSwBdvhvv5rZcbtSYAESIAESIAESIAESIAESIAESIAESIAESIAESIAEIgQo2PJyIIHRQ2AoBFsIsvNEJFkE4w2BGBgVrIZKsP2SiHw565j8WpG5FHL8DoVgOxhXFMRwxPWuKzIYxNXriwjlg7H/6Bjg+cPNGIeMuVQj2OL59q3gVYjJ8UFcdq283iki14nI7AIDPSAinwyc6NG3h0KwHc7rv1Zm3J4ESIAESIAESIAESIAESIAESIAESIAESIAESIAESCBCgIItLwcSGD0EhkKwhagItyYcfhBuC7WEiKyIxBEPlWALN+UOInK1iBxcYCKdInJiVlj7U+Q9CrYDX/+IE24RkTWb+WNSjWA70HWGw5kjIvcPwnENNLditZyHQrAdzut/ELBxCBIgARIgARIgARIgARIgARIgARIgARIgARIgARIggZAABVteCyQweggMlWALF+hRInJNkThi1LpFLOy/AtRDKdiiVihEZIi2hdqvAwFybfAmBdvi1z/ifD9dwB26OT4xFGz7qH8ju0DiOwVOABZMQLAdrut/c1wD3CcJkAAJkAAJkAAJkAAJkAAJkAAJkAAJkAAJkAAJbLUEKNhutaeWB0YCmxAYSsF2rIh8T0TOKcL9+0E0bVpEhlKwTYnIxMDxi7qrhVrU8UvBdlNCb4nId4OYa3eEfI4o2PadiFKC7XBd/yPksuA0SIAESIAESIAESIAESIAESIAESIAESIAESIAESGDrIEDBdus4jzwKEiiHwFAKttj/QHVVXxORU7JO3FXDINhiLoeJyC+KOH6jMbUUbPuuHIi0d4jITSJyq4h0lHNBDWMfCrZ9sMsRbIfj+h/GU89dkQAJkAAJkAAJkMD/Z+8+4OOqrsSPn/NGsqwZ2WATsGwIAQIJWLKpoSYQSEgDQ0ICmwYBLI+Ms2RJstlNoYiSsskGWCBgSTaQsKmEYtM7CYQSCGBsGVhayCbYpoM1I1vSvPOfM35ihf4qU+Qyo9/9fOYj2Xrvvnu/dzSaeefecxFAAAEEEEAAAQQQQAABBCpfgIBt5Y8xPUSgT2B9B2z99aQpWpk5mPqVUTpiT9t6XvT9wONOF5GzhxmyfANWVSJypoh8d4i6fioi3xOROhH5pYh8fJDjvhz9bLAqhgtOj8Yz7pYotbOnm17f138qsvLx8RXQm2IhYLtuVDaV5/+m+ByhTQgggAACCCCAAAIIIIAAAggggAACCCCAQNkKELAt26Gj4QgULLC+A7beoC2jdMSfGaJ1vpet7yPrAdPmQY4ZrYCtV71TtJftPoNcx1f8ekDWV9uOdsC2bz9RT0+7vspwAeP+1/fX+IkiMiO7ivZrIjJUmmhv58VRQNBX225qpZiAbSwK/n9niM4cKSKLR6GjO0arufccpK6/RCvLnxnwswNE5N4hrj3c70C+Adv1/fwfBTaqQAABBBBAAAEEEEAAAQQQQAABBBBAAAEEEOgTIGDLcwGBsSOwIQK2rnmIiPz3EOmIH4wCtSdtgICtv759KQraDjbKHjj2Vba+2nc0V9huSgHb/v32fYa/ISK+n/BQxVfZniwiqzaxX4tiArbeBQ/WDtVft/CxL7V4oPa6IZ7vQ62U3hAB2/X5/C/VjPMRQAABBBBAAAEEEEAAAQQQQAABBBBAAAEE+gkQsOXpgMDYEdhQAVsPDH5fRL45BO2F2RW2E0Tk+EF+PporbL36SdGK36FWlvr1fL/bjw7SlmJTIm+qAVvvYkJEfiwi84Z52vtK238TkdQm9KtRbMD2n6LVr4N1ZbTGyScF+ASFQq6xIQK26/P5vwk9NWgKAggggAACCCCAAAIIIIAAAggggAACCCBQ/gIEbMt/DOkBAvkKbKiArben2D1eRztg623xgOxvhlgBOZxdJQZsvb/bRQFGDxoOVb4dpa3eVPa0LTZgO9zq1/tE5Isi8kK+v0CDHDdORH4kIl8foo6hVvFuqIDt+nr+l0DGqQgggAACCCCAAAIIIIAAAggggAACCCCAAAIDBQjY8pxAYOwIbMiArb+2NIlIW4G86yNgWyUiZ4rIdwtsS6UGbJ3B92+9IlrpPBiLBzG/IiJ/KNBspMN9LDYXke2jPYani8juIvKsiPx79jHUvr/FBmzfFfXzE0M0bLgxHqkv/nPvx69FZLB9kldn90j2vZzvGKSiDRmwXR/P/3xsOAYBBBBAAAEEEEAAAQQQQAABBBBAAAEEEEAgTwECtnlCcRgCFSCwIQO2zrVllI7Yg1b5lvURsPVr7xQF7gYLrA3VtkoO2PpzwVMj//MwA7Mo2md4tPazHe75d0M2aHusiLw+RHuGC9h64Pmr2RTcHiAdWGIicoaInDZEvYtFZE42RfRL+T5B+x3ndXvq6KH2yL1dRI7LGq4YpO4NGbBdH8//Irg4BQEEEEAAAQQQQAABBBBAAAEEEEAAAQQQQGAoAQK2PDcQGDsCGzpg67KHROl3p+bJvL4Ctv5a53uNenAv31LJAVs32CVaHbrrMCD+BGC3AAAgAElEQVQekDw3G/DM5Is2zHHDPf9GSk88XIrtkfai3VtErh0mJXax6Z8Pyq6w/bmIvGeIPp8drewezG5DB2xH+/k/Ck8HqkAAAQQQQAABBBBAAAEEEEAAAQQQQAABBBDoEyBgy3MBgbEjsDECtjUi8v3s6sdv5sm8vgK2fvlJ0Yrfo/NsS6UHbPNJW/2EiHxeRB7P02ykw3yl61mDHDRc+mA//FARuXWIykd6ziRE5CIROX6I8/3avgetB1/z3bO3UUQWDJEK2S/jbv486xjimhs6YDvaz/+RxpmfI4AAAggggAACCCCAAAIIIIAAAggggAACCBQgQMC2ACwORaDMBTZGwNbJhlsdOZB0pODbUAG/kVZZ9l3nQBH5zTCrLfu3p9IDtt7XiSJyYZS6d6ind762+fx6+Crn/x7iwF+IyMki8taAn48U9Pf9eD218XBlpHH3oO1PotXEqWEqCkTkI9Gxw61M9v2SPeX0UCuTN0bA1rs1kkO+z/98xppjEEAAAQQQQAABBBBAAAEEEEAAAQQQQAABBPIUIGCbJxSHIVABAhsrYJvPSs4+3vUdsK2K0tR6QG2kUmzAdqR6C/n5LVEq51cHnFRKiuCB158ZBbE9RfJgxYOZvr+s72lbavFr/T7aU3iwun4d7Tn7bParici0KIg7T0QmDHLCgyLyBRF5foSG+bj7Ku8fjXDcUhFZGAWA/yEi3dnniz9/J4uIB1l9v9vDR6jD9+NtEpGVwxy3sQK2o/X8L/V5wPkIIIAAAggggAACCCCAAAIIIIAAAggggAAC/QQI2PJ0QGDsCGysgK0LbxmlI/7MCNzrO2Drl98p2st2nxHaMlYCtvkE1PMJQubzmzRSeuJ86uh/zA+iAG8+qYynRM9BX5G7vsoL2eDxV0TkDyNcYGMFbEfr+b++/KgXAQQQQAABBBBAAAEEEEAAAQQQQAABBBAYkwIEbMfksNPpMSqwMQO2Tn5IlA536jD+GyJg6697npr3ihGeB2MlYOsM+aRGPiW70vSCaOVrKb9CH4tW2Q62YraQen11ra/8fbqAk9Zn0NaDtSeKyF15GG3MgO1oPP8LIOdQBBBAAAEEEEAAAQQQQAABBBBAAAEEEEAAgZEECNiOJMTPEagcgY0dsB1pL1KX3hABW7/OpGi15dHDDO9YCtg6w15RIPU9Q5g8ISKfF5HHS/yVyDc98XCX8eCoB5CvLaItvtr7p1Gwt4jTBz1liYh8VUTuyyNY6xVszIDtaDz/R8uNehBAAAEEEEAAAQQQQAABBBBAAAEEEEAAAQSivfmAQACBsSGwsQO2rjzc3qv+8w0VsPVrHRjt3TrUit+xFrD1CTxfE5Hzh/l1uEhE/k1Eukr8lfHUyL6PcD57CQ+8lAdrvyEi1+QZHB2sqT55wPeZPSvan7aU7lwqIt8bYc/agfVv7IBtqc//Urw4FwEEEEAAAQQQQAABBBBAAAEEEEAAAQQQQGCAACtseUogMHYENoWA7Uj7pW7IgK2v9DxzmKDhWAvY+m/CSCuPV4vI50Tk1lH4tXF/r8uDtjPyrO8X0Z61f83z+JEO89W2c0QkKSJDrSwerA538IDxf4nIY9mJBuFIFxrw800hYFvK87/A7nI4AggggAACCCCAAAIIIIAAAggggAACCCCAwHACBGx5fiCAAAIIbEwBn0iwTzadsO9t+8FsmuPdsimL+/a3fUpEHhWRu0Xkxuyq2L+XsKp2uD568HJmlKp4fxHZTkT27XeCr+r1vXIfitriX1/fmGhcGw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KCeB5ubmnTKZTL2q1gVBUBuGYa2IxFW11h9mNt7/bWa5f0f/58f4w38Wiki3mXWrau7h34tIT///F5E1IvKmiLyuqq/5w8xe90dbW9uKcjKjrQgggAACCCCAAAJjS4CA7dgab3qLAAIIIIAAAggggAACCCCAAAIIjIrACSecsGVVVdXWqrq1iGyjqtPMzL9ubWa5/xORzUflYqNTSZeIvOYPM3tVVZ8XkWfM7DkReTYMw2cXLlzoP6cggAACCCCAAAIIILBBBQjYblBuLoYAAggggAACCCCAAAIIIIAAAgiUj8DcuXO3M7OdRWS6me0iIu8TkXeLyPbl04uCWvqWiDwVBXOf9UCuiDydyWSeWrBgwaqCauJgBBBAAAEEEEAAAQTyFCBgmycUhyGAAAIIIIAAAggggAACCCCAAAKVKpBMJndW1febWaOq7hIFZz1QG6/UPhfRrzdE5Al/mJl/fVJVn2hra/OgLgUBBBBAAAEEEEAAgaIFCNgWTceJCCCAAAIIIIAAAggggAACCCCAQPkIzJ49+z3V1dXbmNm2IuLB2Blm9n5fPVs+vXi7pb437dO+ElZVn4v2tA1EZLKZTQ6CIPfV/x09Jq3nPi5R1afMbLmI3F9TU/PAhRde6Kt1KQgggAACCCCAAAIIjChAwHZEIg5AAAEEEEAAAQQQQAABBBBAAAEENm2BY489NlFTU/PeWCw2LQzDHUTEg7LbBkHgAVpPX+z7yVZy+buZPePBWxHxAO6zHjxdsGDB432dnj179uRYLDYpCuROUdWdVHVHEXmvmeW+jjLQMhF5QFXvE5EHW1tbPZhLQQCBMSrwH4tOnNBVHWwm3bGJVUFmYkZjCVGbLKFODMQmSiB1EkpnqPpGIOaTUl4PY/JmlYSvV42LvfHtQ9veHKN0dBsBBBAYEwIEbMfEMNNJBBBAAAEEEEAAAQQQQAABBBAod4FkMjm1L7ioqh6U3cnMdlBV31d283Lv33pq/2oRudeDpmb2p+7u7vsvv/zyNUNda/bs2TvGYrGcbbRPr69E9u/duNTiAZj7gyC439viQdy2trZ0qZVyPgIIbHoC59zQvFdotoeI7moW7qWiM0VkfIktXWNij6vpYyK2JBB7JL5mwpJvHHNeV4n1cjoCCCCAwCYgQMB2ExgEmoDAxhZoWTR7x0CDrTWQzcIwSIiGdaqaENM6EUuISJ2K5L5a7t+a+77fw//dd3NgjZisFZW1ItItsgPXK+oAACAASURBVO57Nem23P9bl6i8qSKvmOmr/jUUfSXQMPe9ZapejWWCV7571M9e3dguXB8BBBBAAAEEEEAAAQQQ2NACJ5988sSenp49wjD0AOF7fRWomfnKT3/4Z69Nofjerc+ISM9gDzPr7ff//tlwpBKo6ha+8tXMtlBVT2O8RfSYMNLJRfz8YRG5x4OmsVjsnvnz57+UTx1z585t3GWXXY58+umna7u7u31Frgdzd83n3GGOecwDyp5GORaLPXDJJZf4CmEKAgiUgUDLohOnVcVi22VMtg9Etg1VtwxMDjaR3TZw831P7SUi+lAYZm5vOfL/Mgts4HZwOQQQQACBEgQI2JaAx6kIlItAy82zJ1dlqnYIM54WS3cQ9Q/6/tV2EJN3i0hsE+xLRkRWmcmLqvKiiL0oJitE9EVVfdFCXRGT3he/e8SCl1TFNsH20yQEEEAAAQQQQAABBBBAYFgBT2OcSCQ+EIbhniKyj4jssR7S8q6vUViRbe9iM1vY3t7+0Pq6iNfb1NQ0xfehDYLAg7nbRQHsHT2dcfT9liVe31MX36iqN7S2tv5xqLo6Ozs/pqq3ZFNNX5pIJGb3Hdfc3OwrcHc2swYR+YCI7C8i9UW26W8icrNfZ9y4cbezD26RipyGwCgJnLVo7u6imZ00CLY3C7cT0+1ExVfhj8aq+1Fq5YBqTN4UlbtE5Q9ietfps1qXrJ8LUSsCCCCAwGgKELAdTU3qQmAjCpx9XfNOYSjbBTHb0TwYG3paLNnO1qVuWh8zkjdib/+/Sz+qostFZWkYho/HYuHyUw9b+MKm1EDaggACCCCAAAIIIIAAAgg0NTXtGwTBfqq6p5ntLiLTK0TlkSAImubPn//oxujPvHnz6rq7u98fBMEOvhftpEmT3Hnma6+95kHTQlOQvqWqN4vIdUEQ3HDJJZe87n1Kp9MHmNltIlIrIslEItE+XF/nzp27XSaT2VtEPpgNvu4nInsVY6Oq94RheFMsFrt5Y/kW027OQaAcBTyNcSYMd1cNdrPQ9lYt7vd2E+z7a2Jy97oArt1x+hHtHZtgG2kSAgggMOYFCNiO+acAAJuqQMs1x28uWjNNYzJVRbZWlamh2ZYqMklEJ4nIZiLmK2Pj0QzeTbUrG6tdnaK2RC1YbmrLJbRHwzXVf2k55uLOjdUgrosAAggggAACCCCAAAJjRyCZTHoKY18x6wHa/cxs3w3Ue18t+ryIvKyqq8IwfE1VXzazlWb2ZnV1te+j+npfGuDZs2dPVtW4P6LPl/71Xao6Q0QaRWSXAtL+fqOtre28DdTPQS/T2dn58SjgKmY29ZRTTtk6CIIDolWvHjjdtpD2edrkrbfeeskXvvCFE7bZZhsP1s5PJBInFVKHH3v88cePr66u9lXU+wdBsL+Z+SpcT/1cSHlJVW/0FbjZOm7tCyYXUgHHIoDAOoGzFs/x1fAfENXdVWQPW/d6Pfpl3WrXlM/7UJG0ybrvo8fb35tZSlR9azF/Pa5Vs1rzCSJqtWLqX33rsu1EZOtRaOTLKnK3md0dhsHdLZ9uXT4KdVIFAggggECJAgRsSwTkdARKFWi5tnl6UCV7mMleKuGuIuopiqdFs3ZLrX59nu+Bz6d9ZasHRC3UDo3Zc2Fv76s1sZqutao1VbK2pleCGrHYuEB6awLRGgttfBgEWwQi7/KbAGbrvuZuCPi/133vexWtr72ZlojJgyJ2fxgGf+ZN6fp8ilA3AggggAACCCCAAAJjR2Du3Llbh2F4uIh8QkQOktxk2w1S7s8GAW9V1T/19PQ8cMEFF7Sq6vsSiURRKzqHanFTU9NMD+Kqqq8MPnCoicOq+s3W1tZzR+p5Op3+gpn9ysyOq6uru2Kk4/P5eTqd3sfM7owCHlfE4/HjBp43b968+kwms38YhgdEK189iJtXqaur6+rs7LzUg6atra0eOC2pzJkz531BEOwbBfM9qDyzwArvEpFrgyC4av78+f8o8FwOR2DMCJyzuGlf02BPD8qqyG7rLTgrkvudDMPw7sT4tc9+6+NXeEB21MvZNybfK5ng3aaZHcx020ByGfa2FZXtxcSDuoWWp8Xk0tB6f9Fy5KUvFnoyxyOAAAIIjI4AAdvRcaQWBPISaLlhXr1meg7QINhXzHyPIp/NV5fXyeV10Fsq8oyJvmBizwUiz4dmzwWB/TWT6H2+5eDL14zUnXN/9/XaVG16G7NwmqhuLWbTLNBpgcm00GSqqmwTBbYLTW818NJviMj9Kh7Elfurx8uD3z607c2R2sfPEUAAAQQQQAABBBBAAIHm5mYPXH7CzDxQ6ytSN0R51cxu8D1OY7HYTf1XWaZSqQtF5J+zj1cSiUSp+7rm+pJOp48Ow/CNuro6Twf8dmlubp5uZvOyq3m/MuBz7X1tbW0efByypNPpz5jZ1dEBI6YXzgd19erV04MguDcKlP997dq1jZMnTx7xs93Xv/712s7Ozo+oqgfaPxN9zsznkl2+762ZXbNmzZprr7gi/8BMOp0+xVM3JxIJH6u3SzKZ3MzMfIXwx0XkUwXug+ufaa8KguDK+fPn/zWfDnAMApUqcNbiOQdJEBxiZoeoyAfXbz/tRpPg91bdu6jlEwtfW7/Xyq/2sxbNPUA1/LCpHBpNIMrvxHVH3WQql51xeNuVhZzEsQgggAACpQsQsC3dkBoQGFKg5brkzoHKgWJ2gKgeWOQst7yFq2LjpDpWLT29PX/rCbv/pmpqodaoSo3IoA9PdbUxykoTeS4QfT4Ue07EHjXRJ1pmtT1ZaGO+f3NyatgTvN80fJ+Z7KjrUnbtKOv27i22PGQiN6voTafPavXZ6hQEEEAAAQQQQAABBBBAICeQTCYPE5HPRsG9zTcESzaY+EC/fUz/PNg1U6nUd0Xk+/4zVf18PB7/baltS6VSp4rI2SLyZiKRGLSvvmK1t7fXg7n+WczTEH+rvb39P4e6diqV+qQHOqOfP5JIJHwyc0mlq6vrPWEYPtAX4DSzj9bV1d1RTKXJZHKGB+Crq6uP6u3tzXuVspn9XkR+1d7efs1w1+3s7DxBVX2V7up4PD5xuGPnzJmzm4h8MgiCT5rZhwroz2PZ1dBXhWF4TXs7e1UW4MahZSjwu98dHfuf2i32DC08RAI7REx9wsj6vN/VKbnU5OE1Ybr6+k19660fXn/SpB4J/e/WLAnt46K+xVpexScH/cpicmnLYe2P5XUGByGAAAIIlCRAwLYkPk5G4J0CLdcl36WmR6rYp8QDtevS+66vcpeo3rP/jp/aYXJi6pdqquPR77P9sKF+hn9Qz7u03Ni0jZi+K5axySa6LkWxBpNFfM9c3cLTFKvY1Fx6FZH1ekPCxP6sosvUZFkYyGM1NfJIsStePWCuKu8NRBvFbPdsENb3jHpP3jDrDnxDVG81sRurMuHN3ztywaoCz+dwBBBAAAEEEEAAAQQQKGMB33u0pqbm42b2ORE5UkQmFNCdv5vZM6o6Jfoskm8Q4fXs3re3qOoN2XS5N7e1tb0y3DVTqVRTdl/D9uiYyxOJxAkFtHHQQ1OplNfn9XpZmEgk+r7//45PJpO+5+1xZvZqW1vbz4e69urVqw8OgsCDtX2ZkvZMJBKPlNLWt956a4sgCO7zNNBRPRclEomTS6lz9erVW3qda9as2bGjo+Otq6666s6urq5801y/JSK/8+BtW1ubp0d9u6RSqU9n9wPOBXRV9eR4PH5Rvu2cN29eXW9v70c9gBs9fDulfMpTqnq1B5Tb2tpKss7nYhyDwIYQaFnUNDMW6MEm+hERObjI7HUviMkTorm9a7caqd0mcp+otE1IJ373jWPO8xX2ZVnOvK75BBX7VrQ/eV59UJHHfdVtWJX5xaayijivhnMQAgggUGYCBGzLbMBo7qYn4MHOWG9wtKl+RqSgGa+FdMbT9v5JRP4oovf4qs+lLy7dJQiC34pY/7Rbd0yf0nCoqlohlRdyrKcq7hzfuYPm0hTL9qbmwd7cXhkayLbraRXxP8Rkqak+qmLLxGzJ6UcUN0u45eq5W8XGZfY1U9+nyB+eljrfmyaiIo+Z+Wxwu/X0I9r/UIgdxyKAAAIIIIAAAggggEB5CBx77LGJ2traT5nZMarqK5Nq82y5T/C8Nbv6domIeJB2n2i/13xO/4uI3GxmN7a3t9+Xzwl+TCqV8nTMi0QkEJG/xuPxBlVN53v+wOPMbHw6nfZ0xR4Y9PJMPB7ftZQ6vZKurq4PhmF4S9/nLzO7oK6u7l+KbaefZ2bxdDrtVrtG9TwX9X/EbXiGuu6bb745uaqqylMr7+K8YRjuO2HChGV+/Jw5c/aPng+erthXv45UnhcRD2Bfdv75529jZh7AHZcNLv8qHo9/aaSTh/t5Mpn0INNR0cPbmk95IbtPro/t1W1tbd5HCgJlIXDODbPfY5nYJ0TlYBPxIG2hCySeVpFHTOQRVXsko/K3IJRjRfQkEdliSASTN0XlCtXw4tMOX/BEWWDl2chzbmg+MAzt6yLiE0nyLybnh73BD1uOmv9S/idxJAIIIIBAPgIEbPNR4hgEBgicfX3TLhIGR5nm9rcpOX3TIMArfPWsmv0xE4b3nHHEgqWq8nYQdvnKZaeYyHnvOM/kf8aNq/nATlvs5LN5iy4dL3XUSSi/EQlvbaifcUGhFZmJnnlT09ZVFtshY7a9iu6gZh7Y3UFMtxeRqT6ZuNB6Bzl+jZgsEZWHTOVhDe3h8JGtn2hpaQkLqdtT5yxPbD4jCIN9VWzfaBWuz8zOp41vicntvr9HoMFNp86a/49Crs2xCCCAAAIIIIAAAgggsGkJNDU17RsEQVJEvtBvFehwjfRVVner6u1hGD6vqh4488+J+abS9QDetb29vb+/9NJLXyxUIwqC3tPvvJJWrL722mub1dTU3JwNHHt2olwJw3BGX8Cy0Pb1HR+10+tNRP/3j3g8vrOqdhZbp5+XTqfvNDNfXddX9k4kEg8VW6eZ1aXTaZ+Y68FQDwh/bODevX11z5kz531BEBxjZp4ee8Tg7Y477pjZb7/9Ynvsscdj8Xh8P1UtOqg8sH9z5sxpCILA9wX2AO7uefb/b2a2MBaLLZw/n8+yeZpx2AYUOOe6uXuHkpklkps0k+/zuq+FfxOR203lZuvpvq3lM5f7Qgg5+7rmnUzs2yJy4ghductM2884ovXXG7DLG+VSHgwPw9i/Zif8HF/ASuU1JvIzE/lRy6zhM0BslE5xUQQQQKBMBfIJSJRp12g2AqMr8KPbkpv1rNXjxCxp0d48o3sF6RDVqySj155+5PxHB6v7yZefnJbJ9F6RXWl7yICfr9Yg2HP6VtOfLqVNT7785IRMptcDkHtnZ1M/2FDf+PaH9FLqXf7i8gOra6of82Byy13Hj4+lqrYPJdhBTbYXk/eK5t54zxSRSaVcxz+vi+b2w/W0yo+EZg8Xsy/uD248Ycue3nFHqJrPKP9YvinPonTOV4TVmV+RIqbEkeT0ihY4+eSTJ65du3ZLVfW0U3VhGNYEQTDO99r271XVVx30fV9jZjFV7cruh5ZS1ZT/rkdfO8Mw7AqCINXb25uKxWK5n7W1tRW9oqSi4ekcAggggAACCAwq4Klme3p6jlNVD9T2rdQcTut1VV2UDWRe5XvLivgqrdwj34CCr8JdWFVVNf/iiy/+32KHZfXq1Q2xWOx+M8ulaDazf6urq/tJsfWl0+ltcgEOs/f3q+OriUTi4mLr9PMGrqyN6pqVSCSuL7ZeMwvS6bSvKvbVxX3lB4lE4nsl1OmrdX3f29znYDM7tq6u7r/zqS8K3h5vZr5q1rcSGrKo6uthGF4WhuElCxcufCaf+gs5Zu7cudtlMpnPBUHwWTPzFd4j3fvL+MrubBat9tdee+36K6+80v9NQWCjCJx5ffIwMfmkihydT5rifo30z4I+eeaWjNltA+8FnXV904ckDE4Rza1KH6r4woBfqMXOPe3IS57aKACjcNGnVzyy5Vod97U14Zof7jVtr7w/G/t9z7Vr5Jsq4pkPht1fu7+7iV5gvWt/3BcUH4UuUAUCCCAwZgVGetM2ZmHoOAJ9AmctnnOQqM+80+NGW8UDfIEGV0tgvz/tU23PDlf/0lVLjwpEF4jlgpopUblJTHwPJVGzw6dPnXFDKe179rWHN1vTU3OnmEYziWXvxqmNRc9M7mvL8pXLmmzdXkrXNdQ3HjFcG3PppTOxmSbW6DdKVGTmKATH3xK1B0WC+y0MH6ip1fsK3RP37MVNh1gQ+6SY+c2AnfNz1utF7Nenz2r7VX7HcxQClSGQTCbjQRDsnslkPG3eDmbWF5j14OyW2ZuT+e61VSrIyyLyiqq+4nup+fci4imbXou+fyUMw1fN7JVMJvPK5Zevm3FNQQABBBBAAIGxI3DiiSdOq6qq+oaIzO238nMoAH/fcKWvhq2urv5TJpP5dBSc+0QBYm+o6tmtra3nFnDOoIem0+l3W3aCar+Axr3xePzAYrfH8b1aM5nMH6OMSH3XXJRIJApLlTmgtel0eh8zu3PANjTXJhIJX4VcdEmlUpdFq8H66lgaj8f3UNXeYio1s3GpVOo2VT0wOv/0RCJxdjF1zZ0798OZTObLqvrFkVJpq6qvjl4Q7S+bd2Al33ZFz3G/b+CrgPv6Ntzp/h66LZPJtC9cuNDTJ1MQWK8CLTfPnqy9sVkayhGiuQnzdXle0LOr/UVMbvMtq8IJW/+p5eCWd/z+e0a1J+ObHy2m/jrv22ENVV4UlZ9VS+yS7xx+ie8fXral46WOHSU0n3iyrarNmz5lxiWFduY/Fp04oTtWdYqZeLrkfBdWvOWZAC1Wc27Lpy4sKfNfoe3leAQQQKCSBAjYVtJo0pdRE2i5LvmuYF16lNki4ulxR6v0iugfReyaMOy9uuXIkVNePf3q0xO7u7svEjWfse3zfB8w1RY1+d26GW/2vYb6GT8opYGPvv7o5tVrq2/Xt9M76w8a6huKnpnc15aOFR1Hi5q3U9Tk36dPbfxxoe1sfThZvWqV7GyhzVTRmWIyUzS3GndaoXVFx3tq6SdV5IFQ7H7T2P3ycP3yfFMpR6liZonJYaLy4TzSpPkb1d+rBFecevj8P/RPbV1k+zkNgU1G4KSTTtohDMMGM/OJHv7wyRY7bDINLKwhnpLuOVV9zl8jPKWhiPyPqj5fVVWVymQye5iZpzh8bxSI9hUofUFoT1/4gpld1t7e7hNUKAgggAACCCCwCQs0NzdPF5Hvmtk/iUjVME31v/FXB0FwVX19/R9ffPHFg6KVtB4Ay61qzbP4+4wLampqvn/hhaXfyF69evWWQRDc7+9Louv7BLUZdXV1K/NszzsOS6VSvjLYMy1N7veD/+3u7p45adKkoie1pdPpfS270i0KwHgWKb/Om2a2c7Ft9falUqlzROQdn1f9PemECROWF9P/qE5frds3wXhBIpGYU2xdfefdeOON28RisT8/8sgjU59/3t9aDltWi4hPCLhspL1l0+n03qlU6oktt9zSz8m7JJPJd5nZZ6KVt561q3qYk/1z8x1m1q6q17S1tfXkfSEORGAEAU9LLGKfNtFZIvahAsD8NfnmgWmOB57fcuPJE2O9a2eb5gKOQ04Y9j1tQ9P/3Bhpjx9+8eF4bTD+zyry+PT6Rp/cUXJ54sXH9wyDwPcJ30JE3wwz4YwZW88oOouDB27Xaqw5Fqs+MxP2xvNs4Bti8h/hmqqLWo65uKSU93lej8MQQACBihIgYFtRw0lnShVoWTR7xyCIfUdEviwinp5zNIp/OL/NRK8Zp8G1hczW63ipY3cJ5SoR871fe8Xs+xIL/lNMHpZcmiq7tqF+Rkkzkx9/4fFJsZrAZzz37bnz5EtTXp5xsB5c1MzkPrClq5Z+LDD1Vb9VonJ5w5TGE0YDs6+OH1z91S0y1b37mIV7iQYfEDHfI6q+yGvkVuGa6QNidv+4oOqBfMap5Xfz6rS250gV+aKIHjrCB15vmr9R/qVq+IvTDl/wRJFt5TQENppAMpn8YPZmnj/2z97A8Q/Wm2+0xmy6F/5B9oZWyRNeNt3u0TIEEEAAAQTKV6C5uflQTxssIh8drhdmdmMQBBe2trbenEwmPcPOV0TEU90WnCnEzBap6tfa2tp8P8WSy8A9VqMKD0skEjcWU3lXV9eHzOyGvrTKfXVk04ruF4/HPd1zUSWdTu9nZrd6sNbM/ktV/TP2Fmb25bq6ul8WVem6YO1XReSi/uer6jfj8XjRq5Y7Ozt/paq+Z7GX6xOJxKxi29d3npl5emX/nO0pieWFF1646bzzzvtLdJ2+QPtQl/HsWz+vqqq6fGDK7K6urgPDMLzFzK6pq6srOsgTBW+PV9UmEemfAnuwNvmEgF8EQTC/tbW1pG2YSnXl/PIUaGlpCar2eHH/jMoR2SCpT4wY6Tn3dkc9oGlii8Vk8elHtA+bBc4n2GfCqq+rmC/AGGpSTUZMFkkQnn/64Qv67/+9QXE7Vi79rYge44syGupn7Ffqxf0enJpeqyK1XpdacNj0qdOL+rvQvy3LVi07Lcz0nPXsS4/Lsr8/8IZZJt97AC+LyXdPm9W2kIULpY4u5yOAwFgSIGA7lkabvg4pcNaiubtLYKf5DL889nfJR9Jnut4gZtfU1qy54Vsfv8L30iioLF+xbJ6p+IfOGl/1ZSafb6hveHj5Sx03+H4eIrZsYs/qvd/97v27Cqq438FRsNbfoDZE/90bqu05Y8qMx4ut089btmLZB1TF02mNN5F/9NT0NO4+afeiZ2bn25Z1KZWDvczkA6LiAVx/9J8lnm9VPpv4KcntR2X3i8r94UPTOoZbhetpfGLdsaNNxT/oe6qp4V9fTR4U1Ys3j4377dc+deHafBvGcQhsSIE5c+Z8XFU/bGYfUtUDRuHavl+bpyXu+/qSmb0eBMFaM/Pfg7e/+v/5v8Mw7FZVf/het4kgCBJmlojS6vksX0+ZlVDV3P/7w4/tt/o13713RqF7uSpWtLW1jZgBYN68efVhGE7t7e2dFIvFNo9ukk6IvsZV1T8I+02G3P+p5zeM9vD1/Xv9exFZbWZd/ff1DcPQ9/ldHYbhXxcsWDDiUo7R6jT1IIAAAgggsCkLNDU17RsEwU+jSWdDNfVlM7vU9xX1v7GxWMyDYcdnt3bZs8i+/fVDH/rQz4899tiWIs8f9LRUKuVBUJ8smitmdkFdXZ3vN1hwSaVSnxSRvhv690YZU+Jm9u26urr/KLjC6IQoWOsra/0926nR5zL/rH1jIpE4rIR6PxelpfYq/H2OT2y+N5FIFLJC7x2XT6VSC2Vddi0vD0VppX3SdUkllUrdJCJ96bKXxePxfVQ1l/I4mUx6ENdXd/tnx2EnHXvAPwqU3ux7FgdB4EF0f6/7vUQiUVKmrb4ONjc3exB4djbTTD7bQC1W1YtaW1t9fCkIDCtw9vVNu4QWzF43yV2m5snVI6L3qISLNVN99amfHn6fbzPRs66b8wlVPSn7O+yvL8EQ1/HVnpcGQebcUw/buOm+l69Y9m+m4q+xazNhuNvMaTOfzNNm0MPWZbcLfy2isegPw5kNU2eU/LenY2XHt0Xsh+suarNvXPLj36a7a/9dRb45IM39cM1fIoE0n35Y24Ol9JFzEUAAgbEiQMB2rIw0/RxU4Ozrmj9lYv8qIgePEtFd/uHltMNbry62vo6XOuoklAUiufRcHvf7rQTS1LBVQ+fyFcvOMpXTROX1IIztscvUXf5a7HWeXvHIlt1ac4eIzeirQ0VOm17f6Omlii7LVy5vNLF7RWyz3Fs6lQ82Tmn8U9EVRid2rOo4QyzcrdAVxS3XJXdWlX3EZJ9A5ACTXDrlYoqnNv6Dit1hJreffkR7x1CVnHPd3K1Dy3xBVD+fxw2e10XsMr8x1HLkwmeKaRjnILA+BJLJ5C+ilH+FVu+p6B7zh6r6Y8XatWtXXXbZZb4f1kYpyWTSbw68K7tSZoswDH0f3e3M7FBV9Rtk7yrg5kEh7V8RGfhrhb8eTjUzv54Hc0cM6BZyoRGOXZJdyfGUp3nOpYNXfbK2tvbJ8847r+jJPqPYNqpCAAEEEEBgvQrMnj17x1gs5jfFj8rjQn/1G/5m5qtp/X180UVVz/rpT39ap5rbN/EHiURiVLJvdHZ2/kZVo8+JueYtTyQSfZNvC2pvOp3+p2xq4t9EJ/mWDnuLyK6eHSqRSPg+kkUV37M2l2HKzCeenaGqT5vZr0TkjSgVsk/cK7h0dnZ+NDuBsC9I6O9TPbiYCoKgsba2tqjPxZ2dnb7y92tRY/6ayWQ+MHHixFcKbtyAEzo7O3+dfc/V9xx6MwiC3WtrawedSJdMJj+tqnPN7OPDXVdV/3bYYYdtvv/++0+sra29JZFIFLJ3cl5dSiaT/p7Vt2JqjrY6Ge68ZWZ2Xnt7+6V5Vc5BY0Zg3RZjHvw3/x3115SRi8mbqnKziSwOYzXX57MHqk+aD3pivkLcn6/Dbcvz9+zq/gvDWM38fOodubGlHdGxsuMjvufuusCyfqmhvsFfH4suUVDVJ29E9/jt9ulTGj9W7H7mfQ1ZvnLZKb4nbfTvP7805eUD+jLxtSw6cVoQq/6+WG6MhwqQ9++TidgVYU/sWy1HzfcJ3BQEEEAAgSEECNjy1BiTAmdfP+ejocn3VdQ/lJZa0qZyRZCJnXfakZf4TfGiS8eKjgYJ5Kp16Y5z+75+dfrUxov9+6Wrlh4VmF61rnL9SEN9g6dXKqosWblkqyqJ+fn9P9w/1FDfWJLH0lVL3xuYenB2StTO7zTUN/yoqEb2O2n5yqX/YqLni8iazNpw2sz3zHy92DpbrkvGPYA7cfwWn+3uXbP72p6U71HsAZtCi+8Pdaeo3ZEJ9fYzjxg8xVkuzbYGX5R1KbY8ndpQxUTtdjW9+P1dr193zDFXZgptEMcjMJoCyWTSV5qPVB72lQiq+riqPlJbW7t0V8EpNQAAIABJREFUUw0ENjU1zQyCwG/W+ooUT+k81svfsjd8n8ju3efp2e/LZDJ3LFy48LWxjkL/EUAAAQQqQ+CEE07Ysrq6+gwR8fS5o1k86OYpYQcNaGbTCN8SBMG8n/70p5/OBix9Ra+XzyQSiWtLbUQqlbpARE7uV09XJpPZY+LEiQWvzEqlUh7k8CCtl++bWW0UXF4RhuGuEyZMKGqi3YBg7dlm9jOfLObbaKjqF+Px+K+LcYj22PUMTr6y9EwR8f1lfQLc7EQiUVTAMJVKnR2t/vUmvRKLxfYdP368pyIuqaRSqQuz9f1zXyVm9sm6urqbR6o0mUx6mmRfIeirfScNd/y4ceP+u7u7+7y2trZHRqq32J/7qnRPl+zjJlGK1SHq8ufK/OykyJ8tWLCgqGB8sW3kvE1HoOWu48cHqZrPSWhfEn17ZflIDXzRRK+UUG4448j8V2yftWjuARJkkpILCg9dVOSx0OzcM45ov2Kkhgz2846VHUfGYrE7d95y54L2ih7uWk+seGK7MMg8IiaTVKR9en1jspi29Z3TsXLpBSLa7++CPt9d071HqRnulq1c9nWVXMY/L2+FGWscbC/cluvnNgZm/yVivid2PiWdDUS0nDar7Sf5HMwxCCCAwFgUIGA7Fkd9DPf5nBua98qEdp6u24Ox1PK8mF0cVo1vG41ZestWLPuKqsz3NMIi+rwE8tmGrRoe9UbmArlqf/aUIyp2yvT6Gf9VbOM7Xuqol9DuGhg8jGUyO++89a5FB5yjej0903vWtc1ubKifUXS6q77+LV+19FAz9dmHYiLJxvrGvhsLxRLIEy8/8b4wk/mLqPQ0TGmc7EFV1WA/Ud0vENnPRHzV8bpUMvmX51T0jlDkjupY953f/dT/v5qw5YY5uwVhLnDrs623Habqf4hZWxirbms57GIPDFMQ2OACyWTSb64N3FvIVxxc5/uRhWF466Ye4Js7d+7umUzmKFXfG0h8cka+xT+U352blCFyf1dX17La2trG7IpZT+X3ARHZ8f9e6/KtsiyO8+D77ZlM5vYFCxYUPSmoLHpKIxFAAAEEKlZgzpw5x6qqBzeH2mfPP1v4aiz/e55P6TSz3wZB4Ks6fV/WoSakzm1ra2tNp9NH+/HRaqfTEolESRmMvIGpVOq7Hlgd0Ni5iUSiNZ8O9D8mnU7/s5l5UFFU9ethGHoGDk/fa2EYfmTChAn+WbHg4sFaM7vdg6qq+qN4PP6dVCrlK2J9v+CbEonEpwqu1GfsrlmzQyaT8c/CW6jqj8Mw3DZavXprIpEYdlXqUNfr7Oz81+x2Gn0BA09/vH8ikch99i6lpFKp06OAcl81pycSCQ8MF1Sam5uPM7N5ffvfDnPygx4Ub28vLiCVT6PmzZtX19vb60FbX4k80mpuzxx1/oIFC0raYimfdnHMxhfwVMRnXzfnQA3kWDM9WkRG2orGJwQ/ImaLw5gsbjms3bMy5VVyKzq16jgJ5FgxmT7MSX6N61WCc0+bNd8/zxVV/i8VsF3WUD+jL2V6UXX1nfTwiw/Ha4Px/lrW4Pvy1nYl9tl+++2LTr/esbLjN/+XmS93v6zL1PYtdYuzjpUdJ4uY/w1dV8z+qWHqjN8N1/koe+F/isgueSI9EQR63KmHtfoEcAoCCCCAQD8BArY8HcaEwNmLTnq/BRn/YO0320sseqeKXXjarLaSZ0n3NaRjZYenQJ4d/Xvx+HFrjnvv5L3e9H+v22c29hcR215Vfj59SqPvo1RUWf7y8qnmwVpfwavyd7HcytLxovqvDVMa+maAF1x3x/92TJZq8xnPfR/g/jezNty1lJWw3ojlLy3fyUJ7KEqv/KuG+sYvFdy4ASdE+/b6m+QdReyXDfUzvjywTl+FGxP5YCj6YRE7SItYjedvwEOVO8T0LuuK3dVyzMW+X8rb5ewbmj9hFs4V0yOH7ZPJ1RrYJacd3u43PygIbDCBOXPmvG/y5Mnzt9pqq4MmT5780P333z9vfc7iH62OzZkz5wOq+rnsdtr+GC411sBL3tcXrJwwYcLDq1ev3isIgg9He/j6itzxo9XGIerx14jcvr3Rw/ftfdjMbguC4IVMJlPj+/f27eMbhqGvMPG9bv1rXbR3r+8T5/v4TlZVv5HhPyu2+M0Dv8lxexiGt3HjrVhGzkMAAQQQ2FACc+fO3Sq7P7wHMIf6zPeXbFreU8zseFXt++w1XPNuNrOft7e3/+bYY49NjB8//vLoPcbAc540s8+1t7d3rF69+pAgCG4RkapsVo8/RfuhhqUYpNPpL0QphftXU9ResKlUylenelDRgxpNZnZD3wrYUlI3p1KpPXz7mP7B2n6B4VcymcwuxaQaXr169VZBEPgN/XebmacZ9hW6i0Xk9TAM31/MSuBUKuWrc9sizIyZHZ7PCtiRxrCzs9OfV5f1O+6GRCJx+EjnDffzefPm7dbQ0HDNE088sV13d/dwh75iZgt9m52FC9ff3pzNzc2HhmF4iqqOFHy/y8zOb29v97GibGICZy9u2t4C3UcleI+FplW91e3fPepnr+bbzNyE9yB2nIqcICLb5HHeM2J2RRBWXzbSfrT96/rJLccmurrjn83uV/2VPFZwvmRml8Vi4SWl7k/bf99WMzm+cWrjz/Po44iHdKxadqVY7jNqKqPhzJlTZj434kmDHPDky09OCDO9i03kw/1/bCJfbKxvLCqLQV89y1ctPclMc1n+vJjIgsb6Rn/NzKucfX3ypGwg3//O+DZE+ZQLasLeU//9yEtHbRVzPhflGAQQQGBTFiBguymPDm0rWeD7i5qmZGKxH4lZ0UHOqBFrROxyVbvgtMMXePrIUSkdL3XsKGF4jYj6yi3PgfythikzfFba26Vj5TIP1H3ERP7SWN+4V7EXfvLlJ6dlMr0eVPVUS8+I2CMieoyK3De9vvGAYutdsnJJolpid5tIv7bpvg31DQ8WW6ef9+xrD2+2pnv8QyKyk7e3VzK77Vq/a6qUOv3cPk//titcs/de0/ZK51PnmdcnDw5MDjSRg4rZ89hE7lOxO2Xd/rd+M0P8A0i6p/Y7apLPnlZPmMp/nHF426h8WMinzxwztgXS6fT+Hiz0oGD2puM5iUTitFJFXn755QnxePx32aDjTyZMmDBqKzh9Ja2Z+WoWX8G+XZ7tzK0Wjm76+evVjOy+aAeEYXigqu5bYoD2H+teZ+WvZva/vn9QdqXNLqq6WwGrefp3w//u+Ov3H4MguG/+/Pl57dPW1NS0TSwW28XM/G+Mp2T3h2cQGDbN3hB+nu7uRjO7ube3946NuSdxnuPLYQgggAACY0hgzpw5n1VVD9ZuMUi3/66qLWbmGXR8r0MPLg5VXlHV9p6enosuvfTSF/2gKFXtoiFWF7Z1d3f/y+WXX75m9erVjUEQeMYhn0D1qpk11NXVlZQiNpVKecDP36/4algPDPvf8pXd3d27TJo06Y1ChjidTv/EzP7V78F7mtva2trfpdNpf3/hnwUfisfjngK34OByFKz193Wb9a2sXbNmzfsymcwSfz9lZofW1dUVPPk0et94f+Tu2V2+HASBZ4Ty9zFHJBKJnEshpbOz01df++ep3L0wMzu2rq7uvwupY7Bj0+n0Z83MV6D17eX4bDwe301V3zFpt9DrpFKpBZ72ee3atXL99ddff++993o2K38vN1y5SVUvaW1tLdgn3/b5xE5V/Wa0j/BwkxqfNbNzVfXytra2vD5359sGjitc4Mzrk0er5dJuHzzg7DfE7IOnH9HeMVStP7otuVl3lxwtmkvZvV8eV39L1a5UkUtPPbz9vjyOzx3i+9+qymFq4it288nYdpepXHLG4W1X5nuN4Y5bvmLZv/l9l3XH6A8a6hvyuVcz4qU7VnV8U8xy9/pM5IjG+saifj+Xrlo6JTD1SUED9wa+qKG+sX/K/BHbNPCA5SuXNdn/pcr3PzpPxdPx3QpdBezPlbVrfAu6vLck+IeKJk+b1XpjwY3mBAQQQKACBQjYVuCg0qV1Amdfl/yWiZyaR1qW4cj+JqL/FcbGLRiNtMf9L9SxouNzonZ5bjWUyD9M7ZgZU2a8441sx8qO80XsX0T0ZY3prtO3nL6imPF96pXHtu7trfK9Zd/jb7oklNNEcx8o14RqjTOmzChqr56Ojo5xuoXd0n9mn4l8o7G+8bxi2tl3jpkFy1d1+Id6/yCxNgxt9xnTZpQcKF++atlFZrk3ja+FGdttsD048m33OYuTHwwDOXBCzeSvdPWsfl9vpiffU/04X7n2RxWZZiLrgvX5F0+XfH6oenHLLD705s/GkYUI+I237MrSu7N7r03Izmh+Ph6PN6hqVyF1DHZsKpXydHuf8FUNiUTCb5gWXfzmqZl9ady4cU09PT3vzrMi3+fLV5LcF4ahp+z6YHZVrafI3z3P8wce5gHZJar6qJk9GgTBM62trcuHq+vEE0+cEIvF9giCYE8z8+v6TePh0noNVp3/LfAbrHdmUxfes2BBYROJfAWSr3SJboD6WPvN4Gjv8fwkVPUeM/tlb2/vry69lBnR+alxFAIIIIDA+hBobm6+zFfNDlJ32oOvIpI2s7kjTFh6zNMEt7e3v2M/1OZmz4qT+9zk74n6F6/7xNbWVk99LF1dXduHYegTwHKriqLUwiVNTosmz90RTSL7fZQ9RIIgOKi2ttbfB+Rd0un0j8zs3/0EVf1CPB7/TSqVasnGDnyf3zdUdUY8Hv973hVGB6ZSKZ+065/bNuu/QjeVSnl6YZ+o9rNEIvH2fq6F1J9Op32Vpq8gezAejx+STqev8veRqnpFPB4fdu/Kwa6TTqc/lw2i9w/qnJVIJLz/JZXOzs6PeJaWfpV0ZjKZvSZOnFj0dkNeVyqV8kBRXzrtaxOJxGf8/5PJpL939aCbpykerqwys4tjsdjC+fPn+2RCr/NwTwWtqh+vra39W0kd90acdNKkTCbj7+k9UOR7Cg9VXheRHyYSiYvOO++8kj9TlNrusXT+OdfOe3cm6PmqqvpeqcNN2lxy+qw2/519R4my1flED9/3Op9ynYn+8oxZ614b8ykt1zZPj1XJrNDk0yrmE2dHKm+J2AJfUd5y5EKfJDsqZdmqZd9QkyjznC5sqG/It8/DXr9jZcdHRHLp4sVUftw4pTH3Wlxoibb28gnV2+bu65nVrJusbA801M/IJ4g+5CU7Vi49UUQX9j8gkHDmLvUzlxbazr7jWxY1zRxfk7iqu6crz+0H7Bdhb8+/tHzm8oImIxXbPs5DAAEENlUBArab6sjQrqIFzryu+SMqdkm0MrPYev7HzM6xR7b+ZUtLy7CzjHMz8GJ6X8NWDffme7GOlUsvENFo9pveJj3y+YZ3N7zW//yOVR1fErPcbN9Aw/13mTLTZxcXXJb8fck2VVVVf/SUyp5lWAI9UkLzFZ7TRO2khikzfN/cosryFcuuMpWj3j7Z5KqGqY2e4qWksnzlsnNN5Ou5SkxPbJja0D+1VFF1v/MNqH60ob7Bb36UVDpWdnzR0yqbmax684XF9/3P4rstsIPE9EMiMrmkykc++XUR+1lVz7jzC0lfNHK1HDHWBaLVIf4akXsOe0AzHo/7hI+SSiqV8t9jv5n6RhAEe9TW1j5faIWzZ8+eXFVV9SUz85t0+WQc8Nfve3p7e2fFYrGDVPWQbKDTHwNnJOfTlLfM7P+xdyVgcpTV9t7qWat6AgkmM5OAgMCTTPdkgRCSsO9LCCAK6lMwJJmeAR4KqCDIMiSg4gIoSzI9ISKLyiIICasgu2wBTGZqEgREtkxPAgSSrp61674+1dWTnklvVT2ISN3ve9/DdNVff93qqf7/e+4553lmfk5Eni0pKXlu8eLFKD4VHaFQSBWR/VCAtQuTuLdSBwMDwIVs44MlJSV/cTOvxsbGOtM0D2PmwxJSyCiOgh1USKABBb7GN02YMOHB5ubmgUJO8o7xMuBlwMuAlwEvAyORgVAodFYCLMzULAo2arst3Qq1kKwhIl9vbW3dyp8vFAqlA2bp52MNc1w4HLYK2Zs2bfqCz+fDXi1VlC4aCNy8efNERVEwJoDQ62ywFs1VjlVPYrHYL0UEbEis605UVfXOaDSK33x4+SKO0zTNsXTtMGbtFaqq/giDxWKxK0Tk3ERj3Wuapk120/RnGAYAarCm1/b39+9TUlICth32rZ29vb0Tx4wZY9kHFRqGYYCptyLt+N9pmlasChcA0D1tKej0ddNXNE0ryj7JMAywGFPgyRpVVacPZ+vaEuCQKkUzQk5ZWma+e8aMGU+edNJJP0UDADOflGjIHBFGYiqnoVAIADL+HvfK8VzWM/NlLS0tloeyF59cBizPV1/p5ZTcN6WY3zkvaJrx3QCAwpv2svsa5ogo3ytAihhjvohGinjJwK3NR94wpK6V6YLNdzftpPjiSeuZ5L4DzPF80UfE94mYtx5TP/+9ikr/L0nhuYFxgREBbNsj7Wcz0ZXWJEaoroWhOtZ17Cg+8xUSGk0sTwaq66HY5jjau9ons1jNMbA1e0aE3mCmU4old1hz7Go/RYSGKLmJ0P8Fa4P47XEdHZ1ts4VpxZvr22nVO0/1xs0BAMz5Ao0mp15ybCsavb3wMuBlwMvA5zIDHmD7uXzs/5033XxX0zilTK4hkZOKuMPXE+zOhZcc23pzIWPokbZlRAzfjucDNcG8nYC2fAk2w9Ot8ZmbA9UB+DsMibZ1bdMUhSEHTEyyoK6mfkinWyFzwzFrOtfsZHIcQAu6XfUSs/TAOPe3WCAr0wOB6mA+75msl0q799QxHd1mz16FSgxnG1jv1OcSSwqgHRHfWn29vi+Z8hSuKUzfD1YHkwvxIqKts+1Ahfkxe4h/DlB8Urpkc/O9oT18Ch0kJh1KTPvbsrJFXDHXqbKEWJZefMxS+HJ54WXAdQZ6enp2i8fjaD4ZZ/29iPza7/ej8FJUGIaxkIgsSWUROdLv90PGqeBobGw8wTTNUxJM1tyez1tGfImZ4eW13mavophWcDBzjwhk4wkesiuZ+cVwOLy24AGKPHDu3LkVpaWlYE8AZEYRA78ZZQUOGyeiFwDeEtEDEyZMeClf49HwcUOhUKmIzLLB28MTgCzyV0ihBzLTf1QU5eYlS5bAK9wLLwNeBrwMeBnwMvCJZiAUCn03wRr7dREXuTQcDoNpOhhQwygpKbkpixfuw319fV+/8cYkAwge8rFYDJ7vViOZiDzp9/tdFeRTE+ju7t7RNE1IK9fYXqtQEjmKiJ7VNG2Wk3uNRqNXMXNqLXe8pmn3dHd3f9E0zb+DbcfMv1JVFew5R2EDlQAPtgVjU1XVczHA5s2bD0w0oFl7JCiJ+P1+XMdRGIaB5muAkJ3MvLeiKGXxeHw19lNumMu2r/B9aXYXD2maBsWXosKWfYZCVroM9+WapkHly3UYhoE9OuaL2ARlloqKipyKWLYkOJSkhkvdDplHbW0tTZ069ZXjjz8+lyy467njxKampn3i8Th8bnM1coPxuzCc+OMr6mLeyVtl4Ip75lX1+ErOy2O7BJYz9mMThgDsLPNJGA0ueGfASitXvCvENyum8ruLjluck03evOK0Lyk0cCDLIEBbqDoSKmJPkchNZZV0x48OC3+czoIdqdpOR6T9LNnS+PNooCZ46Eh8td5552+Vm0tHPSdEk4hpIzHXBcYFIk7H1jv16cSC57UtCT0oTHczESwAyGTZZ7hSn5Px04kiqfOYaEVdTXCOk3GGH5vOKoZV0GP6nw/dGHv7UrH8iPMHE90cH+j7rse2zZ8r7wgvA14G/vsy4AG2/33P9HN5RwuXN55CJOisdstq/GcCPb304jkt2JgXFHqk7TZ4wCYPlvmBmvoh8lnDB7FBWIC1tUT0vgidFKwNpgC/wcNf63x5bB+XYWMLkNW1D0VbV9suLPwEE01gotXSzwdRCR1rg6FdJWZp8Mvjv4ziuuPQO9t/RUznpJ1omCyT3Uorp8Zp72rfh4VSTOW13WbPnsUCwFZHo2KuRCciE/2hriaYTzoqbz7WRFbXm6RgnpBUJRGaHqwNWgB7tli4YsF+LMrBJtGhTAQg5pOITUT8JLM8LqY8efGxrTnn9ElMwBvzs5sBuziI73WqQx/eW/B1LUq2zDAMdP6nijEXaZqWknbLmayGhgYUJOEzhr9Z62+tgIA3FlivKD44ivLy8lf32WefnSZOnFi+6667Xqhp2uWOBshysGEYZ2iaVlR3MoYOhUIHAby1PXYB4hYayMdDiYLnA319fQ+48Z6dO3futuXl5QeLCMDbIwr0CUYD1M0lJSW3LF68+J+FTtY7zsuAlwEvA14GvAw4ycAZZ5yxXX9/P5iouzk5zz72wXA4DCB0MObPn7+jz+cDEzOTbcnPwuHw+amD4Ynb3d39cAKkhXoHomjf2k2bNm3n8/nQ9PQlMEKZGbLAv0r4hW5GE5oT2WLDMLD+wjoM3i1gfd4nIqWxWAxgMAC751RVhT0Emr0KjnRmrYhc7ff7LWWkjz76aHRpaSmsIWpE5Hy/3/+zgge1DzQM4+IEQoOG5o98Pt/e5eXlr8diMexpMN/rNU0DKFlwxGKxGQkVEygrpVjW7bZXr1HwIBkOTOQWe3XMK10G+BFVVQ9nZnE7diwWmy5iqWHBF9bE2svv9xesDNXU1BQ0TRNKXpC/zRVYHy5TFOXaJUuW/MvtfHOdZ/8tfc+W0h0uKZ469U34S7e0FF6H+STm+t8wZvNjcyuUzWVnERMaMDJ5eeM232ShK+I9Jbc2n3R99NLloZ8z0Q8d3H+MSO5kkd9ddOzSrJLvC+9p2ocU2ZvZnCbC2NMVwqBNTQPqPQ+L8L2lJX33XnD0bzfgg9VvrR7tK1fAAk0Cicyv+hTfXruP3R3vRtfREWn7nhBfbQ2JZl2FDwqMCxTlPZ2aTHuk/Q9M9A3rf5u8f2B8wCIROAmbKIDfJI2Y7iThXxIJmoQqmOX0uup6NLi4io5I29eF+I/2yfBbh4rDunivGZy04yTXSlJ2XQ8KDtZ7N71edtl9jfubpkAtAfY8+eI9If7OJXNaCn4H5hvQ+9zLgJcBLwOfhQx4gO1n4Sl5c8yageb7F2yvxBWwT1FEdhNvEstlpjbhpuaDCpdx7Ii0LxcieP5h+XFNoKYend1ZQ+9q+zYJJ1m7LC/7lNI5u4/dfV2mE9oj7X9jopnFyKV0rO/YTUwTGz2Aw3+P95oHl5XLtnHyQbZLI4WPCowLgH3lOPRI2wVEPATIYJFj6mrrU13AjsfECfo6/YukCBiikHgBFTYQqA3k9ILMd6EhHY1Eq0b1b5q5ww6zigKf2t5r20HxMYoo6HgHA/rCupp6R8BO8/KQ6lN4fxE6hEQOsf2dRv59LPQxMTpSre/CE7v3fPTySSfd4aggky/H3uf/HRnYvHnzWFt2b7CTWlGU/SsrKx1vKtMzYhgGNtQpib0Vmqbl7NRdsGDB9oqiQLYLMnD5urqLTT7eh2jm+FsoFOqcOHEiNqt+iBP09PTM2G677TYVe4GUnF+CIdKoadqIMggaGxvnJNi/+B06PsWILnC+rzDzg8x835IlS1xJXYdCoT3gH8zM3yrQ+xbsEzRE/TEcDjuSMCzwnrzDvAx4GfAy4GXgc5qB00477cvxePwniXr+FpuWwnLxls/nm5puI7BgwYIZCY/55YP7kS3jROGR29raCg/VwTAM48YEADLIFrLBNfgLugoR8dtsXfjcP6koCmSFAa5CyvgbqqoW7AlpGAYkZy3v2ISlw1F+v9/a+6WBuBHTNCdVVVVZYEihYYO1KJ5vKyJX+v1+S2rZHvsuAMNuWcZpTX7dsLFQVfW5aDR6HjMD+P1nQso56KSRMBqNTkqMA69fyEoj3hKRvf1+P4AJ1wFguqys7G8isnvaIG/29fXtMXr0aNfei7bSDZ631YQOz2G/3/9zNxNFs11ZWdl8n893djwez9nIyMwPmabZOvz7neu6YC37/f4Xhss0ZzonFAptIyI/YGYA+9ksN15NAN2XpDyh3dzz5/mcy5Y3TTfJhJ1WtsaVjASFhctDUCfIWcuy84rmy1+b3SXLAPSm53rh8sbJIjSNFdqDRPa2lXmcPo7XhOhhhfj+i+a03D/85I5IxwwhE+8X1LcQ0TibkydVTyqqKbSjq+00Eb7eGlHoH0rcN2vi9hM/cDr5TMcP88O9IFATgBy5o9A79aOI5e6E/3M5rLjKpP/sPi5bhTww0+/qqoOuZd31Tv1rxLanN9MDJARlCJUU3s+J3dvwG1qzbvWepqIAUMa+Gj9elwSqA1DbGhKLVjSeJyKFNfUIXX3xseGkZZoXXga8DHgZ+BxkYOQBgs9B0rxb/M/IwKX3Ns5ntli12bo1s0+U6V9k0uVm1fgbnQC1AAA3lY7CJh4gG+KxuuqOw5hPygiCJeSVlY6I/osUG5WF7iqNlv/vbrvt1ptpch1d7TeKWJv+d6ifpwz3tS0k86u7Vn/JJwqK4+iOs8Da+i/Wf9wR0VcS01Rmuq6uOmht3p3GMLni5OlZZJ2djG3nFcBJXXJMOTlQXW/59xYTeqT9HiI6NrEJ+dCMy5T6CfXvFDPe2g1rq+Jm/EUS+bI9zvN11QHIhub0Oc53zZXvPn/bB5vXnbT+43fib3+w5r24Gf9ivnNcfg7f2+VMfHfc3/dg80E3onvVi895BuziIED9QWm0kZBCthkC2KxVQgapp6dnz0wg6Lx588aXlJScwMwo8KUYKiP9VMCieBz+s5AYLC0tfe7665PFBlsmD+91dAC/ryjKXpWVlUUzDQzDgOoCJPO74/H4HqNGjSpaUjkajR6S8BR+RFGUAysrK/HMrGhsbIQMIwBc+LM5kX/GOxFANYBUSEA7joaGhqOYLWsAeMvlDWa+0TTNX7a2tup5D/YO8DLgZcDLgJcBLwNZMtDU1DTBNE0UgbF38jlMVL9pmtOWLl0KmV0rQqHuOmfxAAAgAElEQVQQfsew/xhuQfCGz+ebvXjxUMlPwzAAEg+ybRPe8yMhhQuwF1KcqxJ2DLNtpiUa2JZpmja/0HtMk0HuFpE5KYZmNBqdy8yW9Qwz75Ngg2LPWHBEo1H40YJVN2Y4WBuLxf5PRAASb2TmSU6YwJiAYRiwvUj5vs7WNO1+W3YZe0TMd29VVQu2W7A9gNF4mGIafujz+WZWVFT8o+AbznCgiKixWAw5ADCViphpmntXVVW1ux07Go1WY52aUjFJgMF/9Pv933Q7Hs6LRqNgOj/T0dHxpSeeeIJefz2v1SfWhT8vLy9vveaaazLWK+xxU9+jezRNQ+NgQTF//vwxPp/vAiI63d4fZDpvtYhc1Nra6thTuaBJ/Jcd9LO/hLbp6yGoF2Wr73zARJdcNCc8RO3n0uUN32JiNFtMzZ0SfkqEfnXJsS2oq9BP7jpju3hJ30yTlVlMAsuWmS6tnyCh/Ayx/MXk0sebZ1+fVSa4I9L2Y1jqps+TRZldV1u3FbDr5PG2d7afwUzXWucwvTvQH585efvJ7zoZI9ux7Z3tBzGTxUB2Ky88BFAVXhyoDZyud7U9QcL7gwlcVxPM5RWd8zbautpOUIRTDUhoKsaznCJElwVrgpaNkZuwlejQJLNt8nx5LlBTj+9Ixrjsvvk7mqYPv0k5pdztk9eainyzeXarY5l9N/fineNlwMuAl4FPMwMeYPtpZt+7tqsMWF61pXIDkcUschpvC8lll8xpbXV64qrIKq2ElEeI2Paq5TfLSsum7LbdbhlZWK998Nqovv5edMMBgDCJ+MJcXXV6p/5/xNYmt5dJmVZXU+d4w6ev13e1vVrB/vx7WWn5AZif3tnWjM42dA2qPdrknXfe2TFQ197V/lUWun2IjyHTA3XjArOLkX3Cc0gDVrGivTFQHUTxv6ho72q/iIUWEkmcFOXAYroEMZHH5LGScZGxjxEPyhlvNuMSKBYE1iP6ZUTy4+TN8rcCNYHfN9/dtJOv1DxKhOCthOaAbJ3IxeQITOO/iMid5ZV8L/xgihnMO/ezmwHDMCBXdFjaHRQthdzT07NrPB5/3mYIoIg1vaqqahCgmz9//q4lJSVfFZGvDCt4jWQi0X38sGmaDy5dmlmyKxqNHsnMeE9Ddg7vxf01TStaSjwajV7NzJCAAzviVL/fDwZOUWEXLQHSavAES8hVD2H5pAa3WcoW+5aZnfiUQ9Hg94qi3OpGGu/000/3DwwMfNUunBey6X4EvnktLS2u1B6KSqZ3spcBLwNeBrwMfGYzAAnkvr6+C5g53Z7F6f2cGQ6Hk4V6aAY3NCxi5ky+o4+Wl5efcM011wzZ7xmGcRrkeVPnu2WUpk86TZUDLFDsN7GW+Dozv1pZWbkHM8P2IW9Eo9ErbSYjpfu9GoYBYAYAbQUzf1dVVew7Cw6brQo7H4C1V/n9/sH822OnGr8ssLXggYkoFovNsmWLK1Lrpg0bNlSpqoq13M6JvfTFmqYtKnTMnp6eXeLxOGw+LEUkRIJFOhOM3ULHyHacYRhYt8AeYjCcsp+Hj23fK8DlyfZnq1RVnemETTx8TFtaG8CJ1RANhuv3v//9B0zTPIeZ84H/sE36VaIBfPFwZRT7WVkKLfieqapqSck6iVAoBJYkQCH8HWWLv4vIj1pbW+Hb6UWGDNgEhiuyyB/HSOjqchn42XnHLRuUDF50b6hRmCA7ni7lnWF0uYkUvp5NpVIkPo3YqoEBIHTbWP4GGLTM/DeTfY/kAmhTk7HqaQO9fySx/Lu3/L25UDgbfoNDmLVEH/ri8Vm7T5ic04e30C+hbcmF9yGY8m/1lfdPmTp6qiPmfXtn+3eYydo/MtMVddXBH+mRtt8QMeTO3/f5SiZnU+zLN089oh9LJBYAL0zXs0k9IJgw0d/qaoL75Ds/2+er163e3af4niSSsfYxsTib9YWwoBetCJ0mQlATSLJyc4XQ+RcfGy6MmZtvLO9zLwNeBrwM/IdmwANs/0MfjDetzBlYtKLhWBGrK9ipV+07RPyT6lq5oXFaGB4+juKVja9sW9pb+ghvYS5tUny+vSaOnZixQ3fte6u+HPf5IBGMjmhDmL4arA5m3WwkPR7gVcM+Ej4pUBu4w9EEAXqmg7UsL1eU9h68y5hpH+vr9alkCjqTB5iUPd0AwW1dbYcrwrifki0rZX6VmKYV6++hd7ZfSslNA2JN2ebyqdkYyIXmpL2r/QgWeiC5vpWz6mrqIfXjOkSEO9brt5GkMciYvx2oDtzqelAi6oi0zRfipckxMktrt6wMla7vVPYxJQ5gCQBuaiNfzKWHn9tPLI+TKHeZiu/PhWygRvLi3lifXgYMw0ATxhBmZILBua+qqq6kcnEndoEIoCcKbIMSfg0NDVMURQGLFqBe4BO46/fB+jBNE0DginA43JnrGoZhgH1vbVbteWYFQZ3MNc17Dff+e1VVIRtcVKQD4CLyG7/fb4HB+SIUCqkicoQN3AIcz+ZnNWQoMDxEBO83MG8de53brGlIdOH/8nkK4nf0ynA43JLvfrzPvQx4GfAy4GXg85sB/KYlhDHACDsvRzMj5H1TxeKMyUKzYkLlwVr72GP+wVbkGX58Szgcbhr+j/b6Ac1eiv1Z0b61hmFgf4vfTPi2TovH4/Cqxx4BTOApVVVVBdnEpDFr+0zTPKqqqspieH344YfbJIBnsIkBttylaRrWYgXHpk2bdvf5fFgbYg++WNM0MCStsMFGjL3TcCC3kAts2rTpyz6fD0AqGFkXappmWc0YhgG2LVi3z6iqul+hDcKGYQAMRNPgDvb1oYQE/96iGJvYD8ZiMezRh+QOzWeqqsIz1FWISFksFoPE9L72AB8y8xRVVV0rQ2UAgIc8c8gll5eXnywiAH9yrdPQ4Huzoig3LFmy5AU7twDR8Tf2kqqqexX6XDIlp6mpaSfTNAHEfztb8kTkLyUlJU2LFy8uSvrW1cP5Dz1p4X2hvckkMGazqeosK+kvPfeCE64blPZduKLhGySMXO+a57Y6ScDwp/FCNMlNCkpLymmMWhPf1PPBdbH+6MOlfaXPpc+lkDH1Tr2OWPA3O8QiB4p1dbVBR++v4dfTu/RGEstD1XrVmKYcWD++3mLyFxuWclzJqGegbGeNpfAegXGBV5yMq3e1NZGw7UsrPw7U1P+ko6vtZBGGvQyZLPvUV9c7UkdIXb+js222MMMPF/WnFhLlHmJBg80mMrk+MD7wtpO5po5t62rbRREe2iRDsqCuph72dQXFZcubJphiLiW2SAv54jGFlJMvnLPkvXwHep97GfAy4GXgs5gBD7D9LD61z+Gc4fmpMF9HIk49GjYz8+XbKGVXf/fo7LI+uVK65t0125kl8cHuVKyRROjQYG0QHcZbhQ0WgvkEVuRbvnj8iFzdepYnagmvIqHRqe45p484G1ibZAWXtBHJzixybl1t/S+cjt3W1TZLEcYmEgw0O/jjOMf3KKRbLtf10rv70FxNCk8OjAvk1WrKOWZycY9Nup+IbwvUBL7h9J6HH9/e1X4FC507+O9CfwrUBr9WzLj2vdvFHnmurnrNvtmktdOvc/k9C6rjzJAgPVKSrEinzQv5pi1E9BwT3U0+uuuio8Nv5DvB+/yzmQHDMLDRR8ENPl6QdR9frBSyiGixWAzvS0te+aWXXrrtlltugbQUwMIvjXCmUER6AowMALVOJH1jsdiJIgKw2goRucDv9zv2FRp+P7FY7EwAqvh3p4yYbLmxJfKwKUf+7tQ0rSDp4UzjNTY2QpJqjqIoX4vH4/mA1NQQ8Lu91efz/TklI+3kOUKu2TTN+WAJJbyvRuc4930RWSIi1y5durQobzkn8/OO9TLgZcDLgJeB//wMhEKh/wXjNAcYC7UQ2BuAbQZgN1u8OTAwMHnZsmWbbZYfCteDlhBpJ50TDodhvTMkbLsHMCFTsslis1gz7gsLyWyatHIPMx+gKMqH8Xi8zd57naFp2iCTN9d4sVjsp2AkElGfiByX8qy1gUbk59AEE3RtZWXlnoWydXE9G6zF2g4g3RCwFp+nAatghU5LMJUHCrlv+1yw/NDkh/9/g6ZpC+x/B1AOwMIRGL558+axzPxMYt2SvsZZoGlawaBBtrkbhoH5YF4bkyqnlofvk36/H76PrsJ+NgCm0USIiNu2FwA+XEXCE7LCBoBn2QO0qao6I9szD4VCUEVB3vE3ljXw3Tn00ENH7bfffuOrqqp6fD5fsKKiYkT2ibbyzuUiclKOKVwaDoebXSXlv+Qkqw7g8/0sR03sPVZ4wUWzt6jXLLq34Rhhhnx7/SeYhtdKlNKngzvM2rtmm53rtPJRm4Tp6GB10FUDsF0nQeMo2JZvgXhgA7cdAxSfPrlmMqxuXEV7pD3ERGlNonxooCaAWteIhB5puwWqadZgzE2B6oCjhtSOzvZzha3fMdBfzwzUBq61PWGTgLKLMVM3pq/XjyRTQGrAQDewjy+SuIlmmy+YLF+tr66HR7DjWPXuqu1LSnzYq6aaZDDGvYGaIBpuHMfCFQ3zSBgMf1tWOesQkN9fcNExLa7m7Xhi3gleBrwMeBn4N2bAA2z/jcn2LuUuAwuXN04mEgCgQ7rr8oyGTtobzX7l/OYTlqx3d2WitRvWjo/HB+DBOLjpY6Kz62qCGaV/9EjbBQmWLDoX0XH9177y/q/mkj8Z4t0q9FBdTQBAHACzgiMbWIsB9EjbMiI+lVierBsXPNDx2J16gFietX2CP9wCDha/sNXX61PElL9x0t8SC9ITA7WBOwu+8QwHrn5r9WhfuYKu3x1I6JWyaPnMYtm6Q1mw1kXf8flKAruP3X1QWsjpnPVOfTqxpIo96wcoXj+5ZrLj72lzc7NSsse70+OsHMmQT2ZLpijV7e90WtmOf1aYWkYr5X902/QwUhPxxhm5DESj0fM5uXn/iJnvFxEUad5SVXV3ZnYsmW79CYv4uru7H3799dcPXrVqFb3yyit90Wh0uA9cUTex/fbbD3z00UdLNm/eDHbMoIerk0FtsBa+rdbfykixYGOx2NdFBCwdrK16TNPcs1BGTLb52wA4WCdBInrBZpj0Obnf4ceimKkoyvPr1q3beeXKlfGnnnpqw8DAwKBkYI6x8b24SUR+1dra6sr/raGh4WRmyy8rn1LALaZp/iLdW7CYe/bO9TLgZcDLgJeBz2YGGhoaoMjRAr/VLHfwvKIoPxoYGFAURUn50ee62RnhcPh5qH5g/ZMYG2zM9NgE24GWlhZ4yQ4JW2YXRfP0IvJPNU2DJ6eriMVi3xMR7CtN+NBrmvZ4LBZ7yZaxLdgf1DCMSyEbDGDD9qwdtBtI+yyaaL6a4gRksxU+UIgHWLuVj65hGAD6WhO/7WiSnlRZWfmvQhOxceNGsDyh6PFlFPcT8sdfYWZz8+bNdYqiIAflTsBwm0WMfevE1ByY+QpVVQFiFxWGYeAZX477FJE1tt/juoGBgfptttkGe2RXYRgGZLnPSJuvY6nq9AtjLZ5oKsD3+nD73z9WFAXPJS9rbv78+Tv6fD58h+blu5nq6mp9/fr157e0tOBvbsRiwYIFkxRFgdTpEAnctAv8k5mbMv19jtgk/kMHWrQ89EMhgmz7qExTFKbLRegnzXPClnT6ouVNB5okP2Wy5NVHOt5g4r8KyeOmOfD4cfufGSvrKf2rzSrtMVkOccsAHWIXJfQUM60UorOJiicM6JG2eZRUN8NezTRJjquvqbfZpsWnqCPSfpYQWY0+bpjAekS/nEjwrhFiPhlqbq91vjy2j8tQ36plpt/VVQedElisG9Mj+sFEAsW8CiK5ta46eEpHRH/CtvsKB2qCjW4ykJxf+fMgiGw5nzeUSW9gt9o9oHjhKu5+6cY9u6LvPbN+01vl+QZgot/GEx7Oqe9+vuO9z70MeBnwMvBZyIAH2H4WntLneI6LVoS+L0K/dJICEXpSfPK9Ys3oV3et/pJPFMhI7Zi2+FgWqAlk9HzRu9pvH5TMFboyUBtEUTpn6BH9LiL5CjG/WlZSNj2bH262QdZsWPM/ZjwO0KKGiVaWl/UcChlkHN/R1fYVEUa3WbSkZGD3L39hiiO5kCQQDJ8jy4MCnY1gclYJ0TnBmuBWHef57jX9c3vhiYKH5YEiREuDNcEGJ2NkOlaP6I8TyQHEtNEckMkj4C876O+Rup4w7eu2W9RaLCcZwOg2tYs9PCNQEwAj2HWs3bC2Km72r+jt7x61/O9Lr2bh44gEG/WR9L6Fd9dNbPquvei4xSPi7+L6hr0Ti8pAGrsUTI7zIV9nDzjdrX9rQ0PDoZMmTbrujTfe+J9YrCCLtULvYcPEiRN799xzz+0nTpxo+v3+gyorK8HycBXRaPRbzHyzvVEHyPyEpmmHMbNjqfz0CRiGAa9YyHb57H9v0DTNljt3NVXMraS7u/uhBHvjYLB1e3t7Z4wePdqR/9HwK3/88cdjSkpKwNqwipkpz7UFCxZAavB/C2DBpoYEU+c34XAYG3/HsWDBgoMVRTkLbN88Jz/GzFeNdEHQ8YS9E7wMeBnwMuBl4N+agXnz5lWVlpYuEpFsFgBrbH/LexsbG48TEbAU88XF4XB4USgUmp0ARKGyMZyJ+65pmocvXboUgNyQsNUuXhjm3wip3v0BMua7cKbPY7HYN0Xk9/ZnFgvUMAzIdKJw/l4sFps4duzYvA2i0Wj0R8wMlRCopZyQLv0bjUbBqsVvNuo+x2iaVvDvtg3WosEUTV3LVFVdkN78G41G65kZ7FgU1I/XNG3QZiJfPmwWKPaw0xPM36dVVT2EmcEMVmOxGMCJXZ2ArSLij8ViaLJOl4i9Q9O0XIzNfNO0Po9Go3OZLUsmxO+I6Dv2f++paVrKt7egsdIPikaj5zFzug/j7zRNcwXGYFywdQ3DuDWxZvymfR0RkcP9fv8jTia3YMGC6gTL+7sJdjPkkqvynLsOXs4+n+/6xYsXg3k8ImGzfvG38D9ZBrxjYGDgrGXLluH6/9Vx6fLGQ5gEwP7umW9U7je55MzmY5KS0QtXLNiTiH9KwlDiGomIWg38Jr/IJM/6Sgaev+Do3w4CcR0bOmolbqJmhvkNmCyz66vr8c5xFJZfbV/v7cQpf2j+DQk9aMv14hVWFBN2GFgLssCpgdqA5RE7EqGv1/cl03zcsjgjWttt9uw5bfy0gjbFlv1WpOM6YoGn8wAJ/y8s0kRu93V01aFhBu/JF7qre/adxtMc71mTcxM0IW0Ba7s6ziUS/G68pnZrk3beeWfHDdv6O/oYKpXBfWUqjybLEW6+A6nzk98p1Mtk57c+6Pj4pX8+KkKSj237uqnIicXWgEfiu+CN4WXAy4CXgZHIgAfYjkQWvTFGPAOW3IuigKkEiZ7CgulfQnTuJceEHfu/Dr+A7UELaastXddCTwVqg/sPP9aWAEF36RR8JkJzg7VBbOZyht6lX0wi6IbexIoyrW5c3Wv5zkn/vGN9x25imgAuaoTopcqynkNSYK09J0hpbeuGuaqv12vIFLC6AFZDohjetTsRyW8DNfV5u27z3YceaUfBA2xQhK52a9PcLBLTr6NH2q+hRGed9W8m7x8YH0CBwXVAeiauKE8NMoCTnZKL6mqDKb9dx2Nj8WnGzReZaIJ1Mstpger6lH+K4/FwwptvvlnRXWk8KkSQveoM1AQhKUbNt59YxhXbHsIMiS0GKJK85giEED3NzC1m7MPbm0+6oyi23whMxxvCQQY2b94MoMySfRKRb8N3KyE5Vy0iP/D7/fjvgqOhoQGKAMfbHri5pG4LHtPy/BZ5IsGkwaby0auuugpSynhPIi7SNO0yJ4OlH2sYBt5dqa5q3P9rvb2907bbbjs0I7iO7u7u/U3TxHwtNjGklv1+P+R/XYctkXebnVvIA++haVpRRSmbeYLfjJQf1TWapqEgNyRQyEaxT0SQ+1yykjjvTcho9/T0LL355psdy5NBAs/n852TkOVGgSJXvCEiV/r9/t9eddVVkML2wsuAlwEvA14G/kszYKsxwMalOsMtQj7/gtbW1lZ81tjYmA56Zs0IvNlbWlpmNjY2zheRTA1VT5eWlh5/3XVbPB9Tgw1Tu0j9syOp3uETi0ajh9sMXxT3L9U0rdkwDMhHAniG/OesQpro0sFauwlrUK2ou7v7i6ZpyV1u4wT8xFzTwVrYIlRWVkIhY1AFygZIdRvAvl7TtEGWaL6vpYgosVgMwDF8CttjsdisFDAdjUZvY2aArC+qqjqrEHllG/zFvn2QSQirjMrKyiMKOT/XfA3DOMaW2sZh8Nb9Mf4jsYb8lt/vT4Ht+W55q8+j0SjW4GggTMUrqqruXUwDYZpkc2rMQT9gxxO0/Z1F5KtVVVXfj0aj+ZRRekTkRmb+dTgcXuvmepnOCYVCsCSCDHJSkWtodIvIxa2trY6a+0dqbp/0OJfdN39H0yy5ymruzxyvscLfTckfN/+5sU5RZBExnVDk3AC830rEL5KYL118bCv+zjOG5VtK/DgJbY8DmOibdTVBqBg5ijWda3YyOQ6pXguUZqbvDMTNF3yKggZ/za21V2oSeqc+l1hSTRe4wgWBmkDRVjip8dMtzrCX9cXje+ayRBueHD2iLyUSixTCIsfU1dZbjTV6p369DeJ2+Xwle+w+dnfHe8GOdR37m4r5YLKmlbQLs9XeLMIAk1JfV1PX7uiBJczFX9n4yrZlvaVoksG7YYtstfCSQG0g374u6+VsOzrU8dBcvMlk2e9Pz1wXUUpNWAPk9y5mOvviY8JbqSHqnfpRTFJfVxv8udN79Y73MuBlwMvAp5EBD7D9NLLuXTNnBi5dETqIhbDQG1dgqmLEdPnFx4Qh71l0tHW1TVKE0SW4Xdpg78R7zcmTdpw0pHPUPhbgxxeIeINixo+aOH4SJJxyhu1zi0Wp5PLDzTZILhlkbII7unSArXsRcVZGcLax7cUXOuUCRPymkESYaKYQPRusCaa8cPLdYtbP9Yh+M5F82z5gZHxru9q+TZLc9IrQ/wVrg/DmdB36Ov2LpAg6ptO/Ay+ur94w6yA+qGBfpvQJJFmw8RcpKfuF+H2gJpj0N3EZ9rOGDy58jwxSeL/AuMArmYa77L7GaXFTjlWI5ojdXODysltOE/pYmG9UTGWxx7otOpuf+AAJGeGgoih4N4B53QBGZQIcRVPMg5qmZZMeG5zXySefrKmqegTYG5DbyybJ5fBG0M2L983jCc+ux5csWTLodRSNRlFow3sSa5VHVFVFcdORZHxqLoZhYOOY7gG3UVGUPZxI92W6r1gsNgMeumnA5r9UVQ048YbLNG5KIg/Se/F4fFZVVZXjjXT6uBmYJ2CzQCYfbJyMcfbZZ1dGo9E5zHxKonAKNlKuiCZsC272+Xy/XLw42eHvJEKh0Bds0BYF30wF+tRw6OiHh1lR73gnc/OO9TLgZcDLgJeBf08GTj/99B3i8fiNUJbIcsXr+vr6LrzxxhsttYlQKGTJ8WY4FooXKU/Q1Mco/mL/YQFu6cHMN7a0tJya7S4Nw4C8MNY/g2EzF7eSTS4kUwAo7bVDBeafaMgKdXd372SaJpilo8Ac9vv9SQ/DHJEmpzyomJE63AYxseabDPASDNZ846U+7+np+VI8HkeDF5o9b9Q0bavcpPnWvqxpWjqrNe9lDMOAp2MIRX4RmeH3+yM4KQ3E/EhRlMmFyPjivAzPB+AnmM9Ym7iO7u7uA0yLMWdt2C9gZjQGozH2Wk3TwD51Ffb6dlCyOuGLi/tHY16nqwGTOUAd5Py08+/WNK1Y4I5seeoXNm7cqL3wwgv02GOPfdjb2wvVrVzxiIigpwIs9q0iGo2C+Xmdz+c7vJB1eFNT0wTTNAHKfiPLRQEoNoXDYde+v27z/kmc1/zY3ArFKD+fRLI1iYO1eenFc8I/X3hfqJ5MSz4ayloF/42nzRsM/mdJaKUwlTPzdsRy5cWzw2j8zxlrIqvrTfI9aquxuW5E74h0zBAyIUuMukvENGWOWtH7Wk9fBcDaXYnpzkB18MR888n2eUdX28kifFPqcyG6OlgTPNvteJnO0zvbX7bloPGy+Hqgtj7jdz/juZF2ePXCmihmisyur6233jk2I9jy3mZSZtbV1OF97ijArBVTHrbAWjuPVk0qPoBGnp3c1s309bqfTGv/C+ZvRJjuYqHTi2HrWveMccV8goQtX3lT5KBUPvC/L7238ZtMspiYtsmdCLnfJP5O85zw+ziuravtcEX4Ifx3RVnPtimSi6Nkegd7GfAy4GXg35wBD7D9Nyfcu1z2DIgQL1recBExX1KgDye8HX5n9vF5xfjUps8IrEpTsWSQ071BoiS8d6A20JF+rA26QnIYDKSOkpKBwwuRHbZljAHq+t10C+YCa5OLO/0yIkEx4nW1W6t3wlwFWzNWaWCDDvbrOmJ6mITmEtO78R5z0nDA2un3ub2r/RwW2sLiGwHf2vau9n1YCF3VpcX4eqTuxQassUFI90z+qKRkIFjI8824ENf1Mhojj9oeIdjQvFy2qWJWsf66ad2YA0R8RKAmgO9u3mi+f8H2vgHlRJPpBE4yc0fC9/YJEW6pGS93Nk4LO5bqyTtp74CiMmAYBgpMaEKoBsvCNM2PbQ/brr6+vt2zSe0CSBORY5gZRZ988rWFzBEbpydF5FlFUZ5paWmB19hWYReI0PnrT3hpvd3b2ztpzJgxlty704jFYmelyT7j9H5mPiABPme8dqHjR6PRScwMgBlztMYVkb38fj8Krq4jGo2ei2cEho2iKJCALqoAlYF50jkwMBB04rlmy+MB9G7KA6iiqHm/oihXu/UXa2xsPFVEYCkA38Js8S8RubC1tRVFDi+8DHgZ8DLgZeAznoFQKAQAD6BMJgnWpxVFOW3JkiWDzUsNDQ3fY+atWDQi8sPEbzMAoZSHJ36XLmNmgI9bAY+JxqWLWlpasqp3GIYBycyUBK6VZcjYqrIzUnkAACAASURBVKqaDo4VnH17fQOJSxSc79U0DaxaAG4oxu+NBjVYNeQb0DAM5AvAJ+5vrt/vH6LuZBgG/jcart6Lx+NTRo0aZRWu84UNHIPdtD0YoKqqYowhkbZO2Qjf2oRU8rv5xk19bhgG9vlgTG5EQ9qoUaMsNmZPT89u8Xj87/a++rh0WedcYxuGgcZVqL2kAiDw3n6/H+okrgNrPEVRnhYRfB/hGwo28L5oMtQ0bT+3AxuGASACe+1025q9NE3D3tNVRKNRfOcHWWNQkEnkb49iAeuPPvpodGlpKfYOO9kTe0jTtCNha+Hz+eaBfZuUWM0aYAOG8X/hcNgCo8HUtdfOGpjUiSbHgpXRYL/CzGjYyyaTfAsRnR0OJ0Gaz2JcuiJ0IovlgZpNGes+Il5BIlOJCexvS1nLQYB8ACWjv8bZfMqtfKzN0AQAZsnUCtPFwergIgfzsA5t62o7QRGGql4ZE62OsxweHBfc0NGlQ8b7ICJpH9W/efoOO8xypa6jd+nfIhGAtVatg4n+MLE6AHscVw3Ame5Pj+h/JJKUstK1gZpgQc0cSbnjwB02g3qTYpoHp4gf6fUtYjk5UF2P77ajsOuaAH+xT723rrrjBOaT4oOWbCT3B2rq8zXkbnXNZL0w+hgRzwBhhYTOIBYLoOa4smfdhDpXMvEr161UK5XyR5PjkpDw1yELPXwCly1vmmCSCaJGPiXG9SzmN7+y11mbma13boUw/TxYHTzPUSK9g70MeBnwMvApZcADbD+lxHuXHZqB5gfnj1EGlD8W6rVhSbKayncvPm5JRjahm/zq6/T9SBGwudI3UCJMRwWrg1ZHVio6utpPESHIqigk9DT5+KjAuEDeLt7Vb60e7Sv3vQQ/BmK6I1AddOSrkw+stRd32GT3kvCew0HmfHnpiLQ/JMkCx0dE2PgJunUN05S96sfXb+XnlG+89M/bO9sPYiYsvm1wUFoCNfUo/ruOIfIzQq901/Ts7cbXIzUBHcDqdoL8oVtwSyjW803vhC54zsNYsDjvQ5+vpN6NpE36RdMktbFLOinTgraQSV7+YKg23k8oVBUtdW1fDxvyn108J/ybQq7vHfPJZ2DDhg1VkNWTJLsbGx/IDEKWHEXHfVVVHWS14t+ampp2EhEAtMcnGCCui1L2na1l5odM00Rx4KVwOPx2vju2C0QAPXewQdA9/X5/3k7vTOMahoHiAQptg1GsjB0GsguLKK4OsgyY+buqqkKa3XWkS+Q5LWRluqiIlNmyg4fan/cS0cxEgdj1b2djY+MpIgL/2al5bvQVW6oOXfOOo7Gx8TARQQd8LvY3vhfnu/XSdTwp7wQvA14GvAx4GRjRDIBV29/ffxMzH5hh4PeY+YctLS0o6A9GKBRKgX5Dft4POeSQRx599FE0/IA9lIoIM7+WaT0Da4hcjT+GYSyEHYM9ENYvX0wAd89pmjbTTRK6u7t3NE0Tnq9jE79tz9tKFz2xWOwKEYH06wYRqc8HNkajUXjOpxqWztA0LV1BBODvIJjLzDNUVbWkL/OFLaEMMHmCiNzm9/u3YjR2d3fvZyYteQAUH+n3+4fskXNdw7amAGOsm5kPVlXVYozZjWXISxA2C36/H2uMvBGLxW4VETDTUvGhz+ebUVFR4chmaPiFenp6donH41gnjxGRq5m5NPFsoACyzjTNqVVVVevzTi7DAenjpj4WkVP9fr9rH03DMIawzKHMMjAwsNeoUaNedTPH9HNisdhfbSUe/DMaPQOqqr6XOgY+0yUlJZAkn5+Q9x66dx568QF4TO+yyy5/OvPMM39tq6hlZG7nm/OJJ55Ytu22234/IXWNtX0m244PmPnbLS0trvbt+a7/SX1uyRn76BqirOoCbi+9kUgeZVaeFJbHC2HO5rsQajrEdN+gbZRLCVw9op9PJJAZZxJ6qFt6ToDnq97Z/itiOoeYNpoDMrl+Qv07+eaU6fMMYO3DE6s7jgZo6Wa8jNeItH2XiPGdthryu8f1ziikFjUErGXaSMwHB8YF0LBCw+SVCwaA0+fXtq5toqIozxLJNkTyyPrq94+CSpzeqZ9KLMvAiu0r7584dfRUS62i0EjWykw0DRxKxB93m93jK5UKMNx3KkZm2hr3C+ZfSNiynyuE+bvw3oYfEDNqGjnjy7XTeoLbz0JjyaN11QGodbnynM93He9zLwNeBrwMjHQGPMB2pDPqjec4A5etaJhlCqMrqxCPzbeE+LxL5rTA22/EQo/oh2AxYw0o9A/iZOemCP0oWBscIknV3tV+BQthU01C9Mee6p5TCl+Y1T1BRPskgJC/l20un+GEYZkPrLX9HrBgqnbjjap3tt9JbPlCxJjlByJsbf6Z5fC66npXkl+pB2SzirERt5jL6KAs3Vw+3cn9D3/Y77zzt8pNpaPQjVyH7j728eS6sXWupaQyAKvJSwpdGagNovjjKtI9SSx3XVM5qG58nVXocBsdkbb5Qmz5b2X6jroZt/me+bsqig/gFjpER+K34T0S+YnZ89FSz+fWzRMZmXMSrJKSWCwGBrrFCujr65tTVlYGhgretz/WNO0np5566tiysjIAs9NQfCsAiMs1uQ8hrQWQVlGU+5zK44qILxaLpd6TuE5I07RMcod5ExSNRq9i5uFFv4WapqHQ6zpisdgOIoLi5xaPc6L7E6C44y7l9EnY/sIPE5GvUDnEXDdhP/t7EuD80anjbH+7Efn9bGxshHfvmcz8tTzJXGmzYQsu6qaPt2DBAhQdfpCrqYSZ0WhzXjbGtuuH7Z3oZcDLgJcBLwOfWAZCoRCUG7DP2opVKyJLSktLf3j99dcPaYhtaGj4FTPD+3xIfPOb3+yZPn16xc9+9rPbu7q68jXEAjA8LpcSRBq4iOvgtxkNrQCtgk4YpalJbtq0aTsU0BNA626J3+K1vb29M6FuAnlYZsb4AC4P9fv9kJnMGmk+tzj+B36/f4tyUZKpC3niFFtzKzA328CxWGz7hBQ19ic7o7lP07StcpiQMsa6Bw11AJwt391CvxyGYUCiGmsSxBxN0wabudK8V18BM7SQMQ3DAPA7pNk0YaOxt6qqVkOi29i8efM42z5kZ2b+vWmaf2Fmy/vSCfg9/PrRaBQKNwDDv5T22XWapkFm2VXEYrGTAKwPO3lIbl0NnPweXWuD1NYQ+daPjY2NdSLSYLPYs8qVjh07lqZOnfrGE088scc111yzye380OgxMDAAJmo2T0swe8G2hXzwf2w0Lw+pCvOllGyELBmBiXYTy9Mk/Aix+ehFs5e+zIBDRyhsRiysy9DE4IqxCrBSj9QtY7YUADBG68TqQBOANH2LzVW/MB0UrA4OaSou9Db0Tv1rxNbfRopZ+7fKbu0QJ8pz+a4FuWGyJNMZPuQFN+RvBdaavF+gNmD5BA+tb9EzddUdBzgFmNdGVu0cp5Lnk1LV8pza7T8I992xvmM3MU2AwhWk8AGBcQFHCk6PyWMl47q+cA8RY18ZVUzzwLii/IAhVS70dKA26KrJO5mPiffa4zqqvdmS4HjOsDzIGtuqY3vHlI7e49v7/2CIYmK+Z+x97mXAy4CXgU8zAyNRlP805+9d+zOegYUrQmeRWGyvfAtUg4h/Zvp7f9l80I3wPByx0CP6cUTy5+SAAG25zpKXGcaAXSkrS9VIxR+FKekHI7QwUBssuPCvR/SrieR7bsDFfGCtiHBHl44NPqRB7gnUBNOlofLmSu/UFxNLku3KcjIJYwP0Bcw3UFNfFFPytQ9eG9XX3/d3i1WcjCibSrBufN1beSeW4wA90o5NPzb//YlNyb6B2kBRG/Q0YPUDi6GclBh6MVATzNUxnPMW9Ij+IyL56eBBzD8IVAeGFFac5kBfrx9JptyHDQgzXVdXHXS90c907YXLGycTm9eRMBoLRiLeYaHLx42nZZ5U8kik09kYhmGgGeZEZn7VMIy9VFW9vbe390hd11ffcsstj9k+cfXORk0eXVlZSbvssgttv/32smnTpkVPP/1069KlSwuWxct0zWg0+mswVa1XEfPvVVV15fNsGAYaTlAITo8/aZqWD1zMmYrNmzePVRQFYG3qfYbjI319fROzyUoXklvDMMBWBegIhYcbNE0DY8J1oAElFov9KV0m0AlrxcmFQ6HQF1E8FxEUTjNJWaaGe9Y0zQuXLl1akHT78DnMmzdvfElJCZpKcqkBLGfmH7W0tHgbcicP0TvWy4CXAS8D/8YMhEKhbZj5FlguZLgs1hGnhMNhNJsNiVAolOm3nb7zne9snjJlShVkPs866yxIdOYC/d4XkcNaW1stNlOmMAwDDVgWoCgif2S2CtRoOj1a0zSoMTkKEVHtZrRpqMknmtpmgqloA6BgA8PH/aeapl2Qa+Bh3qeLNE0b4nFpr1EgRwk541tUVT25kIlGo9EaZkbxHnYwd2qaltEv0jAMrFPQAGhJ4xYyNo5J9+zFWsHv91sAqP3ZV0XkTuwPfT7f5IqKin/mGzcajWYC7Y/RNA37I9cBRRpbdQbr4geYeSEsPOwBGzVNAwjoOEREi8ViyN2gMgnAcb/ff4DjwewT0r+jaWNs9Z1wM75hGABeB+/VyXdp7ty5FeXl5WDdfg/+yTmuj3oO3gHX5fpbzDf/hoaGI5itJvN0IDx12uumaX5j6dKlsKL6j4tLlzfOYRLMffsRmNw7wnTRJceEh0ijw45KSB6pr65PVx1wdbmOSPsCSfcMF3owUBvMpYKz1XWSdaFeWIpZfrtCdE6wJoi6E9letsm/N+F5gdrA4HvCyYQ7ujqOFzEhlZ6KVT5fyX67j90dfr0jEqveXbV9SalvNQmNtqYrdHCwNrjVb1ami6WRJD4UpoOD1cFBKx090nYbEaNZ5p/xXnOaUzsya14lPrzLd0QdixSLuWs1PemRdqgrTXFaw0zdQ9rcYsJ0uELyJdsb+H32KZPcEif0LR6+QO8dKxBifgtXNP6CRNDcmz2EPmaF5110TAu+f154GfAy4GXgPz4DHmD7H/+I/jsneOXtZ1dGK6M3EeVl5iABD5s+c37z0cUBAZky2RFp+7oQo0uQ4H8qJn2JmNAdNgSoe+PDldv09JffmybTMTdYGxyyIM71pGwJZet4JmVmXU2dJQFVSNhgLRZe1UL0UmVZzyG7jJk2xMuxo7Pth5L0rnnLltsteEGqd+mXJFaZVoc0EzUIESQo68ilvM3we9Ij+sNEssWLaQR8a9PlgIWoMVgTdLWBTs21I9J+lpDlF2NYEtdMR0DmhU2e7BZY1iP6/xLJFn9FoT8FaoNFgUVrulbPNEVBdzYe1p2B6mDGgkoh36v0Y/TOtmZTobvSN3OLloeOl6R07q5Ox8ty/FskdJlZNf7G5oOaB0ZoTG+YHBlIyQH39/dvCIfD3ysrKzs1Fosd9q9//ctt3tbDd/aoo46aGgwGd6qpqUmNMyIFomg0egozp96rbaqq7s3Mjj2LDMMAI3c44Pmspmnwa3YdH3744Tbl5eVg/w4pQCmKsl8xPrM9PT27xuNxFChQsP2zpmlfcT1J+8RYLHaTiAwWahOevY+pqnpwseOmfNIysYDOPvvsSsMw5id86VCky/XeQA4vDIfDjjq7U3MPhUIoKEPGfSupxrT7u0VRlIuWLFni+stebK68870MeBnwMuBlYOsMNDU1TTdNE/YMkBdOD7DAlnR3d//w5ptvNtI/aG5uVjo7O/G7NryJq2/BggXdgUAAjL6nE2DbYY2NjZCCHT52arhXE7+3R9xwww1Zm0btBiqstSGhiIZeNGjBd/MKVVV/5PSZQu2iu7v7LyICyeePfD7f3hUVFf9As60N4qFB8kVVVWclZF6zro9jsdgMEQEggHldq2naEJ9EESlNrPHARtsLSk6qqs5gZjSg5gwbrAWYiN/te1VV/WqmeaSBpOt6e3vrxowZM2Qvmu0imzZt+rLP58O+F0D6xZqmDfpcwi83YcGx2vaJPV7TtBQDN+uco9Ho+cwMy57BwHrH7/c79ngcNkZFLBZD8zPWii8mpKtnK4oCIKXWCWA5fOL283/IbpBMfdw5MDAQ3GabbaBK4zjSAfC0kx9RVRVyn0WxKWOx2D7298xiUKLBIBaLBcaOHVtwbSE1p4aGhr2Y+TSfz3dKPB4HCzFb4O/t6o0bN951xx13OJarhUzy6NGjsWfF38Tw+ma/iFwyYcKEK5qbm/8jpFCb75k3XlFKr7W9Sx0/f6teQfSkJJn0JjG9ORyoxaB6pB0e15BHfyFQE4Q/tuvYqgmd6Plus+dgSBgXOuiqyKpxpeT7ixBNQh+HEH0jWBNcjvMtGWCfAtuwsUx0VV1NcCsVhUKu0xZpO0Yhtsa04/UBiu8zuWayKxnzTNe0WLBlVWAxW41BLHReXW1w0EM61zzTwVqFzAMn1kwatPzRI20XEDEkog0S3jvFui3kvnHMa50vj+2jMtSx/oeI26ifDgzsELDeMR2R9iutGp9LJqze1f5bEpoLVyAROlrxKe+KaQIA1oTpyOH2cYXOWY+0LSHiRvv4RwM1wZSFT6FDDB636N4FBwsrv7fUBnMEE7fG/b3fHWkSkOMJeyd4GfAy4GUgTwY8wNb7ivzbM7Do3gU7CyvogM0pXUFE60X4rEuOHepbNFIT1iNt84gYckpYav2aWLaxFiJM75aZfXvsVrvHBnzy6vt/nzAwUAJJYMwXTN9jAzWBghlCekTfG3Ik1mWETw3UBgr2qbGlS7CJhszxyxWlvQcPB2v1Tn06sSXPifGxuCuYadrR1XbaoPSx0BnEdFzSw5b/EqgJQPqrqNAj+q+JxGLLWVkeAUbo0K5J+W2gpr4o79WOrraviHCy007kV8RsyR8zK1+pq66zmdfO0tDR1XaYSFLezA692+yZ7mRTM/yKeqdeR0x/S3qR8BOBmkAmry9nE8VmbosU9vJATRCM5cFoWRkq7YrQGSSEDn6rg3QE4k0hXiT+2ps94HYEsplhCHhKHXnkkc0ics5rr71mvv3227ZvtOPrrWJmFP9eFpEXwuFwW0JqD5vgdEbMw5qmHeF45GEnGIYB1glk0xGbFEWZUllZ+abTcQ3DgC/PqcPO+1c8Hoef1/tOx0sdb7Nj8N5HwQM+dpADrEx83qxp2qVux7Ul8vD+Rif0cwBV3YDU6dfPwC5+Nx6PTxk1ahTUA1xHLBY7U0RSigs5C6uNjY1fS7B84f2X63f+YdM0L1m6dGnBDUzpk29qappqmiaKtllZPiJyzcDAwKLf/va31u+5F14GvAx4GfAy8OllIBQKQfbTYlMNC/zez8/EqsVxDQ0NdwyX31cUpbupqal3t912AxAYEZGpfr8/0tDQsJiZk6pBaZFg1T7DzLPD4XBWoNH2cAVDdTsAwEQECwmM9aKmaY4Vd2xQFuA0ZFvBKNw/YZ9grXUMw4AH5yJ4juK3Mt0bdPjcbZnjx4nIz8w3q6pqSYmmRywWuxmevPDBBcCsaVpem5hCwVrDMKDcBMZaPxHN0DQNOcob9hoHx0K1aIh6iG3bAMAJTXBLNU0DqzNnRKPRuSl54rQDHUkzZ7qAbcdxP2SvE564/+jv79+7rKwM+ziA366ePa5jP3/IdaY32AJEn6lpGsAOxxGNRicrivKUDXKnzn+jt7d3z0JB9GwXtS0/AFKn9nxis8EL8kDONC6aR7u7uy98/vnnzQceeKCzr68vlwUWvrO/icfj4RtuuMExmN3Y2HikiKDOshVgA+sMn8/3reuvv96VH6rjB5XlhIXLG88hEjQdYg/hJJ4Vood9Cv/1wtktea2VOjrb/5RShWOSb9TV1Lu2Q9E7236Zqo9YE2Z+lfpoVgoMLOQm1nSu2cnkOOppu8Kblkw+MlWzWrlupVqpVGC/OYWJHq6rCbraV7Z3tR/BQunexV0+is/cvWay4/1krntqj7T/wZIBTkbBynZ6pO1uIsa79MPhYG1HZ9tsYbZl4vn4QE0gb/NK+hwtcklfRaqp+HWTZd/66vouHKN36kcRy/0gI5hxs96pJ3C6Eh+LMruutu5+vbP9ZWKaCg/ZQHXAsopzGoNexckTV5WVlu+/23a7uZZJxyDNd8/dtnb0rmu7Nr+dE7Qlon+QyAkXH9tqSVHnC3gC14+vX5PvOO9zLwNeBrwMjGQGPMB2JLPpjZU3A5fe23AUM2PBmEs2EVucm0q55Kzzj1m8Me+gLg7Qu9qaSHgxTmWhRcLyvgXaYjOt8MzAuIAlk6Wv16eSKZC+wo/+OibliLqaOmzeCwob7IUMTzWRXBOoqR8EL/MNYIO1WHjVAqztKxs4ZOroqR+ln7d2w9qqeHwAnXk7OunuwxgdkfZvCNEfrBwQXSTE8LnA/NaUlZbPKHbBpHfqpxILwJNkCL0SqA0W5EuULTdrIqvrTVJQ3FcBggdq6mfmy2Ouz23pHatbPZkDixn2BSL+TaAmgP92HB3vdewhPhMbKUibIgyTZXJ9df0bjgezT1i7Ye34eHwA970DkbSXlVbsU+zzsb7fEf0GIkvGFJJEx6a6XIfPs/nB+WOUfh/kv08vQL680Nt8VWGZd+ExrUnGsBdFZaCxsfEQdO+D+cjMjouK6HSG/FvCw/Y5Zn6ur69v5Y03DpWfNwwDvslgUKbi7f7+/inbbrttUe/pWCw2QUTs96Q1tCtZu2g0CtlCeDAPBgqhAwMD00eNGrW2mAQbhoEiA7p+8f7vg9yiiDzl9/v3dzuuLb2Hd8UUFAjj8fhMt2yL1Byi0eiVzAyVhMGwi9hZpR8Lmf8wL7+tmD3ZxkgwnSCLBwUHyxc+U4jI/YqiXNLS0pLy3CtkSoPHNDU1HWiaJjrbUVjNFPhu/2JgYOBXy5Ytc8wQcTQZ72AvA14GvAx4GdgqA5BATkiW3mRbmQz5nJlv7+/vX5Dt/RwKhQCkDZHdZGbjzDPP7N15553HwFdWRPbz+/1tjY2NJ4gI7ACGx5/C4XBOlZtNmzZ9wefzQe0CTFOAVtfZsrDvM/NUN761hmFcQ0SWdYmIHOX3+y0wwWYxplQmvqJpWtYG0c2bNwehbgJJZhG53e/3D1nn2OOdLSJX4r9tgC1vIxS8Wn0+3xMJyefdE7+f92malkmemqLRaH1CEhrNwGD2ztc0bcveLsd3/YMPPhhVUVGBe4S88L0JgPK49MPTGLu6qqrTEnYGOS2PYrEYGsEAfqfHMk3T0telrv76DMOA9CrYY2jIw94SdjYAxd82TXNaVVWVq6avTGuyhEXJN1VVtdS9nIbNVsa+Cd/7VMRM05xeVVVVEPCQ7Zp2YyK+/2A/puJyTdPQWOAqhgHsp2uatrixsfEwEcuGKWkxlT3CPp/vysWLF4MxPxjd3d07Y12rqmpGWdNQKAS1GjTkD2lCtgeAB3VjS0uLa/DSVSIgC7O8abrJJliKsN4qJFDzeZCY7zNLBu5vPrIwANuqDQ0M3GcrxuGNcFugJpBLkSbnXDq62m8Uoe+kHbSeTN4rMD6Av5WCoiPSERQy0QABD+yIacrB6eBXGrj8ekVZz7Th5IRCLqJH9IOJLMsovKdw3x8z8b5O6naFXKcj0vZjIQbgjni9rLR8z0JqMnpEX0EkkNr/AIp9gdrAoHULwEBFsd6xfmK+JFAdQMNrwWED3qmm4gibyoyUQlzHho5aiZuW7L4bMsIgMzeZUwtITtm8MdHKuppgtr1XzvmnK/xBIZAUnhEYF4gUfNNZDtS72u8goa+9/cFaevlfjw3Ezf5ctntQ8Vpw8ZwwWLlZo62rbZIijJrs/YGaoCurpmLvyzvfy4CXgc9nBjzA9vP53D+Vu750eWghQLE8F3+LWRZcdEzrI5/UJG1mLYAHJuLzFYk/a7KCRY5CxMcFagL34trtne0HMVv+RSoTrY6zHJ7qVCtkbq+99lp5X1UvNsxTiOiZuuqOA5hPKkjmJ59nber6eqQdG3xsgB+rqw4cUqgMUltX2+GKMBa1JZA+FpZXmAiyOe8r4ttrYu3EomQk27va92EhAKEpOaWifWtXv7V6tK/ckqbaAT7AZdIbSLGgC3kew49p62rbRREGQLAtEaS1BD5CkCVbFagJ4pk5Dn2d/kVSJNWZj/OFRebU1da79lR6ZeMr25b1lT1HIl9G04DJsoeT72G2m9Aj7YNFJBK5NFBbb8li54rm+xr+RzH5l0Q0J9+xhX7OxLcqZvz7Pz5uqdUF6kVhGQiFQvuiQMnMkLl1Kx+EYsDdIvLn1tZW672XLQzD+LEtQ5t+yJ6FsizyjI2/wz1xjFvJwWg0ehuz5fmDQBOL5csLnzq/31/U74lhGKn37OsAtW3JNRR9gm4KuKlcxGKxv4oIfMchNb13ZWVlUe9dwzDA9B3iZ8fM/6uqqtWY4zZisdiJKBLb56/QNM3x339jY+MpCaYJ5rdTtnkw8619fX1nu2XD2oV6SImh+JwpUHS/qKWlZYnbXHjneRnwMuBlwMuAsww0NTXtZJom9gTD3/9gGp4dDoetBtrhAZn9aDR6PzMPUZRh5o1nn312fIcddgAw0411kKqqz4VCIYAKABOHqIowc2tLSwskF7NKxYpIpS1PjLXIe6ZpnqIoChRFVNM0D66qqirImzD9HgzDgB8tfpOwFvm23++3bFI++uij0aWlpSigw7fyek3TzsiWUYBTpmliLzkOTC5N08DOGhLRaBQyuA/Z1znF7/ffnO8JwevW5/M9aYO19ydYvwAStopNmzZt5/P5wATdId9ch58MeWFbBhjqIQelA7Jp/qvdPp9vCiSic805/R7TjnO1Hskwz5+JyHlgvUGu2jTNY0QELPBuEZnh9/tdeX9Go9HvM1t7psFg5l+oquqKjdbd3b2jaZoAVAF6pY95oqqq8AAuKgzDwBhggqdiZcIT2BUYgwGi0eiRzJzye75G07QhTevz5s0bX1JSAgljMKvBaM8YIvIXZv51OBy+384BgK2xAwMD2+VqcmxoaGhg5quTAwbpqQAAIABJREFUTd5bxS0lJSWnXX/99Za35ycZi+4P7WKa9EMWSsm+5roc9mV3MdFtF80Jpyt1FTRFfb1eQybBisraA1mqcSXlgUIAxUwXSFPhSn28SSFz33QZ33wTSzbHy4NJhTBaa8bl8HSGJ2yZAFJa6ko+314Tx07M+S7IOM/1+r5iysNss5YFf7ssh9ZX149oU3h7pH0OE6X2yzEmZe9CAOGOSPvyhHz1MahfkdCB6WCtVefpLcU+eBcivjtQE8jXyLBVCvRIO+qYB2F8xafsm55DPdIOmfeD3ViddXS2L4QvcvKC/K1ATeD3HZ0dRwubqGttjrM5ZVL1pLye48MnnGZFhu/oRt9AfObuEyYPaczI973K9HlHV/u1AsVAhNA/Hv/H3cd/sOkdrC/yeYUv83dr/3fOSVdtZcNk1zTRaOWHMmOgJjDccsnNVL1zvAx4GfAyUFAGPMC2oDR5BxWTgeb7zxylxPtuJ5Jc8iZxYfpNVUz7caYfS329vi8JLY3H48dPGj/JNVOqPdLewESW3ymTXEiK73Yx5UVrEZnW0dYRaZsvxAB18YP/IPn4xMC4gKNFvR7RbyaypKn+Sf28V6GyMau7Vn/JJwo6kmvBSu2r6D94OLMW09K79EYSQeE5UiZ9kwoFL+GDGhflUXtR+3uT5A+210cPk3KQE3/djIuldR07imJi4YlCSnKJV4S8cGoMvavtiZSHsFPp5+HzfHXdq18YUPpRANnF8pkVet3eLLhefOrv6GOo1JK+3m3wegUCodn+vt58882K7krj0YQE0qyRXNCmewCTC2/dhfc2HEDMYB4EMs1dSF5ISAWtJWIUgLJuwrfkiT4mpgsvnhO+tph3zX/zuQsWLDhYURQULcHohCyv3UHs+K7Bhv2TiNzZ2tpqFfjyxTDALvlaFPmW3+/P2ZGab1x8bhgGgMCUVByKevswsyOPqVgsdovta4eNFtgXllSgiMzz+/1gTbiONNZuJzOfIyIW+JnOlHE6+DCJPMM0zRlVVVUFKzdkul40Gv0BCoHpn4Ft4/f7LYl3t2EYxtFgxiRkG+E99rKqqvsWI9kcCoVQsEIRO5u/IBiw8LdNSS87nnpjY+OpNjiMAnOm6BCRhtZWj93vOLneCV4GvAx4GXCQgYaGBviyovl1uK3GG6ZpnrB06dKMYNjJJ5+sVVZWoki6b/rlFEVZf+6555rV1dU19r9bihyhUAjesmBFDo+fhMNhNJzlDMMw8DuHZiTs9dAIh/XNriLyI7/ff0W+84d/bvu5W/tIZj5LVVWoOFlhGEaKMdyuqio8PjMyS8GAVRRLVWhnZn5UVdWtmvN6enp2i8fjkFjeptDf/I8//nhMSUkJ5JUB6jyoadoQ9nL6vUSj0ceZ+QCniiKptV2CTfpqX1/fzHQlllgstj18a/GdKGSdZnv3AnRIB97g+XsgMxfsn5npGcZisRQzGevH/UVkNHPS0gYS3KqqZmJr5/06RKPRb8H3dtiBOXOda1D7uwCWNdjfAPUgA+66yTHD9xXNfkPsPXw+324VFRVoVHQc0Wh0CjOjlgG1qYc0TctqXTF37tyK8vJyqLHAszSY7WI+n+/t2bNnj5o1a9a25eXlL2ialteTdf78+bv6fD6wma2m0GEBhuhJ4XDYtdxztrk2Lw+pCjEY/QuIZL/8CZQ7RWjZJce2pgDu/KcMO8JqRCd+PFEvQyMIQhQxD5pYOwnMQEexKrJKKyEfGlbQVJqKPlL4kMC4QEoZIO+YIAiw8J+tmpPQK0rcd9jE7ScO2rPoEf1YIoH0rylChwZrg44bY2zrMTTm+u0JDZgss+ur6x0D3rluKGlNZVmQWdcxWb5aX12fkeWdGmelrCyt7Kq8j0gOAynCF4/vmw5MJqxjlI4uHXNHnjtG9W+atsMOs7YCDbPNS+R2X0fXxHuJ+GhL7tg0Z6Yzl9M8cV9Tu7VJO++8c04Vg/Tr6F1tPyBJ7iuZ5ZS66vqbkw0BAlngbZnlhLrqesjkO4qOrraTRRhqG4geEj7AiZ1btosNYz5HffH4tFSuF60IXSRC+VjLa8wE6795TniwzmwTXLA2KGehu2I1Pd+YxtNgC+CFlwEvA14G/i0Z8ADbf0uaP78Xab5n/q6KYi34sjFeQHNtx4bt4mNbU/6FQxKWlFGRpwGqCtE5wZpgJu+jvElOB2uJ5MdlpRXX9vX3QoYTXhp3BqqDFmiQDmYxUWtdTTCUd/BhB7R3tZ/DQr+yFyLTArWBgmSK1kZW7Rxn35P2Yvvv1M+HZAJ69fX6FDIFXbYVRHxIoZ666bkkpgfI5GZiweJYLWThmS8P77zzt8rNpaOekyFySu7lhVPX0yP6UiJJSl459AEePmeAoLFKA5sXyMY+JkxXpPxO3ObAHhPFjy2bR6YHAtVBgB2uQ4+0YxNjSToxKTOLBdOt73ek7bu2/Df+9lbHzJ6Zbr11F65omEfCYA+kCmfp9/qBkJzPAjCWITOWtSCUdtIqUqjx4tkjv3l2/RA+pRNRwCgtLYWE/Fdsz1jXHsJ+v1/+n70vD5Cjqta/p2rWqpoQDMn0BNGHioSpnmxkh4R9XxQQccNHIJmBKA8CAooQQ0BUXNAHQmYGEHcB9SkB1OeCogKyaTLdExR8iECmJ5AEMl01W1edX3/VtzrVPb1U9/DeD7XvP4Tpqntvnaquvvd85/s+VVV/uHv37u6dO3f+6p577gnF9MelDw0NASgGsBuUFArlNVYudHnsg+2u63a0tLRsL3de8PMAWItNKCSqPJkqsBo0Tbuskr7yj7UsC8U9qPzf6TjOO1VVxXu8NWxStNjYlmWhMAEVwI7ruse2tLSE9kQv1KdlWZijV4gUaL/TNO2wSsHvYAfDw8MrXNeFFHQD5Kocx1kwGR9gv+8zzzyzYerUqauICMBtMS+zSYGqGGPvvfeGhDsS9dniobwYfVNRlI9t3LixomduMs9U7dxaBGoRqEXgXyUCnZ2d2FcB+MyXJPxRXV3d2cXYbWvWrDFSqRTWHcuCsVIU5aUrr7xSmTZtGhiGDhG9D4BaZ2cnCnw82eFAA5v2P3p6yhcCBuwextLeoEe5rgvwFwWHRWWCS91Dy7IgLYz1u0JEN2iaBvam15LJ5GX4G1SRVVWdUwwQ27Vr19SGhgYAIyiM3KxpGoDvHHASksONjY2PE9E706Dqg83NzbDEKFnwtnPnzr0aGxt/C7CWiH7V3Nx8UjHA2LIsxBUMyAHXdeeElQUOSB1DOWe+ruvb/OsHQGHbNkDohcXknYOxHRoaMhXFK2L2AErZ/uo4zuIpU6ZkgZ9qvlO2bQMkBOsZa7Fj6urqnnddF/YRU9Lrnut1XS8L9Bcat8i6+bmRkZG506ZNq9ifMe9ZgP8q8ncAvR8yDKMcc6xsaCzLwj4TSjLBvGCXruv568qyfeGA9NoZfsVQm8J6+ZnR0dEFYa+7s7MTwBWYuJhTDlPeH7yxsdFRFOWm3bt3Xx9GkWX9+vV127ZtAxiN73V+nylmPqe3t9djv0+2wUKIUuol5IqPChJglBZtJMSfWIivuamxb6w/7c4cy6tK5yHzQihq2COVzfxFs63jY5X25TE+R+p/5fmT7mmuEHSar0IXps94Iv4uIRisbbz/H0wJ55Q5kTmWfy7mzC4/DDC32vyetKFCTscHa5lJnBltjVZVaFHsunJV3ryjbjYjUbwbi7aM0t7YpmJgLU7Myg2T2OWmeE4l3rIZsLf/O0IwJPJtxXVXHDRzNvKaXosNxBYSCbxrxwTTwUFWb7n7Fx+If1QQQ4kNebcLzTbzZm+8RPw3glBExV8zIx2epVYlrT/RdxYLwpoA30NXKHSSOcMMeg5X0l322Fgi9n7KrDW8GQumk8w2M6f4QZINULxRKGfl95WVSJbWcVCrwPP7TEN944JqmepVXVTtpFoEahGoRSBvYVYLSC0Cr2sErrlv9XHk0l0lF6wsPrHu1J7PFhtYesACyMXmfPOwO7KsGnAplzGbkX+NJ/p+LgQdDdCqZXz3ElS0+Z4MmZ/7cDKx+XOX1Vgec60SZmnfS337KSqhehaSv31iXBxeCKx9ZsczU8bGx/4kBO8P/932tmiOBGaxWG4d2PpvLjlYuMFP91FS1A+z63mtRir1vy02RjzR91/wtwh8/iczEg0u+Ct+xoJ+w/AdNttMJOGrbgEZ6a2q45zmqCoSAfswiVuirdGismSlBgz0KQ+j58Yax+YXYkaHnXgsEeslrzLXe5KyUt1hzy90XJ6v8CuplDNvzpvnvDiZPj//s7P14XHtcsFc+Dkk/r2bUjoFjb+qUN2H0/JMuKa3lx6Tfsssbv3Uqd2TknKdzHX9b547NDTUrijKknwfsJUrV06vr68/kZlPI6JjhZR2qmYuiqIMLVy4sGX+/PniwAMPRFKzYr8mWSGPd1KQ1fCkrusLqplT8JxkMnmMz2LIvCvpUE3TMFboZlkWZNxRUDOS9rMDOHs9M8MffVNaqrmQd1UlfaMSFzJQSK4hgQTmDu5JqKr+YgMFkrVg6f67YRh+lXHoueXFcSUR5fvJ/S2VSh08GT9cyWgBkNwshNgFf90pU6ZMWq4q/yI7OzuRZEecIfdYqH1rfHz8kjBJuUInn3vuuS319fUfY2Y8H7iW/IYE+DU9PT1IoNdaLQK1CNQiUIvA6xCBzs5OFPOhKCfYmJk/2dvbW4gJ6x0nwVr89uRIsSqK8vxVV12l7L333lBOcOFXf8MNN/xw27ZtAFry/RldqG709vaW9QlNJpMfJyLMBwDvu5n5ICLCvvSvmqaBJViRupJt28uYvULYBihyGIbxAT8AlmWB5Yd9WB0RFZWxZeYm27axPwOo+RfXdZflg5NIng8PD/9C2iqEAgMlWIvYzk9baaCoC+uwgowr27bPSsslI36QrV6a9p+FLHLZZlkW9lE3E9GQ4zjL8tVDLMtCUR2A0L9pmmaWYsiOjIy8zXEcFCcH1wc7FEWZ39zcHNo/s9CkpcQymM4A1c9sbm7+mWVZTwL8BiNU0zQUTBaV0C4WCMuysOcFIA5m6WtgPgOnV1X14HKyz4X6lL6yKAjG9wHAN3wvwbT+eyqVmjeZdR7Gk/sRqGIF10dVFSqgP4DLjY2Nj6affdj47JL3qmK7jzVr1uyXSqUugmdyHlgfDBOe3a+rqnrDrbfeWlaWVbL9oepTqFDwizNnzrx8/fr1FSn8+JP59E8721IpT/YYexLc+2Jtp1fE4ip3rHvXxlDfqXJfuq0DWw5zScGzHNirUZ/YIRaYpjlW7vzg59LvFO+IHKIFCV7VHumAL3CoFh+InynIe38ohZiJzww8NX2MGmBz1SYEfcuMmGeH6jhw0NbElg5XqL+VUsuZT4gvMFs7XlfbkwyLtR2gMGyzMMZTwzNGl5RiWgKsHW8Z/SkLAWWsQdVxDsuX/I0P9n1IMEGNz2Giw6Kt0Yr2wPGB+DcEMeI2Rq5yTPvMdvxmeA2ge/1ofSxNPNmXheiMRqK9YeObw4Alvsxs7fBk3QOes88MuyNzK83HZqSUHbCBodgEpcOKnqli88/kXcUDfr+lPICvf2Dl9JRTD2C3pJXUVH3Gw0fMOnOpoqgoYnld7OLCxr92XC0CtQjUIhCMQI1hW3se/lcicO2mzstYCGx4C1ZHsqBHmZQPrj+5+AL76ZefbnFc53F4d7IQLzHxwdV4d+Z61orPmpHoJ/b4d9LLpNKcg/Y5aDA+GP92WsYVm35UZv0HqskqDY7HkBVqpjq3AsB384ub31xXh0Wn5+/0tBinQ4pJKMcTMU+2i4T49UEZ39qym4vNic0z6oSKTe/bsOZqqG9cNjY+ClmXWUTi6+2tUTAgJ9VyfS68rnYKl+aZM82qN9UZ3wj+jVyEPTbcOnLoZKRIAkzdwbq61MGplPp9IWgJAHIzYs6uJgA57N9MB7Yi3CWV+LvkjxsfiF0jKONF+XotaPsH+9/N7KLiFN/JcWZxSLQtWpDVXk0crvvRmv1c1ektJn3OJG5ku27d+vfektzw4/MPIdVZyex5jgJgK9ZeJBYbHRLd60/peaWaeb3Rztm9e/eBqqoiYTc1DbS9Ze3atU3MjPcOAMZJAaGNjY2uoijfmTFjxk8uvvhiMPxRRfoZXdfzk6ZlwzI8PAzPOc8nKnDwTiKaq2kaKvyrbiMjI++UEn5gMQCsvUTTtIqUEyzLynowwxuOiK6FbCD2qVK2t2qZPNu2L/b9y4joGNd14RWMhO5uRVHmVOs1m0wmMU/fW+5qXdc9NnC1zbbt9/kSzYHEIDzXFhuGAR/fqloymZxDREhOeOwARVGWp5k7oSXQig1q2/ZiZj5O1/UcWarOzk4kmQDagv1QqEEm+RM9PT2QYa+qdXZ2ougLSYds8jyvo+eIaE13d/ekK72rmmDtpFoEahGoReCfIwLU1dX1TWlTELwiFFa9r7u7G8zTgu3CCy+cMjo6CnnICWDtunXrnL322gt7GK/Y6ZJLLvkuM99DRO/K62yUmd/T29sLGeaSTTIsPVYOM6Ow50lFUQC2Druuu6hSq4JkMgnWKn4rsbbJ8VeVvrUAKAA4d+u6fn6xyQUkkwF0LdN1fSD/WNu2b5CFSLtVVV3Q1NT0TKmLZWbDtm3EFr/Dv4VEbTGw1LIsrEW9/QEzn20YRr60b8GhgvYZhXx/JfMULED0O88wDOyXC7ZkMhlJr78AYHj3XLYkMy8vdV65e47Pbdtemu4H8wBI+RFd128JSGJv1TRtUaVAPfqVADPW91g3A0D0n9cTDMOoam1hWRZkXSGnupOZ78R6GUMx89LJxkH6EwOsDXpLJxzH6ahWTcWyLDz/HrCVLspcpmkacg9Vt82bN+//4osv/uHRRx+dPjgIwnbBhjwI9rfX9vT0lFz74h0zNjZ2S4H3Ezr+RV1d3WmV+Np+6t7Ot6goQCAPqC3ZiMS6q0/uwV7ldWsSGEXRSn2g0zHVcWZX6gkqSRL4zr01d4J0vRkxQ7PN44PxDwpm7HUItlPtrdGzg8UPGZngJoyD9/zjw60jh1Sa29mybcssVVHQR5ZRXAmJoZIbkFtAD5/ruo5Z02dlVQPy+8oHax1yl+X7vEr2K+ZfT0Ksbo9EMzZsIduePCY7xOqp7W3tAOyzLT4Q+4kgARnyH5uR6ATf82LDBBmwwXh61nQu8nEiJZjmh1UO9Mfp39a/gpWsYhOqo66LRqLSGzfkRRc4TMYRQHXGJiqkut2193VdkS6MKkoYQlctTVPFknecNGY0vumQjpkdeE/WWi0CtQjUIvB/HoEaYPt/HvJ/7gH/84ELG19zRr/OQkCeY2Jj8RoJccVVp/T0EHnVzEVbfCD224zshrAF06JKFwfoWIK1XkWgv/CIJWKdJASYWfjrEjNi/iGHGUp8ttnaEWpzGpx8fHvcEC4D4DhICPovM2KeHuZuSz8IgLXwpdnawGOHFfOjDUgtb2vgsblhfGsBfLtO6ncZmWJ6rq5ufHkqVYeF9BEkxH+3R6KlvIXDXIKQC7ycSnYi5Zj21nYkB6pq/RkvXEi7TANg38hj88Jcb7HBYonYWhLiS97zpNAhwuGzBQlsfHeTq8xun9n+fKUT7R+IXQ5J5eB5JMT72yPRslX9JeaZ9VkWLDaYbdFPVTqv/OPj2+PHC5f3SMNMUlba779/oO8yJrpBYfdw3yPnmk1dp5DwZHTyNnzeWdsE89p1p/aiwll47Nwx7WwhGKxpeGkVa2OCxd1CFTf/I8slpxNCYDX8fMeOHW965JFHBn75y19Czq2oX1OY+66q6ui8efMa586dO9re3r7IMIwtaTk+bCzA5MhJGIbpD8egQj4tx/wHyTTInsbMRxuG4SXbqm1Swu8JIvK9nn+g6zp8nkK3ZDJ5IzzhcAIRnS6TlkvTXlFgiy8qlNwM27llWZB48n4zmPl4VVXhMYv3M9ppuq5DNq7ilkwmjyMiP2HXm5YILJvcKTWIZVnYgPveQUgCz5HxqIpN7Y8lCwpwvR5QT0Qf0DRt0kz3oaGhIxRF8aSfVVV9e1NT0wQ2xHnnnfdWRVG+UiAB70+vz3Xdzttuuw0J0araqlWrliuKAuC34PuGiP7LcZxLb7vttueqGqB2Ui0CtQjUIvAvGoH169cr27Ztw/rX96X3I7E97cV6/MaNxRllF1xwwd6O4+A3Ym4wfIqiPLtu3TolCNZ+4hOfuGt0dPT+NJPxqLxQW4qiHLdx48ayTKUgeJj+vcNvAhjB8FXdB0VghmFUJJE6PDz8Vtd1UQjbChatpmlHBv3eLcvCGhwJ9LimaQuKMVuTyeR3AWyngcSXVVVdVkgyOZlMAgDx1DmwTjEMw1N1KtaYWZdg7ZK0Pckf4IVbDJBMK5eguAlythFm/rJhGGvDPM5DQ0OHS7Ab64b3a5qWsw8aGhqarigKbCWwtviorutFC7AkuA3grz04NjMfaxgGbBqqbkNDQwcpivKwZG1u0HX9U5Zl+WzwVyUjtOLff3l9yAEA/MSaDGtcrVoPZFxgMpn8HpjkUBlO/y+kbW+V97zi57NQwHx/Ym9fLNmZk1nnB+aL53LSc5SgvZ8fEXfdddeVf/jDH04AaF/iAQDr/HO9vb1F8w8orHjsscf+cPfddze77oSa96cVRTlh48aNJVnB1/74ggOZnKsEeYX++ZLvOdNjIR5WVPHhq0/s+WvVD26BE/sH+y5gplu8j5huFcSQYt+PhFjbHol+uZKxgmAtci6e56wHhlbGfs0lSdAd7a3tsD/JyffFEzG8W1E8+UIDjx1caW4nvj3+DuGKh4XgPQXFJO40W6MrK7nmMMf2D8TWMHm/D2guucoRQSZrfh/xeLxBTPPyLfBBHywE1mYU9ZQnMf9q1N1ig7GrKePH6pLgD7RHOnIUtPoTsYtZCBRB/01V62bPmj4LRa9lW6aw3wGRAQzYrOSzJ5E9Wg/f2ogvj1y2s8AB/Yn+JSzcgAd5Zc9UsbG2vrz1na7j4Dc3I5dP9GdBYoE5wwylinHdfauXuUzFGPeZYUmMsUtrPnVqd2h2eSWxqR1bi0AtArUIlItADbAtF6Ha56EjsP7H584kqvsxUTGWGD/gKvXnrT/plkS5TuODsXsECy+JT8THtrd2VLxByzW1p0+bEfMqWeGFCjH0/EGhiHuFy2CsQvJyUtKz8UTf/ULQiWBrThl/bTEklste5/Z4RDgMPwhIMD3dwGMrii1c5YLHq1RlEoeGkU6Bp+zu+imIHapdtwOoZJevlUzizSnhHBL0Eyk330Kf923rW6AolMfUpCvNiFlU8qzcOE9se0JrVpofFYK9pLriuguCvhzlzs//vG+w73SFKeNnotAJxG4zM/3Qu+OsnJRfmRimf+ltkQdkTM6vN56InyoES/ZBdf4g+XPPsJRFlh3HQnw5GomGSsCUikN8IH6OIP5aJoZ8cntbB5JnXlv/4DlNylDD1emFbjFm5y9IFecHN6/X/LjrGFIYrHZ8F4o3Fn9gwZ//1Km9r6s/TZh7PpljXn311SPj8fh9jzzySPMzzzyDZMZkukNyZdOcOXP+9KEPfegzdXV12aRdINlXFUtASvH5fsx4V3teL8z8CcMwSlajhrmgAFsAh2OOC9NyxllPo3J92Lb9BWa+VB4H0PKDMjlsS8YBEq5VNdu2z2D2/JaQcHzP6OjoLxsaGlCtD6+w/zQMA/JsFTfJVkFMIZNWFYgeHNSyLPhB+9XUSNQCnN9nsr69klWNd4UnF/d63XPbthcxMxLxuP5f6LoOtkjRtnr1anjvQr7LB/WDx0JS846GhoYrvvrVr1blXydBhS7pd7zH72vPKGBofR6s6p6enqqZ2hU/KLUTahGoRaAWgX/QCMAn8qWXXvp+gYKbp1Op1FF33HFHUUaSBGsBzMCvNdsURfnzNddco6TBU/wWwLP2Q11dXZs0TftJAdAGUrnHlAKF/Y5RmFRXV/e4tFC4V9O002zbxj4GRXW36LpekT2KZCoicfx2SBiPj48v3nvvvbOelAHZZUjjzivmW2tZFgC58yEnDGUPwzAA/OU0y7LASkOsGsEKNgwDaipFm1zTYR+IAuinpLd9wYR2Guhqlv6ys9NSy7/RdR0qTk65R3JoaCiqqurDiGehOTGzalnWr9KeuSvA+NJ1vSjjK08CODs0Eb03LaF8T7m5lPrctu390gA3Cr7gsXqnrusrpX8r9l2u67pHt7S0gGFdUZOAOO4J5JBRMAnQHkzqe3Rdh5JQxc1/FnAiQFup+jKTmb9iGIZXsDiZZlkW1liwqIFsMxoUVar27bVt+/O497KvT+u6ftVk5icBcADrKGZHDLLFiF1dXQsgrZ5W1AG7vlguE99n2F1k96boJ+iv+8c//vGn3/jGNxYLIfbOm+suZj65t7cX4+e0Dfd3dghHrBckTgthLfeKYL5s3am9d04mFoXOjSdiyLF4qjQAaFlQVAiGfPQvzUi0pNxrfn9S5Q17FNgVPS0/nyVY/Mxsi6LIJFSLJ+IXCsHwvcYGoqB/bjzRd6UQhAIJyyVe1tHaUdGerW+w7+0KeyoGAR9SusuMmPmy+KHmXOogKTWNuHiNmC9vb+v4fKlz4on4fUIw/M8HSVGWt89oz1E+QH5LU5oeyZAoKr9XwRizEF3RSDTHZ1p6+no+tuQoB7fv247im7ItI1fsZr4refZjgWuqiK2LruLb4/OEKx7cI1vND5iRDsRnUk3ayKFAxn8OdrvE8ztaOyoqioDntDKugqSDfXXxRnS3a6vnQSWu0oln5L/rb27g8Y9WWpxQ6Vi142sRqEXgny8CNcD2n++e/n+5og33rl4oiCA/VciHLilIXLru5J6cRUWxifYPxm5mFpnNMtO5ZpvpgUKVNCnHgupjyL96Msieh6viPCVY7E0kPjfaMP7ZhpH6XwnyNlgWkzguDAhaaB7xwfgNWJQLErvcFM/p2LejrGSo9O/wNyPPCoWWmzPx4jpXAAAgAElEQVTMgmD21he3TnPrHFQmt4qAn0SpmMBzY+tg+wPpyk74Lg4JpqVCuCsFEcCObXJhU1RfKEy8JTsYgMY+e46n+82IiSrPqls8EcPm2fOgJMHvy68erKRjCXQDpG9gFuewwr9TmCDDZWDTACC/kv5wrJSGwaY+UFXLj7a3bj2U6L1lkxsFn6GM3AwqEBsEi5+2R/pPrrYvv/++wb7ZCnuSYob824PtrSYq68vKaJeKSYax697nVWEW2ZThfFQgu+SATY8kTX4bE4JvcI3xT68/4k7PQ2v9g+vrFGvb5YIF7kkhv8lgH1sF8w1uy77fWn/E+lSl9/D/6vhVq1bt/+Y3v/mzu3fvPjOZTE72N3cTM39nZGRkU3d3997MDP8jAHUXaZr2n4GkIKR75zY3N1fMEgiwQPAOg8QWNkNV+1kF45xMJsGe/A/5t9dUVZ1fiGlZ7N7Ytv0ZsBVk4hZywCjogHQ4/OrAMqm4sMcfS7JDcH4dM680DOPOQCw2S2B5vNLnZmRk5O1OpgJ4mpRrXlaMWROm7+Hh4RWu6wKkhfwT2L6QgYaE8S/BmgnTR6FjZHIM80R/aF/XdX3SUvlDQ0OmoihIrkxNS9A9Mzo6umDatGnwBS7bVq9efRERrS/iX7ZLyiRLtYyy3U044CMf+ci08fFxJI4A3hZqL6I4oLc3owhQa7UI1CJQi0AtAhMjkParxVoB6/b8pOfjjY2NR990001F3/mdnZ3YPyApng/WPr1hwwZV13WAtSkAdldcccUvR0dHUfyDIqVg20ZEh3d3d5eUBcYJErABmAPQ7jFN05bbtg3QE37qADSXEFHo3/o8sA6g9MK0gkYWnJbyu/gNxH70VF3XNxV6hizLukauZyAdfZSmaRPAIsl+BYgLZllZMBBg7fDw8P3MDLZXX7oIbfmb3vQmH6CbMI20xy7mdnIlv9VBAAxMZV3XEcecFlBFKekLzMx1w8PDP2dm+D5m22RYqn4nElRHgh8yxfdpmvYuy7JmExHi3ExEazVNq4iV6Pdt2/YvZYzhL4uE/qK0H/KfdF1HfqHiZlkW9kCedK4Ea1FkC3b0o7quQ01mUs2yLMhxe2xdrEsl0Py4ruuYd8XNsiwAhb6ka8WqOfkDvvbaa2+qr6//fdpD2fdRvVbXdc8mKNjOO++8d6RVhj4hhPiQt3cu3J4iog2QYg/666bv10O6rh95wQUX7Oe6nlSrBwwHGt45nd3d3V4Oav0Pz5+h1DufF4I+HCpALHpcZ+yK9afd6RVuxAZjx5Ggr6icOmFWZE7Fe7PgmPFE3x1CkGSTEopWLSEY+4FX6+pS0QP3mftSqDmCCu5ZctU9JATvT0JsYUG7hODDBIs/CpVWhGUr+opbmXEL51Zig7EziIVXFOsKPqUj0lFWtj54HTKP91vB4s3Zv1cIKoeNi2dxRuqTyBlmzuEfmZEOgPRFWzwR/6EQfJoQ9LLruod1zOwAKzWn7TlGPOuMuotmv3U29jKhWmwg9u9EwgP/mcSl0dYoVOOyzbOSc5zNuJdC0H+YERNqZ2VbbCB2BJFXBNwkRC5ZIKAk9/xY4/jceXvPyxYiletYylbjtw/7X7THh92Rwyv1vs0fZ8vzW/ZWGz057IOynyl0gjnDrEp2Hn187/Hu2F8ST+asQQpc3/Mui9PXn9oTCgTH+ZsTm/U6VqEYOY9YXNHeFr2hXNxqn9ciUItALQLBCEw2eVyLZi0C4ppNqz9Igu4otFiGDAyTenYpr9pgCAOytagYvLE9EoVkbUWtEFj7zI5npoyNj6Lq9QBUDFKdspIdF5t+bAZ2CIWOMWeY2LRU3KR/yN1CsMNEh4UBfeMvxN8k6hmLDYz/N6HQ0mJgLTMrWwfjv2QhsIHdZEaiHpBZqjEzbR2Mf5uFeD+8blzio8ileUQCDMYh1XEWVuptkj8e2LtD9VMelVWC/sd/FQrNDbvAL3QN8cH4pwQzkvRoWUmWctdc6HNPVll1/5hZcPNnht3R65qVJlQezhLED7XPiB5RKXjZn+iPsnCxwQ96r25PCadjTmTO9mrm+fRLmw90VBUJJPT5mDasH7b//vt7IGa1rX97/wHsuqgklwwyeq6hvmHuAdMOCAWWFBs3PhBfJMjzMQFg9Pj21peXHUFHlARMN2zqhPQRNhaoOp/wKDHx6k+d3JuVdCvnh5vXAXxuvyR9bt8wbLjVq1ejqh5SUCXZhCHuL2S9IHd0T09Pj5dokwlCPC/YrHxN1/VzpeQuZJjAEjimGpaAZVlIuCDxgkIOJBSQICqZYAsxf++QPP9WAKyQtgstr2xZFrxuMhJQRGe5rtuQllX2JAsnk2jD+ZKxgoSxBqllTdO+kkwmLyOiG8B0IaLZ1fjWJpPJViJCgvAtiKPjOIunTJlSFSsU87Rte4n0XYPnKzbXeN6hRPHC6OhoR6lEbKn7tHPnzr0aGxuh3uBvfn+haRr87aoqPvHHkn5u6BeFXLuk1GBJmbn8ecpkPrx+i4GqD9XV1X3olltuKVskVSwGXV1dc5gZsnLLCh2TTh7/mogu6Onp8ZkHYR/72nG1CNQiUIvAP3UELrzwwsYi8sQP19XVHVfKD1K+35HQPTAYJEVR+q699lpV0zRI4o7CjuAjH/nIIw0NDVh7gpkUbH9PM5WW9/T04L8l28svv9yi6zqYtRjvr2NjYwsaGxuPTBd/QbFlJ6Tyg2Bruf4kwPgzCda96jjOkilTpvzZP0+ChJli2xLM3QDg5TDziYZhwLc0pzFzo2S/QjL6cQDNRITYFGzM3DA8PAwmsgfWplKpw/faay9cY8FmWRbsV7D3QsHfnDBrniAAlmYng6n87nz5U9u2YVuB+NqO4xw8ZcqUor+jlmUBzDkD+9asJ2ERELjcvQl+Llm72LfBOuJhTdOOSIPIeymKAvC7jYi+pWmwZ6m8WZaFgi5IgP89DbT/VnqjvoyxqrHnSCaT5xCRX6h+gZSFvtArtHbdeS0tLVXtM/0rs237kLTssa+6hHhjDfkqEUU1TQsN9Pn9SYYy7DlQkPCEpmmHlnouy0UYYG1dXR3W457CFjPfZRhGSfbkmjVrIqlUCvkiANHBvXl2OCLqO+uss5oXLVr0DkVRnk5/Nxb7xYPSOxvP6MSiRxJf3u9ksY2FwB6kYN951/S8wu77rjp1j3VHLBE7hYSAmhtyW1XbJj333HNNw83WPYyiCiGGmfjdqqL2sevGkedwic/oaO3w1MPCtIwMcv1vPYCPxR+JxNMyb/S8S7y4o7UjVFF//0BsA5MXH9yxT5qRjuvzx4caGyn0EKSWC4GN5eYbBJYDxz6WEs6Rk1WKyx9bWpwhf+IDeM+qat38UtLC8cHY3YLFmSBuKOwedlBk9gQv5VgiBoU7FGNYjusumD1zdug9RXwg/h5B7CkMFPPqjQ/Evi/Ie3+GyhWiL6nCht8bTYhcpnJ8W3y5UBj+sBUr3W0Z3PI2lT1Q1WfAPlvn1i89cOaBr5S716U+l98B5EQD+zX6hBkxq1YAiyfi/y0EH7PLGhSPPvuAsMdKKkiPCuZL1p3am5EiL9PiA7GfChKwnutvqG9cOtkcXLnxap/XIlCLwD9fBGqA7T/fPf0/vaINmzrh33l5oUFJ8JVXn9IbWha3L9F3siJIVh5Xx9KUYK30n+XPmJEOT5I1nogBGMCmdbNL/GFF0P1ehR6JF9WUc3S14GVQDriQNEmhuGTYsi7kQTrgKZtKpVbMefMceC8WbPGBvvVpXehP4VihiNlhwNBYInYjCZHxeGQ+2VWoya9qFIKOMiOm5yU4mdY/EPsBkwj69FquywsLVRSGHSfjn+FmfBmJHzJbOw4Le27+cRIUB2MMVbPfMSPRD2Z9U0i8KMZojrmfWTR5UWhcKRsEwBcABDbNGUZ5hh2dlR2uZM5S1gXzbBMs/jLWNL64kgrGQmN5laFCRXIiKxWjOs6iap9zf4wMCMyPZ6Rt6DVyaU5Y79/1D1w4hZzRz5IQSEBMaHrjlN+PuLvP/OTxPQP+hxvu6+xMb0K/EkjclArtbhbiK/Xj9V+58vTqpFIruW+Fjl2zZs1+qVQKwBJAz4BcU8U9Q9IHxRXf6unpydncoIAjDdyhivQYX7JudHQULE48l4bPtq10RMuy8K78NADKdDITUt/wWC2bYAszjkwQgZEOFg4SMFcYhhG6ytS27YulHBzkcM9WFOV/cO2yPw+wDjOPQscEGaC+HJwEcPH9AYP+3WmWhJQpDz8KEsOSIQOPYkg1zm9ubi6bUC42QjKZBBPEZ8vDo+tnRARprmHXdRe1tLTEws9uz5HMbNi2jeSYz1jq0zRtaSUy1YXGlawbJDwgCzhORIdpmuZJ+lfTVq9ePZeIUC0OWcf8BkbL5T09PT5jpJohxOrVq+ELCKbVHl+s3J4+3dPTU7EiQ1WTqZ1Ui0AtArUIvMEjAHn5l156aVO6MOnEvKk+rOv60TfeeGNRa5hVq1a1KoqC3/EJYO2nP/1ppampCcnyYXjSrl279s9pxhLWEDmepigsS6VSh5aSW/bnBXDVtm30gd8Q7zd5fHxcU1UVa6em9FyOaG5u9pLTYRoKY23bRjEdwDqwYvEbhwItr+HztCLGryRbdIv0rZ3A3A0CXljfGIYh97C5swgAgwOu685paWkBKFiwyWvFfhqFV0+Pj48fUgashSoSjncURTmqublZWgcVjwQAYdu2IQMMVubvNE2DfPJY8Ax4hRIR1gEohjtD07SiYJJlWQApoeqBQjTkp6Cyc6+u65C9rbrlsXY3p9mwy/fZZ58R27axnoK8NMDvQyphVfuTsSwL63Qogu1Ir6W+ABsF+dkiFAZUOmnLsnAfsN4E+Hk9M28lom9iDYUCSl3XQzO7Co0tJaEBUu+NgkdmsAE9n90TDMOomJ0m7S7wDIDd+qLjOPOmTJlSNSAjiwfRnwfWSi/oFWHvzTnnnDO1sbHxcmaGkg8sOCa0SCSS2muvvU679NJLc9ideJcNDAx8iZmz1ieN04TYe44QdQV7mtC1KwR/2Rg2rrrkvXvee/0DfScxEdivdWBptrdufU816ll/3fnEXqNjTb9g4dmO7RQKHWXOMP/Un4j9zFNSY/qm2WaGY/8KIYKetWCDp/u9T4KJr6qOsyRsviAI1hLxmvbWjgnrcJk78RSh8hmcYb4jUs0N+wf4Q8sX7OuTL8kfH+/t/kT8JxJkw8e247oHFwNXsSfv3x6/K2PjRq8pwlleCKzdQ+4QLpM4MdoaLek7HpxX/2D/0cwuCrLrSIje9kgU+/OcFkvEOkmIbvgPjzeOR8PkkbZu23KwqyjY/xlC8APbW195l1+An6Psx3Sh2WbiXReq9b/c38aO5+eO/R/aDuHSfHOmWfUeGJ14sU7E7xfkecH7D0JZ5nOxSUv2K+511hN73Bnddt+fbt/iuqkyUuD8/UbXOfeKd91RFN2NJ+LfFILB/n8llXLmlcr1hgps7aBaBGoR+JeMQA2w/Ze87ZO/6Izmf913hGBUDeW3OPxh153SPcF7p9jIctEAwAusvaq8VeODfR/CgjUzxh6wtn8wdiez+HePNca0UpD4uhA8HeCY6/LRYeSLC8376Zefnuk4KWz0I0zilmhrtKznERbcI2NN2AjPwaJKcZVDSgFe/YN9xzBTptJaoflhWMCxgdgVRCJTaUZ8tuLyCy55CzLPt9eMmN+Z7BMQT8SvQxVlsJ9KKzvz57A1saXDFQqSHXgGXhDjNLdSQDXYZywRe5iEWCpY/M5siy7vH+y7gJlkRRwtMSMmFpOhW0ZqJoXEAxJGkF2T/op8kRnpyHi2VNj+uOuPUxtG67EJAdN6u8Lq4oPaDqqIgZY/ZGahDPY2JHEyzSU+rqO1Y0LFfiXT7Rvsa1XYS7x4GyYi5bT21nZsQitqG358/jyhuJAxRaIkv70qBF207pRuyJl7bf1950cVdlFV6ktjlRsvKQR9zhjWvhjcNJc7aTKfX3DBBQc6jgO5LlSBI9FSTUNi8/uu6/bedtttSFgUbMlk8otEdIkvWaeqqlpfX4/30P7VsgRs2z6TmT3ZV2YGs9Tz6CmXYAtzkcEEkTz+R7qul5SVCvZrWRYAfr+S9TxFUX7lui6SVpCp+rmmaSdUywTNY4Bu1HX9AjBGGhoaAH7Cx9X7W5jrDB6TlxgGU2RZOulYlYID+h0aGjpIygq/CTJuqqp+0nVd/xk5Tdf1ir+H8l4j4YoEtl+p/BIzH2wYRqiq+mJxQQzr6+v/QESeHzUYJ4ZhTPp3B32tXr36ffL53COJJicCJqzjOB8Mk7wvNvezzz5bb25uxncZEoRegUFeixPRB7u7w69vKn1+asfXIlCLQC0C/wgR6OzsxFouJ3mM97BhGCeGAGtRFAV52mxTFOXJa6+9tk7TNDAhdxPRcR/96Ef/XldXh/1hdk0rT+gHyLpx48ZQjMNkMvk9qHNk5EPFck3TnrFtG/Yo8G28Std1yOOHbgGwDqzYk/MBr4CsbVJRlGhzc/Pz+Z0PDw8fmvaq9axQSsn+Buwu4K++xDAMzLtgk+sPsAWhxvSs67rLSoG7shgMa3sApB/Rdb0sc0gWDqK4FmPEbNteNn369JzEtQTf4E/5FqiVaJp2RbE5B+wucG8ATk4FCKzrejaRHvrGBA6U88TaFqyz/3EcZxFUTmzb/iazl0gvC36XmDPW4Sjwspj5QiJPaQzrnaKge6lrQAyZGesxgJ+QPcV98AoAmPlcwzAqtocKjif9iaE01p72EkYhAaTI4VX8n4ZhZEHKsHGWdh/oD/fKcl13YUtLywQJ2LD9yecFxeTwkUZ7dnx8fNHUqVNDS8b6Y0nmPopQsX5HTqFQw5r0Yz09e4qEcVBXV9dKpYl7p5pCbW4LO3vxtKLQ2Ved1I14ZFv/YN9pzITnD2BtDiAWuueMDVNEsPi1gDIAiRddwYfDqzM+EP+oIEYh4wsN9Y3RsOw9T31McZGLeivAWhJ8MwvKSFozLTbbzGzhSal5xhPxjyPfhmOKgrWQhBWegthBQtBv2lvjR1UCWOfZh/nTeUFV65bMmj6rqC96JfENHhtP9F0vBEFm22ulclseuDsY+yZyaxCSIkc5rJBnbHx7fK5wPe/sxkrZxdLWC++FJuQ42yPt/56vYhAfiLcLYuQBYP21JNoWLVss0retD/vKRzIF+PwLsUM5yTRNr+CmGmU/P16SLIFrlTkyYUlSQ9V74Gzfifht0qdZ/oljU8aHFu2337KihWHFngMoL46Oj/6Kcu0VssSTDZu6LhHCe7+Xan8Vgs4olO8OeDWPui4f2jGzI+fdUO3zWTuvFoFaBP71IlADbP/17vmkr/i6ezsPdUlgAZq/lOX0D/+N7vCrn1j/3ntyqmxLLvi2xd8iFAZ4FvFATFVZ2D69PcuyCzPh4sza+CeEYEiz2ILoEsEMIHMqpF/quP7YyUhz9Cdij8tKxwfNSBTs3dK/6juf2Gt4rOmXWBzgOlVWDy0FznnMyzra7HnuCrG6PRL1/WGKjhMfiK8UxJlNoxCXEMBeYiRFppAQV7dHopCWnFSLJ+IfEII9KdJsI/q82WoWZFqHGUz6UQCEARg4IiWiiyYkyvWZlYUh+rMz4iytrxdvcxVFLpbC+3oEx4kn4r/2fF2EgEcRPGHfwkJ8LxqJQna64gZZF6vZwmIRfkRJJnFotDUausih0IByoQwgJ8tCqHRzUKhfCVaDeQApNjxdN5mRDt+LtOJrZxZ07X1dXaqi3ui4qQmbaWbxBLFy8bp3bUQFvPjS3Wubk82eXC+klcO2BJHY4Ogze/+3PG6lfxLAnaqk1LxIMv+cyNvQZyWPi11gMplcKZNCnmRdU1PTtgDDoSqWwNDQ0JGKovjSxPAew/XMAKPVMIyKJemDcw8miOTfY5qmLSKiUJurPLB2zcjIyLcbGxufSDMDsBHcKn1lkeCruOUxQH+gadqZ2AQHfGv7NU07uFK/2TzWTcFEbiWTTV/zAY7j4HsA1ueTRHQaM+PdCKnz63RdlzJklfTqPXeqbdsAen2/8d1Ssjm0RFehEaX0IAqE/IKMgt5jlc029+g1a9YY4+PjnyciyN/lN0i+X9rT01P297LUHLq6uvCM3cRcsCgN8buut7e3qthP5tpr59YiUItALQJvhAh0dnZCxefGvLk8pev6oaXA2vPPP39f13WxnpwA1l533XXc3NwMBhkYi0defPHFQ0qGAQRbgWDbMjY2dtidd2b8Ics1y7Kw90GRqeO67rEtLS2/siwLDLuT0ozbX+i6XpF1RTKZvIKIvMLYQgBdGN/aoaGhqKqqD6dBP8isFvR+Rf8BuwuCj6+maZ4sZpHfX/yug8UKIPVvaSWOpYZhJIodn0wmI0SERDoUYUKrlQTsM7Yx8/z8Ii+5DkKR6NHSK7So/Yxt2xcxM7xjwayF7Qckiv8MpZN8ELjcfc7/PMDa3U5ECzRNe8GyLBRXgy1WFvwuNl6wyDHNYH6fVIBBTqTofSw1dyi9qKr6iHwW8FyiCML3Kr5F1/WyBeHlYmNZFpi7pzLzX6RaCzxQN6cL/uS+rlwPez7Ps/uAxcnxhmHAB7aqJpVeACD6YC0sNOYVKnKoZIB0QUnbO97xjh/87W9/W5pKFXTuwf7h+sbGxi/edNNNo91PdNYPJsRlgj1532JAb3AK40Lw59zhV6/Nz3v1J2LvY8HfEoLUfECskmvwLJPq1F9kVOHoz4LE4bDQklZK2As0klCWtUfaAZKVbQBrXcX9fZqpiaLUPxErn2Ry78+cSO8yI6Yn3Vyu9SdiF7N8/5MQa9sj0Qn+zx4jcrD/p5CbRaF7Q33jgrCgMsbPsw/zp7TDIXfR7NbZ/1NujpV+HmDBylNL5zriifjtQjAUnmwh6MhCRADJNgWY2iYEfcuMmKHzBXkM2B+1t0bPyLfxemLbE1qz0oR3xTuEoCvNiFlW2VCqpaGwfzrU7DTbOC5owxUfiF0jyMsFPCsUmhdG2Q8Bkyzwh/ZYpbEjhHLs66Hql2eXhmf1NddxO6oh3YAs0Tha/5s8SzeXiI9vb+3Ivseuu2/1MpcJxU+lFNNGhaCL153SvdF/3gLPETOJM6OtUfRRa7UI1CJQi0BVEagBtlWF7V/3pGvv67ya2fMRzG+DxO4Hrj71toqkdj05CqECrIX0lc0kllUKWvUn+s5iQd+TE/qsGYl6lXFBvwch6CtCMKRKm7A4UZX6k0t5UZS7w7FE7LvksenoOWfUOXj2W2eXrACVfhiIDZLYgy7xIaiOLDVOPBFDXCA15cn5hphT1iNFEH0+NZ76z7o6FVWSbdVI0BQaT1b65cla0m/MiAl/3apbfCD2kC9JwiTeM5nFTXyg7wuC6FJP8ozVBW7K3S3qPYBjP8HiB2ZbFH49FbX4YOyejNyNeJaEeDHjJ8yxYXd08YKZC6ryTe1PxDbBhwYTYRZHRtuiqKCsunnPGLu/EUz+hhc9f9uMdKCKfFItnojh2T1CdvInMxKdN6kO8f0c7Dt/dGzk1i0vPCT+viNr+ZXf7XfceufC9cff7klXb7h39TmC6KsZr5XQ7VkWdNWnTumGdN3r0iRQC7+vqmILkBbf67q6uh/feuutoarHh4aGDlcUxXtGXNc9oqWl5deWZQFwexfYtq7rLq3UHzWZTEJmFgC/wcxXEtEpQoilkBs2DGNS32nM07IsbFJ82fSKEjCWZSFhBfYOmL6er6xt22AF4DmclMSw9JVDwhiFDffpuo7rhkesL708rKoqAHEw6StqlmWh2h3A96RZEcPDw/8mmbRgk/4R3nZEBBktePhl513RBOXBAYaJ9xf/maqmr+A5YOxKCUhc//cMw6iqoCXY5+7du2dBtjLtJfzDoM/cqlWrUGwANj4ST/kNyeJz8tkTlV5fV1fXWdLfVnqB5/QQI6IP1di2lUa1dnwtArUI/CNHYPXq1acSUb5VANRhFubbOASvsxhYW19f/9iGDRv2bmpqQqHM86qqHnXRRRcp0mszYz2ypz3c2Nh4wk033YTinLItmUyCkQTGIn6TzjEM4+vJZPJyIoKlz99HR0dnV+L/nkwmPyRlaj1FEsMwvpD3ezVNVVXft/YmXdcnFDcODw+/xXVd7M/gbXuPpmln5bOm0KeUFMaeSwdArGlalvmVf+GSTYp1LvYqfyMisIiL2u1IT1zMASzL3+i6Dknjsr71yWQSKiw3wD4jlUotDHr2+nOyLAtsZTAc/55KpeYVk2PO82sFAAMQH6y5hZV4CRd6CHxPXszTcZylLS0tcWnPAWBQLQd+F3uwgkWOUA/B+lTu7X+PYoWyD2TeAVKFBgXFeM49f13btrH/B5BaVZ/5c7AsC3kbgJDYb6BwAexdW1EUM4xXcbA/ZtallzLsPrA+X6tp2gSwLmwcZJEf9piL5TljUl48FABZahwfWN+1a5e4/fbbf/vSSy8VY2z/fa9Z9I2WAxhFwTmFJCX67xOK+OC6k3omeJVmwFoBBi8JwY9qw8YRQUAsbGwytlvKL8CCZCEeaW4YOeHtb1rw2oP8YN2MwRlPwVqLSHyuvTX68TB95oG1j6uOc7ajeuzXFmbx0WhbFPvrsi1Psayof2h8IPZFQeISz9fVVedXoiCWUaRrhr+uL4+NeQ0xieWV5gnLXlCGxZxlwWaO50fbW7ceWowNHB+I3yKIweAGyeCYQrZYzzzzTONYyyieY893fLh15JAFtGCCLH6h+eUzYLe3vnKCL1ccPD4+GPuaYE9K/sH2VhPvcC51vdKGC3OayUI8OeKOrAjmsfoG+g5XiPB9HHNdnhfW5gzAcZPSBI9i317HU/kzWzsKSvyHuSf+MbkKit5fXSEIQLBfbB66Oyn17O//95xH9DGz1ZzAqL3+gZXTx536H1GOZ26h4fj7zQ0j55w47+PzhOspJdSBqT0Zb93QF1U7sBaBWgT+qSNQA2z/qW/v63dx63eU978AACAASURBVO9fE1HcFBafPmgT6Jx/Xaem3nvliV8r6qdTbCYBM3bIsJxotpnwaAjd5KIYfos5MshbB7csdVnBgqMp/SP7356/R+aYB7Rh44xqFs7+pPoHYpczCWz0Q3m2SrD2F3IzkpDSIM+Wusj+wdjNzJ4vTv+wO7KwHCgY3xZfLhRGgrqJSHy9sX7kopGxJmzyDyIh7muPRD1AYjIt40FShw1C1t8PTOF6t37uZJjK8URsj6Qaiw1mWxRAWFUtsImwFdddcdDM2U9m/V2EeCYlnHlzInMqYuTFB+KfF8QfE4JeFiy+Lxfoux1y51Vb4RkPyLqQ4Pe1RzomBSa+8MLDzbvrpvy3oBx/x8fNSBSA/6TanuIErxtLFU7HrMic5ybTaY5XsRCv/CT2tQvs4SHIShcSoIIf0kXrTunxJFXXb+qcpQpxDwvhJQvCtjQo/pBCtOrqU7orBuH8MVatWrW/qqrrpJQa/E0raTuI6GupVOrm22+/fYI0XqmOpPQYNtWQAe7Sdb3HsixUc6IIZVBRlCWVJl2Gh4ff6rqexwwShkjeIFF3YVp19iXHceZOxofKe1CkJ65/XWmWzOFhfNFwfIBJnPW7DTA6IDG8XNf1quSFZCW/XzwD37VjwfiVXlyeTHqa3fF+TdP8IqDQ99hPZMoTJsUstSwL3wXIQCJ51O84zgpVVeENBSbw05ZlLaqWfZJMJr8Mr2P/wqqV8MsPjGVZkEh8t/z7I5qmHVkpQzm/T8kAQnIB0m2b0h5uYA5l27nnnttSV1eHZGEhH+NdkCrs7e3NVYQIfUczB65cuXJ6fX09GLs5Y8tuQNtAchr+tqESMRUOXzu8FoFaBGoReMNEoLOzExLCsA0IMtCGXNddfNtttxWVRF21atWbFUVBojRH2rihoeGx66677q319fVYi7ysquqyCy+8UJHFZPlg7S9RYFWKwRsMVDKZPJqI4M2p4h2t6/pVaV/ZFdIPd5yZFxqGMQFwKRbsZDIJT1gwINHfBDZlGN9aabuA9cvbIU3b3Nx8HBFNoP9JFiOYU4jLA5qmnVwsGQ+wdnh4+BsAEOElmi7sWloGrIX/LgrqYE/xt5GRkTnTpk0rC4BLAAz7lXHpdYs1Sk6zLAusZcQIDNai8ZV+rfDNRcP6FgXNrzqOs6QQCFzJFyAABAP8OyK9zns4z7/1C5qmXVZJnzg2zVJFsSqKHHVm/piiKHPlfuCF8fHxOZXK9w4NDc3IyJJ66zwAyrhvt0tf5Kr6LHA/sG7xiisgCc7M2HNPxb81TfOsUMI2KLMMDw//N9jv8pzQrOxCYzBzk2VZP0t/D1b4nxPR6WlJdKwlJ9Wk3LgHnKA4Q9O0j69atepgRVEASvrgsMd/nRoVQs/n8BcZnV0hdv+Fx0efV4+9+eaN0m5qz8FBpTNP0jrjNZus9GIkcIbvkS4E3a8Na+/xc1cB2d7QBdRbB7b+m6s4v/WYukI8pqjq2el9BVS+9hUsvmS2RVHoXrbFBmIfIfIY6nig1put5jWFToon+s4VgvAsC3KVw9pntof2B0fejF3+dZ5cbcX9lL0YeYD0yIXKm5+DeEUo1AEmc6E++gdjn2UWnsR7KcupeCKGvccHIGNd59TPC5srezqxeX9HqHgvtMLWa0pq97GFZH8D6oKDDTzWcUDb/JJ52M2JzTPqhArVvbeTEFsaG0ZWoADAv0YZB/we7iOYzjXbzFAy7FCMs7XkzwTv+R4zi49H26LIlU6qxRKxPWSUPS+JguBquYHk9eGdMAsM3YwctPeE3m5GzFXFzr/77jPVp5v3hlpjSSVBhdTnj2g/a9pUbR9DCLrDjJjnlZtTmM9jA7EjJkvqCDNO7ZhaBGoReGNGoAbYvjHvyxtqVhvuXX2YyEh25m+cBQnqvfqU7hz/orCTD3jLFvW+KNVXhkHrfg9yMyzEl6ORKDznhFyUPgUpYVT37pHSov8yI6bP9go7zZzjYoOx44jFA547LIkToq1RsJ2KNilVIitH6WWhiGXmDLMkWBuQHE66xHPLMnEH4qYgxsKuBeD0Qa39J/Yn2n8twbvHtGH9sMkA1Lg4DxCsnwJJl4NQ4YixvCWOoxxcyK8jbHBzqzTFve2t5rvLVQcW67t/oP9EJtfb/BMrp7S3tT8QH+hbn364AADbjusePHvm7IrkPvsTfedJX5cREvxxFuRVERPzye1tHVJCKOzVZo6LJWLXkhBX4d+VVLQWGwWVtq2D0+/fU5TgHTnQwGNzyi3ey808UDiQOZT5LLOto6INfv4Y8YH4IkGMhAd8mrKFGp/78bkto4p6uRD0sYJSVMS/V0i5GB5BnkRyk/VlQbneaYGxUEWO7/+ERiTWXX1yz7Xlrj34eWdn51uYeR0RwQu7IqC2ra3N3rZt20eampq+C8mtSsbFsTt27JjiywD7XlOWZUGq6BrJHIA/GZKnoVswYSiE+Ckzf9tnjKRBsYPToBg2rlW3oIQfOgE4qGlaKJ/nZDIJxgJYk/ACXqfr+rXJZPJj0reUiehMTdOqkhdi5obh4eGfSQboZtu2lwP0fPnll1vSDBckmsHUvF3X9aIbt2JBCbJuwJjRdf291QZwaGhoOiTrpPTzc0iEK4qyWgKDr6mqOr+pqakqOTD/2QnM7Rpd19dXO9fMa4HJsiw8Qz6b9kXHceZNFvSX9wXJBRRn/FVKNu8oNNfVq1cjMY9KbiS389tPxsfH//1rX6u8qCzvPXAmkvRSnnrCq63mbTuZp6h2bi0CtQj8I0Sgs7MTSdhg4nKciI7u7u4umpBfs2ZNJJVKYZ8C25Ns0zTtqQ0bNrxNVVX4YO5yXffQyy+/3HEcByzI/Hf5TxobG08Lu46SCiIAFMFO/bamaR+ybXtfaSmwT6Xe6rZtL2Zm7Oc0/NYE1R78Cwr8vr4GMC+/kA4AlW3buDYUU/5R07QVRDQBzJEsRlghwMv3CXlcUSuJQEHbIADvcuuDgGfsq6qqLmxqaiq5L8X1BVVeiOg9hdZhu3fvPlBVVYDRBhF9QNM0WVCd+2RLIN2TnkyzKaHK4RWDE9EhAFcn8z2wbfs9zOzLRp+i6/p90p4DhV9QJ/mprusnVDrGyMjIOxzHwdymM/OXFEX5u5RyHmHmRZUA/xhbrm98q5nnIF8N1R4iAmO7qj7zr0kCzHiOmonoPyS4jGfvDl3XKwYTbNv+liwKwFBVxTE4R8uyUExxnP83KP0YhlFW0rXcvUsmk3PS7yR896EedJdhGO8LnENdXV1np7+Ln63TRds+i4Wo08v1mPl87FUhdj4lRCpT9j0MVaLu7u4syy+WiK0mIXq8T4mfaqofPTIIiIUbxWN7Hi9cBmjdlA8mxbfHDxWut4cecVx3Xpi8xpbBLW9TWAH7cV8wR0lVT2fHBUFijhB8txnpgLd32RYfjHcJZin9StebERNs7QkNABOR8BT3mMU50bbo18t2Lg8oUoCOgL7bjJj5qg5huy15XDwRg9KAb+NSEhiOD8bXCWYPpCZWTkKuqVDnAX9fWxHukoMis0MVBv35lT/tm0p5nu3/RkI8wQodUQjwz8gau5CzB6B/VDnZ4QxjuQm/PfhNeVpJqYce9OaDcvZT8UQM4x4C4kd7axSs3VAtnohBRjtLDGESt0Rbo5OWcY8n4otZ8IOU8VfPfK2E+G57JFqJPZZ3Xo4PtBDwnlWEYBSP/cqMRI8Kc6HX3rf6VGZvn+nlQAs1lerErJkLnz5j/krkSyfd4om++4WgE13id5TLB096sFoHtQjUIvCGjEANsH1D3pY3zqQ2bOrEprxghRQJvvjqU3q/Us1s+wf6LmOiG7xzmb9otnUApAndMuCcc28+WAsT+bHxUWwWfbN7/yd+0mDt1pe3vtN1HICWhhD8STPSgWqros0Da6npZxnglF52XGdFuYX11sSWDlcoqDRuDAMKYhGusledO4OEeLh5WD/KbrZQ/YyK2r+ONY4vmLf3vFAeT6WuZY98r1eRBsBKZyE6o5Fob+iblndgbDB2CDH/JuPvIvqnjO9eUKiCMEz//S/1z3dV93dY1LEQXdFItKd/sP9oZhesY3KJz+ho7YCvU+gWT8RPFYLl5oDPE4I+D99IYnFte1sUgFnFLQAAV/Xc5w8IoKQ/Eb9HkDjD/4yxiVQIhQFVewCjr9hg7BJiEZCHKV2BGCYY0nMHSRMk53Br7jIjZnAjLdb/+NyZilIHUMRn6uV0TcTfVero0k8e3zNwzb1d7ydiMN9yJZKJf8+u+B0RYcMAv+HcPoSIMfO5607txXetaOvs7KyXsm6QdssAzCEaEY0vXLiwfvny5eMzZ86c09LSUpR1Uqo7yZr4hUxm/VzTtOMty/qABFfHijEcyvTZEPC9fYyZV6Ur2rfIczz2bohLLHrIyMjIO53se9ID8/KTJUXPlYk2vL/ArvHk/yQLA5tBrFc+qet6yfdusc6Dnq3w8HJdd5kvIe1LS+M9VI1vrZTIw7sGMntFGTNh4rpz5869GhsbPXUE1MoggcnMACxRIMLMfKxhGBXLQGFsy7Lg+QqWrtcquTel5m5ZFvr0/WR3u667pNpnPjA3PKe4TkgM2o7jHDxlypSSBTfnnHPO1IaGBkhSF5Iqfzl93z/Q29sLtYuqG9i2DQ0NNzNzIUAeDFuwba+vsW2rDnHtxFoEahF4A0egq6trJTPf4U8RHp7d3cUtJ6RCAYCudwQva8qUKX9at24dAD4kY+20VcQhl1122bDjOEga75MXgvtnzpz57vXr1xc0oswPl5QchmIGPFofhNqD/A3Eb+uS9N836roOOctQTQKRuAZI4xcEqoJSufDG1XV9QiLfsiyAJMcLIf5H/k4WZESBdZiWx4Uy1POu6y5saWkpypwK/P4CrD20HPhqWRaAOs/jPSxACr9dRVEA/E0pJoEL9ZLh4eEnmPlA+L8XkoLGmFLNBGAOYDLE6EQ5l0kzK/PkilcahuFJYfvqH7APGR0dXRCGTRx8MCTbGff/bUT0Hdd1v5aOnQ84VzXvgH3ETlVVF6VSKTCuvSLw14NlisI/RVFQfAlGZTczjwK0BXahadpCKMuEevjlQQGZa/wFfSwpVGwQtk/fUzdw/KTYun4/we9+KUnpdd9f9RG1QfkyUagiXCv5P9T3Wj8v4VzBWRSrnNnd3f3j/oHYGiavoA+tX4zTcnM/07PzqaQFFaiCZAT0IXNcAP7eIpguNNvMDNO1ROsb7Hu7woTCAEjgerLKo2NNd6PIG3mj9kj0kHJ9eDc8wJgtxciVuTLk4VoqkWv25xBP9P1cCDo6Z05E55utpmeR83q3/kTsOyzEHuuWItK4GDc2ELuCSHje5aUA5CArlEg5rb21HfZFZRu8VRtG6/EbNQshF+O0otgzFE/EkOOZw0JcF41EIXdetIEBazVbYFOjKOTvqlq3dNb0WZCez7b4YPwGwQzVgbgZiYZWMAtYhvl9/diMRAvmb8oGIHBA5jmCbYDPgvU+3GxGohV7bvcN9rUqLsF67Z2CBUDu7YK8QpGKfZWvvXfV/kwK9uPlANnvNDcMd1523DcrUvXLuSeJvruEIOw1X1HVurdNxsqvktjXjq1FoBaBN1YEaoDtG+t+vGFm8/mfna0PjzVDgrSQBGCSiE+7+uTqEp99g32nKxkTd6SMQ1f2+cHpH+w7hpmQHMeC6T/NiJmVdszz2vRPCeUBWyr4W57fsrfaqD6ZqcaaCDLlnysrBAHWwi9lBwnl8PZIe0kWXGYMBfJX8FotKw0spU2QkPg3IaivqWF4+eh406ellPIgucri9pntFUmvForBHukXD6yFZNZ+k5X6gI8KKy42kkh+vOI6PL9j344XqvkCeIxq8hZ1033w35Nvrle3ZFjWfJMZ6ZjgIVVqrKCkNliwRALstjmCxU/NtmjFldkYq3+w7zRm8kBjFuJ70Uh00t6O8YH4rYLYB0rkV4rea7aZfnV5NSEVuVLjXheTAtTRAapGx1N1f8hU+HrtFSWlzsqv8PQnfO19XaczMza/kQIXgefwk+tO6bn5rj90v/vP258EYJR/XFwI+iALsZIEZ98RuX3xl4xh46pL3nvjhMTF6tWr4e+Kd2C5RXm2S1VVn586deq3165du1bX9ebJVov70rUAGHVdP9iyrEOlHB9+u0/TdR1AZugmPc5Qte0VdIyOjh7c2NgIsPYtuFZN08p6ZZcaDGzgpqYmbCJ9yUMwSJYSUVlmsWVZmBO+HypYC4ZhrE0mk7OJCAA/2AFVzy+PAYr3zBLfH822bbAOUHhkS9/askyTYAyCEnnYz8skVlUbNCnXDIk1eAANKIpyyPj4eIPPWEkn3D5hGIZMFoS+7d6Btm2/H0xqCXwDrH1I13WwUicl42tZFtjqnmIAZLVlEQGquKtuec8pkpdnaJoWuuBG+isiIZ2V75eTQart+l27dn3qnnvuKevVV+oCSoyB0+LMfFZvby98DGutFoFaBGoR+KeKwKWXXvqFtFrFUsdxftDd3f2lYhcnwVqABUhAZ9v06dO3Xnnlldm1leu6R65duzahKAp+O3Le2+mCpe+n36VQNwjV5DoESW941PePjo4ug0etZVlQ+YDtw1NYT4XqLAP2zUyzANEfRFMf1zTtcCKyg+dLCwPs3zz2pWEYE+RFLcuCvCRYSwDowGotqJLhs2WlgsriUsVPlmUBsEFh4iuO4xxaTko4mUweQ5TZP0u1ku+Xi4OUEgYDLeKrvBQ6x7Isn2X1O13XC3qFDg0NmVIWG3s/gLVg1gKwX6PreraYrNyciowPuWI8a2BVZtdKQUUaRVEWNDU1/aWS/iXbGYxG9P9zVVU/6jgO1qVQ8anK+iJQJJhk5uV1dXWW4zgAuaakCxY36LpetTWQf22WZQFgxvoba8qNzAybD0tV1XlNTU0VWcPkFfvtUBRlfnNzMxTMqmqWZUGpKfudTvst/1LTtFyQroqeoR6Egsf0tc4COJ9KpRbny1Svv3uNoWjO7aJw0d2EUceHxGBqZPzIz5z7tf7Ozs4b07Ld8CzOace/9/jbDoy+01fmeaaBxw6pRuEqPhA/U5B3nxQhJjJY4wPxb8AXFGpq7ZFolplcLFT5nrVCoSOJGZZbUIt61hl1F81+62woUpVsscHYGcQC90wRTLeabeaaQifIPBZyO2CH3ndQqwmv85Keqn4/zHer/YMHgYjhFXD4rRrQt9z1+J/nkEc8xqz4YXtbNFsAH+wnoAjnCqazzDaz4Luzb7BvNjE9mmGFlid3+GN4ssLNFt5fYPq+kBLOgjmROdsLXUtsMPZVYoF78Pv2VhMqDW6xa85TYdvhkLso386rb7DvWIW9YhFbKDSnnBKgP5b/PAbGfkzsoOWmaY6FvQeFjvMAVib85gSFyne6Ds+tNFco+/KKbcB6Fy5BgbAqX2V/rp7KW3PyG0IQ/OJLtWeI3HddfXJxq4hiJ+/xJmZHsLLMbDMRj1qrRaAWgX/BCNQA23/Bm17ukq/d1HUAZ5iFhYCKF11STlh/8saKJDj9Mbdu23Kwoyi/9RYyxA+ZrR2HlZtP8PO+wb5lCntVrVo+aBhPxL8pBOcya5i+abaZH65kjELHxhMxsHKOwo/9lLGhQ8sxQbMVgiR2uYIP72jt8BlsRaeSPScEKPj0y0+3OE5KSinRcy65SxVWVgrBkBKymcSyaGsUyYNJtf7B2IeZhS9lg8UC5GyfMls7Qic78ieQkVdueUwIylTwKbTcnGFO8EEKM3FZbZpJzJD4vtka9TaA8cG+JwXTfFSTRiPRZWH68o/xWKB16iMAe8GmZcUD0M8Rgp4baxybXw1juX9b/wpWXB/ECC2/Umre/QOxDUwip6pyMuxff6x4In6UEJzDQnNdbu+Y2VEVSxT9yqpR3GMze01MZxbb8PjHfPbnnXuNjQjIgxWUqG1uMF5adsAp+w6NvXrWY8/8ZIMQApX9wTbouu6xqqgfdRX3ThIMZkV+e1Yo4vR1J/V4ckVr165ttiwLLE6A/JDlLdmISBxwwAGWbdud73//+38wc+ZMJHJQAfqYBCuLbqRKdRyQ2N0tfbKQCMQzBN+4Vbque95AlbSAbJ6XcHFdF30gSVJRArPQmNLb6ue+tB0U31DkoOv6QLk5Sl84yJmDvX+rrutrpHcpKmEBxMMP9bBqwcUAA2UHmAx+olQCwkiS1TPzOYZhhJbtwjVJb2EUzUwTQmxj5vmGYQyWu94i8dMkoxTPKBK6SxobGwds28Z7HP5mP9J1HX5zFbdkMgmfXiRHoWaARO3Tw8PDiytlmeQPbNv2RVIS0PsIrHXDMEJ5HpW6iMBzisNu0XW9Ymmt8847702qqmIuhYrOHlYU5b0bN258qeJgBk6QY6CoJEclQB4Cf8Tr9t133+vDssImM5faubUI1CJQi8AbKQLy/QiwqCM4r+nTp7902WWX7VtfDwGTjGf8RRdd1CeBpRxmLRH9186dO8+spMDGtu1fyXUIAODFAJZs24Z3J4CQXVKqOBTYJO0jvLVrep5/TqVSh/jKHMFrCrAlH9N1PeuP6R8TKGyC/PEKXdextpnQksnkx4nIk4R1XfeolpYWT1a0ULNt+wvMDGB4h+u6K1paWvpL3X8JlmIfp4Ut/pKKH2DWYu3+A13XCyaoLcuCCg3UJba5rjuvpaVlAtAwPDz8b+n1OBLn8InEPh7SvPAQ/Iyu6zi/6iblirEWAxCc9Ra2LOtdWDvJ9ckJhmFAgreiZlkW5uqtk13XPUFRFHggohjgPvgpV9RZpgAATEHPSgqFCmNjY082NzdD7Qb7l3vTzwbmPKlmWRbWssh9PAcGfNoGBN9DFD7CUqQsSB8c3LIsXKNfHIriVjy/WDdX1SzLAjt/ZeDk/pGRkaWTXY9KuXGosmDP/4qqqovziyI2bOqaoyi0Kb332a/c5OFV+1q/EMnnhKivr982NjZ2Zm9v78OdnZ3Ya2b33nOXzBGHnZhNZf0tlXKWz3nznBfL9Z//eXwgfo4glutnutKMmDnS0BLMvVuQ2JW2KWsv5q/q9wtmLTH9RhZJ/14odLxwUbDC2N/uUIWzcFZkznPl5intpqQFFHebkY7cIvFAB/FE/NdCMIKxedgdWbZg5oKcwpZSY01gunoHlydIlJt/sc+l7DQUD/zWP+yOLCw05xz2NPHZZmsHZHEntIzsLj+e8Qmmb5kR8+yw84sPxh4QLEAIgH/u0mKgabb4n8SuOjXVceA+c0vuY+KDsbsFe8URu13i5fn5yAzpwcHv0dRKbK/iifhXhOAgGeIZZ9RdHKYAoFRMMvlN5/dCcM66wWU+oqOtY4JndMln6uX+NnZc5ErfgdwlM3WTEB5Tm1kcOVlf2A2bus4nQV9l4ZbKFQ0L4o+uO7k3q0pS7pmIDcY+R5yxnSDiNe2tHZMqZio3Xu3zWgRqEXhjR6AG2L6x78//+eykPj9YZYUcPR6vG68/4crTv1rQQ67cZD3WY50KCVIk4PubGkaWVeLtEd8enydc8WBGHiOXmduf6PskC7ouZw4k7jRbo8FNQbkpFvw8noh/WWQYeq/U1aXmll0c7fFysMhRVoTxeI0nYliYfzwsKBgfiP1WetTudIkXqQKymRlg9fVYhKAfCY5jow5KKNjCx2Gj4KZ4TqUVbsHAxhMxFANkkuhM55ptZtUJfn9zAGBWH9aPhFdvFrgPuZgNzu3P2/68T0pJga27P7P4Bin0MPxaIDOsCndxWA+SYJ9S5hoJnykkxJb6+sblB0w7AAzRqlt/ou8i3093TyeT92iOb4/Pld44e2SEJ3mPMD/fFyU7VxY/MNui5SoTs4dvuG/VcsEKpM0AXE1oLc1T77KSycscJfVDIrEg74AhIj7deWLfX6kLtq1lFmAEZv1Q5LFIQqx6cZMAuIjn8a3lbo6mac7SpUvVZcuW/WWvvfZCEu+VZDL5RSK6JF2B/SoRdWiaVvGmHeNaloUKW3z3FNd1j2Hmbaqq+lLS1+u6XtA3qNSck8nkFZAZRvdCeMx/+HmDGQnJrg6fcVruuot97rOB5eeQCTtU07SyFaESrMU7AZLTnq9Wnt/Y38bHx+fnV8mHnadlWWAqrAdbxXXd5YZheIUsMhELNvBbi/nRlYlnK1GmAhh9p1KpheXYLcX6g7cukoJpOeUV6ZqB19I+eUiI9dm2jSQJNvBg7i6qVMIO49m2vSzN4EASC0A/2iARHaxp2qTAymQyeQ4RZd/d8BjWNC3oaxj2FuUcZ1kWnm3/t/wpyViumgXc1dX1YWbGZjdXNl2InfBz6+3tDSZsqppzKbYtMz+mqurpkwWHq5pY7aRaBGoRqEXg/0ME0kw0AHFgJeYkXSORyI61a9dOa2jIOExAXveiiy7Cbx+OBWMx26oEa32PTYuZDzUM409DQ0PtiuJZzQCoPMYwjFCy+HkAUBb8zQ+nZVn4vcLv1quKoszJZx4GJYiZ+TjDMKRCVG5Ptm2fycxgsaH4KSvnW+j2WZYF33msbV5l5sMMwyhZFCwL4LBeAVB1u67rBYsg88dKJpO/TktKA4D5va7rsCeY0GRBmC/luzRt3YG1ak4bGhqaISWVIYsNABS2RfAz/oau62D7Vd2kXDEKd/f3vYrRmQSoAeLqzHyFYRgZG6YKWjKZ/C4ATyjSwEZDURT4d6Jwbqtck03wHy7VfeC+ZZVD0ut9rPPAKoTM8GIiqkqhxR/Xtu1LmBl2Nujn8HScsXcyoSRjGMYEdmip+dq2vST9fAGg9taPk5VqtiwLBW5BdubLiqIsyvd6ruAWZQ+1LAtANNiR2M8dput6juXNNZu6oLYUCjTJ86oNTgd2F5/s7OxEHG+ct3SuWHEClu1CWEOW+O8f/Pzqqz5+VW4uKsTFxAf7zgdz1Yux4IvbIx05dmNSlQzf8SlhJHalDDLeqSiO+H1KOMepQj2VhEB+b4SEckR7pH3C9zR/qvFt8eWs8M9AsijnHRob9gyfygAAIABJREFUiH2dyCsSGCBVObh9envZYl1/vHgifrsQfG5w/GoK7kOE2jtEyjbj+QCjHVF/TRWpeYUA7KCVFQle1R7pKFgsLWWHYc11cKVzDxBOSuYN+17q209RCYSZKaX8c/049CdiPSzEai+HRe5RB7XOxnsyp8UTMYC1c4nEV9tbox8NE8MChIFB1+GFk8kN7nkWJEFGiJE9+1b6DzNiwu4mdOvPgLX4DrzdY9aycrkQfF+mTz7PjHSEeheUGjA2GLv61eTghkeevV8Mj5X+KSAhvqkP612FFN2CYwRltyv1Eg4dnNqBtQjUIvAPFYEaYPsPdbv+9yZ7991nqk9rb/qsYC7oJYsfGmd416r1772nKpmLDKtyCiprwTyr+Id9y7Yts1RVediTuCXxE7M1mpVMKSDfisXXHWbEhE/PpFp8IL5SUGaBT0JZWm6BGx+IfR9+olgcKUI5stzx6NevlgsLCsb3AMJJodAKZp5BLLyqYRbiA9FI9LuTumgsZjMVd6ignQawlkmsyMi70NFmxKzKPxFzig/ErhEkpP9r5VLFweuKJ2KQ9/xAUNYnNhD7CJHwPF0Udg8/qG12aGlOPKOv1U8B+xvs4QeFQuskeAnzzPe3R6Kozq+oyU0WkiQzPC8q4sUdrR1VMfD8gfsH+87+f+y9eYAcVfUFfG/1rFU9CUlIpids/gQEpnoSyA5hC1tYEkDZREFBMsOiEVxAQYFhcVfcfiKZoOKuBBc2lUVRBEQBEWZ6AgICApmehJCQ6aqeret+fapfdap7eqnuifz8vq/vP5Dp6vdevaqueu+ee84R4R/kDoR7p4y9ubgc87vU4NU1R3IDY3VjR0g3x+J9qG7fXjHOtGVcUvsWk/opNcZr7+y8jog9+dX8Q18VkUuYGb/7ibLVLOehwrH79vP20jj0o/RzJMuCcMaI3owRWQFEuTVNe23FihV1hxxySGtdXV1sbGzsEICJiUTiyDRI6SUCC/qXBbl5lPwcvLJnMjMYjEhCYGM5uxpgEX36EoEpMI41TQNgjY2Lk5YgXNbc3IwK1KrDxwbO3DcB2aoKTEQyyAVr0wA3kohs2zYA3BWoCA6FQpCwq0i+zTsRn4zbcDohfKSu63gHueHziEPi7YAgss3edzdt2tSi2oJKwLiaw6pUAtIszDp1vninYcd3eJq18YRieV8OQJ2Z99d1PcDdmXsJkbAMhUKQh2tRnyRFZHE4HHbZ5NWGbdunqMSyV1V8l67rgaXPivWbdx/tkEIC9LVq1ar9NE2DDUO+agik2r6wZcuWT1fC4Co0frDJ6urqvpGW4SskKw5wGBLJgYCCaq9L7Xu1GajNQG0G/q9n4KKLLgqPj49j7T3PP5a2trbEJZdcEvaBtV+++OKLfwzf93ywNi2h/LMtW7acVclz2QecYg1ybDgcvgc2A2mG4BNpS4V3gBVnGEZgMMXnsZlwHOfAlpaWCcpSlmWdoNZS6HMCg9OyLKxFPS/b8wzDKJgktm0bXvXeGqJkUZ6PhQtADsAU1otFQxXAoQAQkr73GoZRVkpVrZFgrYLCyvVjY2NLCxXNJZPJ/3Ec195mJ/jYG4YxwWdSFcfhfpgDlRhmhiIJ1k73GIYBP9+qQ63FcG4oDMh6C2/dunVafX099rCu52w1dh+WZQEgAIDhSlinUimw5dziP03TICv8QiUDtywLQKXnceqq5Ni2/TkR+aQC+yEzXJbxWKpPVQDpFaGtwHoEDPa0b/KjhmHAvzJwKN9mADxuIYWIXBYOh78UuIG8A30Frd4nAGQOmQxb12vIDwQXApWvu6vrShECM7ZsCNF1r94hd9bX198+Pj4OwDM/eh3HOWPlmSdcuZe5t2ttZFtJuu3mdbRl81b889M9PT1gmweK/njfJUIEqWUg4gW9WmPxPoCri4lKM1zRRGxjbC9yBL+JWST05ynj25a/2TBlHgu5zxdhOjXaGlW2ZMWHmCFJiCsxTiS/MSMdeNYVDABXnJlfizQ+2Jxlohg2UMTivd8gYkjVbw/mZ1PDqQMny9YsNACl+IU99XZPdY2PM2eZE9j3OflFlgvN1g4UbBSM2Ha/0ZfqnPqF+8ze5/UgExAb6PuKK9HrXn7t6PbW9qL7hOx9IPIVs62jYL7W69PP0iTh4802c0Jxav9gH+SxPyhET0Qj0fxi92LX+qMshIIQL5CLhFJe4Gte9D6K9/2UM4pFIAYhL9BSKVMZbSuwFu+cvXFuGmnnCDlg587wrNOCXJtSx8TisfcQuTZDlBje+tl7+r6/kISPLtNuL4fonVce31Pw3REbjJ0Pkoh7LxA93h6Joni/bFx7R9dniKlLmH4hWuNl3cd/c1KkkLId1g6ozUBtBt7SGagBtm/pdP93dtb9m9VTtNQI/OGOLDRCZv7wlSvWVFTZ5G8H/oHrB2N3CNEKgJLCsiSIRLDXhqooA5DUBhll3Q4vB5MSnyuvUST8G73jwYw0IybYP4F8M4ouHAb6FjK7LLd6eIYUk0DB9+G51z/Y/xMiOcOtXnS05e2z28uCIC4QrWnYbOsOyykdrR0lffp8kjGjDssyjbWkAhUNYrnUbO2AfOyk4qn4U0YduUxoJLf/RkyzIe/CQp9ob4tWXKHsDSYWj51IGaltxAPtrf1HM59elY9gLB67Ht4gYPxySjsAXr398f4lQqmHiDgkTB+LtkaL+mrlT1Dm+vXdqbxTnhmn1GF1FELV4Wwm+mp7JOoupisJtSlAwmBPbMZDqdSSfXeZ+2wlbeQf2xvvXaG58l7sSpu6sQNYz+tfXT/DqUvhN4axevFS0hk2K5E0yh9vLB67GZWM/r9XC357baz7x9p3DW59dd0bQwOFJWhYbifRUEE5ISnFTBdduaLHrWK+7q6uj4nQl5MbiLb2EaXKuqzS89OnT7/xiiuuWB0KheDR6gdrI2mfTYBgkPO7yTCMC6u5ziqxhnumHeAsEjyoEldSadlkVCVtDw0NHaFpGtgPdSJydl1d3V9SqRQ2VvD5qop14O/fxwbO6BsqSeNyY0wkEnPTfqd/BpgIVkRzc/PZeGb7kjpjaUbG0c3NzYGLLvx9+jxbUyJygp/VYtv2R+AzV41vrQJY8c4B20SY+Qxd16vyjIaMtG3bAORPdt8bzMvATrEsC/+G1zA8YQ9vbm6uGAweHh5+eyqVQrLNK8CANPdKwzC85HG5S1Tw86GhocPT3rpgyEC+GvG4ruvwUJrgA11JByrRiCICPNtEnXfZd2jQPpTUOTwMCzGLdohEMsbS2dl5nGIet+aNDeuR62fPnt3d3d1dlUx60HOtHVebgdoM1Gbg/2IGFFiLhHOOLHAkEhm55JJLGhsbM1s1rG8uvvhiKJLg/a5YTtkR/6ynpwfFmIH3cH4Wq98ywge6/tYwjBxvxFLzY1nWWvWumFDs5X1PSfxiLQU28QQv07SnKwBrMHx0Zv6CrusA5iaEkvNFYec0Efl5OBwuJLHvfs+27UtEBOCOpYrQsG4vGT5v2X4wJmfOnDlU7js+ueU4My8spBaj1qvYK0Iu+RbDMCYoWqljAMjD6gHrEbz7lkJeWK0bqmaTKgY02gYQ+YRqz5Vg9cliP6VUOtycQdBIJBKX4ZohFy8iS5kZ6j5Yk2G/f0w4HMYaKHDYtn06rq36wlWGYVyn1qhgPJaVvw7S0fDw8DtSqZTLGhSRK5gZoAcA9C1K8SewqopiLWMvsqvqOzAru9BY/cxi7/PJsnW9dhKJxKXM7OYmwNjXdf1r3mcixNfd1YV1XxDm4L9I5N1Xnbj2sWQyeXBapvmeO++8U3/ooYnL77mL59LhJ2RkkEeGR+m2795Gr8dz8Lmv9fT0fKTcdYsNxq4ikWvcZx3z2War6QJA/uiL932VM765/XrSmO/lvwq1/fTg028PiYbC1FYmeqRlbNtR2xqn7kIif8vYPMll7W0dZUF3xUBFOzPQTnPSOLJYv/3x3jOEGAXtDrO2vBTgmD/m2EDsS8QTiCKvs6MtQF6n3PxV+nnGJ7cdv114Z7shTFdFW6NQ3sqJjBR0Cp66IRJebbaZLhmgUMQGervT2rVQPLAcRxYGtZDqH+i7TJjwnBFhOq0UkO6bq6c2tm5asIyXjRcbj4+l6QjT6YXajQ3ETiUW7F23sqPtH2S+++J9nUzUs71fSRFpx5gRs6h0f9BrlD0/SH4L4R21Owk9abZFcwq/yrWX71kLG7tt9VOQZ92PiO8zI+Yx5doo97myOcM6B3mPn5iR6Hu7u7s1nj9wPZOg0LpUbBOW069esdZVpfCiL953JhPh989EvIlDPDcIS/3au7s6yCG/wsYL7IROuPKkb08q31huDmqf12agNgNv3QzUANu3bq7/K3vq/tUFb9PqnbtJXD+WicF89lUr1hT0agh6QrF472eJ2H2BsciK9rYO5YVRvgVVJYXVMjZLfxun1BFzI3PdDZ6SfMEmF541KspXH5bvlSi2IbY7aYIX/M5BqrFy5VyCsVBjG2NhEnqcRPYJAgpul012Z/IkLaQ942QS8tOJ+OtmxKxI6qjYPMTisbuI5AQi6SPSNmf8SCYnt9s72DtHE8ZYIUv5QmrEWVht5aSf9ayxcxAkXp59/R+7jI/XP0kkM8vJ9hQ679hA7NvEAl+Wjexoi4SdHxJDNpb/ZEZMSEpVFJDGsZstJKLg0ZQm62bGWVEjeQfH4rEjiFxpU2SxkhnG8+Q8gPH1/LFmu9X4gMlUTMbivVcQMaqMwRqENPC+8EEyI9Gq/ZlU5TDmced/bex948mXHwBoi8r+3BB6k5gAwWbZwtkDWM68asXan2FxHd888HNnRMpJM/enJWs/+/nPf/7BpqYmVGjiWfSPsbGxI8A4QEGKbdsAlgDgQdJsATNXlBzyxuZLLj6m6/pSJJ1Uu/DDhYdrRe0ODQ1FNU1DZTYk7q/Udf2GZDL5RNrLDdfil2nZXciHVR1pLy5Un0NieKZqBOM8iJlLFmKoxJKbDIAvmq7rpzOzk0gkzmVml4ECZkA4HHaTWZWGZVlg54LZzcx8uq7r2Wpyy7LAoMec1FXq56WuNZJurlf2ZBgHKBKxLOsnAHyJaFSByvera4b3GvzGVuu6XjRJUGxeLMuarc7R79N1vmEYvo12pbOalerGb8CTF341lUodADnwylvb/g3bthf5/JnxwdWGYQRiQ1Tab1dXF4AAzEO+7cMOk0hW3o24T+B7lx9/GhsbO+173/sePJ5rUZuB2gzUZuD/EzPQ1dWF9wLWLDlgbWtra+qSSy4JNTVlVPnBqL3iiis+Zts23iUAO/1RMVibSCSOYmawo1Dsk2WnWpbleU3+a2RkZN706dPfDDLRvu8BXHynYRief2f26yLSaNs2wLEOEXnQMIxlWMN4BySTyd0V8xRrnF/pun5KoSLibdu27RwKhQCMwYbjUbXOK6hkZVlWp3p3DWuatjyIMorPDz6wFYJlWfCMx7rDchxnSSFmMc7Tsiysq2CtAfAV674JZY8+JRMklDekzxGM2hdSqdTiQl7AQa6PWnuh2A1rPLBI/zk2NrZ42rRpLr3Rx4zFO3auYRiBpVnxfZ/Sx7jjOCj8hBw2rhHWZB/VdT3DhgwYeUVuLrCdSCT2Z2asQxuhpKPrOkDFqmPz5s1TmpqaUDyAYtJ16WLA69KAqJvET3vuHhbkXvE6FxHDtm2MDSxorHP/ZBgGFISqKrBOJBIfh2WG/+RE5NJwODzpAnO/jDh+G+lrfb6/n+vu7LpFiMpKbjPx2hTJJd0re2zbthenbUnwHMPzbOs3vvGNC1588UUwCndB236wNpVKpf78mweveeqx3gnr1XRx5/Vr167Net3mX1wfEOuQ8LvNNnNC4afPZ9UmjecW8zVF24XAWjs0wxjXxtznS1B5VUWSwPXHPuKpUKjukH1n7luwyCNTKO96hNYL0fnRSDTwHsOXI0BO4zV47brqdCnt4CBWYtX8WCb6rvLdZsTEfjEnFCAHYLdBiK6PRqLFr+Ng3ykshMJbh1mObW/tCFTMoQC6zB63DHu3b6BvGbP7bh3SJDRnv7b9Xip2/jleyMLnmm0mJNFzIo8ssryjtaOgTL//SwqYh4LfduygDJkl6DXyqeMhv4sipCMqAS29fnLAWuLepobkISOjTT8CYQgcn3FKLfRyyEHHln+cykMhPzwF0tfDrcOHLeAFWduea+7oxLseFnWFrAW3N8f0qatW9MBPmnLJGJIi0Q4y28yyllL47jV3dKLYPU91j2wmeu+VK3tc//Za1GagNgP/756BGmD7/+7rN6nRX39X50GOMDai2FBOCCF519Ur17oVpdWGX761kC9HqXZjr8SmU70r67IvEfeONo4eesC0A9wN2dMvPz0t1KjhZbZd0oTof81INFdWpYqBP77hcV3Xmv4iRHMgB2y2RUtKNsXifZ5sUkWA9HYv1/KgoN+zlOFHofFdJPIYmK9edVcVpzrhK7GB3i8T88fg1ytEv+YMG+k50nieOcusyKvHa9z1hQ2NPanGuk0LhRbuN3O/f1Yz3v7B/qNEHHcx7Jf1icX7cC8shEdsy9i2JZVIA/cP9F4qmerchMOyVBPtA8qzeKDOqZ8TVNbGfz7bQW/8lU82I6bHLK7mtGn9hqfnO5oGANiAzzE8dt2WiTrbI9Gbq2pUfSl3rJk/stAH29uiN1bbbs6GgeSbSu5oq8Oyb7WS0M8N/H3mKDfgOsP3CjfA4nWPf/1fIeKvCRWUIS06/JE3+N2bHhZs4idKJ6tv1U8h0tvkp1/62Nr32La9q4gguQgG8t+Hh4eXzZgxw5Wc8VXiDzuOM7+lpaW/mnmzLAtS4ai0fhmytcyM+X9X2j/rmZGRkQO9ZFTQtlXCEAlFgNauN2wikfg5AEzlvwVg2WUjVBOK3YBiGgCgiFfU+ZcEopTkc0Yxgeh+wzBcCSG/pDS8dnVdL1elWnDYyWTyMMdxpY8QOSClkuYDwLx7oeROuXmwLAtJNe8dc6NhGEhsVhVpUBWJDSRgEScahnHnm2++CVldyAsiefs9wzByPJ2CdKTaAKsnW4TFzF/Rdb2kfFa5thOJxBxmRmLGS7Bvg6dbS0tLrNx3S32uwHv8rr12A0s2lmrXtu0POY7zbCEmzHnnnbdXKBRCgmVufhvMfO2aNWtQKT/p6OrqQpKnEPAcB+jf09NTMXN60oOqNVCbgdoM1GZgB8/AOeec09TQ0IC1eY7PaSQSkdWrV7OuZy3En/zSl750wYYNGyDP6Cu2dYGhH6xdu/acSpi1iUSig9ktBoVPaZad6lOpSKRSqQVB/eWLMXXzp8sHhG4YHx/vmDp1KiT83VDrDE9dB2Dmgcw8AYSFd71t2xg7GEQvj42NHVBIdhhtJhIJJGWRBB7zirvKXULf2rQk8Opvx7KsE1WxG+wzlre0tBRkTvlUSopaF/g8Rf8FL3flBbtZ0zRI//673PhLfZ5IJFDsBjlagMALDcPAf/1gKxLoS/N9TMv16VP60FBMNzo6en99fT3WjCh+W2cYBtbPgQNKMsyM4kT8ANzixEQiMUPTNLTZVq3NiX8AUGpJJpP3pYFVsAb/MTIycnhjYyPAWqxzrzEMA37HgQIKMslkElLiR6gvrB8eHl7i7XcCNeI7COswEewBc+L7hmHgdz6pAAvWcRyo3UDt5Te6rq/0F01ce1fnr0m4XIHwJmE69+oVPS6RQIG1YM6F8W/Pc3r16tVTRkZGvjV38dyzPGbt+Pg4/fr7t9NrL7/2PDPDDmMC6M7MF65Zs2aCjG5sIHYjQDr8non4tEI5gkwheh1k2HcikTPMtg7X37pQ+JXomOiPLWPbXDWBbQ0tD5HwPCK5v711/bHlVM2eij81q45CeCa9nYT+qaVCB+23635gak8IF7hSzF0i/oYZMS8OekFjA7EPEWfuC0i/CpErxxvElzVoH/nH+Yv91WcvkMb75+e2VL4Fex09DSKvbY9Eu4rO+4beBZrGWMc3MtFH2iPRLLu71Dh7B3uP0QRS+RwqBwgrEBL7rBnl8kl9GfAY94kGFToz0uECgv5wySKOoLhjT2b6QntrtKDyg/87OWxj9QETXdkeiQa2GCg2H7GB2GnEGe92VZCUme90jicoaInD88FaGqPDqYE+SSKXIqc5Pp46YO6uc0EeqDrcfKYqgEBuNDXiLC5EPrn2jk6TmO9UBTSl+rvziPZ33zTNmIVcOySgq8q/XXtnF97TWdb49g7l+qtWFi8aqXoial+szUBtBt7SGagBtm/pdP/3dHbNXV2nsRCYs+4LIi+2kEbHXXVCT1mppVJnpOSKATLVk/C3zTYT/i2BAgsKduRhFzQleq5BRpfu3TbPBQIel8frmwab/sQZGSQvdghYi8Z8QOqLDfUN++89Y++iXgDbJUokxRw6tb21PVA1U3+879PwScFmc5xSB5Ty8/TLZDDJp7VQ/TdSqbFHiBjVr3/Y2LppeSlplEAT7p73dj+GDCNaPof9b8pxFs6ZPeeZoO34j8O1ah5swoYKEliQZjk+2hrNkQEJ2q6qCMQ9OcUv/xyL936XiM8l4jedlNPRsUtHYK9H5R/8CyJxmEPHwg9YeVKMcUpbUk2VZywe+yGRnOUuvEhWtUc6vhP0HAsdp6SJcN47EfOzRAJfmmlEk/MAztzr28cKaeVMu3S7GYlCkrWq8FUEY8END2hUJk8n5rMKyT0F6cSV6ZbQn4ldDy60myNPdM1dXctY6HsK6CrapDhEiReJhp4jccZ8VaK+bzRMI5qyN1GTEjTd2Wj7yfsXX4ZnDUDyx0dHR4/2wFPFDPSek1UzGG3bfpeIgK1gi8gSyHqlE3iQl0Nl/+JKk1vw72poaHhEMWnvNAzjxEQi8TFm/rLy34IvbFVFE95U2bb9I59fJ5i/SI4BbCwaQ0ND8OV9SPnJ/VXXdVTtW9u2bds3FAplfttEvzAMoxzruWAfij0LsLag3HP6c2ygUGnbq+v6okoYy37ZNSQ0DcN4Z5B7t9AxiUTia2BVuM8I5tN0XQd46Jfx+6thGJAQrCgUMwIsfD/D6TbDMFxGcLUxPDy8p5JX9pjUVckC5vefSCQgJY5KfgDUiJJJ66Dj98lGDqRZxWAJTIjVq1c3joyMgCkzQb6cme9paGg4/ZvfnLwPUGdnJ5jxYE5k504NZlxELl+7du2kWSZB56V2XG0GajNQm4EdPQMAaxsbG+/2gTxuF7NmzaKLL76YfGDtCzfddNNZzz77LMCRSYO1/qI0sADD4bCrhqNAXBQBgdILGwBI7ZcN3zoMx3YbhoECugmRSCRguYP1Jt7fi3Vdz2HCWJYFgA5rxn8pJmlBBQofQ3VrKBRa1NTU9FyR/t4D2wj12QlBbA1s23532koDbKgs6FRuAvw+uqUUTpLJ5KGO47hWFcXYm5ZlwXoEqkVgt2J9g0I3FAjCs7TkOrHcOC3LAgiBgr43VdGYWyRp2/aBablizD3O+dxwODyBWVaqbWXv4V5LZr5E1/WvJxIJeO4eirW/YRiB/AS9PoaHh/dOpVJY30xn5gd0XXdBUMuyAIhhfVexr2yR++PrsK4CKMHM+4sIigGPZ+bf67peSOWj6DT4gHAcA3B9fnNzc1XStJZloeAwf/+7QwryVAEhCvoBrObYcnzpnrON5FjTPSSMvEPxEPqdM669v/tdN21U9w+UXgB8eMy4zxmGcYXXgB9kFEfo1z+8nf79QrbuYBszfw3MYTCx/Z0y83vWrFnj/Ra5f7AfVkGYmxEiPsGMmK5ylj8ekAfqZg3OxL28sJxvbaaYufGvKOQGWFs/1HjsXnvtNbbd5ol7x2n8wHLMwowdFhSZ3NzSK6FQ3ZJ9Z+7rFkLkhyJNwDZqD/jbtrdGc8DyUtPuJ3IQ029JMoXTlTJ0yz0n/J+vH3j6MIf59z47qYK5rd4Nvful1Qv+QiRTifjn7a3tZxazV3vq1ad2ratzrbN2JpLvmZGOQAW2fRm7NQDCTcR0i9kanSAl7409Y9cVw7FLSfgms80sareUAYEZ79a6Uqp72SJ9lgfbZ0VzlCEKzakiSqBdX76Yf2RGTHh6TypiG2MHK1s33AA3eF6+xbyci3WmCvrxPNgbBB8XrK2HmoPrMTviOHJwx+wOFFFVHa+88khztgCCaYvmhOaVYjp3/+qcnbS6RuQXveKXgn2Hm3ZyDn7HSZrROJWCsuDzG+q+9bSGUPO0m4VowjVhonWp8Oz3dC/rLiqhXfWk1L5Ym4HaDLwlM1ADbN+Saf7v6uTaOzuvI+JPFxnVvx0OLete8e1/TWbUz8Sf+p9Uxgd1BhZzZqTjhKDtuS/Fuin3EruV2i+Nj6cO8VdFxQZiP4CnbLY9oRvMtihYoZOO2GDsahLpBvjHGi9sn9VecAONjnyeFVhovicaiboL8nLRP9B7gjBnEghlKshiA7HjiEV5DvI39KT+CbvJug9zg6rEMUodXm4RXm487rlsiB1Cmrh+gaiaEyLM507M8q721o6qWdb98b6etNRNhkU2CY/d2MZYhBwBoLO7H/zP9dMIJkXtzUffYN9SFsownITP1Tj1RIq0v0JquFrmaiwe+wyRuBu8clWTQa5L/4b+PURzsLkHGxEVkUhA7YtqWTPS4TITq43YQN81xARWJy7On5T0ddkihVL9qY1IRjJVeDWxIGkFCdI7zUgUlftVRSzee7fyF8ZYf25GzAkeXzfc+pHmoWbrGiaC3/B2j1/VY3KA6M31ROPFHbPW63vQz6fPcb/veqpNbZ5BZ8z7ELU0QnVZnhgZGT3Sk9XbtGlTi67rqJIHkPsrwzAgDVdx+Cvw4ekkIvASB3Nzi+M4S1taWtZX2qhlWdi4HAQZeV3XD08kEgdqmuYlBVakE0+BZekL9e2Bv95nSEjoul7y+afmC/cG2CRZ/18lCYgkGeYRPmSHVOOHqkBfnDeSY1/Udf0T/rH7ZNmSoVBobrHkaJHz9UsOAWhKSYnkAAAgAElEQVTGJrcqz1ZfshFJxbPD4bBrOZBIJLyk2wYRmR8Oh8HCrChs275f3T/e96qS0vZ3quSVMa8ZZnsmzjMMw5WurjbU/YB2O3xtzDMMAwmQqsOyLDAqvMKpKw3DKFkBfv75558qIjiXlrxOX0h77i3v6enBfycVF110USTNwkJBBn6T+QGm2Zlpv7NAcp2TGkjty7UZqM1AbQZ24AycdtppoWnTpmGPkuMLN3PmTPrwhz9M4bBLVENsXrdu3bseeeQRgHf5xSvf7enpgZpPYM9aSMA2Nzf/FUVpUCFJJpOLwQJUChNYK4MRWfb57w1OsfWwRkJSuqhfpwKDsbeFGe+HDMP4ltcGkuu2bWO/hLXuFgXCPl9oum3b/pKI6904BkAQ3vWFjlNMYbegi4hONQyjbFGwn3noX2OUuuzbtm3bp66u7jERwXvwU4ZhTGBm4ftqPdCr1lkfg81GfruWZaEYGTkGMPNQFOW+gx3HObIYYzfoLWlZFkBggMEoEjzUY9D67TlE5OvhcLgiiyBVlIY95gzI9+q6fpnPxxig8/xKpJWHhoZmKRll3Ifw0YVkNOR2fyjiFvQOOI4zt6WlZVLWCD75ZshRH6J+h5jvCczvcnNs2/YXFeCIQ7G+xfxWBXLYtn2GiEDuFbY1buB32tzcDGWfqn2LffcgQH+U1b6sGPRuUcRnf/nBGeP1Y2D6Z4p7C4cFYOiqFT1Z+V7lNw2w1lN6+Yuu6wd7jN2+eN9HmCh7r9/7y3tfWv+PZ/xrYq8n7K0K5buwlrzXl7+yiXhlMe/P7Wpn3Ksn9UXF/GMzwGkI+/cOEnpoyvi2Y6AwFhvo+4oCv17hkLY4iBdmbLDvNwo8jYcoddC+kbkvFpvAWLwPuZOl8BhNyvDBC2YvCKTWlCMDTPJrIsZ7Qw9iPVbu/i32+TOvPbVPKlQHQDsrv8+svTOfYKGkbrEnQVH8L8y2aNHCYSjxNWtNANSh0vN7MxINVBgRG4i1kyYPZYrjy1uNbc8zlr4PFEEGzHCdiL9rRszzCs2Hz9v239p4aF4x9rT3XeTJSOi+rAVX5oNJ5XO8tmMDMZOYHnavi8hXiBmFxbsL0c3RSNRTnyp72de/un6GU5dC/rI9C9aGyNye05R3t0c6PP/wsu0VvecH+m4jJtdGCmp8Ha0dbnFQqXB9bee99tl0viAnH5H/nfpQA83bY9lzy81T3lGuzVKfX3tH50XE2teJBKoD/vhtaxuddP6Cnqx082T6qX23NgO1GXhrZ6AG2L618/1/2tutt54WerZ52k9F+e8VGMwTTtpfpntlz6T86J7b/NyU0bERgEztkKgVjZdWIqcbG+j7LbHrc/O6w7Kko7UjmzD1MVMzw2f+ktlqXrYjJtYvy8GsHd3e2o7FT8HwLXoA9n3AbDPdautyoViiACdaABIW8pbw2sACLCXa7xWA+NP2SPQ9sXgfNutISD9f59QfWI1cb/4YFbiOTdl0IfoaEx+JxX9QqZQSc/RBZtcHCReq6mo8BeA/7LIrmX5rtkZdqZ9YPLaYSDJJjgrBYJe16qQedRfNItc0NY58dXi0CRvAtxPxd8yIieRRReHz4Ki6Ss7foZImwuZhL3cRSoIqYIB5k/IARh9+oFuEfsBM73P7noRvbf/G/r3FcVQ1OX3BEXqYiSC5PsQhbZ8gG8ZCEx4b7PseCXnyWc+MU2pBqSKF7rs79w85/L20pPf+aG/sTaItvUSjWwpfTtZ4izjyqS1btvSsW7cu1X1n174a0b1Tmqbvdub8D1O4cSrFt/2bfvGPNX9mbfNxly7/oZtssCzrl/A3gz+vbdvtM2fOLOjxU+omyksuQoYVi2zIqCZEZGk4HHY9qIJGXsLQ9Qmrr683HMcBCAZGy3WGYSiQPmiruccNDQ0t0zQNz0Y3ESMiN4TD4ZIFM0o+GclQAFaQTl7Q0tKyUfnAYeMPOaxXRWRhlUDlbiLuswBsStcjzD/qyfjWDg0NHaFpGvx9UATwwujo6IJK5am9sSQSiU8yM5QLEF2GYazF/yQSifczM9gg2EwtrhS0VNcdklJ+T+KcRFY1VxvSjvX19X9VjOjMo1YlM6tpz/uOkoLE/eCXz7zAMIw1k2lXJd1wP4Hh0K/rOmScy/qudXV1QeocibZ98vrfJiKnr127tipVCH9bCthAEhwMjPy19781TTv5pptumhRYPZm5q323NgO1GajNQKUz0NXVBQYLivKyAbB29erV1NLSgiQ+pGDt+++//8y7774bz/dIXh/f7+npqVge1bbtPygJ2I2api30VEh8fw+s1KFAWLw3UKhXtPjujTfemNrY2OjuE8BeDYfDOedtWRbAW1dJKl0gd0hzc3NByXsf6Ij3adFiN8uyVqYL3Fz/XFhZ6Lo+weMy/3oNDQ2ZmqZh3wBwoihL2P+9RCLRyswAK6F0McEHNG8thb3ifL/8tP9z27YvFhHIgmINCx/VL+DzUozdoPecbdtnKhAQ7R0bDofd97KINNu2jeQ51vxZm42g7arzx/rxbZ5EsWVZ8EL1pGwXGIYBz8JA4S9GS5/3c2ABT5ky5XXbtj8MMFk1AgB4UkzjZDJ5iOO4/qG4P850HGeL8nIuyPwuNfh86WJmPiW9fsIep+LwyZH7v7uRmefruj4pSVKsSRsbG/+iCjWGxsfHF02ZMsVVALv+1xft5oTGAbr6rbLyxx/jEJ105fHbC/HU7x/FpB7r/w0RMb29iN+SKtMYv9eMmD/p7Oz8PjNn9s65AVU2t+jXF8nOS1f9TW/RD8Pz0GE5uhjg0xfvW4m9s+vnqmlzixEHFGjoeYb/o6G+8TAowsUGey9AYTv23iR8oNlmlrUt8e2zE0zage2RdkgxF4y+eN9PmQhF06+QxovMWWag4tL+wf6TRRxFAGAAaEcQyUxius1sjU5KBajYWBUTGAU2WOOr4M+YETOHtNK/qb9NUm7+YveAVmh4LuP5/Nxo49giz66t1I8ltiG2O2nuPrWNhP5stkXB3C8avQO9h2vMD+A+CIVC+xezEusd7J2jifYggE8W+mV7W9S/D8y277cU45Q2v5yCnJKGhkKev5j1saQzfHhQgL7YyT2z6ZnZqdQ45mI3yE6L0L7EKDiRR81Ih189sdQU0QtvPD51eLQJv108+59pkNFDk1pdS0g0XPPpyO+ZbR2BJeGLdbZdTdGtKgtM0PHau+6u81GMj+LsHPZ9Xn9CzNddecKabubgxWv+Nvpf65/3uvXqnx554a7w6DhqmnLi9+GksfKjp3+1qmLzkhei9mFtBmoz8B+dgRpg+x+d3v+exrsfOKdJSzRADrJIFRjf5YRHTutedsuEJ3wlZ6HkO5DMh5Z+XAFAgRZzIreG+gf3uw0eDa68reMc2DG7I8suU94MXqUxhrXjZJA3xvYXRx7JVJHJxWakY4IXiTcPObI4RF3RSNRNupeLDJA9+o+M/2hpOVu/DC4T3TvYuumEWRtnrlXA1SA5vMicbU7KAwjjzUjguJIuezPRXUI8RiTvJJYHzdYObCyqir6BvmXMcp+Sn3msYajxkL333hsVwBVF5n7quzPDrtwu66PATFR5Q8L412akI7A8aa4HRYatGYv3YqxHEcvfzdYOz5Mz8Fhj8diJGIdKxP+hvbX/mHJeMaUaf2bTMy2p1DiKHkzIqjHTb0Vc1uU21rQFpZjf5Qatxprx1BW+SViwOdxlMnJEyjsEhQi7E9O6hrrGVaNjI2Cnz2Km97e3Rn9QblyFPvez2LHJTTnO/CDy3KhqTO312tVDL/AV9msuCFowGmcQzVgkr5KE5nuyWDjw0RcfWLLnTvv9WW9oqQNYu+4fN9LouHv7PumMacdeuvwrkNWF1JeTlk89MF8SL+i5WpYFr1GAVr8WkYcBhoE5wMzLijEuSrXt81Ub1DQNEnuDtm1j4wIW4/26rh9TTN4pyJiTyeT/OI4D9oqXjHhI13VIvjrFvg9/rbR0tMfA2RgKhQ5sampyFRx8HmfwWFtYDZtYMRkynkvKI8w/HuUnh+TDLmBmGIYRWJrfsixU6eMaQSJtUt5reTKKq3Vdd4tZlKw2Erv1InJOOByGT11FYVkWCob8Se+S7J4gjYuIbts2NsJ+GUD4hK2YzD2UV1TgDiUNCP9E1/X3BhlXsWNs295FxPVl2jld9JASkQXhcBj/DhQf+MAHWkKh0A+ZJ3qeicjVa9euLeRFG6ht/0FdXV1gX4B5kp/Qw2Gre3p6VJFTxU3XvlCbgdoM1GbgLZuBzs7ObzMzGI/ZmD59OmSQX8e7PC3JCsYfPf744+/98Y9/DGuMHLBWRG7bZZddzuju7i66fih0Mj6WIiwkUNjmPucTicRXIWWrLA9gLVGW9ZVMJt/mZAoNwdZ7GBKyxawSLMuCMhKe3ygGWuhv3wdUlgNhUXDqKZxcZRgG2KgTIpFILPfAt6AsWdu2d1WFa1jrfNcwjIIsK39nykYBaxysdVz7jGI3kGVZUKJAMVyfruuL8+fXV3iGOfgIAFtlT3FZOBzG2rbqyJuPs8LhsCcRjXWkB548PzY2tqiYD3ChzhW4ivUX7Jd+ZxjGcclk8jDHcbD2cYFQXdd/FnTgqjgRORDI8W5SxQQvq8I/V+Wm0jYL9Z1MJvdwHAfg+c4AxZl5jeM4AIAhB1SRPYtt21AZyRYDiEjV18uyLMjbKlWw7MiRVzqo0kLEQuftUw/KkePuvv28vTQtBPAaalTF4uadQo0f+vDx38zmIoaHh9+RSqVw/bOsf7/Md/9g74UifKPXoOTlfLq6umBfg3t7gqqT9x0tpNHK96ygt+39NhQXJEIih+83e07BAoCgvrWxWKyBdnbuI+FD/V6z/YO9R4vw71DGoIkcuV/bHFe6vFT49tmjpPGR5iyzYKEJ2ojFY9fDGxXbt5TjLAiyH8f3/GAhVLKIBHmWvSoF6Mqdi//zwvZp8PKN4tmafefkyunKo3oyvKwYozlzLn2fFyEwJrdpEppbShbXG4/LAg2lHiEmMChjoVDdgfvO3LdokbdijQJobxWhc6Jt0YL7wqcHn357SCDhTLMghy2beblpmhP80hVA6ioj5N/DheZU5SBRBDPD93kgVm65a+Tmt5zUYySyDwn9TjT6F4tb6DTQIKNzPfu7cu3AOk8c+SMTzSfiFznES+u1emt0bATPxb3LsaTLte993hfv62KiTDExc7fZaha0SijXnvK1xbvfswAq8hW+xwk1nN59fGWWPOvjT3c4pLmFJ1utTb/+ff9PoWYGH/NsCPGjEmpYXmnb5c6t9nltBmoz8J+dgRpg+5+d3/+K1j9/X9fUkSTdz+yymCYEE6/99Io151db0eNv0JNxQUWYZNixgRhiIgJfj58SyRnYd2uOk7OgVXIfqPSCDBXoKWvbI9GMMf0kQy3WIG2Khf5PzEi0aOI4R4I3z0ez1DDygOyH21v7DysG6KmFFUAWsMUe05PGockm6wphl3kXuGIyyLTE4rF7iQTSuutZ6BZhQjX0BhrjDnM3840gbeQfoxi7HqhT0QIsv61YvA+LpK60rPJrwjK/o7VjUAH7DxHxEiLpmzI2tAgSQEHGmutBIQ8mZ40c1TzY3K1kjN8Iheo6inm2FGtfeXBkpNSEnhzn1CGTkal+8cUXm5LN1u8lw0bcyCzd3oZRE+fwIBuwomMdiC0idqWlgdb+OP3bB1B7+GQqXDPgcq6n8qzBWd9TPr5/MCNRsIIrjthg71kk/EPviw7LKR2tHWUrvs8///y5IgIAH6zPrB5f/gD0XYmmbxfNijnjowd3v/OWrcPDw29PpVLYqLS+nohbP/371wwF1rpN7GxEXnrfosva0kxJPIuKJtzKnbCPjdHHzGu9yvs0cHt0OBwuyu4v1m4ikbhMsRkAfi5paWnps237xyICFsgLIyMj8z0553JjK/S5iITTjI8nfGzLV8bHx/efOnVq0ecEnuuWZf0YCSoi2uo4zsEtLS1utbdlWdj0gO3rKLYEZMwqCpVs8wob7tV1/QRmzvFpsSwLLAzIbj2t6zrk2AJJAvkl8pT8XtUJJ9u2TxERMGDBSr7WMAywqQmevpqmue8eEflGOBx2fW0rCcuyUD3stqdiNO2Xdlg1gL/XABiwyWTyHhFxPQFV/F1JxAV61hY7B19RgXuIksnbn5krLujx+vDLY6q/5XiPVTKfXV1deM8WAmd/XVdXd/aNN96YqKS9QsdecMEFAAmQIJ2wJhORm9auXVvUp2qyfde+X5uB2gzUZmCyM9DV1QWliE/625k6dSpkkP85bdq03ylPTXr++ec/+K1vfQt+o7vm9XnHli1b3gVVk0rGkve+O94wDEjKA6x9HzMjqb1F07QDgvhubtu2bQb8CtP+sHtjDzQyMnJgsTVSIpH4BDN/Hl2FQqF5fksFy7IAcmaKIEusCZUCBEAlg5l/qOt6IXYeKY9YrFtggRIIfFPsX6yF9kurdPzWMAxXiahcWJb1O0j/KzuKQ4uB3JZlQaISErJbNU2b19zcnCOX6rciYGawbMFgAwj2TcMw4K9adSiFFABPmLeP6roOmWU3bNv+nIjgPoQP8MKmpqaCEtTFOk8kEg+qwgLYcRw2PDw803EcgGmw1vi8ruu4dwNHusgP9wHuh6y/rioKAJg6rZo28ztXIDsKZNsB/uu6frpt2/g3CnwDAfVem36WrvpbUTnwcpOg2oIaDe5bKELNUt850TAMEAYmFT5VoxzG9rV3rZpPouH34geX/H0lieUDV61YmwO8q+uCvZ4f5P20YRifwZfzwVrY/Jht5oSCulWrVkGFB5YXAMtzoq4uRCeedSLt9vbdaDg5TL+85VdvvLHxjYXf/vZE27GgvrUqB3KHsgnaEArVLUTeIuO/ysgdGUGV33z7bIeI32lGTJfRXyj6471nCPHPiCTFHDq2lAqd//v9G/oPFc1xn2dC9DMW2iXDpqTnUyPOojl7zCmifzWp24Vi8b589Yd/NzUMz9lz+oKs/YhiaLrPzSCKgLF47D0ZX1RJBQXE8+STX1EqYa5vcqHI5ENjyCktI5JbzUgH8qITws9SRa6wGPP1ueeeaxydMvwICQPAK5njRCe9r/XupoXYU6zy+t3ssCz2Kx5We3ViA31/VpZ3fyPm75JIRslA43nmLDOQylBmThvhSQwv8FeclCyNzl6/oX8QftByGCzj6ocaD66GKJJz7w72HyXi3rvYu5edu3Jz8p2HvjB7eMx6dnMiXjQ3pdp4gUROuurEtWXZ8TjeD9ampexd0shn7vpDxCEH91GuchTLw44xdtRkCVrlzrX2eW0GajOw42agBtjuuLn8r2yp++6LIpozjoqbfKk/jNdhoY9feWJPdvMzmZPwAywOycqOSEfGpzVA+LxOh5m0Ze2R9qyfz/qB9W9ztNTfM54PCP55e2v7mZNh+XhDchcyLSOoLl4oRH8Zbh0+bAEvKJjQ7x/sPVvETQhwpRK8Pj+SF1MjqfnFFqhPbnlyp4bh+r+6VXhC/xxtGlvcMNxwMrGAQTXqsCwL4psQYMohi/tVJkI1+uskfCFxpsI2iFRKsfZR8UYpeUJVEY6QxkvMWWZglpO/XZ9nTE4lZ99g37cy1Xj8ppNyOjp26XglyPnmsnXpmYb6xsVjo8OHZPyEJcVO6Ij22e2uvFTQ6I/3R4UcbPggGbNDqg/74333SAZg2ioZebXvZGSx5ZL2SIcnpxV0iNnjMj4uIfyudkJVI2n8F8jFYNOUdIbnViNx424w4zMfcBffCqwOUegIJYW8LRSq269SABwDjsVjRxA59yqGNv5Ulk1/0UUX7TY+Pv7FtCzOBH/b/MmasjfRlH0nTOFjZy36WGdreFcszsG2eOTZDU+cfNczP4KMjevPVheqp/ctvJSm6TPJcVJ/CYdbllbzHPIxEQB2gnniJgjA3jAMI786vey1tm37NAUIjjuOsxw+YT7Gh51KpeZ7smFlGytwgGJFYlxI7CGSjuMsAihcqj3LsiDLBQZOjt9YIpF4TzpJ6jIkwMTQdR0SehVFnszyY7quI9mYoxDhkyBOaJoWDZLExSCURF6GMZ5ha64Ih8NIbFYciUQCrGZU1YLpfZNhGC4Yp+Sg3XdPWvkCTOXDg8j3+gfgl1ZUfxclZVe177i61kg6gkXuxaTlldW8Xs7Mfm88JL/3b2pqqtonFgxuy7L+AB9ANdjn09KRJjNPqDIPevHOP//8lWnJPST3IOfpj34kY3eEry0a7erqQvIPygn5gfvl9J6enrIMsaDnVDuuNgO1GajNwI6Ygc7OzouZOeedres6XXjhhX/edddd8dx0fV1feumla77+9a+/P8//HB/dMXv27FO6u7tziqvKjS2RSPi95C80DMNN9CqVCrcQMahPap6CxMsisqSYHcPQ0NDhadYdCoaxXsmRilVgIt7jzWVAWKiTYIwzmfmPuq5DhWpC2La9VEQAeunMnFXiKDU3eazOx5XqSdl3h2VZUIn5gGuzkkotgWxvoX4UgOwy9fxSxN6xefPzURHBvmWvYrLJ5a6z/3PFgASgAgD1C7quZ4sE/PdDWhr4iJaWFvcaBQ3LsgCyQarSlS1uaWlJ2raNPVIUQGjav9W/BirbrM/zFio5R6YVbR5R4CquO8DU36Q9dwv5m5Zt23+AD7hcb9v24ubm5jWqKPIJwzAKFuYX6iBPPhuH3GsYhrfGr3RM6BfzDyAC66T/Ub+Ji3VdL6pYFrQTv9w4/JE9UPW62y/cR7QUQEq/bKu/2QkSyPhQeR6DSQplHi/uMQwDdlwUi/d+APZI3gcsdF17W7Soncx55523R1o9CHvHbK6tvqGe3vn+k6lttzZKWkm69eZ1tHXzVjT5iqZpC2666aYc0K4/3neDEIGx268njfmFWJ555IbNWih0EKRyYxtjERJ5jIR2DeoH699nM8mq9khH9nzzr4sCXVFIXF+K8Zn/PSWri7yK7qqQoWBWCPLHr7OjLWif3f5y0HugkuNi8d4riNjbV+OrIxo5C/eLzAHL1A2Afk1a04MZhiY9R2O8pBRRQRFH8BysDwqII0fSOjjzPrcwnmhzip1Fc1rnuApTxcJnuVY0N5PP2B1tHDu4mCxzFrhm+XvDtqaDSoGYitmLva//dzFMGh8UFEwtdW6xwb5b1fV/wWG5SBNWsvbFWcT57YHUYOuJe1x2OdFAiFJL4bfcP9j3v0qJLl7n1HdM1jJOgaB49xjl8sNB7k2w4nmG3OOIHN732sP0z4GyivgWJNevXLGmJFFBWe3BBmE6SCzj5CzxSCOup3fD2IMkbnHP9hD6nfP32SdUqm4S5Dxrx9RmoDYDO34GaoDtjp/T/5oWr/tN156SIoC1+ZXNGOMwi5x25YlrA4OqZRYYC9k1j6d6Yr7abDUDywf6JFbGmbXj/FV7yn8Cmx1UQGO7+Ov21vWnTkZu1n8e2cUD06upYWdOMSBVVRZCxlDDIjDf/6LkAmUgdhqxy65KaKHQ/GI+FO4ipNnCwhYJfLdqciw1Nk8jdiu3HZKTKgHBy4zpXGKBvBWxaCcIOwCEZwVdhBZq291IxGPwH85s+IRPN9vMsp5LhdrqH+g/XtgBkOr4Kzm3VzcSqkGPMSOopgsWHluXiAbr6sbnj4xqLSHN9bkIC9PHoq3RG4K1lDlK+ZFgYQtwb4dUH8YG+m4jdn0obRI+VV0jyMhNqrIvh7Ut9CSF+ApyBMwE23FkgV96POgcuNd7Y+znavHtgtV1oaQ2qjU8mymukPPMSId7j1USsY2xA8gRT4YWN+jfk7NGlhQrpEDbXV1d8LF2vbLKxfT9ifTdJh41tXkGnb3w46ONdU0NAGuVNF6y+4HuOi2xAUzfd5/U8QHaa2YH2aMJ+sFjX35saOTNw7tXVgaq+JOLzPwVEfH8X99pGAZktSuKZDJ5sOM4SJTUeT5nKsEGb6PQZLyovIHYtv15EYEElPvLBmiVTgyVfHf4mDDjInJCOBxGEhLJ1QPT3nOZTS/R9wzDQMKwohCROtu2AWoBSI+Njo4enO8rq/pBQgaVsYEr/BVrF0UYSNohQXl2OBwGaF9x2LZ9kIjgGdUEzzvDMN7rAfyWZeGdgMTFK2NjY3MrkfFT8wjWLp6v2XWciFweDofBAqo6CsgrbwuFQvMrZa7kDyCRSJyFhHbe31cYhuHJQ1Y1Zsuy4P0LUMC9XGkZySXVSpT7B9DV1YWSDrBC8v3Q3hSRM3aEry366+zsPJ3ZTQzmV1w/oWna8flJvaomqfal2gzUZqA2AztgBjo7O89hZuwXstHY2EjnnnvuL/bZZx88i10m3caNG7/9uc99DvKob8vr9nezZ89eWQVYeyQzu8ojfuAukUhE0jL2YOXgv4HBIcuysP4FOPNGKBRa4mfM+ser2keSH9KzX9F1/ePe50qCGFlXgLAP6Lp+RKEp3rZt286hUAiJ372gKDE6OnpQofe9An+xZw9XIkvrA/BeTKVS8PQsCLz6x2ZZFlQ5oM6B819c7P0+PDy8VyqVwj5nWlrO9ePhcBgFhtnIG/MVzHxqGpCfly6g+oOu61Wp63iNK1ANfSOH8X3DMLK2D2rdi30CosswjEDWRL62vWJC2IcA9HzZsiysv0/CNbIsa9HMmTOLSpbmX2fLsgDmeVKZJxmG4TIVLctC8dzJAIVHRkYWzJgxA/6mVYdPmQZM8nlpGwi0jaL7zcy8f1CPWHXvYv/ryZSvHx4eXlLN+IaGhvbTNA1rbXjAQo4UhY5g137LMIwPVX2y6os+djv+kmUQd9/+gdmaVuepkU3ohlm+M1Vr+qBfAhkHQdmGmWFBo/JK7ldfS6VS++O3o8Dam31r67IFw2jg7LPPNt7xjnf0v/LKK7s3NDbQu859F7XOnkWJbQm67Tu30Ztbci69u2+55ZZbXAQ3tjF2rLcnJ43nmrPMgkxxH7lhSJgOibZGn4Jy2FD9lEeFaA6srXBO3pYAACAASURBVPZrNU8sV0js32eXA6NjG2N7kSNgnU8h4S+bbealQa6p31uVSH5DxFDc+6TrzZvSDi7noRqkj0LH9MZ7V2jE+P35ctwZ32Hv+BxJaaJXOKQtbp/ZPlCsz/6N/XuLOH91cxtCN5htUW/fXnSYKie2TuV0ster1HkpgBtFI0LC+5ttJoofckJZZuHZNxeWWeOUOnBuZG5Bxm5sMHa+YrCWVZDLa9fr0yGNTzBnmVUVLPsHHhuMfZFEcO9sbpDR/Ua5MeZ6GJexiMtpA1LgM5y7XQsz4k2s8VJYhMUGYm5Os1J1x2LXQkmT455Hfu+l1IgzbzJMcBRCrx+M3S6+Quh/b17/4mP/ug9Kiq5yZLEQ4s/JE22fLgSuZsBaSMFjHmmDwzIPSoT+trp/dc5OWl0D1k45dm94Pl65Yu2qan9nte/VZqA2A2/dDNQA27durt/SnpRWPjZ+8HPLjy3EztFXrbi5oIdGpQPt39TfJil5yn1hCP3CbItiwxYotvvBuhIrp7a3tmcBi4n+E/Kbja2vn7SMl1VUlV1sILF47HIiAdvHchxZWAy0yoCHKcjPwKMk0MLd6zO2MbY/OYLFV4MwHRdtjbrVZPkBiZv1g+2/8ZiVWii0eNwZ31kTBhDTQMLnmm0mkiGTDlUlCEACq9kzheijCiTuMSPR86vtIBbv80mk8WfNiAmfk4qj/7X+eU7IeQisUn8lJ/4uIZfN2kjEV5gRE/0Fithg78dJXH9QSyPnQEcLvUiO63e4Jwv9sr0tCpA0cKgqRBQS7OmyB3dA9WFssO97yqOYhOlYTeh6IVqAyr5oJAp55Koixy+ECFWNSzVhyKzMIOHTzDbT7wsduA9fNWMWrPbYwfBdbo9EK67UViA4EmCetFXJTcY555yzU2Nj4w/BgCw18CNPOkJefu7fPP/gebQl9Mpv+l/9C4oisp5FRsMUOnP+xTS1eToNjWx9uXXabDD0LK9NEeKH//m7Jw/Y9RBskOgnT3ydBt58CXuqPzrJrcu7T18XiM2Xn+BLA5cuy6JaUDCRSHQwMxIlUyALFw6Hv6D6QALT9bbyMxICX1zfgbZtn6HYhu5fgyQSbdv+kIh8033GMJ+m67p7jym5aSRYkNipuprfJ/X8rzQb5aBwOJyzQYHUYSgUgtQwfE0rkhq2bfsP3nUB89kwDEj7VRyJRAIyvwCm4VV6u2EYJ3uN2LYNfzcUiAw7jrPAk4kO2onfz833nZsNw4BsYdVhWRbehzkSgH4/r2obLuRrxsxf1HXdKwKoqmkfg9q7Nyu61oU6Tct+rwQDDMn/T3ziE7eMjIwgyTOBFZNmc39yzZo1gYpEyp1cV1cXPKaxNsj3X4NP/fKenp5nyrVR+7w2A7UZqM3Af3IGOjs7T2FmT9rf7aq+vp5OOeWUNYsXL0bRCQpOm7Zs2XLHtddeC0ZHTrELQLw33njjuHXrgq2XvHPZtm3bvqFQCOttvEt/pes6xpG2Fpd627ax/lmUD+iVmgefBy6YkLAPACg4IaDeoNqH7OKjyhLAlXDOk+F/fnh4eH4hsEuxX7FvgQEH1inzDMPYkN9ZIpGYw8yYv6mwODAMI1DRs89iYLOSKsY7o2T4iqdKnv/WrVun1dfXYz0O0H1CcZ1iv3o+h59hZhTjAbSGHcdBlQCe+QPesmXLTvX19X9VFhywuzjeUyDxSwzDSiQcDkMpKnB44CozD6VSKTBr+yzLup6IsGfdpmna/vmSz6UazytGW2UYhstUtCwL1xAWCxW3WWRt4klvp3DfMnPIcRwUZrKmacuam5sDKURhbhsbGx9NFxF6bNDXFdj7WuBJVAcmk8kscxyy2sxspPcLKHa7zzAMV5loMuFTD0Iz96etPo7FffCF2z/QMqLVeXYo+V3AtmPVVSt7sgCdd0CedLj3Z+SUlhiG8URsMPZeEkFhYSY/KvxDs80sKF2e3ynuIRH51C9/9UvaLborzWqbRUNvDtG6m29z/1sgHhsdHT308i9fMmN8vA5qRTuRyBlmWweesRMiFo99Rtk3DTssR0JtzQ8EQdK3ZWzbknIWUbn7bP6RGTHPLnaNnt3w7M7j2hhA+D0Aura3RleUA4PRlgtwZrzBwfq7X4hv5YykuksSaG9rr1hJKsh9BJCYhR9F/mj78fx1M2JmnxG5ktK8KUTji8HQLNa+Io64z0EFiKOoo6zvemwg9m1igcJUIHU85JVSdamn0pZvuxDzBWarmfFN9YViaT7gWWY5KVlQTGVO5cxwDULsaMtKKcjltZvtsRzzOsg1ce+HeO95QowiCIs0PoQcVwZ5EQk9ZLZFXa/7cpEnBf6G48jByNuuH3j6MIcZ8siaQ3LiZIktT8WfMuoohHt+X2LawqwtBihcbnylPvfn9zLH8SYO8dxb//bVVs1hFLkVIlb5bmG5zxkbOx22Xd4fM4UU9IgCa7eGUqkl++4y99lC41DPS5CqsNfMhhBdd/XKnqLKAZM559p3azNQm4EdNwM1wHbHzeVb1tK1d3ReRMyoWtxdhJ5gkp9fdeLaG70BXHt3Vwc5LrMWSfH8eI7FWX7liTcXXZxUciKuJ2j9FGzY9q/UM8AnoSxMcmZ7pOPn/r5z/CdYHqTXtaNN0wwEjJQ7h77BvuUs5HofMcvy9taOgv6J/Rn/AjCAGir1zfV74wrTVdHW6HXFxtUf7/uJEMHncViEDmVim1iwGWmplLFc6txz5KWFriXmtyuv0cfMSBRJj6oitp1FjLrAe9oj5nFBFvX5nfVv6N9DNAcLpZ2Z6QvtrVFX/ir2Smw61Quq3GeDZW1GOuBRGij6B3vfKcK/8LN1Y/EY2LtIwj+TdIbnVyIH7C7mJAQPjgMgpUyatmKy1Yd98b7rmAjAkAMmtSZ8jluVWYb5XW4C3CrS6fJ75RcySA4vEk1+xkQHwo+qWoA+Nhj7GIl82Vt8QyqnL97XxURrsMBtcEb32btt3qZy4/N/7sqBj9Tj2gMERwg72uHFNhkXXHDBAY7jQNIM0ltFY5c9dqFTz8vg8UL0xKbWTUv+8qvbpo7Xj95ExKfqDWF697wPuzLHG4deo5///X9pNJW8/qqVa5FocSORSBzFzO4z4r5n19HTr7n1Dl7ccdXKnpPKnatK3GHBDB+ZzT5Q+gLDMCZszMq1l0wmd3ccB+AnKtmzUruWZWEOUUl5v2EY8KeuOhTo6PeUucUwjHNLNZhIJMAi9RipWf81JEoaGhr+phJw/cPDwwdWU81vWZYnIzsYCoUOampqmiAv5fOtrUgiLpFI/IyZXb8gSDbrun5WNZM3PDy8dyqVcpMV+cwb/71ERBWzqi3LQrEBgGBfQqJ68Ns7Px+InD3lagsJ/HOmxpuTEBeRP4fDYU/CuJopBlP7VMUw9r7/sq7r+zFz1R67tm0vEXHfu4isD25XV5eXeM0f64/S8shFk12VnNiqVat21TQNVeyQTvQH/LZW9PT0AJioRW0GajNQm4G3fAa6uroAvnjS/m7/mqbR4Ycffu3JJ5/841QqBUB1J8uyHrzyyitnKdAmO06AtSMjIyfccsstObYF5U5E2ROguHgXBZoCqHL3gT51hSd1XV8cxJ/etu0vSoblU9bqIJFIfA2FOyAMp9eaHS0tLS6LCUCxZVn3Kxn+1yFvWshuQQG+UCIByJQFB/PP2c9QZOYv67oeiMFmWdYVyk4DxYWHGIZR1v9vaGgIfptQOwHiDeWTgswpBYZjneEqohiGAYZz1m/Ysiwwgzx2403pcYMVjPXSv0VkUX4RXbnr7P9crZU9takcuwsA5Y2NjY8rduR9CsArC5547VuWdV46OQ7gYFTTtCObm5sf8nkQpxzHOboSaWXffKKgO7tm8LXpOI5zVCVtFportRbHxgPrPuR/wNzFnnh6IeZzsfkWkQbbtsHO8/b7WC8dbBhGWX3O/DYVAxq/e2gW4d6DDPfStMz007quH+Qveq3k+nvHqrlFIRvUg55pbm5egDa7bz2tgZun/Z6JDi7Q7rMcohOuPL5ngs2GiIRt20ZuDPsjFE3gHsZa3/VFVrZXP/DahN9qNBJFXqZsePYkjjg0YA+8OeaMTt22dZsL1oJhWyLu/fA1q+FtvJBI1piRDgB8E6J/oPdSYYblj1vQ7RX/+6ytXiGNF5mzzHipzp7b/NyU0fHRv1EGrL/DjESL7l1Vfg/zhXvlsSlj2w4rBwajbzfPxCmso8HefpgIxfLikjGY5aL21g6w23d4KO9V7DU81jh6/JMZMSFHnI1YvPdHRPxe5CrgfVpOYSw22PsnJb/71Dillnpys6VOwCdrDO+5UzpaO0rK2qKtWDx2L5Fgz15UUa0/3ndnhqXJb5LQUrPNLOhx6ubMGuQpVyKb+HIzYpZUXorF+8BIRrFqNoTo+mgkms2DVHvBVA7OPX+HZbkmsK1i5BH+XefUzw8qXeyTU95GGh8GuzXl24y99hQR+mS0LTrpIlqfLRmxox1WqVVa/jzF4r2fxTXw/51JO9Cz/nNli+vHkI/G3r5U/MvR5LjuE9b+UxVE4B3p3usgYpSzy/vM7ataU5qG57z73PNChFddfeKaonLo1V732vdqM1CbgR03AzXAdsfN5X+8pe5fXjBLq3O+T+zKOOUEE61LhUffpw3V70nMWIwrv9ecw5510gvc7pU9ZeWSgpxMxhO0/3dqgVGRZ0CORyXzx81WM0dmKTYYu5pEINeE5emjSWfkyEpAtVLjjw3E2okFm4wwC32ivS3qLoLzQ3l2YLPQhCrL9kj7+4OCkGAHNw82AZzBC7jkoni7TIikHKbjheT5kGhY7M4iplvM1mhJgCTItcIx7kJ9bARgzt6oEnSYHmBx/TMHGmR0bqUAm9evj0UMWY9+0nixOcssuUMpNGY1PiRm9iLiX7W3tqsq+ltD/Rv3+4O7YGZ+dsromwcE2TSgj/54/xIhB0mHBo+t2x/v/ZQQX+964LIzv6O1I7B/YqbCrx3Jjoz0GcvZZmtHVXKp2fkb7L2AhDMbGOFzhaSVmbC4Lsn8LnfdM7/PGDb1qMq2mDTMxXshSYRK3PqhxkWlvEyKta/AeRRXpIh4uRkx//D04NNvD4kGuSN4fZwYjURdWbyg4QLLM1wZ5O1FA8zdZqvpSYzlNLVq1aolmqZBajbfY3JClyvefQLt2e5iwJvr6sbn7rPz/tkq8ht/f9W5K+ec0zNdb617wx6knz7+DRoez1p/9TI7Z3z8yG+CBQk29hQh+f4Nf/goWHA5lePM8tPU47ucVcoPxMcKzY6RmT+s67rLRK0kFPMBz5f98HxJJ+rcTbdPzval8fHx+VOnToVHblUB2TAts7h3Kz+RtAuHwzkb3/yGLctCEYQrlSwiV4TD4SwL3rbt3yv2BRKcC5ubm0FRrih8Mn5bReTQcDic9SPyGkokEp5P6lZN0w4I2o9lWfDZWo12SskblhuwYjgjsYYkFpKN8KZ1b6rh4eE9Hcd5UkTgtxWYReP16fdz843jKV3X4aWcZYSXG2P+54lEYoLMZfqYbsMwCv7+grbvB6593xlwHGd/L/kdtC3/cUruOqdqQkSODofDrmRmNaGS5njvguE0Aejv6uoCQxrMi3zp4odSqdRJ3/nOd6r+rXnjXb169ZTh4eHb0x6HE35nInLm2rVr4Q9Zi9oM1GagNgNv2Qx0dnYCfHGl/b1OmZnmzJnz6XPOOQfyyC5wNzIy8tQVV1wBgApsUn88NDo6enSlYK3y/8QzGayQ58fGxhZ5UsK2bV8sIvDRRWHgXMMwispZegOxLAt+4Sj4KqtqYts2vE1REOiki/WWpoFBJIXd8BV2lQS7fEzeccWAnFB0k8dQ/F/DMNw1SLmwbftMEQGDECDjMS0tLWBaloyhoaGopmk4DwMMRI8JWuhL3nq1kJRvHkNzHTO/AIUXItoaCoUWTNaTPm0bAvbdMSLyz7GxscWe3QX2NMqv/jDgQrquL6xk3aNAVOyJECiWu8MPhFa6HrcsC/e5Z9+yzjCM09Hw0NBQu6Zp2Gs3ozggHA6juLXqUGtxKMZg7+EqqaSVQLBXRvHnLw3DCKQQhfmzbdvbE7o/AxSDGYZRMdvxzTffnB4KhR5VwPl6IgJQBmuKuIgcUMwPOugk5N2rg8w8X9f117rv7NI1IqyDcsClTLtykxMe+0j3solFIcqzGs8wsOUxXvwGIN18ZxqsPjE20Hs6MWdJA8iRtEeiBfqYeAa2bbv2JJDAHUzGU8OpYYD3g+u+c9utG17eUPL3fOixh9ABB+E24l49qS8q5FvrYyfmWE31D/ZeKMIga9gaOUv8/qzF5tkHPv5VTxqHF+rP+24s3gc7LuQPXqpz6hcGAdaeij81q45CWJvvCTsjjeRDjmhYl+tM9NX2SBSKbjs8UEhfT6FHIAudbZzpVRrluX5fWh/r1dIc57D9Zs8pqTSYBXeVlZY/f1B0jgdi5xBLxjagCFM2/7tZz12hfyZl+IBC+U5vLJD9ZeHDzTazoDIE2vauc5D7OBaP/VARN3zDkh+bkY6qCpb95+ZX9EN+izWnWd2zRBofANA1yM0Qi/d+V4G8FgkfgXNXzGc8Z+G3OynbsO33fOw7RJKxaWI+y2w1fxxkfMWO6Y/3XSJEkKzfHiwXmq0dYBjnxHV3dt0i2+19ijW5tW2n/7nooL1Xok3INaOA49RoaxRrlbLRfXfnO7QU/43Y3edmQ4iPunrlmsAWc2U7qh1Qm4HaDOzQGagBtjt0Ov+zjV17ZxcWmZCaKRZgGgGoLQTWxpy06f2OAmsxgNhA7EZiubBSz4D+eH9UyJVKMZjpW+2t0RyPE59PKTRpnhaNl1YDABaaJPWCx8YHyfSiL3jlI4HqJT3jmxsFeBi4ite3AOqfMrZtQTGAMeYD64ToPSlK/V5JcexWifRKkDsvFo/9kUgOw5ySaJcLO3e7C7+MnG+gRVN+P34WsVutOC5zi8mzlBqjC3BvbLw/U8Uoj9Jm7TCPTR2L936DiFcDYE1xat6c1jkTGHWF2nblQkT+lvEckWvMto5uxZh2vTSZtWP8fskB53D7wrZCr+ZC7fcN9p3CQq4PJYtcRhr9Q4Rd2exSzO+AY70ZPrJENA5g1WGnTsu0nWBHi7bPbn85SDv+YzKFFuJWPHsexS4wvLHvMRKeR8TfNSMm+gwcecBy5nssD7bPigLoQkIhJy644IKo4zhIkuxUrpO23dvo9FWwCSVxRI7oaOtAtbAbqtoaSa6FiZFt1o8e+4phjebaS9WHGoY7l161pbnOQKLEBXG6HziniRMNqO7OkakWkS9cfeJalxGeH4lE4uNpqTBIcmfDq+oudw6FPrcsC4k/VLL/VQGCw5ZlXZgu8nCVFlTCpKrftNefZVnYdIOJjchJlhYaUzKZPMRxHFeSDZ5a4XA4uzG3LAtexm7hCTMfpOu6x2IMfPqWZV0ETyzVxoH+BKrXiH8MKhEVyB81kUhcBvlo1c7Ttm0fXI2cH6SYNU17xGMRj46OLvUlG8PJZPJxJUP3K8Mw3hX45DNgPKpiMW9IMnnxqogsmAybxccE8d+bVbOLvUYUMwrv+RwPw3ShxSFgtVRy7v5jlaw2kiz+339VXsi+ex1ziyIuFCcUlQc8//zz20UEleieCoDXxAvMfNyaNWsmJZvlNdbZ2fkTZp7A7NiRMszVzn/te7UZqM3A/39m4Pzzz58LRQRX7ccXu+666+Uf/OAHb2xubv4r2LSjo6P/+tSnPvXG+Pj4grzZwXP1iJ6enmwlXJDZU+xUsD+PwjPZz2JV/qVYywFMPTiIZ7mSVgUgA2ZpTjFZ/niUBDPeMbqIfCIcDmeLei3LghIO1JJKgl2WZeEY106BmU/XdR3r/JywbXu3dKERCu92g7+7ruuBpFcTicQxzAyQLcTM79F1/afl5lStH1CA11qOxetj7ro+qf6iN8V+RRHsIrCmUTCogPOS8srlxudbN3jvvleUTG1WPtpXVId39AFB/VrRtrpnkJBu8MBqPxAKVRhd1wOrZSiFG9e+BfPQ3Ny8nJnHVTGll2PIgrhBzz//OMV09oq/H9Z1/TDbtuHXe65inc73CgLL9eGTz3YPTbO+P6brOqw5Kgq1d8KYAI5BrQ12TSjuS4rIknA4jOLdqkPNLcAoABKWiByI4szrf33RbhIah3VUNK/xcSHuunrlmhxvbf8xtm0/ICIohHuamTeln2nwV35B1/X9+wf7jyByfqlsr9z9Z1BFt6GhocM1TbtPROoGk3EaTkFAgDeRRsirPN/Z2Tlh7+eNa4+996CTzz6JxsfG6a6f3d39qUs/NaFAsn+w/2QRV0lK81tj9Q/2Hi3CIEwIMx1XTCXOPwexeOxnRAIFoZfrnPoFpQDYWDzm5Q9KSq3621cqWVjbmyT0T0eTQ1n4CVfil+Q3ZqRjgrVI1TeJ74t55BHvkzFOaUv8Prk+265hJm2Zx3AsNgYPRK0kx9k72HuMJgS/3hCVKDr396lATczbmOPIAYUYvznyyiLL/bmM/PHHBnq/TMzw2H2BNN6/VP7U166/mT9sbN20fLL2c72DvXtqwgBUd4JSIDn0O2LYmnGISd6dr6pY/DrEvkYkULrISoH7LfOg7mi3Dh+0gBeMTeZ+8rPYSehasy0Kn/eqoy/edyYTAfDNYi3M9P321mjWiz2/8Wvv6Pw4ZXIRWrGONdZk3tuO4j123hdg7ceirdGKnuHX33nBIidDZMkW4IHQoJE299Mrb6pYFr/qCap9sTYDtRkIPAM1wDbwVP3fHnjtnV0+f9DKxgKALlWfWtZ97OQZIF7PsXhsNZGAkSSVeAY8s+mZ2anUuLtpxEavvdU82Q/KxDbGDiZH4Nta51ZBjvHB/uq4ys4892jFekXbS0u94DMSG2C4ylQsMiv1zc1WVJUBMP1gHTxZQ6HQ/6ZS464nCxP9UTbz8h0lAe2rTouzo50hmgMG5BQiPsmMmEhAVxzPPfdc42jLCBI5kPJJCfNh0dYoNnEVh38jkRpxDpizx5wtaMQnm+2I0FHRtiiuX9nI9V3hn5sR890Z3xZ62r2uARfS/o76B/s+L0LKc5G/Y0bMVWUHUuKAzMKelcQcf91xnDWaxmAqGKWY30H6jMVjnyQSPDOEhM+oqx97xPPIqYYBiz79hRZ+6Zn+eN+n4YNBRK+MU2q/IHJB/nPwbQy9P2+gMe4o9LtftWrVIZqmQVqnkDf3hKl5/8Xvo51m7IQ9rQvYewcg6WRZ1r1p1gi8U+JpKdIlX7z/4kuZCAyMbKyMnkPvmDWXRlMj4+sHH1100N7Hu5Jzn7+va+roMOFezGWSiJxx1Ylrc/yHVHItx7taRC4Ph8MlJYqKXWfLsrB5B/vjuVQqtQQsWpWMwm8RSZhACbxS91EewDqEpF1TU9PzJcY0L80K/KNijubIJicSiUvhV6rGdqau6xWzBP0yy2nJ2uXhcNgtuvBHIpGIMDNAaiQkv6Lr+seD/FYSicTZzOzJoL2i5PxKyooVanfTpk0tafAcSWSwHl5U3rrZdtLSwPitHw8ZO13XlwRNsqEvMFoaGhpwff2JKlslsqpOjqlkU84zdTLsYm9e1FxgvPB83sTMTbg3KpHuKzTHSIbW1dWB1fEO3+fx0dHR/TxgPMg19x+j5hbvLXguIhYahoEkQ8FQvtlIUuf7LuGddeKOki7u6urCpv2yAoNY09PTU1A2r9Jzrx1fm4HaDNRmoNgMrFq1CnshJJJz7HXC4XD3DTfccA3WUGnJS0g4br388sufGh4eBvPRH4/V1dUdceONN1asuGNZFiT6wHTJAQIVIxVg6jQROSccDn+/3BUcGhpapmmax0D9tmEYKP4qGMrjEs9/+O/elfa1zLLs/DL8pZiTnjwqOih2nJKTxTvy/2HvzQPkKMr+8ad69uyeDRBIdjYcgoKS6dmE3AchISCXJNwBEQ/A7C7gBSivviLJElRUEMWDsLNcrweggCBBRRAjvFxyiGRnNtxXQnY3IedO9+zuzHR951NTPenpnaNnNvr9/vzN84+S7a6urq7prnqez/GR9PfsTlVVoX5TMuANK4u8WSnXUifJ7zEK51BkuVfTNIFizBeSLXgv/iaL4Tl7OsMwsHdcAglcFGoZY/b4L00DGoW6SqXhkKve5vP55jU0NLxmt2UYRgesP2S/wHjOUdgodk3J1sTeGuoYV2uaJvYChmHg38C4fErTtHzyunmbBTAP7FI5R/4pvY2FwkksFntcSmWXZcdR5Hn8Os00/hTWlIlEYkZtbe0nJTBzl8/nw7rck0KUQ3nGvlSXpmllryNkwR6FbwBWsb6FXYRtyTXmOSC9i2Gdcpj8/Yj1/rcfXD7XYgoYn7CAccZWYtbpK5bcIvY/+cIwDMxngO5f4ZwDtIFCTNyyrNnvxd87gCyOOY2ck7DNGbKGFnpRdDMMA+CUJzjxxs3mAMVTwo1jW8qyjpwyacordl/a29uzzH773/zjNPr0Fz5N9Y319Kff/olei7yOd8XR3d3dKKSIkABzSKXWMOKXBgOtN+LfpQysyBUQZxfqLXrBQnW2rb7IKs7oKgDriQnp5IL7uUh/5DJGhCLQCHF2VDEmp93+C5teUBuVBux/oConcgE1BI9h3gqm7biRwQVeldHKfX9E+yI/JEY5zF1bUS17//09X+HEoMiQZEw5qRRY35GfI685zkhfZBZjGR93r+p48K21alKQNW4u9CyjfZGriRF8RoVlVjGP1p6BnjMUYQFGZsqyZjjnoXtcd6vNOf/CI0my5pabx3G3Le8Lud6DiNivmI/9F0/xl4XfKmPX6c16vr3NqEcfHYiuQP4Gz81i/OTW5lax989a5jHaWJOqneaF/V1sXvX09yxRiCEXyogyOcNy56Hz+JzCvf0HTi/FA0NzShWWr36o/WTGhYqAW80pp0sH7vvRFy+Y/zU3QM5Tt69+qH0Z45STq+LEn1u5tHuOuF/zPAAAIABJREFUpwaqB1VHoDoC/9YRqBZs/63DXdnFvv1Q23yLM1chjN9rJX1X+Gqs+znREUVa7qllvkX/vWS1KIDtidiN7AMCiH1TD+hZ2cti7Qv03Ujds8I7g9OTtI0d6yxIvvL+yx9L+XxYhALJ/XodHzmyUpnefP3Isl6LfOAzvgBAPGNR4R1lmV0UOlCPxQqYPX09RysZT0wwFW/WW/SLe/sjT/HMJujluDU038uGwcvztBffkk17PFn0CyJ+yFj9KRx+EljhtAUDIfgClR3Rvp5Ogb5zbSTk4hfzvhbs02BLaw5DsdCFhO9KXdOTgvHJ+BPxicMfpz6qbVQanxWbB2J/CDYHl3qVt8Z1ciWJ6OFgQD+5HMa1u6/OhT0juis5bH3B16CsE34jnO7TW0JnlT2Q8gRHkRtI4SviE4dvbBhoeIYJ3x52ox7QLy237UyxmwvEs5MVv75/XatFQjZXYaQcWQqx6r5uDqIx88dRqFj7nPb2djDx88kHQwoPElQ5G/kFxx9JMxbMwNz82+Rm/Rj7eQMJbZomNsFgbmzx+XxHNjQ0CGbcqjXtuEfhIzLroGNo4aFLiXOLfvvSTbRxx5vbOLHzVy7tEnLPnWva91OIkDQSiQUZcSI2b8XSLiDsIYH74VQqhfFxys9kE0blPgcHQn5AUZTZjY2N78nEH643gXN+o9/vL/v5OvthmuaX0Y78t5T0+comEdx9ljK9GId9keBUVRUgHOF1lvbTRWJPboIqk9h1sEmYZKqMkv6RUm9ILIMR/IyqqgvBdig1vk7/MXjMJZPJWePGjXu11Hnuv7uSWJtlsjGrBGCa5vc5GPRE2xljU1VVBXvEU7j83Oxz4L934lgkgGOx2FTGGJ5bVlYcCa14PD6nEm9h580YhoHkGRKgWyWbAcogf0gXQjEfKgrJNEEyBAlWZ0DSzxOTusBzE2wh/K0QEypfh4uwYD/T1dU1Jpl8+3ptbW2XMMYEq9wVeH+dVS5rraKBr55UHYHqCPz/bgQuvPDCSTU1NbZHafb+6+vrb/jpT3/6Vds/Ns1WHVm5cuWzg4ODbk9yKELNC4fD8OAuKxzFpRwWa1rFpNE0TazRQpzzn/j9frBuioZLWvVBVVVPL7R2h6RpuiCKhDDWhoJ9xxgTxWZZnMEaA9YvBRUdHLK7YMj8XNO0HAUptOWSk31AVdWznP6whW5IrrWEV3AplqzdhvQsRYEN3+PnVFU9yvYAdl/HeY9pQOB5fr8fksvZcEg8vweFGM65KOzuIa97FA9hDQMg2ny/3y/W0Ih4PL7Isizcgy9fv4pNAJfX7q2apgmgreNeNiQSiam21Hap+STXY1g3AayZ49drGAYKl1C68SzTXex6sVjsq3jOqANbljXH5/MBpID1isI5P97r+i8Wi30aDG7Htf4ivX+znsSl7tv+u2EYyFvg97GNMdbOOUfBXmOMXaqqqr1v8NpcznFO9racVwKQcfWatvMYMaj0gB3tjCGylPkrTr25oHezwyZmA/yoOefCS5Mxdubbu97eQcSxlrLbXd9QNzTvI+Nnlnxnyb3dc0R8383xzWTCSofRDoVbC/NJE7e1tbUxxroy4l6Mzmk7m5r3b6bICxF67MGsmvm2mpqaI2666aYN0s4JYEqw4L6nB0LCAzO6ORogzp9HroAT/TgUCF1WarB7+3vO4cRQAEowUhYW26dH+6On2H6zROw0L4B+WBqxffmfeVrFD37fKWbN83HcK8M8KcnmLdX/Yn+P9kUvIMYxN7LhVu6TTEe8yzhntKyUfGzPpp6ZisLEu95r7inaF9WJcZyzt1d1POxb1w9EH8uMG/uVHtBHMfydKnxOhnW+MVm3ad3hPkURyhClfHOjTtnm3Y1tshif3trcOjCWZwJ56hru+19i4h3512Bz7/G9/cHn5X8/pgdCmBclw3HvFmd0tv3cHP7AY7INszuA580U9gQT/uD82Xjz8MJSRdVinc8p3O+elVuYj00NTgiWtG7AKZ1r2g9XiLAWgRpk4eD0O6tp5Lx8MvClBvjqNe3XMyIwsbPBiVavXBouCGgr1Wb179URqI7Av2YEqgXbf8247tFWV61pRzEBaF8RnOjplUvDkMOkVQ8tn0FceKWMCkb0jxrm+/ieLNbKAg1QqfD/8OwZkONRydirPsU36/AJhw/anZbMWzs5sIH5lDleP2xeBttZtOQWn5FPcqTn/Z4DFR/DZrilHJSlfX1pAo+NQ1HUY2QgMpVxUehRUZwLBvRl6weiD/IMavktJembPfmAyVu93FepYyRqTPqJslOJOIo5i4nTn/WW0Cgv5FLt2X+PDvR8jbiUeOVstd6iV/SBd2wkRhgpi+yNRO+W3pbdaDy6R28OCW+gUpGRxomsIWJgsr1SV1s/57B9D9vV2xe5jzOCBGlJiRj3NeQGBr4/SMA8p8a1RcV8X0r1cfTCvve06EDwfxnRPDC/g4GQKBhWEk5vaHvTYktKY05vad4yt1yZG4mUxO8CMqBZVvzbb7/dYKrmPwUAg/i1eqD1m+X02eGFm/0OcU5fDLWERhUo2tvbgawHwt4df0ozSl/jXMjlZGPipIk7zr3ok3tzovd9Sd9U+/ckZfaQZIIf5U7LsuY1NTUhsSii84/LD1BSyssH7XPY+LOOuBibelr7+gP0jw059cqfWf6RK7BA7rz/ooOVGgsFWacM/XsW0YyVS7qGHBK4ov000/B7qqqKjXe54WCqGpZlzW1qaopwzutN08T7GBujJ6U8ctlJGLsvkomChAwK4EjEXej3+wuit53JMDBspSzcCM6NxWJTGGNgITSmPeju0zStbBCCZJMI7zzO+QV+vx/Sa6PCMIzvEhHGdWvaS0r3IhHs8h8r6DFX6jlJAAAKhvA13mFZ1oKmpiYgpkVIKUYgWVNp9uoiVVU9qxDI+Sr83Jz98MosKtR3V5HdPqygFHCpMXD+PT2utu8VpOwelNK+Ocnvctqzj3X5BkKGD4zYiiUH5diCESS+g5DEVlU1r6R5of52dHR8F2z5PH/vDIfDY/L/tdvs6OhYKlkh+B054/n6+vqP//SnP83Vca9kcKvnVEegOgLVEZAjcOGFFzbJYu3HnIPCGAt3dXV1xGKxr2MtgyXCtdde+8TmzZvdzNrXE4nEkbfffjsKV2WFaZqnO4oql6uqmvV/MwwD63Cs3TytdVzSqjjn2ELFSnTSMAy8s8FkiqVSKYC3BEtO+tJjb7cfCmaapqGdUessl+zuPaqqnuMGhkoGL4BHkJNF4ewkL+Ay51orbatwl9/vB+uyaMgC9ANQfkh/h18dHh6eW0iJwnmPaZDsdzRNE3LOdhiG8e10wedKrLHSDLrPowAoFVWu0jQNf6s4bA9Q6cd7XFNTU9a6ZGho6LBUKoUcx7h0AeVaTdM87zNcXrvZYr1pmpdxzsEgBMtyZlNTU6+XzktgINZ6WDPk+PUahoFCMKSKIct5pKZpyGdUHHItDu9PSHifpChKL+dgqIm9hucxd4ISZWeg8DKvHO9fxxywVWJ2cs7PluzqAArtxVjrXgbBNbY45drrrrvuW8qM968jYvl8T1NMYUuuOrkLsul5IxaLgQGOveEWy7Lg39wjgb0/e8d45zdkcex1pCwoe7uOD8/xQhIYHBycKD2KD9wytJmMhAEjySGFpWYX85Fta2v7JKS3F554lA++tdu2bKO7Vt9NyWQOtjTyua9+7sK999oLVVy/k6kJMPpg7bhn4dPqtSjYu6l3IVcszKPaUjK00b7obGJC/r7OqaJV7Plx/lvf+oHgAzJ/tYM4W8AUfgXn9DkvbF4vc6PQMev71i2yhLc6E/tVEZyeDAZ6j2bsbPF+zpUozu8d6mz/5Y0vH1BT4xPveiJ+ux5ozfiZFgmZO8Q7amI56nhZsgLR+rrB+mmHHXbYsPMyTkldJ8M6X1fe3PbCXkMjDchFfLiUV7BkD2NP6pTd9Sx9XWo+9A4EUWg8hji9lGSpo2qoBr6wkOJ+q6FuaLoXQESOnDBnF+gtutj7O5iwnDF+ohcp8GL9zX3e9EZq2JptK/yVeu75/r5+y/qPWqmUAFU5/p7A78ILU93Z5nd/94V9E7WJB932W3mu+6LPsk6+8tRbyiq0d3Z2Kmz6prWMUS7YjrHPrFiyZ0DHlYxh9ZzqCFRHYPQIVAu2/4/PilVrRrPKLMua2nnqLeuufejifRI8hcWV7r4NFGtTyZFjO0+/Y8eeusWegZ5mhTNsGJrL8QzAprF3ICo2jWn06YDPVzP98AmHZ31pXtnySlPKSj2fKfxQn49SRx4emIqE7B6JSF9kMWMkNj6FpE0yXqz1fwfzFBLS9XVDC70sKuwOSm9cLJYOLrZYWjew7sM+rgAhvi8WdgPNW46buHlCN3GCp8FmK8VnVuIBm2+gegZ6pjDOnhWoMcavYJxN4kRAY/aSwuZU6gvsGE8s9p4KNvcushfH5TywnI0E42cEm1uRjCHBkK0dh4I2mOP/rBusn+teyBa6TrQ/AgRrO+ZZTU1yxsf2O+L9yEDkcsbph14kYtztOjcwKPaO1CdmTttnWsW/KdfC/mm+lS2mfTkKYki+9NdYta2VSrtEN0enkSU2Wxoxuic4UT8nOhBdwjIMxx01NckQxqOcZ5SDlHSx4qP90RuJ+JeJWM/m5s3TyykEu6TPRZcYp98FW0JnOvv3hS98Yd+0J9pD8EXK0+/rGGPrOOdO5DjVN9Rvv+Dy8/epb6gnxbJmTp40BYhTEaZp/gJsALAp04m3xWm5u+zf7GN+92L4vMWHnfWrOl89vTLwD/pDNKd5+7AeZvmWXXXq6leveXD5MZwpKCpmg3N64mvH/gjzBO88O8pKNjnbM03zk0jS4d+cksCGYQDdDt+zd5PJ5HTII5fzfJ3HQmoQCSGZhEMB6zpVVQvKFu3atWs/RVGekvK0z8tisfCpk8k/bGAhff+0pmkCYFROSAYoEMuQBbpS0zQUZUdFLBY7kTEGlDzG5uN+vz/nWeQ7Z2ho6NBUZlMlpB5RVKxEqhnnxmKxu9LMVMgnGYyxY9MJWLQrwjAMyCPbc+xiTdOEpJ/XcEpTO84ZlUz12p58NvDNE8Akx3l4bouKSQF7uYZhGGDA24yi78gEr5CeA8DASxv5jnEk0vFnoOmRRNmeLmRO9lKcL9AmFCFsv+0c6cty+tnW1nYhChk2yMFxLhgNnw2Hw2PyVUJ7HR0dM9Py15BVz5EmxW9rZGTk2DvuuAPGadWojkB1BKojMKYRWLZsWd0+++xjMzKzbWH90d3dfZ5hGPAhFKoZN9100zOvv/667XNvHwv1iDnhcNgTk8TZWdM050oGIRhvYU3TsiA9wzCukvKrG5LJ5BGl1jpSttYGGkYA/irmSy/vC+BW5EWyqg2cc800TRTfJsOGYnh4eGY+BQoweX0+39NYPzk9TZ33J70/UYycwTl/QtM0+J6WfHdLmdi/y7XWI2nP3k94YeSapnkdbAiwH4JVg6Zp2X23q1/Ze8wHrjMMw5Z0hewvpJuxz8LaLstYrXTSSQUVFALhx7tMVdWsgor0gxX7aqnegsIzWNclw8XWzBbrHYVQ7F9P1TTNsyWQQ+EmR6bbNM0j5bwFA/gzfr9/TAobElCHOYci9ZUALZimifU0QGoPapp2askByKw/AeTM7AkzMcA5n1rumgk5HMMwsM5F0cVUVXU/0zQBxgTo4FFN03IAhV765j7G5a97/3V/uOKzSmMSOYH8bLwSRQXDMCB7DOlrAcxVFAXrRuwj//HO4DuXEHEURG11mT4rxed4yb1IeXFhXbUlvpmMpEGMmMUsZfbkSZNH7Sfd93nbb267Yc6i2ZfBt/bXN91JO7bmphNg4fOpi88dqa2rrZOAfhTGLTwDG9iPHFVTYtfcUhLDkkSQATswtlJv1iFfnTdy/EbJm+WT7NOvOdG5GWY8Hc0YWLUce7UcEH4lc6LYOTn3tvvAPkqwkG2n1DPQM1/hKOhSg9sWKV/bIt9BQuVvMhF7PNgcPbZUbksC2pHT+3A56nhSZQ9zME4Km+qWqM4UJumBTDGafVcP6ADL5I0MUSGKIumx7oK1+4Qcdb/df/QsfV3qOWaVDIneU5K+6ama1Gchrw2Fv5pUatrh+08tqWDlvPccKXBHTpMRXRYMhCBxXXG8vvX1cSOJYbzHJgNcwFLKtOCk4LuVNugmHmXZsYxdpDfr+GaWHc9ufPaA6NtPvPL+jjfsd3ihNt63Uuz4ztO6PIGP7EY6H/78eCXhA5BlkqPhIeaj0FWfCHuS2y/7pqonVEegOgJlj0C1YFv2kP37Trjuz5/R4iONkFXcLfXJ2E0rlnR9oXPt+Q3KYN3fiFEBvXl21YqlXWNCvTrvVC5kwAyCJ917NVbtDK+FpWhfz/XEGGQXYoyUecFAMCdxG+2P/o2ILyJiO1NWam4xz4VyR19KhGDTPo4zWhFqDsFrMyeiG6LjqZYD8awTY6/WpGoWeL03u6FofwSFhSPheasHWpHQGBUv9788sYZ8WNh9CJ4eSW4trKGabxJxIIZjClnzi6Ezy7l3yOZwi7/AiPYnYrcyxp/gnFDc2aFw37TJLZPfKac9+1gpW417gP/t26nh1IxK0GiZdmpQIN+LiP23HtCzfp7Rgcg9xAlsvA98vpqpzuJ+sT737vYoMS3G57U2t66TxWWhN1RKImbUvOiLBomBCY0+0maF++ZUOm5oWy7sbd+jl+tq6xcmEkMXSF+VIc5obqg5lJUBK+f5yM0W2oa361/1QOjY6ObooWRxJDuaSGEn6RP1gkjkQteK9kUeJkYnoChbV1u3AGxlHJth8nJRGLMsHszHWC/cJqSDCLLjTpngV+LW0AynDHhbWxvk6MCA2z9fW5zzzzq8R8UhiqIMf+ric619m/dtdC/oDcOwWbpxxthx+ZiOUnJPJCK2xDbRL54rqsJtcOIdK5d2//qah9q/yjlBukzEkR8+ieYevDuHMRZmrdN/jXP+ab/f/2tcwzTNL3LOhUQ053ya3++Hf2tFIROJ+F3D4wxRtIDl9GuFjG4ymVwwbtw4oQogE5z2t+LtVCo1e9y4cR+U0zHJqsBzGA+fNL/fn1f2SzJo4OGKudSpaVpJVqNM5GJTfojs79f9fr/w2C03DMMAo0JI7FmWdWxTU1NW22xwcHCCoihAamP+3qZpml0c9HQZB2s4e7xXZk2hC+DeFUV52uUBi8NP0TRNKjF46t6ogxysK+Hbl/boRbF/wlg9lV1yfni+YExAErJir2YHWwj30auq6hxb+rKSu+/o6DgxnQhFclGyNbKtPOnz+U5ZvXrslhQdHR2Hcc4BPDvI1cdHwuHwCZX0u3pOdQSqI1AdAccIsPb2dhtcm/1nFCC3bdt2/O23367bqhm//e1ve5555plW1+iByTbnlltuKRtwK0FUWIOAQfhHVVVhW2KhfcMwToKkPlwmvIB/5BoEhapRsrX5nvbQ0NBHUqkU1k8Ah31X0zSRHJcqDACDwad3u6Io0xsbG0ftnUzTBAhKMKzg7Splh4WnqR2ygAiJUxSNnpVsXwFwKxacc9U0TdsbEsA42D2ULPIahoH1BkBJWUWWfNeRzEbsDXCPL0g/1izTy6EQImRk0/3BWkmo7XgtHBa6P8MwoCaU8XwkygG0SQsESNsAELBOVdW5jDFhEloqXOoZ2WK99D/Gc0Yh1NN60b6WYRhgHCN/gOLZyX6/X+ynJDgRa1DIFY/ZkmTr1q3jGhoasA9EkVooiDhUS7BWmellHOScRu4DViXiZ5QGfc3z+/1IzpcVaXY3AGltKMKlQZrHWZZ1hfQxXq+q6qxK2LrODjjGFv/87O9eDJ/x9s71AKi53y/itHTisvOqpYUVTBwe0vh9LYQHMCS8IeO8Obb5UyYXnra2P+Q2pihzgxODwhanxG+xzjRN/IbnfzD0AcUSgyjWUlP9uDMP3OdAIbVcLF794J/7J5M1yH/tbfvWOo/3j/PTJzvOIa1Jox0f7HhjRE9MtoHQvQOR73FOXxe+wQqbpk/U4R9cMJwkglI2Szl+o9y75VO0L7qaGIeU+YjF+Qk+Bb8BhnEA+/FMG4RfalzK/XvOve0+eZgUNk+fqAt5bKlkhsJ6kxc/2UzRs/dhIo734Ot1tfUz7XxHof7l2G+VoY4nyS9QYdqXOFumt+hCWt4OWVTF/K+zLdOKjVG0PwJbOqgDbaAEO8IuWLvPkVK9+JZkbXAyoo3epK9LPSeH3+wOi/GZClNayMpIuDOmnB5sDmJtUTRy7t1RqH5106v7JZUE3l0Br8zn4r/l3/p6B/THMrnnsYMLhOXfUO3fidFHkUcmzpGL25cx+p9gcwiEnLJDyJ9nSBiHvtH/Eq3b+CTWJMXaiXHGz1q5pBtzx3N0Ptg+XWGEfEut46QXrRcnze7s7BRrsGpUR6A6Av93R6BasP2/O/5Fr37NQ+1XcU5ORNyQz7IOTow7YKsS22RLMBZqY7s/ru1/+dk/8rTBKf1hm/ww/CiAkiokKZyvjUhf5AuM0c9gGE8KW6xP1FHYFCGYt5ujvyFOy7AR55wWhlpCY5IRcvYhg54a+SdYs4UWrNHNUT+zOLxjgRStSIo52h9BAQUMyfVJSs2aGpias1FHnwSLOJUUqExb9tiqTS4jzuDZM2Ixvri1uRWs0jGHUzYHKMFM8pyQCCHOaEGoOeRZkrPgeKLA7PPNmDxh8mvldlguvJDc+JB7MdPb33MlJwagwTDndJTX+dDb1/sJzqw1wqKE+U4MNgf/ItFuWOCNJ8au05v1gmxB9z24kHIGI2WuG2hQzn3L54+FFwAPbyUpNa+Os8kWU1DgUSziS1sDrShOlh05my3iEZ+vdr5vh29kpGkYG5fJlcgVoxMOpGSOr4lEJUIqrqWUTI/7ZuRGBUVkJ5oPBfYprc2tWTRfR0fHWdIbybmxcDa3USb2clCHp37m1HcPPuxDH0ozGNbogVCW3Wqa5vWcc+HVUYyFaRgG0P2Qzt5+x7Pfi2w1B44q9UAY47dqpv9LsQbjV8TojEMntNKpDhWlUkzVYu1LWWHMm3Fpr7hv+v1+4Rcej8cXWpYldJrHwg61r20YBop1tr/oy6qqzk8X3AomE03T/CsYymD2IqGWZsJk2TR2W9ITFsVaISvoNaT0H95RSFjdoWnaBYXOTSdykZCC/6gnlL9MmmI8Z8o2K5ZycxVUT9M0DVLA2TAMA+97MIae8Pv9bsnIosPhLMY7DnxS07SS87FQw84iu+uYSzRNw3eo4ojFYmCt/0I2gGQ3EuzwzLtJ0zSwcyoKF1jhRsYY/KIhd3+vpmlYN5QdhmHAYw5ec4gdMglfdoHBeWFI5L3//vsvdXd3TxoczDo92Ie85vP5Tlq9enXW07jsTssTLrjgggm1tbX43dvACrup+8LhcNmS45X2o3pedQSqI/CfNwJtbW0/lIUN581F4vH43NWrV4M5ijVl4NFHH337j3/8owA8OWIb7ABuueWWrMWE1xGCWofP5xN7AjDgZNFQ7F137dr1Mfk3FFhO1zStaNIXFgXxePzP6e/uMW7Z2nz9AVgtHo8/zzmHzzokio+3WZwOhYuEtDPANz0nJADMZli9JQFqOZY20kcWe3awBVF8PNILQEjey6Oc86PTRafXEonEnEKSxs5OSdURXI9blnW8E0jm7r/Dd3VjKpWa5gTXSYlnrJewbgZAEuoZWG89p2laAbC4t6fu9OPNJ3VsmuavUWhDgUoCEosWqJxXdXrtcs5ng1GKQmh9ff3zEqxWVrHZBRpbrmnarXJMsszk9PxY29jY+PFC/sheRgWFZsMwHsNck/NktmmaYEhjT7yFMTZDVVUw2IuGnJPYZ9ngrhTn/ESvnrfOxg3DQJEaxWpIzJ4C71wpM9zPGJulqir2YhWHa2zfWPPPX5z+2raXAH7L2oDlNM7pVytOCY/y+rSPMU3zXM45cjIJFJc555Axx77O2jWy/fPbhnf+2AEWjlmMHwlwd6kbkCAAvHuWZIu1jNH4hn1/HNgrUNJH9vXXX68f8Q8/I308wzeu+AneZ1lZc1VrpLPbz6G99hlHfe/10e/uuJ8nEomTu7u7/xTtj36KiIPJGueMzy3V3xf4C7UNAw2P2zZLtYP1CwqplAlrowbjadEvTi+pQ9p8L5ZPkf7INUzMC56yiE7zke8DTmJPWscZfTXUHILk+B4P5705G3fKPTuVzJws5WKdifZFbyLGLwbTUrF800uB8132W57V8XBedCD6JJ4NJ7olFAgBCJGNnKKqtEwrpirQO9B7GufW/ZgbCimzC+WpnFZczusVsqEq98FFB3o+TVz4ZAu2rmVZfYqPARwznhN9OxQIQSGjaOTeO7tZb9GxVyP8dhJNw09yopmc6Bm9ufeoUsznUteK9vfcRsREboE5FP5KnZfv7y9sekFtVBoyoKpMsRZFTuzRntMDoYq+kxnVxzrkhO33oPH3N/546cbtb8Aiwgab5OuOxYlftHJpN8DknuOaNW1fkeSR3ecwunLFknBeZTPPDVcPrI5AdQT2yAhUC7Z7ZBj3fCOSXYuFedYbkRNds3JpeMXVa9pvYkTiQ1YsOPH2cl/a+drrHYjcIfwosPkjforXwpL0/sxsrjk7R2/R73G2H+2LXkdMyDUlLcZPbm1uhaTHHgn4atjoKcjH1A7Wz3YvWMVCtTG2logB8VyRFHO0P/oNFMTABk0mU9OmHjB11OYF/r1sX76WE823ZY9ZDZvNON0j9tNEp3kd01KD45TNwTqH+ZRFthcsI2oLBkJAXJcdUnIF7B4UaThndFKoOVQWigsXFV7G+1nPEGfTifEnghPXH2MvvCIDkRMYJ6DZGXF2tnu+FOp07/u90y2fhQVwI+d0fqgl9D9iczRu6Ond1wkt9rqRdkl0J4nYCXpAzzLnyh28fM/fV+tr4JZlSxV16s16SWZgvuvmSBYTvWc/ZS0cAAAgAElEQVQxPru1uXUg2h+FZ8iFmcWtvsDrvdvXiPb3fBfMZ5HwSqXmOmVsevsjd2YkkNjjekA/2ut4ZFj6yrNELITfga0c4GY+t7e3215ZXpsWxy08ccFz0+ZPRzLpXVJYyJb8dkjpwSgIEmjwBB0Vpml+n3OOor6lKMriHz92eU+Cp5CgRBKxVLzEiJ2zn79lzadmXPqxGl8GqPjSxv8d/ttrD3zkW0tvLkuKGufKwiWSLjnSc4ZhQMoWKG2wT2/w+/2iEF1pGIYB6VrbF6xkcswwDHjfoFiW4+GF68diMTvhm1IU5djGxsYc899SfXQxQB9SVfW0QtJ/Dvnd91Op1FSb4VvoGm7P0nQx9WFVVU8u97eB9k3T/AqYv/j/+ZiejoThhkQiMXXvvffeXure7b9LRstvpDSj/c9vJBKJ2eW047yeTBgLZoDr38fMCJEeabYM9c/B/pHgiH+kWbszvN63+zjJuILEHNgwf+Sc38sYg6zdlkQi8bFKxsIwDIA4bD/ysj2F890L5Crr6uoARNO3bdu26Tvf+c4uy7KQ/HfGNs750u7u7jGDsi655JJAMpkEoAESbM64PRwOl/TbqvR5VM+rjkB1BP5zR6C9vf3StFJF1i9W3um7YMx2d3fvsiVQn3rqqQ/uvfdesEecAZTK0eFwGOuVskJ+m1AIhX0AvuVH2EVDlyTutzVNK5r0lZ6t+HYKELAssgqwaqEwDANASagivTc8PDxl/PjxO3GsaZpfBmMS/z8thXye3++/092GZL/inQ4g5ua0IsxMd0FNrjsguwug0XqokZSSc5bXZKZpYs8MmxBIGc8qJGns7JeUwUWfGkrJ8zruESzcWU1NTdliu0viGesdgLBgP1HUC9fLwy/lxxuLxb4GoCOwibBD8fv9JQtq9nUd6/js+hT713Tx+S8SZOiZpYo2XR6wTva1kpbwtpnJ7wwNDU3NJ5XtZTzsYwzD+Hl6Hl1iF6kxr6TdB/YunnxxXexy0TTn/Hy/3w+FrbLCARzkAIZyzmHJALBb2c8l34VdY/vBY6/ed9Y/338S1i9Ou47dp3J6+PCh7UvOPvueUf7ROMgwDIBObUDHKalU6i2fz4c1pDqUMK/vHxpAgUYwjmWB65hgIAhmWcmw1/TbhrYauxK7BFB4v8YJvc17NY+yJMvXWKQv8j+M0Wc50YuhQEgARtva2tYyxo5uaGygs9uW0T777UOb+zbTfbf9jkaGR3BI7KSzTrrko1MOE2BIryxFe/8PEkKNVTu9mGJctD+C8YLE9rt1fGSWFw/f3v7IpVx+KxjjnyXme5Zz6+/ERb7yZ3og9KWSA1rhAY58pGNe8B/qLa3IJZIsdOF78hEi9qge0EvKdTuIJaQwa/7k5imjgDnu7kb7e35CxHCfZanjRfuj35GqelE1rs10Fsd7NvVMVhSGvcT4Ymp9dl9ge6Zwhr6qxXJmvZt6P8QVC/McftOOcWPX6y062PJjioxPMBP5QMxRM2U+0qg04Lurw2s5GAgtLXWB9f3rWi1SoLawNxH7lR7Qs6CMaH/0bumB+2Zq2JpViaqf8/rRgehXiXOhiMaIfysYaEUOpOLYrURHUN+AOgJ+T311fGSql9+T+8KShIF5sHsfKVXyOte0H64w+hNxAWgvFj+xXpx0WT6GLBQO80lTr1rThny4M6eXtCxrBiwYKx6c6onVEaiOwB4ZgWrBdo8M455vJA/aZWu9lTxk2OcDK1OgO3O+u0RPM+LriBjkSUTAx/aqpeGKE6Zow7kw45y+EWoJfd/L3a4fWDfP4oI92ECMfU1v1uEhmg3nAokTfSoUCAl/xj0VjgXrKM9c+xq9/ZE/c6LjgahLpaz55Uox28g2tFdskRftj2CzjgWLWNhZim9/srjwXCTOLtBb9Dv22H3vLoLvsCw+X2Hs1xnkJFutt+jYCFYUkf7IjxgREjpUzjxwXyzaF7mXmEhA9NbV1s/LSuwK+WHhq+gnTjfoLSFPRaj1fesPtpj1HBGfwBh9P9gcgiwMRQcit0tf4HdTw9a0chZ4uyW6xa/oPD2gj0rUlDOI0f4ImHcoFIjnX1Pb+O5IYhibyEOJ+G/1QCt8gSqKaD98SyDhw3YqPmU2GM/RvugFxDgKG5ulN4pnZLr4zQ/0XMw5Eww0KWGe3dBG+3rOJsaQEBusqUlOLscT19HXtyXCeTwR+4ke0CFxShdeeGGTz+e7mzGGxFZOMMbwG3mSc54XcPCRyR/53ZJzTwYzlhSyptjS4rFY7HzGGDyCgXg8sxA7IxaLXSCLQZTkycs2GhtWEOev3vPcT7+gsKwHadFnVF/TuKV9/gpeV9MgJOxf2vi/9NfXhErW2hVLw2B7eA4Ugerr659NS+DC1ztbWOSc15umiQ0apP7gy7WokoKj3RFZwLKZoSWTMA60/Qhj7Ki0l1o2GeocQ875hX6/H+PuOVzJz6dVVQXIQmQt3GEYBt6neK8ikTU3nxex+xxHEVU8HskiLikt6G7HMadQrL1UVVWR1LXDNM3LUEhHUsuyrJlNTU2ePWVkAgsb3xpHkx8oijKzsbGxIm8dJzPAdS85spOeH5TjQJdHGp4HpPOQAEfSO+glwZzvum7GlaIop1uWhXHUJFOkbLCQZAuhsAx/RESbpmkVAZjsPkvGNpIMkHbc7PP55l1yySVbamtrH5AML+ftoYBwZldXV17ASDnjv3z58kMgbT0qAUP0k3A4LN6n1aiOQHUEqiPgZQTa2tpOURTl9y65PZgrzgyHw28ahoGFzOmRSMS49dZbIV/rc7QLmeLFt9xyi6fCR55vOYqSUAcQXpPOoqFhGACmAGR0v6ZpYn1XLByerTjs5ELgPLsNwzAAVEOy1kRh2vZZl76q9jdmlaZp8MMcFYZh4BgUBHZyzo/KJzdre9zD/5ZzfmRTU9OWUveBvxuGAWUqqFNs9fl88xsaGkqqGQ0NDX04lUpBpQqFtYL9RvuxWAz+uULWF8VYW+IX/y2lg/E8sZYFIBmJfhS7ACLHeiuvF66X+5JFeLB2UegaZb0hvYSF2hBj7Cynp22p9h0FaJMxtthen5qm+QMoTQFYrSjKjMbGxvdKtSXHCLYsmINqWt3j16qqfto+LxaL/QjrPwlcnN3Q0FBSUrfYNQ3DaJfewFiTLkilUoZklqM4mGX1luq3YRgAvkPWVQRj7HpVVcsuyjjX8ygipxnWb9nzZU9YaKSVeJCbwtoJKkrxp97+0+efffsRWLzYEs7uW33J8o/M71x8R941ezweX2RZFlhuAkTZ2Nj4YDwefxF7qIQ1/Mj7xiaoqGULVpzRiV5B54ZhAFC9YvvwtqGdIzuF7cXEhua4v95/uJe5FO2LfpGYsK/5oKYmeYS9b964cePlq1atuujs5csOazmohbZv3UH3dN9DcTMjjAc/23Mv+qRVV1+nME5fD7aESlq3RPojl8EzFO804my23qJDejdvRAYiP2ccAIHd+YNS8yva33MhbLYy7w36Yi2v/U1SSSB3AwDh7/VA6LRSbVT6dwdBwtEE/4seaBXzXYDtk8nHJYv5+SSlFudTvHNeX6qzQY0ARXxPucjcgrVyHBTdvNyTJCXgnWswRZnmlOHO5LJS2Ntjjj41LrHruGIexdLKDXmkg4upqEkrNrzDXIx19hs9oH/SS7+LHRPdHD1Cyvb6GeOXBJtbV2fzfIy96lN8sw6fcPgo2SFnm6/0v3xIiny4d4DTc+ZQdCC6Mj3R4EU9yBRlhhfp8mL97R3oOV3KdiPBdYfeHCqo4OVlbHYTGGgbcXabJCERSykzgvsHywawvbnthb2GEvV/FWQTGTYRxf7vax+6eJ8RnnqIuQDYo/vL/mwRP6NzaViopUk2/SPE6LC4NfQRpwUZ/v6dh9tbUgmCIhpA0na8YsW3T+08+568uRgvY1Q9pjoC1REY+whUC7ZjH8M93kLn2s4aJbYJydmsbCg8Oxgpf7LIAurGqTOPwmykzkrOj9c0aIqVxIZqd7KXWTNXLLkFH/WyI9IfWcoySXHEnXogdJ6XRtZvWf9RKyWKaHtxRjeFmkM5kog9Az1nKJxBogbopkuDgdachLeXaxRdQPT3fJmIoc0hllKOzPfRdKAKDVLYUbbvhddry0UKFhgNxYp6TtkNXIcsShBxkdjwugD33KfdhTohfcwsukwURxl/Qm9uLUuS03nNaF/0fGJcFF840d2hQOhcr31yHhcZiHyfcQKDcStZbLo+SRebZulHArbph4l2L75LXUNK82IsJxOje/XmkJDI7O2LXMIZAamMSjq8Xjx7ezoKynhC39QDupCgrTQcheOsHHVvfwRs66PhYzxuZHBBsUV58XmeleJG4X+O3qI/J+el8HAhiy3UJ+lCzsxrOH+bbplm6b8DBH6TU37IS9vR/p5f4XciJXTBNjzCKRfz+c9//kM+nw+FjGCe9r4SDod/cv7554PJhqJNDvq6ae+mey68/ALx7Bnx5cFAq9hMmqYJvy2wQZViCQ+50Uchx8cYv+GtXe8sYkQzGNHfgoHQ4lUPtbcTpy5Xv4BKBjNfJAAYY3TWERfTQftAsZXohffW0uNv2K9O/J2+dtWScA5opdC4ScYJnpuQnpNFWZGkiMViKGijwL8hmUwe4YWpUeg6sVgMySgUfRozP23hY1pQltshXYbiN6QJszeYO4bsh6qqCrSz18A9SxlDoDtfNk3zqAkTJuTd5EnmJea4Py27/FVVVUtKbxmGAZle29P9vVQqNb0UIzdf311z6hpN01Y4j5MSvti8Y86Bzb17EpQYDFfx0z4amZsFmqaVvfGzG4jFYneCHeG6fI7spNfn5DzO5ZEGr9bzbR9AzvlxlcjvoX3pI411TpZx5fP5ACpA4v4WTdNyJMS89N3JFpLH/1zTNMg7VhyyEI53FiQCB1OpFIoN2eRYR0fH7WC2uC8AH+ru7m7hQz2WWL58+WRFUSQaP6ela8LhcM68HMt1qudWR6A6Av+5I9De3r7A5/M9nkql8M2yA16VR918883P2X7fb775Jt10001gXDjBRCPw8+zu7vaUsHaPooMNCQ/4Y5qamqACIcIBsPL0rXIApXD65zVNA2ixYDgLloyxs1VVFQpQg4ODk9MS9n/nnDfZHqL5GrELsZLJe4yqqqNYWYZhYC0K1YMNjLH5XuVjHaowMTCXvQDSdu7cOb6mpgaFk0MZY79UVfWzhW4+Fou1yrUfpBW/qGlaZr+Uuf8JiqKgHUheg5WJnAIkcbenUqn55VpcOPsgv+0Acts+vsc4/VhlvzCOKFJepWmavWYr+QM0TfOT6eKcAH47C9BOuwbM6bRscdaWqVij8Xj8Q5Zlofg9Ib32eETTtKxPvGEYWIMAnDZq3pbsaJ4DnNYPWN8PDw8/UldXhzUfnsFPNU37spd2XaBEnPI7TdMAkC4rTNM8m3MOYC7GEkpLf7DnSz6QYlmNZwABB1sWckRibLFfuuLxNx7EmgW/uXwx4LOsqVeeestAgd8imMh4rpjPwuLDMIRP7ZmJVOKd9833Wdr3crdSUhkKXnYhfefI9sT24R0i9zaxsZnUGrXkOwbHRjdFjyKFozCdsye3rWPe2vpmj1KntMaNON118900uDOz7amrr0OxVhRt33717b4X1r54QCk/SWfxkXHl5GBLsCA4MDIQuZxxEntSr1ZZ0b7oWcR4RimPsZXjRnZet6t2HFSUZjGiF5oSuxZWms8oNYecuQm8c2Xu7e2Guvi0j4yfKVQRsmB7xl5VEsqRkw+YnCNN775GZCAylXHCHlglTqv0llBeYI7zPKkcmAE5l0G4eHnjywfU1MC/WORFzwo1h0QOFCGLqugHvMH/6fPVLCxV5LTzSOmi3SPBQCj7bnL2FQVsK5WElDDACrtjjDlBuyHJ3MXveKJtOxbtj/43EYeM7qiidL5nLNmkyOMdSpye1FtCWdsf53zjnI4JtYSy64NS8yXvtTatm2Fl9kzI25alEJevvWh/FPLqAMiaRAxqiz/JHFcZ0UNKK+P7uFtGmbG8CnxdL7TXbu5jt3PipfLyL9Ukao/7zKzzzF11TQ8TZwuJWI8e0HPnhLzBVQ+22aQMxy3zb69Y2l1S0rqSZ1I9pzoC1RHwNgLVgq23cfq3HnX1gx3nMsZzWH2Wwj+mWGJBKha4jtjks6zp9kL2mjXtv+UZOajMZ4NY91VLu4DcLCucMrNYiJnNQ/NnspmJUo3k+mnSg8FmHZKWWZf0aF90NjFhol5XqbdmsT70DvQcx7lADef1BRW+uQO9d0l5DZORcqxXSRz7utIIXng5FbuH3R4fZFnET63x1bxmpVLYCEPy40Y9oAvG6p6I9X3rFlmMPUbEfFgsMLIOkV6wG1LD1tRyGKbO/khPCaDzsFH5Z91g/dxCXijF7iPSF/kcY3SHkCFKKQvsInpGujqIBf+RROztutq6I2zWbbH24GPSuLn+L5nFB3+WtiqLdF0f6e3vncsp9aQ9DuWwY3sHIj/jXCDa8cu5VQ/oy8fybKID0R+QQHXzlMXoE5D83o1opQ9IYa36RL0s9qvdn96ByPc4p6+jbVKUJfpE/WGBzBtpgHTJQcT4FXpzq5B88RrRzdEFZPEMA43xz+jNrb9ynmtvhhjRXcFAKOu9U6r9aF9PJzZ3QKJD2lT69mzz+WpaD59w+Ka2tjYUDnFdsAKcgU3Y6eFweO3555/fUF9fDz9mFDGzodQov//Sii+i+Pshp4zO4ODg0YqiPCrBK6MKa3YDQ0NDh6VSqYw0NdG97wy+pRIJhu+2JKUmTw1MhXQzrVrTAX9k2+NVns7mSzn0RYsOPZVmHpRRknEXa3d3lqasODkMT+WCAek20zQh2QpG9psjIyMzbc8y0zQv5ZxDshDMzdk2G6TU+Of7u0zKQbpHFL+RlPH7/d8r1JZLuiwH7e8aQ8gYn1LMc8d9DXnP2AAvgU+bZVlICubdaEuGsfRmpjXpQmbWp7hQ36XEMAr3iFEyzl7HT7JugMRGwvpmTdNybAkkKwXgEMyl72iahiSnp3AVP+1zUBhfWoolVOwCpml+j3P+dXkMvNWRCH03lUrNdHrVeeqk46BYLNacZsJjow6PtIiqqnMkmwESTp2aplUk8S7nAvyU8RvclUql5qST0CdJxvJ7qqoGGWOjPOKL9T8ejx8kk4NAb2OuP65p2rGFpLa9joWjEA62Odg8o+SO29vbscldlafNL4XDYTCoxhTt7e0oauP76fY0ujwcDrvlTcd0rerJ1RGojsB/1gh0dHQEa2pqXk4kEs4iLABop3V1df1e+kHeuXHjRrrhhhsSnPMcsDDn/NTu7m7PoCTn6DkYhcIf1e/3w/9OhANgtUF6kBZdJ5umeU7ag/ZuefqVmqYV9V2TTFQAmfdmjP1AVVXxjZTKDviuoVD2vKqqCyHx737qhmEgMWvLfgLohm9WTjgsG/p9Pt+ChoaGN73MHsMwOrC+wLGWZR1bzH/Wbk8qPSDROw8+vJqmZRmW7mvGYrGA/HYfmM4n5ACX4Odrmia+J/iuoEj3MOeCGQh1iLxFaS/35HiuttpQZHh4eIEtP42/yzUp1uIHpX1m71RVtVQiOnvpWCwG71is93Pmkmmas9PFW+y58e8X+P1+T2pWKH77fL5npN8t1FgwD1A8Rz8XK4pQD0O0a5pWllege7zk2g+FYcjJCla0YRjIYaAIU/RZOttygh/kvwPsebSzIO7lWTnZ5Yyx71uW9WPHfFmtaVrFSl32bwzqIGnGskC3/mPjEz9f+9r9ADUAOJovLCK2YMXSrrwytXL/gbUXZNrF2tM0zcvTgIsfpqxUfKOxYTPPLdZ6VjUzDANs0ft3jeykbcPbRN8mNEwkrVb7k6Zpo5Sg3J3v3dLbwlOWsK8hzr6kt+hizWcrFmwd3poYHNlVm16jx+9afZeypf+DevxdURidfv4ZdMDB+1Pfhn6697Z7yUpZ14XDYQDe80aGKJHCO83PiS4PBUIF1385dmXETtMDesl3uJS9lfufTP4q2t/zB7lffrfGqp1ZTHrZy9wrdAykfxlnz8L2iohtgaKa07MV+4b1A9HfcyLs0Tf5fDVgdRZVAcjJ43G6T28JQeWhaDjzol4LvGhwLV9bM2FgAvo/w01ieWn7S3vXDdcKSxUiektJ+maXKjQ7CoVvNdQNTbcL1s7Og00ZbzQek1Zsu//kkfVaaixc1mEi19vb33siMS7YysTZyXqLnlESLBCyQGlbCkR9vpp5dqG6Z1PPTCkPXU+cXai36GUpdrkvmSmY+5A7wHvijbra+hleco2F+t7b13MFZyzDeGfs08RhJ8EnlKMQ6H5ephr7cyanaUeuNHS+vlzzUPtVnOfdY+5uhbE3jw99Zoe/YW+oGpT8fVzzUNudnOeAvBPM8rVederqV0vNi+rfqyNQHYF/zQhUC7b/mnEdU6tXr2n7OyPmLEzcRpx0Yg7Ujfgg0k6L0dzOpWFIGIhY9WDbImJMyMLIMOqtZMvXT72tqCSFs8OSSYfE837EaGNNqnaal4WYy0/zOdrKjkIRzW4buvkpnw9Iqr3LLfp4GdDezb2HccvCB1njjFaEmkPXuM/r7Y+EORHQsSPMUo4LTgpmkI8eY8OGpxsHa8c9C8QavBkmN+t5ixO9/T2f58QycoucXWBZ1mOKj+HeJ+3pe5f3LYpOHCwyRk9KL1hDMi89S3I6h6Hn/Z4DFZ/yoliEEPUxnzIjOCHY53Gosof1DvR+nPPUw4KHyJWlTtRnjg+IzzcDkr5e2nd4WmQljyVKEQWxiU6pXU/tDfR8jbjwTMLv6uFgQK/I29K+Vm9/z1c4MeFxacvsOKSKhy2LL2id1IpnVnY45cTtwmoGiBB5hIh9nIj9QQ/oruJi8cvI3yaSBk1pOugoRF+0P/oliR7sq6utP9zrQjc60PNp4kwm4viVREx4hTBLWYTf3vLly2fI5IdTggWHvJpKpU649dZb3+3s7Kzp6+uDh2VOEopz/rdLO7+cIB/Dv6+vG6yfBjBBLBYD2lqgZhljv1JVNeuF4hwFmZzDPcML5Ml3B99+hROhSG8xS1nsfDfkk4pJy6k/vXJp+Mi/RO+/f97BxwsZqILFWnHT1LtiSbio35FhGHhnfJ6IBhRFmW3LbUk5V7zXIUUIdqvt01T2/EHS1TRNgDAg44pfZdHkGNiJigLvYdIYy2XPujzm1qmqOrfcBJFhGNiIgYlY0qfNwSB4V1XVkJ1EKzQIctyAykVCepSMs9fBM01zflryEKAC+MLdpWnaec6iNBKdaZnmF2WC78+qqp7ktWjtKn5mu8QYu0xVVfEOqSScPrtIBEjJsl0+n29GQ0PDG5W0iXO2bNnSJIuT8KJ+Dwl1xoSEOiQrPScY813fITMID+RjEokEZIYBLKhljC3IVxQtdh/wRAZbSiLXkbR9fXh4eOZYveYchXAU1cGkLshMb2tra2OMgaHvXm/vESZsW1vbfAl4EVJ9diBB3d3d7SlBXelcqJ5XHYHqCPx/cwQ6OzsP2Llz5xuGYYgigR2MseVdXV23pr1d4bP45ObNm+uvv/76oUQikfN+gexoV1dXRVY2ssCGohTWMznSvVLFAuw4g3M+v5R/qctG4FZN04oCLWG9YIOL0rL1T2iaBusFS66LUKxE0XNjKpWalg/U5FTryOdfj3F0SDNv8/l8c73K5ToUPNBM0e+K4z0Pr1usB7EXfdUwjFmF1EkkwxVrObBrHlVVFZ60+IaJSCubPCal/J/DWs/BssyRTK5kxjsAThukVYQAQyIkEA9FC8y5F1RVXcAYG/ZyHacyCef8v/x+v9jHGYYBMCLWDhPS3qs/8fv9nqwCZPEb8wA5GLG+8fv9gtkpmaFocxz8jf1+/5hA1/CbNQzjJVm8FGBHwzCuZ4xdDgXLRCIxY++994YiUdEwDANAYycArCJQHuaOlCnGb/0OVVUvsb2rMV80TSvpB1qso3JssTeDpQu9vPHJh//y2n3HulXjct5HnL511SnhvB6T0gsZ8xngAwGijMfjCy3LWmtxS9kY2/CuRVaWWVuOopttoTGY2FW3dWgr5ihNVJtJq9F2WZZ1aClp89dff71+xD/8TEaeNyM/K1VZIC9/SiwRS3wwtAUAGIsx5YQffetHDYwxABqU407/OAWnBWnXjl1050130fBQ5qeAPXA+NYOMShm8evkhbv9P9/NwkiYY5/8VbGnN5D2KRM9Az3yFC1B1gy0jm7XJYrSdGJutT9Qr3lMUu3YuQYKgygaQaI6fr0PJbIfi880plUdCrrKWfE8jj8eJnqkfrF9ciogg2aTI2SAveo/eHDq71LjZf4/29VxPjH2VEa0zm4dm2uQXIVHbaNjvmk1Wis9t3b8VigYFo7e/5xxODOCkmC+VmpnPixQnZy3fBPtTKGgBrFvQIs7rveA4FKAn9k9YS4wWQAUMud7UfqkDfFzBu9HvRZ0uGo3WsX05bOmAdN+QpNRMGyCfW1zdbZtVTh+dx4rcNPmQ65kMWXJmKTODk4IVWQyh3Zy8FuOfIYtdnrGey2UIe+0vxoL2tQB++LjjnL8Gm3uPZ+zsvH7dzravXtN2HiNh/ZUDqHMe01Cr0VEfPX1wn/q9ZhWaM/bxnX/80jglNYy6QlbNzs53eb2n6nHVEaiOwJ4dgWrBds+O55hb63ywfbrbM5ER3c4z/jHOGFIYP/ZbS7pHsTpWPdQeJb5bWpQTb1+5tNsTClTKzCLBCaaMYVl8VuukVsigFg3JlIR3yjHE2KsjdSNzp+0zDYw6ET0DPc0KZ5D4QcHyocnNvad5+RCVuq79dymri/YPpgJouWh/BEjhL4KVyLjvlGJyMYWu29sfWQMUHxZeTYldc/PJv0j0IlhyCopfSkL5mVWTAmr7w5Avmdzc+4k9de/u+06XwlbYXrDleLS47xeF6V2147A4hUTtsMX47Nbm1rKN59dtWv8C6XIAACAASURBVHe4T1HQjsaILgsGQtkChGPRwzmjk7z6yWQZm46NgmDcDtQ/QcTmgnEbbF6/wOsYR/uiy4gJ+Se8D59T49qiQw45pGxvS3sMI/2RcxmRYMjbG0QnA9oth+N1juM4BzKWOUEJDp+PN0lhR+gTdYEG9xKvbHllUiqVxGJ2Uj5msSzmAsDRoHDr6MktU7DBKBnR/ugxRKLIBdDCl4hBklbIAQkwxfLly+cqigIpPWwkssEYewjyZr/85S+NZcuW+caPH38fmByuCz7f8Y223zeojZBMi0np6zckcwK/Nfggwft1ST4mnTNBhCTXu7F3f2FZqUwxucAm9uo1HRcwEt7A2Th84ozrTg59GnJl9c++8+jwU2/9MSf56R4kTuzGlUu78iZ5YrHYfwHRnnnvWnNtBq1pmgdyzjH+4xlj16mqWhBlXfKh5EoN4vBnpORyXvUEmRDBexXsxAdVVc0qJsgxRDEUCc5+zvk0v99fFmM8FosBvY9EWkmfNsMwgMKHxOCwTKIVfR+5ZHCxYT2tHIlieywHBwd1sC2kRCKSahiD7CYKYAnTNIEkPgEM4TTbZkapQrLdtqv46Xx8YU3TwLSpKGxmlDwZICaRIFMUZVFjY2NZICVnBzjnNaZp4pljo45nNgfACjB1UHAfHh4OOlkz5XTexbg6X9O0X5umCcbAFDDL/X4/kpieA8lQ0zSh5iHuHQQqRVGmNjY2vuO5kTwHOgvhXlk7HR0dZ8jkt5vJ1t3V1YXnnFUhqaRv7e3tSKTa7G+7CUtRlGNvvvlmJ4Cvkuar51RHoDoC/0EjcP/99+/9wgsvvIfvj+u2fhAOh79umuYB6TXXSzt37tzv+uuvH4nFYrbvtzicc35pd3d3RVY2TtlbvBP9fn/WR88uEiPxKL3KBWuyUDjBZHJ9crqzAJnvPMMwIEUJcNF7yWRymm0rYZrmr9PfbyjHYP01y+mla7fj9K/nnH/T7/ePskyJxWL/zRgDwzcGz9pSBWe7bacqjNfvCs6NxWI3ANyFZDyYsYX8ZeU6BUw6gDnXq6o6y6lWYRgGVEiWYT3MOYelhc0a9uyfWug5maZ5Lef8G3LNAL9XAMiyYcvXFiuU52vbpUySZQvLtSkKeVDvWdvY2HicF0UNqfCB7+iJbjWWrVu3jquvr39BFldHFbvLfT3IawG0IACnqqrOMAwD8xd2CTEJrCsJYJYKMvb+VaxzKgHlYZ0rLRb2JqL7VFU92zRNoXyTb75UcL8+0zQBbMPYUrTvuRceXn8X1mZOP2xXs/xvVy3pPoax0euj7du3711bW/t3CZJEf5fFYjHIea9PF+jHv29u7E9ayaxnbXr/+j09EIK8c8mw9w6DI7uaPhj6QBy/X8N+3F/bxJzy6cUayoLKOb1UF6ufd+ihhyZM08RzOmsoNUT9Zh+AEgon6ggFQkJeu729/eIZC6bftOD4BaJIe3fXb2jH1mwaDYd8UFNT03rTTTdl91m5KmX0VLx5aHEhNbyegZ6PKJwhHwOVN08qYlI2GOvoJuTWggH97OhAdDkjYRM0wkhZVK5KXckHIA9wFlalNDtY6CgIflcP6LC5QU7kO0QcXuQm53R0qCWEXEbBwO+ud6D3YSIBAH8nNWxNL6VAJ/NsyCvAB/avm5u3nLCYLU56uQ/JTIbXeYxZSsguFIrn1h98iJj4PWxVfL75pQrN0c3RaWRxMM3rijFYc629CCQLFN4MRsrcYCAIxnfFIcgBm6O/IS6UHN8cqU/MrEvUJYnTC8T5x4j4A3qg9fRSz8DBiN6cYta8Kc1TxDcht7jKHg02B3NAReV2PPP7ANNXPO8RllLmVeIta1/XmdfijL7KOMhVXNhUUYIdoR+oZ6j4HkMUvwf2+71kqsuzeCRJ1txS/svOSwiyFrHfE6O9Cl1aYcpguqj88W8tvRlzuWhc/WAbQOc5kuqc0fkrl4Rhk1CN6ghUR+DfPALVgu2/ecBLXW7Vmnbb88Y+FC9/NaO5vzs4Z6etPKUr46PgilVr2uHNhuKkHc+vWBrOkRLNd574sG2eDLNzSDJwxvgJwebWohtmu53dxdDRCC4hnZFKPE3EQizNSuNb2WIn87bUmJT6O4p1DQMNjzOieZBvrh2sX+BGy0X7e74p2X0WI/6pYKBV+LOUEw6J435ZIBpVnMiRlSV2a9yKf7lRabAlP55X49rCsRQDnf0FgnO4aXitfd/JYet4X71AuB1IxK/UA61FZcEK3XuGrRkViG0cU2mBEUV6xtmLjGh/+P3ogVC2AOGUWuacvhFqCaFQVTIc6MKcjUK0L7qaGL8IRYMkpabZSL1SDcrnZTPwxOLTCTQodb777z39PUsUogcgycwYfT/YHPrG+r71B1ssJVDZY5EBz5UT373ZyjCYLYAl4inLmjFl0pQs475U/4Ucz0jds2KhnYdZnFlMTvwHEW/lRD8OBUJIDJWM3v7eECdLsDKBtkwzZs9FG7ZH8fLly49SFAWbGLcM1m3hcBgMCRQwWEdHx92cczeS9bWz2878YsuB+wvpc050SigQWjM4ODhRyYADgLbO8X51dlgmruDDA2+ngQFj05VxaxiAFlaKnbxqTTvehwIF+aHxH6XTprRRjVKDBOYV1z9+2YOKxVCAxvWLBJvvlvdyyPbCI+4EWwZPMiKwuAab9LHGxkb4ZWYZESUfhOsA0zS/BLaB/Od3EonE9EIIfiRE6uvrn00zSj8Gpo2qqpCRzSomOJJscc75XK+JSbtLdoEa/p9pBYKj/H4/fiN5A75yiqKg8IiCeIemaSLBUShchWawiC9XVbVsiVgJAMAGeSJj7G+NjY0nOMcA13ckI1EQPKKxsfFtr8/FMAwkQlD8hFet/Vv4o6ZpJ3ttw32cU9IOinNS3hBj8ElVVcv+7tnty98NzsdGHYAWeMpiDSk82eFLV6nXrmEYkJdDghg+itdqmvZNwzAgo96Z7vcrjY2NYM1n516psUFhWXoiHyOPBWP32MbGRk9gk0Ltuwrh39I0LS/zI9/5sqiK76r7nQfGxSfD4XBJy4li993W1nYmY8z27LYP3WpZln7LLfm930qNY/Xv1RGojsB/1gjAL/4HP/jBxjfffNNtr3NPOByGtHADgDLp4sLkG264YWTr1q3uYu33u7u7UXwrO6SaBL7zAIA9K6VmxXvPLhKjNuLle+2Suh+1PsnXuVgsdgUkkCXoa5bf7xcWFY4iK5i2J/r9/lH7Xpd//ShLBLTj8DY1GWPHphms9rex6FhJZiOANdjrl5R0thszDANqLFBlyQH55buYQxXigzSTb5rTT9cwDLAzwdLchGKxoij3SoBaxfYGjj7a7E9TMqZz1nmGYcC7FBYKBQvlBZ6l05bhHlVVz7FVTeziM1iqQ0NDR3hV1HAo3EACepGqqiKxDWakYRiP4d/2RPFSzjm70C6eB/YNsGuAGoz04MX+qGi4FGRwbCJddP14uaC8POvc4+LxOOw0vioYaa75UqpfBebfLznnn8bf3t66/vXfvRwG8zXn3eI67/2aRO3Ub57x81H2KGDJm6aJ3wtAB1iXoxjDTdN8EnuR/njfzuHU8O7CBaM79OaQm/SQ9zbsvYORMJq3DGVI4OMbxm8fV7vXPsUUm5yNORSptjGfEpq83+SBeDz+i7TCy3kJa4Q2mZuEvDxn9INQc8i2LCHkDxinNdziQgYZcsh54olwOAxWogD5Rfoj3SyjDFXU/irHrsyjipiUWUb+al+QDQaat5zc3N98PGcW1ur4uZ0ZbG4FOeFfEtH+nkcl69BWdkPh8TE9EBJ78OhAz0XE2eq0x3bS4vy41pbWkuDEaH/0RiL+ZWK0nTFlTnBi8PVinZfsx8clGaCsQppUK0SBdG87T2FfK9of/SWR+D0YpLCj9Ik69rcF4/W+f0wYYXXCxqiQgqAYk925MPwn7k1IjxOxY/WAbku5V/y8dttx0Vay2PRgS3BD7+boH4jTSUQ8Mi4xOLuUj7GDET1InM3TW/QoOiQt6/4si6vrk5SaVU7RMt9NRft7biNi+O0jpz2m+SoL5tiza4zRzy2it+AD7ZTnLmdgM+CByH1ETCi0ydhkMT69tbk1r193sfav+f3FH+NKCt+N3X7do0+Ic0Ynr1wSLukHvOqhtgeIMydZ4gMrOXJY5+l35KBIyrnn6rHVEaiOQGUjUC3YVjZu/5KzOu8/f2+lpg4Lk5zirPtijNElVy0JY5GSN77/+wubhpUavOyziUHLsqZ2nnpLUUZStD96KxEHi6kgyyzvB3Eg2kGcw3NniDOaG2oO5WzIov0RSB0dCeZtaig1rxSardzBdXz8N1iMz3J/6KK7+wfG4/JgoBVF8bLCwQYdYinlyHwIrWhfFLLVT4FFCJSZGvefazYaQOseA5P3hrr4Ufm8JsrqiOPgaH8ESFwgwt8lhc0li+4m4kBZCfmdStt1FKYxXt8KBlo9J6XtawqGbs24p6QcUI5Eb0ZqWbCt9+NEd4cCoXO99DXSF1nMGGUWnJwt01t0yKZhgXoBsQzzUTLCPUkNS+Qo5ib8/zYzS5k9JpmUjAcsEj0NROw2PaB/XjLWkbSBFMvv9UDIuTDzctvimGhfNEiMns7MLVqjB0KimC6KwUrqH8RpH4vxM1ubW5H89xz2bxOyQHsldh3rXmj39kVWcUbwYVyvB0JgW5eM6KboQaRwJDqasajlKNpyIXn7zkh9YtpN/3XTPMYYNnluNurqcDic9Ufq6OgIc84hX+6MDaE5oaXHnnwMGI0tthe0ZCqisKaDITA8PDzX9n51d9gwDAAZgLQ2dg5v69g+shMJL7xzX/f5ambYHir5bvTbD1xyoOVLvvKh8R9Vz5jaTgrz0ebY+zsPnnjYvkDwQzrZStAjnAhysYWiZ8XSMCTpRDiTLm70tmEYGCfMmbeGh4enV8pexHVM0zxSJoSAaAcKf2YhqT4kdSU7EXK3o2T2DMOwvTlLSsLmGwRH4aug/6d9nvRVw2YW6OZ7NU3LerTnaxtzIV3wfF4WmnFISZnEfO245NZeVlUV0rOQl8qGo9CesizruKamppKbIPtkR1IRxU+0Cw/nf0g5QBRwyw6ndDNyOdKLDwx2z0ngQhd1JHVTnPMlqVTquZqaGiS8J6Xfn5domlZwTVLsRiTjCqoeWK/cr2naGbFYbApjDOxaRTK3Pas7uArL4tKc8wv9fv+YPJBkIRyIY/x+KppTF1100WzLsrChBovFGWvTMp1LoSpQ9kN3nNDW1nY+Y0IayxnPTJo0aWFnZ6cnRsBYrl89tzoC1RH4f3cEAGT5xS9+0fvUU0/JJG62r1gzz+/q6kqapvngyMjIkhtvvDG1adOmHPYbY+yOrq4uT4UP9yhIxQOs0VrhIZdIJGbbYDH5N1uy8HZN08Q+tFA4pe5LyQDbbdhSqfKbcp7f7xcqOIZhgEEI5ikDs9Tv9//QfV0X+3WUJQKOlz66kIhG0ew4r0UzF7MxbyE43zjEYjEwj7C/5JZlHV/M6zYWi31KMjehrbpA07TsHsmh7LLDsqwzFEXBPaCgXtE3ztlXB/vTXh/lFFQc8tcFC+X57t2pTMIY+6sE0onvm2EY30p/o2GHVHSN627XVbQ/2e/3AxAqwjAM7C8x77czxqY4i92V/NodzwNghfmKonxgWRb2xPsUYm7nmZMhn8/3tCysiz9XAspzAV3h23y0YRgofuOesQ5d6JwvldyvYRgoyKMwT+/vfLvvNy/+dG9OvJBnLQ5LErPmrlhyC9aAOSHBeI+mLXFQtBT9xbrcMAyovFyyOT4wbCbN3XtLyQr1AnS1QarxZPxjA2Y/58RZU13TP/at3w+ezhuGhoZCpYr/GRC4lZnninJ0cELwqXg8jmL1eSmepE3GppEUT9URsfuDzUGA7ETh1enTuvYPf+td9/d1BffbmCPd3d3X9vZFLuGZPXaccTZTb9Hz2l/l2JVxekkd0uaXIg7IPI2w8cI4x62ho1WuHm75rCfhJcs4fT3YEsp4eP4LItofAYO3HexTqR6A8ch6tkYGImcyTgBeg1SwLNQcgnJC0egd6LmYc2HfklCYtWhy85S8vsh2I7KAeB8RB2O0rEKaJJI8I3xrXWB3R44tScROKFVIzSjINSBXBTZnQQZrdCC6gjjHbw3l/CelZDEG6Gy9RRdjNZZwWL0NkcLmo8jsYDhvs1L8iFKSzg41uBGL8cWtza1ZlcjoQPQHxPkVAIkkk6lpUw+YunEs/Y0MRC5HQVUMRxnEkHzXlOx07FP3hSQ2cdjccAD0c+S5vfZXzK3+3v+BrZnjnEFfKlVSsrjYNb77xwsmpFJ1D3PieGcVigS+FVct6SqaL5T5LvjWOt/Vt61YGgZQrBrVEaiOwL9xBKoF23/jYJe61DUPtl/GGd1Q7DhO7NqVS7vAWCsa16xpv80lo1z0JRvpi3ydMfqebPROPRA6r9Q18HeH1KtiET+lNdCa9XLLoIeiKDiguDRAFputT9LhQbHHIiq9R7Fg5Raf4ZZvlos6wTopx7/E2cHeTb0LuWLhw1zjvkf7uFxZ2YysbrzRuAfyyW5/hj1x846FmZCtVpjyJWL84nRx55/jErvml0K4FeqDlAfGeGHBd5/eEjqr3P5K1NiajMQH60lScp6NkpNSy1igHYG+1g3Wzy3lHYLrS2llLJbGEbH/1gO6mKu97/dO5z7B5Kwlzi7UW3RPSXlnUXFPSMVkivVCqqbJlvwmWsZ7B3r/mimi0/pxiV0zKnkuTjlxcmy2hEdO08jz5bJfxaPN/W3mZRZLRi/uyVLImj45MEWwEYqFYNNbqedtxm5anvkBCeYghawpP1758w9zzlFoz5EGTSOtv5tmmAmJI0THRR0/5xbPFm/lP/fV19cf1XFlxy/BKudEL25p3jL3aDq6xjCMR9IM1KMgzasoyhzb+9Xd11gs9jkkHfHv8eH4ZwYS/T9BsRv5Nq/s5L9E7++ad/Dx2EjSrqHt9Mvnr6ehRPziFUu7AFqhDGCm9g9pOWj0J28wRl+7akn4h1LSD36y8MTKkdgzDAPveYAlYqlUata4ceM8M6fdF43H44dYloXkB+6VLMs6tkSC727GGGR+crx0ca5pmmfb3maV+KymPbuA2LQ9eCFTnFcpwr4HB5M3qqoqCsg5RVP3vTp82PCnBzRNKyrPlO8Bwd+4pqbmfznnsAboTSaTR9nSiY5+YUOEZwfvqa+oqmozl0v9TJAAlPL84tD3KaNC8LZlWXNKeWMValx6N0PuGH7QSMjC62li+n9v0zRtTBusWCz2Nchxy3fH5/x+/y8Mw0DhEYzvX6uqKpgT5YZkSeG9Dum6pzVNA6igIR6PvyTHfqWmaavKaTcWi/1QesDZp/1M07QvldNGnjk1h3OOYjw2riVBA8Wu1d7ejjkF4FHWH0ge/9LIyMgxd9wxNvRye3s7ZDrdDLgfh8NhT+oIYxmn6rnVEaiOwP+bIwCW4Nq1a5+8++6757p6iKTotHA4/IFhGNckk8lvdXV18TfeeCMnPwCripaWllM7OzvLVviQ3o0ogIEZ9YGiKDMbGxuFh5z8GwB4xwFQpmkalDwK+ra5fDBL+t7jGq71z081TYONBZi1AAZh/4D3et5CsfyuYs8C9usjadblJ9z9kwoRKPoiTtE0LUdKsNCMkHYX+FZPTAPM8haC850rfVvRpwbO+Wf8fv+vCl0jHo8vsiwLQFL4wJ+lqmq2sBGLxT7NGPulfA4nKIryEwl0e1jTtJPGMpMd3sI+xtgy53XRrkP+uj6tsvJVVVWL5j7svkgwIaxWoEzykqqqR9nSzoZhINeAtSVXFOUYr4oaDuAdLpMjAW2a5pfhV4sij2TdFi3ylBoz0zTnSeAkZL/PGx4efsiWWk7L+96pqmrJ3IuLXW5fsmw2NAqUdXV1KATpwAWPjIwsqK2tBWsVv0eonWAuZ3M6pe4t39+dc2xLbNOuXz7/Q+Lcwhq1YDBOl191SniUIo6UkUZ+4kzYjyQSiTkA5tr7ug+GtvBYIpZ9bzGivw00bznOi3yt7V2csBKz+8xNKYtbvlql7tH9tf0Fe5cxNr8UY753S28LT1kASo4nYl/WA/pPDcMQqnkWt6gvvmkkkUrUwbaJtiqLbKU5p08rWLerV63+QSKRAOsQwIl8kVy8dPElU2aFVhMxBQw9PaDb75+c43PsyojeU5K+6ZMPmDyKtew8SbJxhY2XmBf1iQX18fq9uGJlPFxdimmVzIti5/T29VzBM0oICNwXftdZz1YpM5yxAGH8Yr25Vey9i7Y50HMc50yochGx8/SALgA7xSLaF/khMYIVS9mFNJvJa+cp7DnoKHoCD3COl0JqtL/nZgiOgfQybmTntLxWbLvZxtA9+lOG8SokkK4KBkKwjhpTRDdHTySLY8yRTT1Zn6g/3DvQexrn1v2wmQM4QZ+o411SMKJ90fOJceToLIv4qc58cbQ/+ikiDhJKwrL4/NZJrZ6IF4UullG7YwKIxRj9T7A5BNJARSFzcPg9HIRCeEqxPufjPijP7cU4XRNsCQkwSjnR+3/Ye9MAN4pzC/Sr1qzdGoMBezQOhC0EPNJ4xxtmMUsgAZMQAknIAuTCGAghhKw3l2UwhCwECBCW0QCBkECALAQDgYSwhs3sHmnMZjCJ7dF4t0ctaUbqrqdTqpZLPVpaMsm97z3VH/Cou7r6663qO985JxYJcyKVkDBKGjuiUgwrHSO6Luq3MqNPLnvv0ZlrNxc4D7h3RUHK4kp2iZc9uPj72Xejgw2IPmxOM3uOD6PAqN7qEahH4D8UgTpg+x8KtJfDLFnaDfkKsIiKNkZ030WLwp6M7i9fetZsm2wkQp024rPtPf/n02Ol8QaG+k/gnGERxyApnGhPzS/lgaEObGDdwH7cFhO4AhDN2SYvPfIheSe4gzKwfQLGigGp6qTOkaf1ch3UbQqBwuIywwWystK/t2m08RrJKizwZ6j2+MW2lyD074UXL6NPEmd7cqI+Irae+djUzgmdjnxMVYeLrotOI5sjedFcSlraS4fKdR+yGZ+qMp4dD+BqxvrW2rd2S2vp1yGtrE683oi9MbGBfGDeTSLivcFAFySRKzZxvUYacd/uKyp5PVQ4lut0+dDyfXxcy8mmKpLfkVjkGkYEv9KaqwVVOXH4hWgZ3xxnsbWdYV2dZy/OJRqL3kLEAeIULaTI3dON/cRpd2L8u8H2rp9XCqyQT45NeEJUdXJ6jdnaGdwnQEK8Wr507cXXopr8dzIRoHb3rXA4nPc2Pvvss6+wLMvtNbSeMXbQeZeed5r0q9nY0JCZuv9u09aYpokqQYByW23bXuB4v7rHKxNXovI5bafPXmOuhtyXeN96ZSebpgm2q5CAythpuvuVa2ndMPA2imukHXDhopvFP657+BvNWzIjdxETXmnFWvLIA046aOqk+VhAAlQrYFaYpglJXCdRgqSJ4ydW6TKM+V2yV7DYcCq2uw3DKOlpnkgkfso5h08uPNgWqFLFWa9WAFeOzF+vYRienjlnUOo18MJ6TCQS3+KcI5FnWpY1c9y4caj2LNkSicRvkASTG8Cf93DGWFV+1JK9gfsEgCz8Tg9y+8LF4/EAY8ILCkBrRUaQOuB4PP59xpizAEJFPK7LVsuy5tYKyktJO1wXyFy+nu0fiVwAg381DAMeszU3hQ2C5Pp/+/3+nyiMiYiu63MqgejFDg5PuJaWFrw3O7PX7J1MJjMHjCvFk+9V+AFXM3AVWJb7PWYYBhJuNbfh4eFOTdOQHN8JiVa/3w9mxw61c845Z4/GxsY3ksmkKKBQGooyDg+HwzV9w9FPT0+PtmbNmqfxvlQ7Zowd39vbW/N7ZIdOuL5zPQL1CPyvRiASiTxw0003LUqnC5TXhQztLbfcsgJgV1bN4M+33norRaNCoTDfsmy2J7ds2XL0fffd51mWXt3fNE0UyZ0KDzl43qvS+Q57Ed+ALHg1qxyDTYK7jg/mFvnNLDsngEKHaZqvSK/LZ3VdPxSAq/yGY/0QKAUUp1Kpj1uWJSRBUVAkbSEK5hPxePxIyXQFIPpFr7YDktmI7x9AkQd1Xf+MF59VCdYhWYoxLTEMA9YBRdu2bdv29/l8mBdA0eEiwzDyiXvJ0AUwh4w2pLAxH4Z1Ukk7Ea83sASUhXRkdo1xtmEYBYCKjD0KQCF/7QmkxLElYOcUga+0LGvOuHHjBPgkv9OYk7V6kdR2zkUBllFEeoVhGPnC0Xg8Du/bnPUK53lWttc4uLeTst9QC4G87pWtra0/ME3zcSm1/LJUcSlrjaCyy53+3V7QXsanygqjqNy27Vm4pzRNw/2CAtIf+P1+T1ZFpY4n7zE8r74tyY2Z21/88bBlW+45j3v3pRcvCgsFKXdTJKv/JS041sp77cXNI5sat45uVXcRrNBZk2aVLfCU95Xw183YmWPWJtZkbG43QAJ4z7a9D3Sula7rWBOVbKKA2j/yvFQVEypnpmmCzXk2qt9jyVg6lUk1Ql3AGrFnO0pz2C/dNrKME03JFXsHjwfr9qyzzjrItm0UYAI4L2g7jR9Hp5xzit3U3KRVAuQU6d2NNuNzutq7VpY7j5fXvqwrNl7vZciax0ZY2tesSQ9X/nBne2iRF8ayl/vQvY3MRwrmXzbn05cHtTj7VLAj+Bdpp4W4tIBNGuzo6ql0HLCXNc7wHjeyWc6eYHswx0It0yKxSLf06c2QxhZWA6RFYpFFLAc0b2loyISQp8ChorHo8UQc7y+Nczo31BECK7z8OAYjpzJGtxOxrRazZjher+pO23OC4q+Y4y/K/c5+EwwEVQZnpcMV/V1KAYsCIUelELZXNtnLwLYm4t8MBrrKFixLABXF2RpxdnqwIygK59FWDC2fZ3MNcvCNXsH0cieistWJ8ac7J644nLGTSxaBleurMAfHI6Rp8/J+vYz+EmwPwc6nqqZYCDr78XJFF147B1hLS2fzjAAAIABJREFUNkcx8IF457z43qP9qze+DUWTMo1ddPGi3pKAfu/L3Y1Dg4RvNayxROPZPOcli8IF60uvY6xvV49APQK1RaAO2NYWtw99ryVLF88j4nlpiLEHYI/b/o6jexZ6l7W7dGn3s9lJJ3zmci9ZRtdcclwY1WL5Jll0+FBCEvSDBrtx1v6T9t9Q6QSXf7B8vDOB45x+HeoIYTGeb5HByNcZI/jiQC7iqM72TiEd8WG1FbHlXTYJkMwoJnXRP9Q/n3H2mJBuIerrDIQEI66aJquqAHrvWewc0df777/fYraaj4PxlyUGDmYy1mxfg28xI4IsU5wzWuCWiK5mDO5tB2IDcznZYPq0EGNnabb1ps00AUIx0uZ1Bjo9eSaN6Xf9QIdt2S9Jv1nP94G7H+W6J2zG53W1d+WlLKOD/T3EmEwusLnBQFAtKCgaFjByhxvHPc2JZmEB1RkI5cGH6GDkaWJ0MEDSzkDI0+TBdb0EkOil0rLUNZOgMZ5bgL9vNDU2H7Lfrvtti8b6v0bEhPS2xuz5laR3SvUfjUUw+VpIRJssZh/oTNa3V2my9aTRlODEYFGzm2L9KtWrY66Rs3001v8nTCDdMS937w7EIndx4VVLKzWf71O2ZaGq/6MA039x0XXPyEp+9zfnnHB4u7z7mWeemWfyKcfaBCD2gssu2JszW1R4Ou8UZQFPmqYdWkqGTjJZkUASiasPht//JHfejZz9PNgRhAxP2aYyS7HhXwZ+kxmIvaIyhf9+8aKw8NZB45zY5Q8u7uU0RtaZGn3NdPqcH2xra9kZleZLswnMfIJi27ZtBzQ0NCyTUmdVMwzdJ5FNaGCRJPpnjF2l6/p3Sp2oaZoAYIW0Lef8KL/fn39vJ5PJPe1cgQ4qrP9mGMYnKsVM/V0mVrDQ9sPz1+/3ly0CSCaTB8uEBcZdwAwpdlxF6ho/vwsA0M2KrTReWWWP+xbsjfU+n29eS0vLmARHllGD5MWBnPNn/H4/PN89tXg8/lXG2B1yY0hAIiFU9t6t1LEr8Yvq/jiSWZBE1nUd8uP4d00tHo/Ds9eRBrzRMIyvK38zfT7ftJaWlndr6TyRSDyeTZTj3bZFynOvVK+5ZVkHVALo1eOqTA55/74zOjp64I7IiMvkOL6pYMMuT6VSB1eSxPMSCxQiDA8PX33jjTfS4OAYbPZflmUdfuutt9YUVxz/jDPOaNc04WevMjTA1J++I/16Obf6NvUI1CPwfysCK1eu/Glvb+/3tmwpsB4Da+zo3t7ev0kW6fN3331367JlwrZTbfhOHRYOhysCH8XOWpHcxXf8RF3X8zJ8iUTiG5xzJHo3StYtCqRKtkQiAR9IkYBGQYqu62XWzLluTNNEAhtKR+9nMplZzpwgWxSH8wJIVSDP7BxcvvvRP4qylo+MjBzi/pZIm4m/SvbtYsMwwl6uvCwKAxtpCuYQmEt5KSwDI7KxsXFZVtUCkta/NgyjYN3t+h7C41WsX93bysI7rC3AGgbLB6onx8EvfnR0dL4jVe3lXNzbpFKpfS3Lwtp8AmPsp7quF6g9cM5bE4kEfocv/RMoqvN6HNM0MTfFHHWdpmmzHZb28PDwBE3THFWR2w3D8CTbHY/Hp2W9hrEugC1OQTyHh4cnO+ClG8j1Ol51O5ck+ENZmeHj4vH4L6DOgtyLZVmzxo0bVzb3IvvA+l/MG+Vz8DgKCaodk6OQ4sxzR0dHt/p8PsQQ90tVRYjFjp1IJGaj0AMAenxkK9324hUb05lRFBmUax/YyYZQz8k3jpmzKlLXm3w+31zYucjr/uq20a27bxrZtL1fTm+PtqTnTB8/3ZPXommav7LJPm1NfHXG4lYDWHR7tu01Ah9qrOsNw4AiWNkWjUVhSfV5FCs3xZvndXR0/IQxhoJt2pBaT/G0OKUNzNZmqdZL0cHI74nRiYxoeVt621yVPdnd3e1Yz+SP3djUSF88+4s0ftedafWq1auPnnvMHqUGplga5SVsy50E/FrZrvxRToSixLW2xeeOTBqJtQ41Py08XBl/ddzo8IJalMIqxQ+/y/yWYLBzolsYEay9/MgbBduDS6SnLt5pO5NHX2KVvUxEntQDBwYHPiV9egEuViUnPLB2YE+uCZa132b86K72LnwfKCeVzaEM0EScXxXs6Cq5DndiJfOz+E74iNgngoEg9i9okpgi/a7Z34g43g3IczweDISqfi+4+5dqdKJAyCG+RP8V3YUa+evw3fZiwYZ8rMYZ3ltN7gID1daLiF0RDATzBTNe7pkx410XDZDNRSEWEb3Z1Ng8Bzm5WvoqICFISWyN2K8Ee5mxt4jRrODEYFXra+WZzA+Jcf69zo4uoWBVaysEa0UvD3S2B0+4/KHFizkXufgxhR/OsRixvguP613MWM4X290uf/DM+TZnUBPbPmaiEy5aFHaU0moddn2/egTqEfAYgTpg6zFQ/+7NliztFrIpxY7DiCItTcm53z26On+zS5cuPoJJjX3Z76itNezZc+yNAtyREwsnAS+kdd2SwsXGA4mV6FDnM1KW9PlUe+pQlZFbMNlh/CvB9q6Sck21xBWMy4wv/Zpg/xWZgKnytJD17QwET662GjAn3bvTi1Judsw5YtxCaibW+SAxOkYknS1rrtWgLSTOsKgc489Qy7mq+7yx+o3dGxoEo3Q3eHfaln2V1sDeEJKuOxDnnLTuCJLSWJR4vg/c57P9unPOmO8YFaRXKwA5o8958RsplFamNzNkzXKklRUW77oMWV1TA1PXVYqv6C8WfUheL6R88tLKlfYt9nuu8i4jfFNV2esPo1pQ+Fusi95DnODXaZLGDoZfCMYhixUghdzAyLegGpBekbwuySxWfF42NNiNk70UcAwMRX7COX0fz4HN+CyN6Dbi7BAs8H5x4XW3MsaKVZKeGQ6H4R8r2uKzF3+DWyJ5pzZMtBd++4pzhjKZBiyCdnYkaEzThFQqFrRjEoFqB2oCCfKwq4ZXjZeeNHAte7pzYmhhpfdDETDoumue/PZat1QMJ/a1Sxb1FshyL3mw+4fEhbRxvn1+xrm0+877UiqTeGuXcbshaSRYG5s2bdoJ8miS+Sv8PGu5N5191Bg5/qCl+suyUFCVK2S1OOdf9vv9kCcSzcXSXZFKpeZWA1ylUqn9LMvCO2YXzvk1fr+/oHDIPSYJQmJB2IGErt/vR1KrZDNNczFYynIDJHRmFwNaK8XSNE1IGUJKqiRbOx6P3w3/FyTZ0un0dK/JTRf4iaTDHBnbmpkbMvGLhRSqaAEsg6EJdvY6xtjMHfFak5KFKOZCUvePhmGcKEF7FOGg0OCEbCKrpgVbIpGAp5eQUZZSc8/LewzUrj2rkUhEH5IJIxIjss9hTdNmlvJornQf4HcwWcCslcysVZzzuX6/f8jLvhXuVVgXgHmBcf/moosugnS1G/RH9vGocLh22anFixcfIqUX1eGA0X1greDLjp57ff96BOoR+M9GYMOGDafefPPNt//zn4VuNNk5xw96e3t/KkGPV+6///49nnoKr/uC9vbo6OicWmXaE4nECZxzod7kLtJS2ItgFBb4qhaLkGmamEPBJgKSzPj2FJUAVfdVirji0m5AeDwqNgtFfU4li9GRBH0v6zs+r62trWCNIeWU8e31M8a+oeu6KFCu1GRRGBLvKKZ+I2vhcPCECROGPezXlEgkAC6CBfsPXdcxby3qSy6/pZhvhdwer27WLWNsf/kt9iQvXW6c8XgcILGQjoTEs9/vP0XdXvrL47oBQF+VTqdneJ0/maaJYt+e7Nxg2LKs+Y6SDue8MZFI4DoAqICqChjUZVmqGJMqK+yO0ZYtW8Y3NjYCpNhLsp8F67HSNSr1uzxvgCqQ/X4nawMy3TRN5CXgEytY7m1tbSvK9Q92eTKZ/CvnPA9wA2BPJpNzqpmLq7LCMpbz/H7/e4lEAsWUs7zIkleKg1xzCb/HkUySbn3+ivXJdBzqLxUam3bxol4UmhU00zShBoW1oklEBxuGAcsMsGKfi6fjswGIKu0D0thcr0XMeEdAOWYwuTYzao02wMZpD/8ed/qYD5K8o5ZlTalUOBiNRb9BxK8jRpszaWvKvjvv+20HrAXrd3MOTE5xToeEOkIoFBFNKWLPK0a5Tp11d3fjXYHCRtEWnXIc7XPAPrR+cD3d23cvZTJWwTra2W4gFjkjp7wmXr7HdXZ05eRsyzQHPAabkzjNhyfudiUvWtXER2fv1zGjINiV+vT6uwBjbesF5LMY0d089zx/zPFshacu8zF4wn7EC0iI4wrvXvLh3TCViD0VDAQrquP0r+2fpWlMrHsqsZeLnVt0MPIqWNaqql9kKDKVcZJ2Nd5Yr29teP0jmUzja0R8Amf07VB7aIxkvEpMIeIPEzGoNe2FooEMsw528mVer4F7O6lGh/c5CoTyYLdDJIASX2cglC8eKXYcee74brUxRjd0tofOdbZ7Z+M740bTIvc4mXH6Y2dH6MRax4r9RN62YdyzOZY7bSSbzdgRG77oUOQ+4vQ5PA8+KzPHamj4vPQI3kYamxmcGKyqqHZgMPI9zqhQtYCzm4IdQbf9V1VhyIG1sD1gjt3Fs3rSONLxqb5s6eJPceKQkofiRdHGiP32okW9Ja2Nljy4+B7iXFX4XHnxonBJRdCqTqC+cT0C9QhUjEAdsK0Yon//Blc++hUjOdqKSZBq7O0ceL2tNUxxQNZqR+Nm2UIlwWZ0+Jfmf7dhND0CuVK8cDlj/OjO9i4wiyq2aKz/NiJ2OjFabaXsKY60C3YslM74cLwT1AFJ+Zh/SMblGPlmlzytZ/8S9RguoHCVNWLPUM/R2VaRmhklzg7mjO/LiH5LxG2b6DOqP0PFoFbYQJ3YELG/kUafJZtjQdRJnK4OdoQgZ1VTiw5F7pXAoM0YP8brfaAeDCCiRdqLYDRzTqeFOkIOi4zkBBhVgs1E7EfBQBDs44otGov+AlIrkO1taMjMVGRl8l4XjLRDvAKWigwwljC3BgPBMyoOosQGshL1CcnS3GgxezbYr2q1ILxoQu0hgJhVt+hQ9GfE+XeFNwhpqKxENTyt3PTyTqnRFgAmH+VEF4QCoTE+P6UOFo1FDyfiSBo0lKoalcUOAAxxrY4qVtHp7l/xZBHPATFU63Mk1jbd+vPbrotvi7sli2zO+Vf7+vrygOC55557Sjqd/i3nBTkRJNkOO6vvrOUtQy1YqM2EJ9Hk9uARiUQCjHnBBHV7TqnjM01zEhFhQYAq5D+s2rZqFTEh/Yb2T0qz6cE9gkpp9tjoSVYk5Huc7yWSZYdBvm7J0m7ESpVt3dzUQnv/4KhwgTbXpQ8s/i/G+C3o4jNTvkb77haiLckNdPdLv/gg3rL5gJ6Ft6fw3pEJGVTFgh0Jv9Zk1TeP3EH6eTn+sJC5g9dXUUlD1RPNLZ2nesxJ/7kDW1tbyzJhSl2DYkk89/nJhBIW2Vh8vCrjUFLOSMquIRmBClIA3/OR0KkmbjKhdh+8sWDTC0aRYRj5xIrTVzwe/wFjDB6hSUjItbW1iQRwpeaSCMQ983EJehbIFFbqR/3dlfhFMhnMJbBPTM45knAVPadLHU9NuMnkMO5JnkgkMGfoqsTULncepmnC7weSZGB4gXElJMZN08Q346tSenKB1wSpZM/jGXcWo5amaUd49a8rNlYpFwh21VQs/H0+35xaCgDcfcfj8a9IhjXeJXgmF5x33nna6Ojo7znnSGIXPDqaph198803F1Q2V3OPdHd3g92E+zXf4CHe19eHQqB6q0egHoH/D0dgeHh44V133fX4K69IZ4rt5/qHcDj8Ofnefe7JJ5+c9+c/j7GS/1cmk5l72223AcirukmvTsxbod50k2EY+aRkPB7HNwTvV4CdkBGGVUbJpip/lJvvqR0kEgnI/Dr9LnK8OJXvzxgVEezvskRYr2nanNbW1vfVvqGC4vP5sKYBY/BHhmF4WtPIeEOG+Bh4cGa9ZQ+qxKp0jmuaJoBvFPBFUqnUQeVAukQi8ViWuSvYgfjGOCobcj6MIlMUCaHADXLCYDShQO2gtra2Qi3sKq66jBuADiTLBYPUvXsikfgJ5xyWEFUVVJmmCRawYC9rmnZwa2tr3itRscHwxFJFH2AqNzc3vyD9euGDe4iqRGKaJgAGqKy8ruv6QbVYPhR8yLcXG2zRNG2GZVn7MMYc9ZpjvXgeq0Vusm9PrHT3NTBNEyCeWPs6LHWngAEAMIoxd0SVRBY7YO68N3iSd7z487UbzLVYh5VtjNNZFx0f7i0yXrC/RWEg5/xov98vCvNM07wukUl8Y12yoIZuE2lsjlcgxTRNUTyHPhIZISCwanzzLqfu1LQT1sktYD/rul5W6nXF4PJDHZUzFFbvZewFiVRh6WOm47Regsmc6PhQIJS3pBiI9X+eExPvJ822Z02eNGXMSxq/ff3rX9/V8bOds3AOzV04h5KJJN11492UXVtjE6wdp/b19b3txE7Kz+aOxdnXgh3BgiLiYheiID/C2ZxgR3BZNNb/Q+RsoDhu23yOF0JHpetc7HdBwtAyy4j43sTpUWKQxiUUJqzIkHWg3Ww3No00Yh7cScQfCwa6PNmcRGPRB4k4CljfsUbsOcXyeOp43oy9sbdFDSBqTADDNxQIqR6jFU8tMhS5gXHCd+7ZYCCE9weJnBATxcrtOLdgRwgEj4otEou8jJxHKVZwTuZZexo+qkT0BHHBOsa7d5XN+FzViqziwUpsEIlFngMxB3mXzkBIFA2oVl/Mp00pZ8Em2bnIUwaI0X3B9lCBpd9ALAI2N5S6Xh+X3jZ/R5nb0VgExUAoPE9ptr2g1DPlJR5K/lGoF9pkT5Ay17DQyjOnvfSFbaKD0XOJ8etd2/85GAjBZqvmVgSsjbY0pQ7ad5dZBTmonofOnKbZDO/OcoUzf/Unjc9ccPI1Y/JOPX86ay+twQZA7XMGy4jOvWhRuKKsd80nV9+xHoF6BPIRqAO2/wduhiUPdJ9BLFcJN6Yx+5CLj7sFi4ea2pIHz5hJXEgFqe2uE2d/Y3fBgMtV33mWY4jEIt9iRMJT0M3I7R/q31fjQoJp1w/LO8F90vkKQEarG6zG6Sr77831b06yrIwDznj2LxlzjFgEiwYAQtuYps3qnNgJb+GCFh2MXEqMkHi2idgJNrNTGidUuPk40SmhQOjumi5YkZ0Ek3cIUij8UGcC28B9fyBGkAd+IhgIeZaUGnuu0f8m4leI+4DoW52BUN5L1Ov4c5WADVhstLulXqQcTc6rSPFnqdS34h9iamTPmxyYIsCH7exSamaMn9PZ3uWAdmW7HIhFLuREl8mNhFRIJVZlqQ4BKK0Yiv6Z56rEhzmjgyF7LUF1PGv7AVTvbO+EnGjVVdkKAIqHM89QF6zbochfidiR1VYjwm+Eky1AjWIS4jhXyEUnWk2Awft5BZuj66LHkM0BljEhocxtizMGzyL7D7f/8brV760WklBKy0Detre3N58dPPeb5x6fTqXvx/kp2yVs2z7illtueWFgKPJLzunrAO61jC+45y57Hs65qBZEK/CcUg+0devWXRoaGpDYmZz1TXv0/eH3/yg9abDZiEb2gc59Vepau5ib2GyNZVnTnCTbkoe6u8imvOw3NuBEV12yKDxG7ujSB7uPXfixz9w/c49DG5LpOP325Wtoa3ITMU4XXnR8+EdOMgv5JCR1qgFF3eOX7A8k5nQkYUZGRuaNHz++qDxYMpncy7ZtJFggdXyLYRgFi1RFhi7Phqz0/Dq/u67B/YZhwGu4bFPisJExNlXXdeH/U6xl5Q6xoEXlMligaJ/2wrxx96WeI+f8E36/f0zxkstX+DNZlsSYDHexMaZSqY9JiUDE15FqgsTuDsnOmabpLE63MsZugueYuP+UpFalWBf7XTKuUFUNdslAKpWah+SwE6NqZaDVY8Tj8S8xxoTihsq4UpLr2xhjIV3X4VFWsUnGL+5ddRF6lmEYYxJ/FTtTNlDkApHFO8QwjKLJtGr6VL2AYZ+Q9Yuc7jB24Tu7du1aFLCAua22FGPshN7eXkeWuppDim27u7sFQKDuyDn/el9fn2D51ls9AvUI/H8vAng3PvbYYyuWLl3qLgR+ubm5ecH1118/AinQSCRy2m233Yb3sRoEFKnMvummm96rJTLSUx3vTEgzPmoYRv79s23btt18Ph9+A2h4qWEYZT0IXYVnZT1bnbFmv43wn3fe2f9jGIZY4yQSiRNRsIL/Z4ydp+t6QQLVZYlQVGUjmUzubds2wGZILhYA0ZViFY/H72GMIWk9qGna3NbW1kLac4kOTNNEUhRAQEXlDBXA5JzPcb4xACmbmpowH4YiEIq7AKZL2yK2QNf1mguDZGyfyErggsH2oixodHv9ni4ZpZS1uji8ra0NEpkVm2maecAum9gvmHfF43EwGWGtkZAKGJ6K1EzTRBxgozNGOUPxWx5ijM3aEZUSGZcvcs7vwv/DtoUxNmjb9iuwPPGqJKLMiZ14IbZgmrpzO2XjqdqGcM4/6ff7H1Hn25qmoRizoDih4gVSNpDMbuSrABzR42/9YeVra/4Bu6BK7a6LF4W/5N5ISo4LcF71EEYR7Yg9csdQMqa+txKc0XyvFlSJROKzYP+vT64nMyOAz42wNJrUMgmFm2AqPmYYRllgcGD9QAe3hPztLkTsvL3a9tol25F4n41YIxRLDqI4GT6zBbkVtYjdi+IY/Gw/uu9Hnzn+y4sYtznde8t9NLSmAKiObN68eSY8xlXSBHFaEuwIlfS4duIdjUV/JIusMzbjx0LGV4K+D4CAoHF+xOSOKWPkFypdVC+/C1ZkU9s/iLMZYDcT4d3KoJi0zUfWNGtjwxralUtlAR7x+RrnHzDhgIqKBNHB6I3E+NlgPWu2b8bkjslli4xVmzfcup3tA5+oxvc0Ohj9HDGOeyfPll6xesWudoOFnOi+1bBe83lOKa+93377jaixVIkpeN9mmcCWJA8IhbNKPsWVrksu1xRFkcTxkP71ab4DEXOlyCBNnC0AqF+qL8HOHW16gTjfHxLjtIkdEQwG8wXjio9rjDQ23SsjvtTxooP9PyfGUIzPGdeO6+zohFpWTS06FP02cY7vik0aO9aXzrxv5eTi/bUo8w0M9X+Fc/brgsFwek1PGfMdFmwtAy0ig7zW52vAtSpaZNfz4Nn7aNxCodDeZY73lE30qZ5FYy0wliztvjZLxDhP2XdDs53Z5/ufvq3i81jL+dX3qUegHoHtEagDtv8H7oYlS7ux+IMHamFj9K2LjwtXDaC5u1mytBsMi7yPTIOvKfXpGWeh6hnftt8GA10lZRDUvqKD0U8Sg+yG8MM9JtQekr4JRO8MvjphlDUBENoHwFxnICRN7z+8AEdjeXAxTpzNDXYE89XA0lMBC84DMOkbbR49xKt/iTrCyFDkAsbpKnGOnA4PdYTGLCpVQI0TdfuYHbG5JryUSkmX7EgUooPRm4hxMKditsVn+zR2Jmd0EXF6u6mp+cBa/RkGBvuPleAa0he3BQNByA5V1WR11/NELAQ51WAghMW1aC+vfVlv1VoclpLnCrqCcWnsk8GJQZGsltcYMlV7EvFfBQNdRSXE3ScQGYycyhiBIQkw7flQIJT3da7qZOXG0Vj/zXJBUXCPRAcjf4HcMrxo0mTNr0WOZmCo/wTOmfD44owuDrWHHJBZlU9akbRTs2ZNmuXJU0xWOQLUmMgZ3RhqDwH8HNOU81oWDISEXGu5tmLt8pl2zjeKGPHzLUYPapxBzsp4/u/P/W7ZUy+7wQckyY7t7e3NT6QXL14MibC8lKlzPAnWPq5WIcMPep+2fSwp89kE4EfXdeFn5m6y2h+LPDDkXlod/+DHGW7nvdO8eBcnEolzOS+oiMSiaZ7D3szF1f7hn1/t3ZqxRr+njCGtadZ+Fx576wfquEzTRNx/mbZG6HevXk/rhvM4ZOqEqWdevs+unZdjgSC9ePMMgkrXwf27I3EoWcVlZe5kEg/XEEmVR3Rdh49Zns2aSCS+yTkX3yAvPrLqWCRLER5WkEx6Tkr4FWX4OvspoCjisLCUJzG2l5J2wltH7n+GYRjCN7qa5pJaBOCLgoOCNjw83KlpGhbe8Dq70DCMAonrUsdTJQIBnHPOm/CNzMraPe33+1GAU1OLx+N3gZkkq+svlaxfJK9O8/v9eXWDajtXpRThYcU5n4GErwI2rrNtu8stD+nlOMlk8pCsFzUWi6iev8MwjNOwXyKRgLXBgExgftZh3Fbq03Xvis29yGeX69fFtMa75jgkNSuNpdLvpmmiihpAAaqTC94j6r7d3d0ohvuWuz/3e7PS8dTfTzvtNCTqIS8Ob7p8syxrv7qfbTWRrG9bj8D/OyLAOW9evnz5wI033ohvjTro1QBTwuHwBvjHrly58rqbbrqJMpkCZd1hxtjBvb1jpUm9nL2Uk0UiF+pN/dJHHVKmeD/Dv1RIr0LxxDAMwfIt1aQPJoACsN1KzvfU/eX8B/NQFEU9kJ2viTWJLGLDuJqLFUtJJRHMTcH4KaqyYZom+sQ8YA/O+T2GYXzRa1GmUhQGMHx+S0tLnhFXIQbOHAzSuXMdKeBi+yhzmS2WZc11pFwlEI04Cjllxti1nAtwAa2mIjfn+PKbKZL7YA2n0+k57uJA+e0HQOyrZo6STCYX2Lad830kKpjfSYsJXC/IbYN56UkhzDRNrANQOLhZWmfkZS3j8fh3GWOQwh3hnM/2+/0FxZhe7n91G2krIdSlADiOjIw82NLSgntzr6zVwl26ro8BKd3HcNYNyt8hCQ7GeFWAhDKXh7LJSbqu/yEejzsgOuYkFWXJy52/W7L5nfXLVz3Q/ysU/akNxe+QV1Xbm3aWSegGCKCc4vP5nsO8MKvsc65hGILJBbWaUXv0hUFzbRNXLBdL5WuKjdm5r7aMbmnaMrIZmyQ4p8P2Hrc35qQojNhgWdbkcux3UeCTELGiAAAgAElEQVSsx58F0Mg5/XqfnfaBTLNQvErbaRpMrLVtbmtE/PpgoCsPcsgCd6y5AsRYT7A9CLWZsi06GO20bes1zac1/f2BxynyMjDiMe2Gb17+zV+QzZGHA2nCU04nL+ecW8d/oTPQdQ/W9pamwfaslRg7K9ge3KECyHInF41F8O7AO/pfjNMvt0vGsiOgLDYwGPkDZ0JZwDNzVD0nm/GDutq7KnqdRwcjzxCjBdUAq855Dawb2I/bNopxDcb4J6BSJ+WYHb/pdxrsxvme7KW2y+YWKMs5x5IkCOQ69wEzlYi9JbyTkTzweK6V77c8+DlENpsNWWFZZJBTneLs9GBHUOTUijVZ/I+1HopiBlqaUvNVxmd0KLqYOL+ZEyU1S1vQ+ZFOrONrbtFY/9egmieGVqXynPugas4J935LY/J3qdEWYVPFiX4XCoSw7vbcorGoowiIB2yzsLAjWtlgN871cj+UOpBU20PuDN900bcvY8074CNT3yo3uCsePn1CxmpE7l4U1RRrTNOePX764sHmxtZvquBvz9Lu3TQi5LWcAnnixH58yaJeKOrVWz0C9Qj8GyNQB2z/jcH10vVlD3fvyy0ao4PPGL/7ouP6CvxfvPRXapslS7vB+BQAyscDM6lrj4NAiXuuMxDCB7Vie3PNG/tbuapoAzK1wUBXXiYGH+dkq/kMZIrhWakn/AftSNVQscEMDA18hnNbSCcyrh2rVk8BGNS1lqfE8Yney5A1z4unqfs4qs9qKRmZaCx6PBHPMas4LWFMu48T/wdkSVTPiooB9bjBQCxyPifCIkBIfFg+bS/GReJ3WPP5Zk2eMNnTot99OJVxqcqdeBxWfjNH0gReFm3pbYeokiaKPMnGTMaaNnX3qUgWlW0SBMQCt8W9UBiIRSBBfBgneiUUCOFaV2yRocjRjFMu4c7YW6NNo3NrAfKdA0WHohdLDwsAqnkvXkU+pWbfDPiRaJzJKvdCQFopljB9ljWz0qTMGW9BlSOxPwUDwaKeqApQHPeRNeWAwNSyVdY56SAfJu+7MqJrEnbqwlat+UUA9+8MvPvCw797GNenQblAScbYot7eXiRfRDvjjDNmNjY1vmhlrLzESlaO12KMHQ9QF++cjM/3mlw0fmffnfa937IsJNxQxfxXwzDAMC/aEomEU+2/fMgcOjdpJzCxlUUq7LpgIFjWE1VJ3OT7V31dZYEKrtV+YHr/ftn13y2sWmR/unhRbz7WKrPjhQ/+/qNnVz4IGTrR2tt2py/MPI83aI0Mvke6rqOKseamsAcgKY0EX0mZO9M0nWKhV6QsXL4IwDRNSHs5vkc9hmFUTCyog1ZYiq9lr8ehlXzapAwvFm7wRy0Likp/0ecZYyL5U6tEr8LQQDL5dL/fP2YRKhPQWLAh+f07v9/vacEmiwaQnIY3OPxlYXsAmedoKpWaX43vmBrXeDx+NWNMgHpgqWZ97CDHCFmsqqQZi91gWT+9v0uPtK0ymfm2lK9EkrrVLUfo9SaVEpJIJGGcD2flpiFTJpppmmCCIy6eGccyAY1iALWw5BHDMOA/XHNTmEw7DH4r5wclhrwUntsf2j3YxYsXf9/tjQ0vNc75SX19fRV9G4ud/OLFi6dyzvG+BlguWpYN9WRfX1/eG63moNV3rEegHoH/UxFYs2bNH6+++uoThocLiA+Q8Z95yy23rBgeHj5848aNf7/qqqtoZKSAvAPkdmE4HK65YCwejz/JGEMx0iCAWcMw8mwP0zQBEgKkfd4wjLKFk6lU6uPS9x4JzoJvRrlgm6aJ7wy+C5C6hZxtMpFIfCRbfCNAEviV6roOueCClkgkfs05FwWAxVQ2MOeAYkt2DnCAF7BZ7dw0zSWwmgBuLO0WPCk2qOziUsofyncmLxvsSN0qvzmgCMBCzBec79GZhmHAG7TmZpomWLooRlzDGJvnVscYHh4Owgtezut+bBiGp+SutDrAfYg5wyWGYSCGomE+0dDQsAxgHvxH/X7/T7ycgHIdxkgrm6aZ/05XW5xY7NjqPcc5v9bv95/vzK8YY0+igLHSmBOJxMkoDFC3q8Yv2dkvHo+fyhhz5rZfNwzjRrwDsvM5sR7LFhN+Qdf1guNUGpv7d4WZDOWgdbc+f3krJwG2Om0tMdpCXLBXlTbWt1YWYwopVcbYlbqui4JYsPM548sHE2s7LLgFyeaFpepsK+/HZ+Pp4Z02pDaIP0PidB//PpgbiWJNzvkxfr8/T0goFou8tyvjr+7dti/sfEShv81tAdam7TQsWpYGA6Hjnf0Fm7RxHJ6FacTpD8GOUNmCFRS9mon406vN1ftYtjX+rf631zxy3yMfKTaeltYW+q9vfy3W0NQQ8Cq9Gx2Kfok4F4o3jmIZvGI1HwP4CND32mAg6FbJqvbWKLl9ngULwJzofCZlz4mzbwQ7gr/cTlZgWzWfNttLvkuVg2ZEX+wMhMrK7WNwii3YBzbjc6qRE5bEBOQlgqrllyL3u85H1txKORWMw0WimBsMBPEM5FvOU7bhGUmQeJc4PUCMLhD3rJKP2pELNDDUfzbnDOo7CdLYguDE4GvId4ywJuRicO/9MhgIfaPcMaKx6B+JOIpi1tkWn9X1ka68YtLA0MCRnMNvVTx3J3a1dymF9NWPPDIYWciYUItAFHqDgS6QW2pqhX2xK4KB4P9EY9G/EvGjQMRoS2+bW41ss5q3hkCgVHurSra92IlAzS+dHvm7zHmLTSDb7NUermdpt64RIY99ZKlATRi3B83f91NXTN19Zj5XhW2XPNj9Q+KkFqwn7axaSs+icO5lWm/1CNQj8G+JQB2w/beE1Xunly7t7mFEbsmSfjubwCwmSeC957Fb/v7VW3+sN4/7wZ67QiGUVjXYjQd6qfARLEpOLwtpiyIfRIdZKDwhc/4hsR0Zp3vf6LroNLI5wBG9WPVUNBbBx3ohEVvvo8wcLxMj9zFWDC2fZ3Mt57fE2JXB9qDKmBObS0ANC5wWVHNpXLvcZhaSzQGv1YzVxEWdvDGmncAZX8VtDk+JVqeKr5r+nG2l9AuAEVS/vjPanJ5dC4ipeJ580MRHD9yvYwYACdGisejlRFx86KV0dkXppoG1A3tyzcYEtd0tybvd05Wtb2hIT3f8bMudv6wIRFIf3obryGYHolKwlphhH0WmGaubfNXpQCxyBqecpHk1kyZ1HMvXLj/A59Oey1XfsYeCgWDe/0mCo7heOzPGP9vZ3iUKF7w0xYPkudakcUSxQgrJwIWU2DinwrZc3+L+afE9L6VuxKJzIBa5ixN9MbZ6aM29ffeOx0JT6SNj2/bRt9xyi5xUC7B2cnNL8/L0aFoFdVH5/cXe3t57ChdB9OePtOx+emNjo2BtgKmYTCbnFAO8JEsCySnE770to1s+t2VkMyrRIV+HVlFCXPU4U87hesMwRJW0ZHqDvYvEw0ot45vz+9d/cSjktQriJuXsJUsE2zchIej3+39z2dLuS7K8l57WRj+dOue7ZDSNo7fXvZ68v/+OAy49PlzzPar4XI1KH8+iiVfpE4v7CMmEf1qWNWPcuHHwMxNteHh4sqZpAHjw7FRkwqjnLfuGZDX8YN+zLGu22nexewuMoGQy+bpMhj6m6/onSjFXJFiHpIdTIfqAruuf8cp0cY4fj8dPY4wJb6dSQLm8n8BMQWET/MzmMsYKMtylnhXFBw3aZUiAQBYSMnszy8k8l3v24vH49xhjP5Vj/hbnHNLbSEbf4/f7xzDavbwjsI1kySBhB29TyPAequs6EqL+RCIBdua+nPPv+f3+K7326WwnJTDx/gfDs4BxZZomFASQQF6l63rQi1ecvL9QSKDK/K7Qdf1AxphgctXSTNPE9wosd7SavYXVY8fj8SMZYxgrGEKeGcDd3d3CW811HhnO+Ym1grbF+mSMndHb21s1K72W+Nb3qUegHoF/fwS2bdv2nZtuuunKlStRI7S9gVXX29v7e1ggbNmy5fWrr756p61bC2zOsPHJ4XDYYV5WPVhFjhc+6vNVhqLC/lxlWdaB5dhrUpkC3wyoL8DHHh6jFd/tig/6esbYDMjZuvzI30+n0zN33nlnQatzmmmakEY+F/8uBtbJ7yDmAZBarqowKJFInC+Zdyl4kpdTDXGNCUWPKPhqLVVMpowf8zhRSOwev+JZ+gHn/AzGGOapKIqrugjPfUOYpgnwFcnbzdIDF0npfIvH4wDccB2rmqNIqwMA75i3hw3DgESqaLKATqxfvbJUsZ8KWjLGTtF1PW9bJIvSsJbHfPdiwzDyykZVPwTbmeToDwo/org0y852rJaK3oPu46iAqvJbfh3idVxS3cNZMwrgO5VK7WdZFub3AMM9K8aUOqYyjxOhvu7J7w+m7dFCJi1jNxLneR9rbMiJLr1kUbhAEh02Kj6f7wUUYzLG7tR1/avOcbcOb312KBmbDwZrvlVg+6ljhpoLCteSVjIwlIhBeoDBdmhPY+/HslLlA0SEtes1fr9fgGCl2kCs/5ucGJSHNu3etsc1DdQg7heoGcSSg0IOGeSFcaPDCxyAB3PsFUPRB2ClBPCncbh5tlvqVj0e1AiSyeRDg+bahSlLqIs/e9/Nt3927dptYH23q9s2NjXSSf/1OZrQMYFsy+63fRykhbLvy/6h/k84Nl6OdLJkheK+mCxtnY6p1Tqq0v2p2KsBLP4q59pV8I517NQU/9wUcXZoOfld51iwzLJIg0RwKyN+YWegq6ISUmQo8lPGCfm+YZ9lHei1GN45Zp4BzPjTnROFzysfWBe9h7hYSw0z0uZ3BjqLUqLVGPWv7Z+saSy35ubs5GBHsOA7LFmr+B5AsWotZ3RVXg1wB1mlzji2W1xBlkP7BBjOL/OXG1uHWpBHmA1p487AwGHlpKKVvOCYc5dMZHwPxmVlnC/qDISc9Val26Xo72p/8DbubF9xTDUy1mqnksSCvEKb47er3BubbItPU4HnSgMeGBz4FGe2LHhnfwPoi7U1aWw+QPBK+5f6XVqvYS6CQnDcbhZp2nGOEqHXfu+99yTfW63j7+a5NX/RxjTfU5aePKZn4e15e4OeJ05r0eJNYNlOVF7CV1+8qA9y1PVWj0A9Av+mCNQB239TYL1027O0+wAt57OzHdzgtJU10MyLPhUuXG176bDMNgNrBw7hWl6OcIz/bKldhZfBuuhDxAnMlWWd7QPz1Q9iNBa9k4hDUtm0bHvWlElT3tzBoRbsLuU/pO9fIesQ3q4rhjrvl16iW6SnQkk2WalxCaDQZ78GsKyUz6pkGGMBuTNxekSzfF+2GwTb798iAd0/1D9F4wyTB+E5yjV+u5SbbSfGvhNsD4pqzmqbnHxBpgUUa0/eHsWOER3q/w5xhuT9Ntvmc7smdeUX6ipT2WvVn5yEAKyFpPWfOts7T3QAmP6h/s9qHEkGbjHyLfBSRVbop0wmI22ul0lzqXjKqk0kRDTVFyYH9DNUPPq8nqv7GP1D/e0aZ0hATIIcj+pr8c477zSPto2+RMS73P7A5a49QI2BoWgOkCvDLJbbIbEwmxjdHmwPnV6u32g02kS72k8RsblE/AXaqB1Ku1A3MX791k1bR++49tfwkoJvmdoKkoDnf+/8yfaI/XoqmRIghtM45919fX0C+I4ORe4jLpgYH4xr3WnGLg27YOILFl5JwEsCOQCdsN9au8E+8p+bP0D1JhgRaP+yRuypU/acUpCsU8eQSCSulCCY+ud/SE8uC8UrzObPcqIp6M+2+EHOJP7SpYufZ8QxRqe9dv6hV5zi87UivohJ3q+t595z/I0G/esLM76xc2DcRym27Z909yvXkc2tlQ3pxjk//OwNefDU6zOeSCTOQyV/Lg8ivL5KsvFM0wSrAhLoW3w+36yWlpb890Ym2bBwRLL0ZV3XF3gFKTFW+OJlAThIi61ljM314keaSCRQoQ5FiX+OjIxM2WWXXcZkktF3EbBuma7rBzPGykotu2MoGc8AlVEFf7lhGGC/jGlKshNsoZnZxCH+W7GZpom+T8p6lA1L6UHItyelp5wnn7UiY857oYFVgqRjFkzv2lF5ZXnNHJZMgQxwVtIPjAOwYR/K+qXli0gqBkBuICUwsdhHonsN53ym46knCxnwbMDn60C/3w9guGJT7l1n282MsSk74jWngvdZuctbDcM4o+JAKmyQSCTmcs7xrZXMfsq/R7z0LQFWyACq8/QdAm0XL178COQjleNvaWxs/NgNN1T/vvFyDvVt6hGoR+A/F4F4PH7Eo48++rdHH33Uvba/KRwOnwPgcdOmTS9de+21B8RiY+pqvx8OhyEHW1MzTRPAC4qP8T6HRC0kEUVTJPW3SdWPAmBPPaBUpsDaBzYrY4rJSg1OUcsAmnNQVsVByDdmJVQxbweguU3OdSDLmm+maWLMAjQqBozCxgCKLVngDYzglyR4XODPWmZMTlEY6ICYk42xWyi2rwQskdiG7/1lhmFcXOoYqmy0Kh0rz91h9m60bfskTdMAUgLs2eFvXDwe/zIANbXASx2j/PZjTdeVLa56Qdd1+LdWnKeByezz+cTaGpLWuq6f4IBGrgI6z3NTlx1D3tMY45UFZcgxYL5bVXFiqWtimiYYzMdlZZDfycogz2pubu4GU7TUPejuxyUH7Pz8sK7ri6oB0IaHhw/TNA1MUay1bjYM42x5vng2qgK8y5wr1hEOS9vqe/6yp7YlNx2ubs84XciZsOWCpYjTVly8KFzAtnUVYxZYtED9ZDCx9hwBhjrNo6QwNoeFRnNz8wupTGp/MGAx92ecvj85ELxSyrQvwNJT1/UZ5e7T6LroArJtFILT+JZdr9ypcae83di65DpKZARO+kGD3ThLJUQoPrEVPTsRB4C1m1IbD986KpZCa60RO4S1K/xssx7QAO6wdiFNY/SZr36G9thnDxreOkz39f3+3qt+fpWQyC3VIoORAxkTxSAtzro/51s68KgEllZkyDqwEuhb7hjlflOtn4TPLBeetQCgng0GQguiQ/1fJi7eLcJD1AsYJaWmkU9tZ4zu6GwPCcuVsnGIRboZEQopMqSxhcGJwaqUJaJD/WcRZzcJQkCaTQ7uEdw0MBT5JedCcWCUNHaElz5zRfDacuK0u5us4IxfYexuIeLfdiSA8d9gILjD65UC72PGvxJs7xLM64GhyO2c06nId1CaTcM5lorpwHY55zHxLCCKeGCXV7p2hcQT1p+hTMUihVJ9StICvjn4Nj6+rn390e1Du53Iif1OAqKHebmO+WuVy7c7ns/wL8+pZSoWb5XOr9jvY8FaITmZv1a19Hnp0u6fMSIoxJVo7HHbP3KsCtpe9mD32ZwXFBTXWba1BL++Tz0CVUSgDthWEawPc9Of/K17p9GUAGvhHeg0DubkRcf15Re6H8YxJdiICbqQp3FLCpc7RnQwcikxupgYrW6yR2eoLMrIUOQixknIFO0I47PU8VX5mGKyvdHB6K/xsYIPAiO20C0f4iV2OYmRRsQGfktFfValRAwWnsK/qImPLhqlpkeJ0fQdkRMuOXlYFw0Q5As57Y7JdIZb5zaQDwzjqdV4txbrPxqL3krEhferxu3DJndMcSYVXsIltimYbFPOZyQ/UYkNzOVkIwkvJKODHSE3e7zocbazpPkLwUBX3s8ZFZM2aZhIgdV8XjAQRCV82bZi9Ypd7QYL10s8W9V42xTreMXg8kNtpokFmjo5lqAwkio7E/EfBwNdnqS+1GO8uf7NNsvKOF6rgq05effJebAuP1nm9EywI3RIpXN3fld8j8syiyOxyGUMDDdObyd5anolX1yHSUtE71oj9uyG5ob9cb0T8QTdfu0dG9IjaSSY8g2SrX19fT93/nDOOefs0dDY8E4qmYKPWL5lfVMv6u3tFdWWkVjkzLw0ksam7+3f+9uQEc35DAnWBmTdxjRF0m6dz+dbsHLLu1iIObJjJnE2R/W9dneggLVYcb8nE02rLcuaDjZIjvXb/PccWD2WOb7kz2dNJ83GO118V/WmNvqvuf+zuamhGZJ+txmGUeAR/e7gwKsd4/acHh/ZSne+dBUlRvPyha+1NiUP/u7Rd1ZklDjnIJl8QmaokmSa4mUFJuVCXddRiCKaC2CryIRxx9A0TcgmI7lYlHFR7LqZptmdfbcKjyTO+bRS1xe/uyRr38lkMnPcbJlKz0g8Hgd715E7u8EwDMGsKXIuwnNYVMUSHZwFLCuqBKCPRCLxM9z3sj/s7/R/nGEYjsR0pWEW/G6aJjyewBzH9UVRAWQyAKCuGBkZmVcK4PZyEFUWGiC+YRi3YT+FzfteIpGYVknSukQMUTQC/1Yk6ue1tbWBxSCSZ01NTQCuwXjwzNx1sWDFIRlj83Vdz31zamhqbMFSMgwD492hBp+17LP1lPRfQ1//ymQy03baaaeSyY5iBzzzzDO/xhhDMrQAtJVKBLBGqKqdccYZu2uaBhuFVmXHe8LhcM3s7KoGUN+4HoF6BP4tEUgkEnu8/fbbK7LsWsPlWwtG1qxwOJzetm3bX2688cZj3nsP05vtjXN+a19fX81J30Qi8XnYBcgeFxuGEXZ6TyQS8zjnWGdoUvWj5JqDc94gwVGAJ/B6naMWk5UK3PDw8EJN07Bu1hwVE2yrgsiaph3e2tpacGzTNCGfiIQ75h5jpHVdii3R0dHRBW5/1lJjUorCYHXxJZXRWe4GUD2AKylnbNu2bX+wEXPqO+ynuq7nwSPTNB0gDWxnKJDcLNdEeV/fWm/EeDwO5h3AZ/jHHuv2eZeFdQAtYavxbjqdnu1lnuZiQ6PA6QgVPFMK6GKWZXWVY2k75ybtGLAeBKv4DsMw8kAOlF0SiQRAGrCZPQPA5eKmFABs0zQNVgTTpfqOXen+R79SDtgBD5xDgWWOwsmk12sWj8enMiaKvnXO+d2GYcAvF8UHzvk+L0F0ha7qtffcdvI+wJxWgIcPD/zmVytir7iLfgFYgMmbt8HI7V0ohSyfNdxTUE5BISYAflEYkUjEvxgzh+5KWurpeweqHA/njJ2evTaxNmNzu4ExuqGzPXRuPB7/PmMMktopn883paWlpaCgQ43IwPqBDm7ZYEvuovta756oBzBvEnOzTSObaBvAVfhUMjY7ODGYtzpzitiRq+KMz+1q7yrpjYwCkayC1F/io8OHr09BtIyliNPMYEdQzJ3RzjzzzJ9k74Xv4/+PPvFoOmDq/pRKpuh3vffQ1k1b8aJdePPNN8ucReE1jQ5Gg8Rg4yXIB3/oDARPRhGAwibckMlY071YWFV3t+S2HlBzRMSuIOIozEFBjSio9jX7phPZf0URPCN+Rmegq6ICTEHBv2C6rji8EtNSMiDxjmLE2efdjNZK5zawZmAG99kvEHHNIRJEh6LfJs6R77CJ2AnBQLCihQlIFC1DLU8xonmQsu4MBD/pVouKDkZ+T0woViWIs3OJicJs5HMfCAZCwqN9R5oELEEa2FXNZUUGI19njH4pvGZJm12O9BAdjJ5EjKNQmbvjqZ4j7NMah5sXlGOXVzqXgpgRDdmMT61GxlrtX+aAsbbfl4hHMmTPbaTGvTnZ+FuzI89daUzO79LWDcUQugDzGcf7sMXrvVzqOMXA2g+DpYzjFQFgXcMoBG177j2pSWsdv0rmxMW2nOjKSxaFxyhTeo1bfbt6BOoRKB+BOmD7v3SHLFl65kNEDIuZfGNE91y06MNNnL219q3dMlrakSPEzPJbnYEQpFwqNsU3c4Q0Nk+VcVAq4ACInRbqCN1RscMqNlDlYyDb29TYPGu/Xffb5nShAFIZm/Ojujq6ik5Oyx0yxxbkAMtg2l606rHAA1QyFZtHGh/iuWrrN3y+hoMPmHBAgVFUFac5ZlOA1MON417IMfjYU8n25FGtQ80PE7Ej8e9gIHhYrf1HY/3nwZMktz/7UjAQxEKqqgaZYaaxp4WvKGdfC3YEhaQo2hur39i9ocGHSuXdwFTuDIQWeek8Guu/jYhhUlMg071y08s7pUZbkNTfg4jdEwwEKyaVhaQP9z0DMF0cu4i0jJcxKfcZFjcAA9ok+/rTWNzIyROeq/1KsbIrHecJ/kTDxNiEJ4iRSE5J75Q801GRYF6XIavLqy9zNBb9byJ+RSU5nlylMMfEMk2czSgHZuJcorH+K4jYf2cBqA3M1maltXSygXz9oyOjE3993Z2bzGET3rJquyEcDufBsPN/eH4HS7GVZtxUwQJs/8twOCw8USSzHHFtZERnftS/1wTGsKgTrNHjizEU8K5IJpN3ZqvZkZDYZFnWQauT//yBrAoVdwFn9MlQe6ikJ5EiiYd3DN5ljkfLDMMwXhPvit3svxFnOdC8xH21ZGk3Fpdfa/Q10ymzzqfdjAA8jZ7yG34knvKmS4lE4gJ4Hlnc4ne9dA1bF1/jvl3+evGicEmPXnVjtRpf9Xsqdv/F4/GjsqxX4ensTrRJWVwsMAEEVmTCuPtXkp9IshziMFzKPQdSig4gN/yjug3DEAzrEmOHX6vDANqoadqM1tbWquSjTdOEnJSoLHeSWMWklGUCGAC4LyuVdnJWrteTTKRpmg7ICyDxJ5xzeCXjfi9IYld6N6i/JxKJ+ZwLSwBcs7vB2kWsdlReGf0lEomTpEca5oJ5GeBkMrnAtkWFcNqyrGnjxo2rWjkjHo9fA6lp+FLLZDniLlr2OiDJh/kPkrKQu8TzXbYpjJ78dnjm/X5/1d8xpwMZW7CnwECpia3tHrSUG0QS3XkfwjtydltbW0VZtGIBkKAtnguRFJUNXt9fgMRppbi5fy/mkQvPtr6+vrKebdUep759PQL1CPxnIoBCq8HBwVd/9rOfHZBI5G3ocfAteH/feuutHwBIuuOOO3pef32MkMEjkyZNOranpwess6qbyl7knF/t9/vz0ngqoMg5/5rf78+vF9wHcsvyg9GKuVelAUmvWxTdjsuqu/zC7/cLf3fV/xWe77quF6x7E4kEFCt+KwKGc6AAACAASURBVEFH4TGqHgvjMU3ztyiOQQGfLDhaV2k8+F0yGzF/gOXH2YZhACyt2CSbF99dqDM8bRgGJPWLAmqmaU4C4xfKPIyx3+i6Lvx33ecugTIUQ2JNtMwwDNX3veKY3Bu4GL1nGIYxBlBR5H83a5o2vbW1FRKKZRvA+mQy+bestzrWuFEA/WqRWCKROJdzjoJdKJXMVeW2S3Us2aS44eG9CKsNAM35ebhpmvh+AgjJF2ZWGme53xUfXMx5jsgWAYzIYgXYoZS9/9GvZBfni43lsT6wLGuWF3DaGVsqldrHsoQC2K6QZM7aW3wK562c76p0Oj3DC4he6nxd9wG9s77/tgf6bxPF4ErrJ2I/J+IF+SFOdNkli8IFrHHFzmXl6OjoLKcwAsVvG1IbXoqnh335fjk90hkIHuuFbeyo8ljcOmaNuVqAtZA87ZwY/LxpmgC18QzhOS3r5yzUrvwjzyO30Kg1vfAR4yN4jkQONZ6O0wYBrtIoI+1QVQVMWjMBIG2yiR/fFegqybKXz/+f03YaYxWnCzuszvZOUazptJNOOqlp/PjxkXlHzNtv9qEHUiaToXv77qP1g3lXqvcNwwhec801BQC/JB9gfT0RZIOh9vVHLWQLM9FY9BQi8S5M2zaf3zWpy1NxarXPSnRd9GPE+TJp/fQnRvYrnNjlgnTB2SzyUTPZIidneC34h9LewLrJj8u1+ZtNjc1z1FxhsTGq0slQsAt1hITNjNcmc1MA0Cc5OVUJWELhi1UDzuW9kDm9TT42MzgxCJ/zfIsORX5FXChWibwdEb9aMkGXBQOhHXqXo8cCwJLRfcH20Mn4+3YmOfMVuwcLxpjLJWEd1UCMfzfY3pUv0hd9xSK4t04B8afBapzuxYqv3LXI90dkamTPmxyYUpNqlZSZxvcWOeC1NuMzWuy0PcqakJPYwytT2xlrTtZae56I78QZ3cg4gem+aymbPa/3W1Fm7YfErBbXZyh6yepNb/cse/dR4qg1KNrY43Zy0yd7Tr5PqGQsWdoNizCZTxY71Fm2Xi9ofbt6BGqIQB2wrSFoO7rLkqWLLyDiYyRtGbFjL1rUC7/FD6VJkOF5gDGyw3AwEMp7wZQ7iGTlYtLmd/taqt4XpeQ7dvQE8tV+RWR7FW8LmzM6OdQeKvSO9HDwAslYKi6Z6wJ0h3y+hhm2lemVEszvaRnfbJUN6eGwZTcpBlKPpkcgo4Tk/BjQuprjRQYjCxnjf0PVYjXSuuoxVEA2C3j8JBgIAbwTTfU+gT9LW3rbXMe7pdw4FXBxG9O0WZ0TO0V1q7w+fyWiIyAT3BRvnlepIk9M3Ic6sY+QY6plIq6O1bW4eY5vZAuDweBobmwDjxPxQ8FwG5feNtPLubrjEB2K3Ct9Tsb4WhSr3vRyvZUqx7ISP3KSDlm6ACN+fmegS514jTlUZDByKmN0u6i0tLQFkydNfn1gKPIst2nu78L3xNetXadKXWH/+8LhMCarAojp6fnWLvGEb9W2LdsEy19pd4bDYeFRJMeE5Mqe8LHZq20vLH4AIKKK/wd+v7/ooso0TQGSEtFWzvnB/4y/fzwWgc4xKlUhZhNfYIOcieRmNs8HZmTOj5ixL+i6fo8A1od2+/P2ApvSbOorHj59gm03r/rctLP0PcbvR+uG19Afl4d//O1P/DzPvlbZIMv++dhvn3n3IQDNYxojuu/C48Kfx+qv1LWXSTtUxkLK5z5d1z9fCvyKx+NTZMW9wRi7QNf1a9R+E4kEAEZUbYtkk5uNUu7+U5KfkNQF4wLPYdm2adOmnZqbm1Fp/tFKXmQuYBGAsKdkrjqA4eHhoKZpucpyogel720+eedsm0wm97ZtG/chGBk/NgzDE3NeTRBnF2lILCLRuxtj7Cpd1+E1W3UDSyJ7LZ6RTM0HOefPyQIGU0pL1gQCYiDSIw0gHZJVeYlEMLWyjByc/y7OM1DtwF2s6dP8fn8+YWeaJphceMa2gCns9/sret7LseKe2p60I7rCMAzhk15Lw/3g8/meR2yzSfm3RkZG5nplT5U6nrx3AK5DjcNpJxiGUZBwq3a8Z5555pcYY792g7ac81P7+vqQDPHcTjrpJN/48eNxfcFscNpqwzA+7k7wee60vmE9AvUI/K9FYHh4+P7rr7/+06tWgfRQ0I4Oh8N/NU3zk0uXLn348cfzYjhiI875snQ6fejtt2/3KKvmJFKp1Mcsy0JyE99KSLYe58w/pA+tsPqoVEiGYyrKFAWy/OXGs3HjxnEtLS14l+2d9V1/orW1FQCnHY/Hp8m5TmuxuYUE1vBOxvfkdsMwxliBmKYJ5i0YuJ6tHTBWWRSGAmJYHXn2Q5WANdaykAB+M8uym7Prrrvmi5TVODjyrtkCrv0ZY4+3trZCNUTMZWSxFUAPzGEBSkPOEkDlDn/jVAC+1LkpCi6j2WtyqKrgUupaynNHURzA03/Ztj2rra0tD46rBXREtMiLtLSqFoN4tra2zlJ9kE3ThA0GFMIwlzqwra2tpEy3l2dCzq9RqIV77jxN0/4iQdPxjLGf67peRnZSPItGIpHAdcsVG+caZLxntrS05NmalcYyPDw8UdM05G72UCW8FZ/ZzZK5XpJJWukYqVRqX8uypLoUUXx06596/9ED8AhFBLnGaavdZO2jpX04jlrMO0YKWWElD2maNtspxISfbdyOr9oyslldNy7Tk8ahe++9tydZclhocOL/BbA2Y2cw1xWSp6ENoVZd17H+2CurXvYnwzA+W+68HZajj/ne393YY0/GmCigg79sLJFzSmGMf7azvcvxC3YVsZf3VJXqAkttbguw1uIWboqrgh1dRdcOjzz78I/22PejP7Rtmx747VL64J0xNRFXhcPh/L5SecyRGn8jaafmQ1FLAspgYjfWWshf6X7B74XkEf4CJ3YFy63vEblP28yOapyhWGFXx8fWS7+KZO9QQ0Nm5v67TRtT/az2o0on1yInnJOOjoABfCTj9MfOjtCJ0Vj0cCIu11LsimAg6GldMhCLnM+JrgEr28etmQcEpr6vjjWvgCaeJ3Y6afQD4nx/Ilo52pyeNX38dOQsam4FOU5O/1gXWL8QAL7MfYk1oDvX5z6Y6v3qsNYLzmEocoH02vVsxVfuhLYrO3KLMd8xne2dNSlSijxeLPoQMcHo3+KzrLnxSen3WodasH5DYfdLyfbUQbPYLE8KBG/G3tjbooYX4cMMoJdzQcSAyt8OsaCLg7X0QGd7MG8VUPMNIMDavKx36pVVf//OqvXRHztqnGP65fSIndr8aYC2kmWLZy2vqpf95v70kuP78iofOzKu+r71CNQjUBiBOmD7H74jpG8tJD0L/BuhEnhAcvOEk0++b0wCuZYhSj8K+H6eIGfPj3W2h472UpEIn0ayOca4D6qEQu0hsIZE6x/qn69x9ncpUVvgNVrLOIvto1b7acw+dHL7lLzcYSQW+SIjyjFqODs92BG8vZbjRmPRW4g4JKMyROxoVdZXdK16gBINM9Lmc2Z/W1a6rbUtPrcaA3ovY4wORq8kxr/jeMtazDqBEaGaboPGfQdO7pg8Jhvjpd/cRMInAQj2t872Tizeq6qml5MGLEYnSxkd+DMKIMnlfVLRn8UZs5QJwiI9o3H7KFWeWZHn2cR8WqhzQmdF70jFT7lAuthLjNzbuBY3UZ+vYZ7DpI7G+q8jYmBg1iwdNDAU+Qnn9H3pj3Gc6tHyRuyNiQ0kmMqTqpFjURYNvkoSP9FYv2T484eDgS6XVFVhNAaGBo7k3HqEiGmMa8d1dnQ+jHuVk/2dh3738OjKFSsL3mVIIHV0dBzd09OTQU89PT3+5Ejin5s3boE0sNrunzRp0okOs0PxaFmxe+sepzY0NOQ8dlwyZmoHCosPia3DP4i/91HOGXxrnVZ2sqwwATZASk96cu3GOb/G7/eDBasNDEX+QMRyMqklJIvUMTlSx1uSG+m3L19NqXRixLYz+/R8+ra1YN/Ztv2KBOB+1PvQhT+Kt5pgiRZISTv9MeI/vGhRHybQY5oEPPFuhDzucl3X55aSTMueJwAkVJKDaSC8rFxxPJUx5rxLPTNC0Ec8Hsd3RbB2kSDUdd2RRiz76Jmm+Rcpf9ZvGAY8gYs2yeBRpQyrlhaWCSbECoztJ3Vdd6SyC46JBHBra+uLWXlH+B4vNQwDUl0VmzpGxthvkQDMJoo/TkR/NAwDSciqm2RJ4Jph0fwPzvlN6Ft29KksUwbxq6mBtYA+ZVL5fsMwxDxBJjmRvJnmZkt5PZBpmnifOCyCHxmGcaGzr2RDvSX/DcY8JMkq3ScoOEMiEwlwp9UcV3SQTCb3sm0byasJUNfIJlfnVMvWdg9aPmOIHRKATvMM+JcLQjweP/WGG27YfeXKlZAcV0Fr+EV+tVrQ9owzzpipaRrurfwagDF2bW9vbwHLrNK1qf9ej0A9Av+7EYD07dKlS29xg7FZltKV4XD4ewDZli1b9sa9995bYEMhkr6jo7Nuv/32mpK+kr3oqDcVSLa6fGjLFpIheop8L75BX/H7/cI/r1zD3CwLTj6WZTDiW/5+KpWaBoBzeHh4gqZpWL9izjNG9tXl6/kHXdeFJKh6LAXM2yLBLcjIV2xqURjnfAxrt1wHiUTip7AHqKScIVl4jjLUa7quH+wAkS7v03Oz8zIwdWEnshZJaMMw8N+amsroLeWBa5omVDOEzChj7ERd1/PgVbmDKuA4ZLBnt7S05DW7XQV0SwzDqGiz45JkHmKMzdR1PQ/kKExYLv2WhZ1IrU0+C2B5BbIFp7+yLOt7Pp/PeTYeNAyjrNqUZBc/mmVVq96v6WyB4ZGtra15ZZJK45PPHea5Qc752+l0eg6K0BQP6bQE0Wu2kJCFGJg7fVSO54WrHr8gTcQPVsYn7L04QCbHvzH3I6RiZ1y8qDdva6MopxQUIUIiObZ1cGBTahPm0U57h9JsbjkfTddzDBbvpbHkYCaVSQGsfYM0tgAsRtM0UbABOdk1iURicjnLj4HByBLO6KKsYsyW3Y092nzMJ+ZgGTtNg8lBbtkW44wuDrWHLnOOnytibwDbDh7OdwUDoaKFudhegrUo1jge4C9AYCL+WDDQdVSxax6JRRY5YOdj9z9G0Vfzasnq5pZt23NuueWWV2C9ZFuZf+SU2ygfQwnMoahmNyLvQGOl+9D9u1SOe5rnpMff5YxOY5wAcBqIW7M9evMoa8I9tRcReygYCELlqWJTyBumzfj8clLT6EwyY50189JgIORpfacOJDoUvTir2YV5+DsZsqY32ewAW9OwPjWI2G3BQLDA+qjUSUSGIkczTmLdXMyerEARL+fz+zlBYCC2XuPa7FrzgQXnsl1q+c2WptTcfXeZtRXWT7rW8nzuXimfH5IkDqwjAsgLBjtCGGO+SdlpYQPEOD+us6OrJksgp8OBWP/nc76y4gtzVrA9KKyUamnRWAT7ggxDGrPnI88ciUX6GBEKigdtxqd7lVmOwsbOFkp8e3FOv2aMfxzWWZzo+VAgBDXGmpogMaQaH88rBoqXRXX2aOUOHB3sP5kYAzGCbOKLwP5f8sCZQWIMbGmsjcc2BbQtQj5L2pnRST0n1DanrClI9Z3qEfj/SQTqgO1/8EL3PNHT4IuvfUVOmgqOzIluumRR+JwPazh58C/X4esZshZMDUz15InogDnuj430E0VCEmy6D0WOw32+ql+oW2q5P9Z/nEZMJnjZfwcDQfiOVN0ig5HvM0a5fRn7crA9OIahEh2M3kiYJGETWzuUa/xoIv5DIraVOM1X/USqHkCRHQZi/f/FSXjVEYdELqddnAk55zQ71BHCpKjqpkr3ErH+DGXmeb0P1INFYxGA9KgiLPCYxTYKuEqabc+aPGkKKu7LtgIfE8a/EmzvyidoHL8XJ/adkzorLlgLKhF3sKJN+MpmMk/JSdJ7GbIQM1HtrcgU486YW4tv8sBQ/9mcsxtFgFyy0vhTdDACSecFkCgKBrqQbKnYouui08gWsqk64/x7nR1dYGYXbQOx/m9yYpCHWzvanA6Wq9KMDEWmMk7CB8mR/nE8jJ948ElavmyMFc9ryWTy4DvvzPmv9vT0NIxkRlZvXLcRDFC1PTZp0qRPOqDuwGD/dzljPwOD12g0Dp/YMhFA/u5E9KxhGKhUHNPi8fhVYIoCf2GMHf7e8Hs+xgUI5bQ3xqW3zSvFfjZNE16dSCis55yDmQGm7RxImPn9fiE97ioC6CeN5rsli9SBmaYJZu//pK0R+86XrtI2J3ISVYzoznPm//jc1tbWZWBFANBykjiXLe3+LidypH7d55khW5t98advHiMNaJomzvUgVIdqmjatlOycCsJBHs0wjAKp5WQyeaht20JSvoYkY16ul4jOMQxD+MFVaqZpAsRDcsP0+XxTS/nUDQ8Pd2qahqprh8F9lmEYVS3SZKIR9/CeWXbGK4lEYmGp5IxpmkgifAKPuq7r8xhjBfJUxc4LSdKcDJIYIyrGIUOH6wKJ3cOq8R1z+pcsCfS5j0gyEUHNwFHfyPvMVopzsd8leI3kCIDggucrHo/fJVk5+WegmmOYpglwFe8hITnt9/tPcT0fuI+nwTfQMIyK8x0XaO10VbWfmzoGKTuI4iP41sc55wd5kVcsFwcwQRobG5+Tz7az6ZhnrZpYOtsqifzXL7jggh9Jr0g3aHtmX1+f8B722rq7u/ENUgs3OAoNkODz2kd9u3oE6hH434sAvhMffPDByuuuu86tcPL8pEmTDjnvvPOMt99++81f/epXAZev7cbst2pGOByuylLAOVMJGuL7hPf9Gimbv0HOIVQfWkjeL2SMieK9Yk0qUwDYA2OtxzAMJMMrtng8fi2YjHiHSxbi29KTFGAmGDKr0+n0FFX21cV+hVQsZFULxqZYO0Bb+jAv1g4YrPxWISYTS7F2y8QAiWPMa+A3O8/v9xeVeJRAJGIFoGGlZVlzxo0bh2tZ4H0KRifwJCjTSFnsuePGjXMKpSrG1r2ByujFHEfX9THsHvntx5y0tZwijrtvxUM0wTmf7/f782AeCuiam5tfksVvFYFPp2+lkHNMPFUmLAByv99fcq3kJVAuH1wUCBwhfWLxbJQtpHT6N00T3o8nqcerVt1EPpNItAMgyAP0iod0445aSLgKMTDcd3/5zA//PJJO5mXQxTuA6FLi/EXGWIFiHGf0o0uOC+cL+BQvZMw9jm5ra8tLAKzbMnTf+tR6FQBax2xtduekzory2hiDAwRvSK234+k43i2rtIxvFlTRTNOEohLWe3j2odZTMr+iEAhGJ+kfaWryifrkdznxj60111DaBlZdBKyKRZbm1NjG5kzU6yy9e1FkfHzeB5foA0qzGcWA6ehgdDYxjjUR2RnriuuX3AAGPQpxi7XI5s2bp/VcdwmslwCoD9oWn/P/sPfmcXIUdf/4p3r27J4EDCQ7GwG5omR7NiFhc0IIAQJoElBAQBG/eLALIqKijzwiIQRQBBUvINkEBAEBAUES7hvDIXeyMxMgnDn2yJ3sdM/uzkzXb9411ZOa3rkTn9fv9Txb/0B2uquqq6u7qz7vz/v9BtkgDShrrxKxYDkWVqU8E95jIl2hBzgjMJi3Ow6frWkM+/sDwVCNs+Q3FRur1/WYcXQp7GmVvMEZnVTI8sjtT7in4wVIJ8NHtT5mzCilHfVaIj0dszlnTwovYocf4avyJbgDH1sRryvZBmxV56rDfJqGPdgwEEfMQHPW2l21nIMNFSM+jqcVm8hx+KQ9IVkd6Q79jhPBPmAjOWySOdoUa4GMX24eiWZ3PEScLJnAtTdhz2cGgllxGhkvxu86MfYTs8EcpCpZzlzKihly9huz0SyoWFCo7kh36BeQZRfjyfhpzQ3N/3D9evE3ltSOaPpsExIZipbwuvAIqhae0GOJ0f2MU5147qWFXqUs6FWfrvqMr1bD+xD7ZVl4yOernr4nbPjcuSwq9sRgr3q09RCeJHxLoNKQo/BH589bMud3f/9RfbTewvs4A+563/FFB3DogKERGBqBkkZgCLAtaZj2zEELl7dhEZvl2+HWrHGa8YuT21WwoeJGFYkDLJw3MI21mKPMorKDaNDNJATrpIYPjBvTOFEgDqu7Vh/osCQ+vgBesrxGK+6o58Rsf4ts2VH5scYHpI6I/8kMNGOjXnZRFt/YVlxmBprhj5lVIl2h/+KM0vKrnJ1BzGmU3q82ETu2EpCuUEfTEtNM+sexszUn+Z6jacK0njM6vRLJZ7e9XaxFtimRSEwcv9/4tDFKGSXcHb6FiENydtB9j/SEvsm58PzEWH3VbDSLeurJuYQN0r6M01VNjcHMMxHuCjcR4/hNL0WqF81mg6j8VT3mn1XuQlwdjl3gdHYmY1pWmsSGkhN9PRgI3l3GMIpDIz2RL3PupLPOGVtgNphZwSmFvfuOHjOmlXIdkc7I57jmYAPXkEuSJuva0sCuAP8czmcV8n6W0kG4F43uMxfZGBnDHeft11543XjlmUFJ2h9WV1dPufHGG0UACVe44JoFH3V+2qkyzpB6/2p/f/8sV4ZPeukKCTfMoQOHHwiWAQJunyQSiSP22muvrd5xtixrQepoZNrbKbDsxI96P+re5Y0jmi443y3LwpyFFPMGn883M5lMIrCFzMp1yWRyAoJgoZ7QjYyTCyptdpJ8YiFWvRIEiD3/4cO/fPPT5zLZ1ujRhUdf81JdlQ4gb7Wu65NdMFAuevOybMEeqXUS4392yq0Zr2w1wKNp2sxCWfipQBpARGT4R2zbnqqClVLSEBtHsJ8fMQyjpMxmXI/0n8V92wtZ7IZh4J4ULdJH15VMPsUwDCmLlX1qNBoNSH8pAPeYN7/Wdb0suR2Ac1VVVWCnHgZZvHg8fmSu+YT6bdu+nnMOCTH44x5Riu+abdv7pSSgRYYx5/xfjLGe1CsJQaZPksnkpHJ8x9yrl0ExrAWQDf+ppmnfcBwHY4R7tLsywGAfyUx2Wt3f3z9txIgRO+T1XwwPQOnnBt9a9zkuek/l+epYvOj3+yEZnyluggWYH4ZhwDusoKSdZK3gJQNg1S1dnPOJpcgo5+o059yfAuyRDS9sIhzHOU4NEpZ0oZ6DJNMdzwGYFG75oL+/v8Ud20rqxTmWZeH9c6M8XwD1bW1tp+cAbcEU+m45oO33vvc9fyKRgFwhWEFuEQG+++7bM0ovlV730HlDIzA0AsVHYPv27Y9ee+21X9y6NWuJtMVxHHPJkiWbVq5c+eqSJUsmxeNZqn6WpmkzFi0anARWvMW0oo5t20K6F5KtEjQUHuceH9oQPMILMdekDybenTVeH9ZCfbEsC4kmSDiBfPIX/X6/YEgq66JBMrceS4SXAax5v0G2bZ/GOQeYEJcAkkhkK1ZkUhj2xwhwwm7hlFJVjKLRKJIFxf5Psj3zSjxalgUPYPgZZknHerxP70slML4o/V77JKMS3/yKCue8Tn4z4fMHAB7jJnzs3GLb9meljQKUYm43DEN6LhZuUlppQDEr4TjO7GHDhmXG28OgLgn4lHPABb8xN07y+/2Z8ZRrSux/sLb8m67reVmPpQ6W1xe2uroaycdgGq/nnE8qtlZRpMDVJkuW0pbzxmfbNhijWL9nWOFQ9Ekmk9gbYu2YpXZS6vW5x0kWKGIwLjCz+R/vLDn/460R757/aSdW9RWtPoF3ggokZkkhS5UXJFLWMcbO0HUdz50om3Zs+uGm2KYbFD9FmzOaHmwIZsD8Qv13geAdAzu0bf1bEefsdRw+pXl082qZBIqkNCQV/szv9+dLlkUy+pFuEvCo+gbSq3Q8o1jnT+yxu41YMgaw463hA71HqYnB4e4QVJGwV1lbwwda3Diat88SrAVj8HQrYdGmWFoF3GF8fC626OpNqz/vJJNYE49w2ZxtbW2zU4kOeS1ozrnoG5ERI0cAVNvqSyanH/bZ8SJxI9wdXk7E58DCynb6pkEeudw5Ucrx4a7Qb4kREqtBZZxBDl0t7aRW1lTXHj0QH7ifiINJvKbKqZ5eir9pVswgB+CZq1+7fE/ZxzW8f0q+e5LvmgQbuYqtFP67nJ/paPSCxoVf6UEA5YfHe48txRpLkigw/w7NFctU2dOQxCam9afJInuGpSrufVf4+8SEH7hNGjvSHGUKY3vFoszSfL6JY0eOzassEe4OPy/uI6f3kwPO1HGfG7fNHbts+evSWcf5xl6NGeZKjihlHrrHRHo6zuFc2Mvgi3uxGWj+Y0dXxzFamlWK5PqvNQWCJamEQY2SOfw5MMcB2PN0ogy+P1kgeDn9w7G5wVr6lDQ2tdRYfqE2ZdIHYpmGS8TwHr/gn98erWlV+B6PyV0Xe3D+vMWnLlzWinidalfW66T2lAvmtf9H3ifljuXQ8UMj8L9lBIYA2/+hO7lw+XePIC4CpcL3wlPWXz63/YBCXoWldlORLwUDw0o6Tsu40ePEZrpYCXeFv0iMIyMyThqbYo4yBbAjJVpdtk9U8/mOKPQhL9ZOrt/lBwobizH48I1tME92JXflIhW/7e2V4y2nLbnIw0e5Kp93heIBCg/U7xMjrPbBwE06jM9pbmgu6s1YTp/SJvUMAX8hDVPtS9yaSFRh8QSJmopZxOhDuDv8ByIOYLvfcfhRlWTlhbvDlxJxbD6yPGZR/+qeVdMcLqRgqnOBj7nGIYvx68lKlXI1yCzfn4jdawbMs4qNZXhj+CRyOGRW8Fztlq8HAgSre8L/lB7FvcTZNLPRDItrTScsYLM4nIhdYwbMTJZwsT66v8tFkghO5fJoUZIJSpaBlr6vkN4SXhmFfC0gdVOvCb+vMcWuQd4nPHOHQRanqSE4782uN+vqtbo331353mFPPCDzC3ZdPICqySpj45e/+eXqT97/BNKyagknEolpt96aBh+l9DTGuAGblwOHHQzwAJnmGdaEd3xt2/4hJItBatA0bfaajWvCvloN7yowKFHinNORuVjp65qN5QAAIABJREFUkqGAxTjaWIvApeM4kHBF8K9femeFPAoFcc5oVrAhCOZgziIDBELuR3q4Pn7lsrZXGPGp+NvMQ0+mlgOECu82CQZmedVctbz1Es4JrIh85YH589pFtrllWX8G/isPPM8wDMHMz1Wi0ejvGWMXQ76bMTZB1/VMwsb27ds/U11djSxSAOodklFakgqD9DnFvAObZJDEcr7+xGKxAxzHAS17L8bYdbquwzN3UJF+XgiAuj6bRWUVvZVwznXbthEQGg8gnoim5pMEVGTZIBk3S9f1vPfabcfjI/deSn7ssZRkGiRl4REGWb+SfcfUvluWhbbBktjCGPsS5xzsC8zt+wzDOKPAHCn4k8cjLUsiUfreYXMGxsE0wzAGMboLVe6Rkv4gHo9PVplN0WgUQV4ETgdS4PPEYcOGifdqviKDxLh3qp9bjHM+tVI2rJQdfIpzDvY8Z4ydqQYJKxlXOcegPiGec1miyWSyZXcYTahHeafg25YlrSxBWyQMQebPLbAouLC9vb0kljtOam1txXsQ80st57e3t5fFYq9k7IbOGRqBoRGofARs2z7zgQceuOdf/0rnusnCNU07dtGiRc+///77i2+++ebWVHKb+jtkMk9YunRptpltGd3weN0fqyaLKUlPnTKxBuvCnEX1wfT6sBbqjkz4gpSkxjn/tt/vB4iJ9+V/IakrvQTjJ7ogLn7zsF9X2rY9wwskR6NR+MBiDYe4yJdL8UlF3VBX8Pl8r6bsCsbAbqG+vh4WEVmAZr7rkUlv2FsbKfZbm2EYYP3lLK56i/RcnTps2DDhX69+1zGOKWWapZxzYRskwWwhu1lJkYAS7A3g85cTgPd8+59OedbCcqeotZMcb8QbNMbYV3VdRxJApqhrV855czHgU84BF/zG3DjX7/enk4l32T1gTYlEuEFS2ZWMj0cpZkIymUTCHwL2JfniWpaFdTzW82opGfB2T3KVUQQAI1nhnvX9A4ZhZMmVlnO9nkQMnBrb1rfx2Ftf+dXdxBULCEafOPGBCay65lrGqS2rDea0zJ+bVu+Qz77wK+Wc/9zv92dsX7Zs3zJ788CmJxJOIhOfLJVBibplEsgLdsKq2ygBUMa02fC6lOtKxBgOhee1ruuqBHVWdzt6Og7ROBNKNCNqR9DwGuSlCpUbc1v/1s/tGBB5jpurqhKHq76pke7QWZwIa7M+jZzJYwPj8rLlLcuCos2ZA84AdVobIMuu5QOMOno6GjTOMH8HyQa3trbektrPIqk+q8z+yvHUNKEJsaw+zvkMNwa0y5KJtjhJPmFP23u5nVCAQcFk1DjUixjmhUiA1nz0K/jmAuDSuG9KKTK/ImmcO/8GcMoY/bqpIVg0iTfcE74iNQhIKO7VfL6WSuKXke7Q61LS+c8+X9XPk8kEPrzYW76b7Hemq4BloWcr3B3CO3pWLsnrLMs5RrcxTi9xoiWivt2UAM7ck+7wyUT8n+KdqDCTlfgvfviS2WjmtdwJ94T+TlzEULb4KDkph/fuy4xoGhF7wQyYQq2s0pJmgvvwrjBh6zQ8vnNmKcB4rvayWKWcfmc2Bi8RlnHM96YA4omuNQNBqFkVLR9//HGdrUefAGMbMsXE2GNEHASgLBC8aEWeA3KDtWyH5tMmVzJvve3LmDMSwov6E//yHxfuk6iOIxlO3YfvqpLT752+qsu1+gQIB6rl2UXz57V7v2vlDsXQ8UMjMDQCyggMAbb/A9NhwXPn1mnRGmyuAKoMKpzo+ivmtSNLZbeKlKCQm7/yDNnf3bDyC8m054pflSKWshfCE0XseRh9sRTpkXIu5A3+RnVdT90L+MAj229YfOdU94MsPTawSB3NiJ7vadg0exablVdeK1+7ke5IkJODAPAw4vR4U8CEFFaWb5HiAVqFzDZHoyc1jgU60zijr+4O0zVXv4TvAdhZHNKv7N6a6prWgXi/C5L9xQw0D1qAlzquqqRKpSzdQh6zwrui2rcqnW04WA4oVz9xn+t76p9CVh7ktmt7a2eNGTOmH8dKz2CA4ccR8VBNb12L+1u+a5YAKABj+Jz2kMMmu7IupY6Tely4J/QX6VE84DA+q7mhGfOFVJDZm0xQajty84fna28ierapIXICY2dkghqRDZGJ3If5yatI044xR5lF2fZiwVhv4fqR+f4abWEzTNPMGyhSru+1pgYTcq85fYzFfdpY+7RYiCrZw5A16lzfdep9S+/H/VIvvVfTtOmLFi0SASSUG2664bXV76wGS1YtH2maNm3RokUijVgC5M9womM40ZsHDDvgHz7yXZMm//Iv+f3+QahwNBr9CWMMEmYAfr64du3aFbSP8wLkqTMNeeRd3L9zzqtt20YWN3yLAJgexRgDKxD32edKkIV6QpczTguL1ef+rmaKg6VrGAY2z7Twn+dPIM1567CGiTTHPCclruDQSx89fvmJ474K2eSscv0T5xixgXpICmIu5y6cf+snx/9hRMr/1pUWuskwjIy/uPekaDT6LcYYpJZiqTl3dIo9i/knihwLzJ1peHY45+P9fn/e4Kpat2RzIJABuV54wGX8rAs9D1I6DskpzSmvrhcNw4BU4qA5iCBhLBZ7UvHzKiqr6G3XA84N8kVTj5cyiQBJIRlXkn8ezrcsC+9qPHsITv+ZMSbUGlJsmWmpoCW+WWUVmUyAjTRYErau6/sq0norDMNQPcLKrbsqFou5Hmnbk8lkRiJReq/i2R1RrgyfO5csy3o6FSw+Wvita1qLyk6WTNnVQlGBsR/ouo7M7gLTnIMt4gaJM1MWknGlBtFzzAfNtm0Ak8JPeA9JIdZYlvWUvG61n3N2x18YFblBR/k+yAnUn3feeUhqQ5BbBW1x+vfKAW3b2toeB8ChjFnXtm3bDrzvvvtKAh3KmohDBw+NwNAI7PYIACRcu3btx3/+85+He9Ziwrd2/fr131y8ePHtPT3Zn3TG2DmLFy8u6g+br4Pw0na97r2AmAI+ZX1fctUl1xBIFoMPZpYPa6HB6e3tHSu9tw3VviEajQIkFeCfV45Xft/wrd4f6g6O40z3qkeACZwCNJB4A7bf13VdL0k9Ryo2YO0AEPBNXdePZoyVxCyRrFQAWA1Y0+q6njcGoMg0Y90L6dgMEzUFPj8j10pvc87/O+VbKwDactYy+cbctu07pAfuWs75ZO8aEetI5dtfctKfXHNBRQrr3QsMw1ik9kFJoMP+8Ch17VpgbjYzxkT8gzF2ra7rmcC7BByhUoK11SfxeHyimlBWyQMpfXBRJxIEAGhDNQR7E+xfwOwt6Itr2/ZXOefwD9wFTKbXxceWAni7fbYsC+tOXGuGpexZ37+h6zr2OmKvXUnxJIlizT7vt8/9eA5xrtpacGLOJM3R6h1G2VkkxH51xbzFgiXoefZvMQwDykaibN/efdDG+I7348l4Zk3jtcYq1H83CWTAGdh7g7UBiG+VajtkWZYLbPYkk0kzn4qMuuc3qgwaWT8KN/nvjLHPWYnolE0xITzXzznNUBODpTUR1v61ROwUM2DmVA+Sa7y/4hl1uEPrrXVxhzvVjOiGpkAwzUZVSjoOF38Z8sXCaiVmzFTVt1pbW4EmgzmbsR6afvw0mnT0JOIOp+X3PPLOpT++VIAuSmL4oP5XMjfynSP9S2FhpsGmiYhZnAm1GJFQTRqdzjjhnWcx0qY2BZoy8YN8dXqYmw82NTSd5hI78vZjl+9pnDna8aVYbHnryqhtMf5WbFT/1PruOviKgmne6fNVTTps5GEleYPvUu1iH9dU1xw+Zp8xO922ZAwWc2dvwdbU2I3kcAmaZisOVnqfEGdyfM4KJmTr6dxgY1AktKjx32JEEdcCDbLQWlI7yisdnJFUhspUvzOxVCA71zWl44KRxyUD+9Mqp7qlFAZ2rrpkDBjji+QokBu+HNkUMcgR8uJNxOmJpoD5pVKVMcLdHU8RseOFZRHe+5zLdRU7zgyYFSXESbAW707E293SR5zNNBvNilUy3IrUeDoxus1sCMISrGBZ8OhFw1ly4AmXfDD4YHYJx96euAp0f+S8OXrMggULcsYYi7U59PvQCAyNQI4nbWhQ/vMjsPDh1huIEZg3OYuj8QkL5iwRkhSVFilfKjZ/qKOcRS5kHcjhaP8Q4myR2WgKX7NwOFzD9hFyD8I0nRH/RVOgGYDKHi27pEqomzQ2wZV8kOw7FxhYGXP6plci2xLuDB9AGkc9DcTpbb3PmO6Vms36mDO6zyH+e40zsYGHl63Z0Jy1odzdAVi37uX63urhrwo/Y8ZfjI3qPz4Dku1mVpqU8QGTuDoFsV9pNjaXJFWqXlNHZ0eLpjGAhth4nG0GTJGxjSIz3gC8jAXAXt1bO7kYuCrmU3cITGV4Gg5ayCkSQludJD+8WManBwAtecGf776Fe8LzMVZCJZP4Kc2BZgAGxPnffZEe8xmAzN5kglLngMyMxfw7APMvwZIzVB9h6YGBLFwkJfyoKRCELGnBIhay3eFHiNFJpXhluL6zyDBNJJJNhaSxw93he4j4mZBjdRfIoZ7Qj/uisd/e8ac7ecyOqYk+COof196+S8596V1Ln33thdcEnVQpG6uqqlpuuukmMB1FCXeHIY10Gfbp+/lHX1jFarHgZfnAFAWsjYPFmvK2fTrSE3mAiEOaL13yeJsALIzFYo+k5KyOS/k4reGcH6VpGlQIwJoeyRj7ra7rP1EzgkV1RL8PBoLweclZ1EzxXJK9d778+2WnjPv2XI356InVd1Oo67WP589rB9A5qFy1rPU2TgQ/opxlzL7N/SeP+zYMlDD+L+m6PjNfYEf60uL9hWuc5wW6bNu+KxW8xLNY0DPN2xEp1ysyiyWbZHYhfzr1fKXNzkQi0VxAmtgNEgL8fDcWi03ZZ599Mhvbgg/GLllGAPMA5wb5oqnny2CumAOc8z/6/X6wkYuWFEgPYBU+cttTbSDoIJgxlQCebmOK3KEIvGmaBvYx2CrvIcBZSFqyUIc97IgsiUQJoiPIOaGc61fbi0aj94AlIBMDEFzNeP+g7ZSnNQLKAOef0XUdG9yCRQkSZ44rJl1XrE5lbHHojYZhfL/YOUXGFKAygnGQPlTLFYZh7Er2qKARlXkmJSjzekBK0BZzXRiruYVz/q0lS5bcVkrzF1xwwcHJZBLSyBn1F875hUuWLEn7rA+VoREYGoH/X43A1q1b777uuuvO8kghf7ht27amJUuWNC9ZsuS1NWvWZKk5McZ+tXhxGjSppEjpXoCBWFNkSfNLH1pIskKhYoau63mDix6lh7XJZHJiKfL7MvEHyg+wSHhKMjmdvr6+zyeTSex94eObxSRU2a/5VDYglezz+V5JJcINg0KGrut/KGV8JFsP+ywkC2bZCxQ738NKfVDX9bzAgyLTjCxJWEiIvQmKIgH9oaZp3+GcL8N1pO7DZYZhDLL7KdYv9XcFCETC25S6uroPvecr3/6Sk/7k/UorZuWweLBt+0jOudi/MsZO9zJvc12DCn6n1qaDxlNhJ+/0+XwtdXV1+N5VXFQfXMYY9gefpljASJ5ipSSl9fb2HptKXkVCagaYrGStqwD5UAzJsJSVtfZ6afEi/KUrKdFo9FK8O5Rz23779CVh0pyspGIQD4bFjCui9RaS81y1I5y22oltO3zBGfcNeJ79LC9krEU/3vJRTywRE1RWFM7oumBDMKcKT465iMSH15I8ecCG6PqYQ069CoDatn2GBMgxVnhH5VTRURPLa311TkAPaIzY/ZzzxIAzcFaX1ZnegXF2htloZmScI5sijTzp4D3USJwWmo1BWPbkLJZlIWnx+9hhdlldff1Ofx1xWtEUMLGnyyYShMM1NII/IwHCvCpi55133lzGGABSGjd5HM2ae4xIrH7074/RB+EP8P/f+cGVP1ilaQwJytXe/lcyN/KdowKDjNHtDtESV1oafpncYXsxJpjlCSJ2YikAF+KRtK/zCnE2ERLEtEWbWShBHX2LdEaO5poDZZ9qRvyspkAzEiTKKh09HadqXCRGbvX5qpqTyQQUbMTez5dMTnUlpotVGu4Kf4sYRwL1Ts3nm6SyJd/d9O7oZDKBmNpozAPysR+QIxLJ64jRfWZDsGJlJbdf0joLSdv7QjXPDDSLtYBUtsOe7WAi/pAZaN4VT/FcVKS74zucGBS9OOPa3KbGpiyPasUbdpAiX7HxyfV7uDsknxPaSRo7whxlVqRaJccX14j4uCA3NDU1xSPd4ceI0YmQdSafqD9aSj/D3R0PErEvi/OI/VAqUw7ygi2lLveY3GAtT5KmzTVHmRWrZLj1q/F0STwp2bZB2nbh3XJcrmvCNw/xA/U3zvnpV5y8JEs1o5zxGDp2aASGRiB7BIYYtv/hGbHw4fNmEmOFfHDenT+vfezudEMCaPgQC/nRUmVC3DZdLwuw6ZA91sJa4gCqVvc0PSTlYXHow2YgCGbaHi2Rro6fcsauQ7YWZ3yq69sh5VtdOcuPtIRv8tj9xpblqYeOeiRjP9QSvineejyA7goidj4xjiD2sFKlfssZFI/07gc11bVHxBP9f+RcgDVraqprW9TMu3LqzvbZKI356q1f9YvgRFcHA8HL3WM8GW9ZAHuhfka6Oy7jxK4mRtsY06Y0jWrKbJgVX1eHNDazGLs0CwAlniTSTihlwZ+vf8oiFMvQb5mNZibQHekJ/ZlzIT+7mTTWXK5/RPrZ1F6VmbFrtYRvojr/BCC8ceyzgs1aogw0riPcHV5KxL8DdqTPVzWxUIan8IZO+9b6GeOnNjU0pz10c5RwV+hKYjQf94kYm4wFMvyjk05ixf23PODrWtflPevs9vb2DJh/+/23L3v5qZfnehm4nPNpS5YsycigSt9msQg1qv3fHVk3EkEyBNxyssm8YC2y191Mz0yH8mRIcs7rLct6Apt07OGSyeTRw4YNi9q2LYAqAEn19fUnrN4YOnuXt4mo9bmmBhMSazmzBD2Z4oP6DX9Tx3FWMsZGvLN+BT3zvly7cjpv/sntg2SMFy7/7gziwrt6UPns3gfTVw+/gHyaiO+si8fj4/MxBGKx2IFoNy3fTYO8sBTpQDABIB2Y1zNN7QjnvMa2bQTSkMCzUtf16aWySSzLcn3FYKYHaeIMqKe2YVkWwC73fdOTCkAcoev6hnLegZZlYUN9fi5fNM/11Nu2LSTyII9WX1+f9157+oh7h2cPQRAwjrCpxFhXHCS1LAs+3kgYEYE3SBnKNkCRmphPyrmUcbFt+zec80sk82OO3+/PbP6UgCtYzMeUw+xA25Zloc/ou2BdGIaRtYG3LAtBASR5bU4mk2OLefoq45C5tN31mvPUiSDhl4tl5RcaV4DQlmXdlQLSv+Y57jHDMLwAbim3KHOM+k4pFahva2s7iXMhcaaCtni2z0iBNyVtmHNI6g2xbMu6c0MHD43A/8wIQF7+oYceevrFF7OWCo7jOJNvuOGGtQ8++ODHK1asAItEfYcuX7x4MYLMWdIopfZYZbYCEDMM41T3XCmnj+QwLE6+ks+TXn4vVfUMeG0CPBsEBHr7hTWcbdu44BYAQLquT2KMWVL2FSDJQSn2ZBaT0MN+3aRp2pT6+vosKwqPVHLJ/vDSzxPsJyQgfZyyQ5gybNgwQbsrVjys1Fdl4l1ONYPe3t5jNE0DU7MKSTh+vz+zN7Es66rUGgfWLFs0Tfuy4zjwEkVAOou1WKw/uX5X2NLwmZ+eyyJBlQPG+t7v9+eUfvWsnUZD1hLABOf8br/fj6TBTJFWG1i7fqaQZYZ6DkDAWCz2RsrXHfGPQeMpAW+MTVLTtOPq6+uhLFNxUX1wU8DkXxhj7al1NPYSKDcbhqGyTge1IxV5kPSoPqNlr3UVIB9xvAxL2bIsrJ+xjt7pOA6kswGgVlQUprM4H6z2m1+64LLYQD32ciooK+JYC5e3gWkGWehM0TQ26RdzFuP+qM/+a7quz1Clw9duXRvqHdipMMv4381AMxIBixbVQmW9tb434cSHwcrHDDTD7obkngh91lMJJ1cZhoE1a84S7u64lYh9q4pV8dHGZ5nGtIdSNikvJJzEDZ3WBp6EeF0OKd5dkrmFQS9FNp629m2xd8Z3ok+DYgNu5xTGYlFfzNbW1rsPbTr0rDlnpZehzy1/jla9ln4sh39m+M5zf3hunDHapxzp16KD7zlgVc+qg31cQ0LGvsToMWLsB8T5a0LCmOgGztnLxIRPOKKVWWSAQm0p4/ABxdkUc38zy7jde66wUnOSr0oVuIIAet650BU2iQmyhy7YlJxOA4EDxzuMH+mqsBUbo1BXaBZjJFiXrjy3e46MUSLWORbqcqRp55BDTxLxkbiFZiCYV7a7WLvu7wIMrPO9Qpx/gYj+ZgaCGe/ucFfocQFaEq0cHt85LZ/ccFiVUib6cTAQhC1VpkhFPuFn7b3GUvupHhfu6TifOBP2LszRZlbCjMa5cnyRnNEEckOyLzkNrN9MrAv+1oxPaG5oLroOQX2h7tASRvRdIvYxc9i53Oc8hDnmjZWWc824P1W12vOCwJOWtcc7oSziVaH2EE+v0+peZERH7I5M9cJlrbi/QqUqRwGYfqj7d0604op57RWrgpUzfkPHDo3A/4URGAJs/4N3WcpcRqTsU+6WGFs4f+7ivJl4xbqXZgCOfVxKM+DTVpJMiFtvuCd8CXEO70SRPeYCP5Hu0N84kRuQjAyP72yp1Dcg3zV0dHfM1YgJyRiH+Mkuq/E5/lxVQ8/IpyCVCm8LJ8lbijEuc7XhkYzNKZmbDejyUJLxU3xcw+ZrlMo2LnYfyvk90h36HSdCVu5m5mgtXAPTTXgfbNa4b1IpPh652pNMaSHvwYjeqO6tPaoU5qtaVyGPWRwX7grfhAWrF2AvdP3KQi6uMWfm2IZx7uaWwGx2yHlNSLQwuiTYEPxdobo80kC7ldEmrkf1wPVkxSoZkRV5AGMej+oZiSxqLLi3OIxP8S4KQ92hGxiBfV+aDDT6nAG/iXoZadMLSQmtWbOmdmBYP8DasVj8mo1m3mBCqCv0/xgjBIQGGGkzmwJNr0r/6o7nH3lh1Mp/I46yqzDGblq8eHFGkvf+R/9+11MPP/N1SDApBd45xy1ZskTIS6NINQDIH+3tY1XX7+/fHwtAsE5fl5v4LOkuBRTq55zPE2Dtrr6mK82TIQkmQ11dHe4BWBCrBgYGZn7mM5/ZrgBV6/r7+5u7BzacxIkBeE6zUji9X1NTOylf4oTHY3OQZK8MIAgW+jZ749q//PvXB0ASWZa1jn/0IQtmLRgk7b5wWetHMvgou8FeHaHvO/WcSZdQta+WBhL99FDHLbd/66ifnpvrOcH11tbWvgE/NS/bBMcrMm749hf0TFPrV+V688kK5ntuLcuaiECayOrOIX/nnucJDsGvdEopQUC1XYUNkMU48PZNlcgD47q/v7+lFBZvNBr9KQKJsj6A0Ph2fzZ1z8r2HVOu+9yU1Jrw4cP4pPyZ4e97bbns51zj7/FIy8h141jbti+SWbFdiUQimI/xnO++qvKYYJnoup6lDCCZMgiyM8dxjlVlHHPV6Q0OiseQ8xcMwwCLG0B/2SUajapji+cUXrq7JfWrJARk+gNwtb6+voUxVlKGdq4LKeQxXOzCJbsCDDew39ySgMc3/CyLnf+9731v/0QigQ23Cvpe3N7enpU1Xayeod+HRmBoBP5zIwCFi87Ozg9vuukmKEKoDf2yvb39skcfffSDhx56yGu9s8owjKk33HADrBHKLr29vSOlDDEAmpcNwzjSraS3t7dJ00RwHsl2g6RtvY1ZluUmO8UYY8eWah1gWZYbKOxOSR9P1nVdKLXYtv0s1BtSVhRZTEIJ8ALoRF+3c86P9q4lJPCGvciBqT36rYZhiCSsUorCbF2b8mY/yu1PKee6ChJYdyQSiSn5Eu+kLD7e3fVen0/F7gIKKWDngq2GYOlueZXKMT2Ncy4C71CQyCXvb9v21xSfXMj/DrIv8Y4F2M7V1dUvSWB1uWEY89RjJMCOdSJAu0dSMsiQLy5akIyZmpcn5BpP27anScsT1HOhYRi7pRoh1/0AW1uwNnEc53z4F6dcYMAKfdwwDCTa5S0yQQD7AvgHuiUKxR+/35+9wSpQj/RxhoUQKL0Z+Wfbtk/nPA2Gcc5nl5qMmaspKTOuMrseTgH3p1y5rPUmRiRAK7cAlE0kkgOapmVfA6dfzj+5HSpK2HsIOWKslfr7+6diH+aev2Hbhlu2929TLKBKY1C651uWhbGY3RPr3hZLxGDTlMWYSykAIEEUKjL/8vv9sO7IWSJdof/ijH7t03y8sX40q9KqHhNrZEaPgVkLr1kieqapwYTfdWZDp3h6FoyVKWA6RRPR/s2xTbWQVtbImZTL61ZJzC6415fPzjf+/f6/1+07ap/lPp+PXn/xdXr56XSoparKR1+74Gs0YuQI7G0h/frF3UlazDd+kiUIgPNQItZBGk2nJH+TGH0e4KPD+C80zgSzmXH6WVNj0N1LFXzOwz3h64jzn4qE/6Q2oWl006eFTvBIJ99rBsyzCjaQ40dVeZDJJGJOhCQZEAvmlMp6FAQILfmWBKyzFNQ8Mcq1A7Xx8TX91SDfHAJw0af5ILfcW27f1eMFMzljG8VfjTX0Hw1SDo5RvIwLKtuFN4YnZBi/RO1mIJjlT93R0zGOcfYq4niqBHml/V7dtWqmw6BwyHyVMqPRdvraOd7XsC7KkBsU8NnhnI4PNgaRiF60KIzfjVrC1+RUJdO2DrvBgvYwa8GIgBdsHRH7uRkwVWWDov3LdYBUynxCxtNX+nxVM3ZnTi1c3vYX4jxn/Mnb/p5QD63ooodOGhqB/4UjMATY/gdvaikvNodpzQvm7vJ+LLc7kZ7QbZKZiRXQW7RZm1ZMJsRtA8w5TkkwShlztFluBlMWc43RNifBx1cCmBa6lqwPPOM/NRuaARpjk8Ei3eH7iIksnl7ibJpVbfydAAAgAElEQVTZaGaYeaWOjwCyu5uWC8nYPMCWZ7HUmaDkhCoSPr77l+rLWmp/MmPe03EB5wybxgGW1KZRVfJzPC23MuA4/Kjm0c0Zn8ly6pbjlpb3YLS+Klk9oVyvh0Ies2Lx0x2+iEjIXmTJBhfq5+qeVdMcrmExNEhaWUqxIP1z/1LYpQIA7R75nJQGglzS/GBDEAvoikq2By670wyY57gVqQvGSj2AlU1cH2lsujnKBHCaKYqXTEky0OIe9HR8gzi7Q0gJaWxWMTZyuDt8CxH/NuSc7Ya+Fneh7h2wSE/keM6TSPzQGOOngYUrk0FWfBj5aOryex7JOoUx9urWrVuPuu+++4QP77Lnl9302H2PXZCIZ2GQ+O1L7e3tIrCAIv2qX0GmHyP2woHDD0pK/60ux3HGe1kKSjZyv+M4JwH0UfqaBicYbfPx5BGHBcZnsSe2bdu2d01NDbLpkbX4al9f34kA5Wzb/hHnHIkBMbBS1tnrDuU8eT82B7KbO32UPNxbn3sNErzEgOSUq5VgIIJIsyH/vSL88NH/7nkOiTsIaqZLPpbtsrZfEPHMnPbXDn///03+2X511bqOkx54p50+2fouMcZnXz53SRYzFhnslmU9k2KLzvSyTdCkKuOWAgVv8Pv9g7yS8j1IiqQsvHomlcr4RJCuqqoqLffN2N90Xc9k9qptSYk4zBPcg5xszWIPuRpELBY8VuT+dmqaNr6+vv6TEuoH8xU+qPhO/Ywx9g3Xj9fv92PMyy4SQAc7EokCVzPGVknZNtcHrST2c66GPR5pCwzDABtWFBkMRhIFHthpuRg0hS4mFosd7TgOMsZxv9oNw8jawEumKL7bYPxcaRhGQVl+z/1PPyJlAOm5+qqObals1WI30LIsXIebYLdKvlt2+Hy+iXV1dUi2qKio7BPGWG8ikZg0fPhweJKVXNra2hBEh+2Auq6HJPgxS5YsQZC4YDnvvPP+yBi7SDmoyzCMQyoFeoq1N/T70AgMjUB5I7Bly5bFv/nNb1q3bMkSG4q0t7ebL7zwwsN33XVXFghGRBukFUV3eS2lj5YAFZJuJuF9DO9zN7FHytACEdgfKgqGYYDtmbd4pFXhRy7kO4sV5VsNwDkjuW9ZFvwQkYCI5K7pfr8/YyuUshDA+gw0M0sCw1kSzXJdgusCOLgspfgB9nFJxbKsJSmAGL6bm3w+35HlyOsq34/NUmY45zdj586dh/l8PgAbI7xWBZZl4brEghySwfCtTV3DEQAQ/X4/kpwrLpLRK4LXnPNv+v1+7DWyikzEcuVws5LA8jXMOdcBrhPRFGnnATUTsHczxbIsSD2DERnWdX1qKclPlmXBiuI8JDt7x9MDjv7ZMAz121bRGEWj0bthewElUZ/P96XU8wBAE+xuKM7AJzZvwpZMfMDzkpVQkQKUTyjmd+sZJ7DMAeSDoZtJNLBte6rC9G01DAPztKIiPYbRhmB6Cd9UXT9m4fLzpzPi2fsORtdcMbf9F1cua/0XI+Hr6ZaMepzCxgbTfbK63u7c3tm2vX/bIiUBZU2y35lSqvelbdvCC3Zb/7atOwa2j8B+MElOy7iGceLZUvx3txFRMN/eRVH6okB9I9VX1z/rOM4PGWP/2ty3aa9oXNzaD+pq+loOGdGyw71IF+QVpAdKtuTbN9q2/UPsu3Be3InT+uj6AcaoBhLBZkPzIF/xcHf4v2Uif1GGoWVZK+LOwJGd1oYYJ6p/d+V79MQDu3Io5pw1hw5tOoS2bNxCzz783JQFv1iw236Y3omFeFqs3npGWqitI41NJofj+cQ3aQ1LamdxnwMlhr05o5uCDcFMsnehSRru7vg2EQPY36cx51g14T/Xeem4XvQ5IjYV8sJmY7Aill+G0QuWsEhgEX3A4vq8pkBwkEJWrr5IAgQSmg4j4n8xA81KUoKwCQNhBeOz1WF8FuNsESOallKI6naSfPKeiLtmLK4Udin6Gu4Kn+4ynTXuHDO2cVxO5QHJmJZJJuwRM2BmJdJkyw3zP5mB5h9U9NKRJ63qXHWYT9MwP4dVaunmtq/E4KKksRnmKPOd1d2rmh0S9deVQhJx6wp1hX7GGCGReivnsCKjm9OM1cpZ0Gu63ho5wGphudYM/JyYkFP/TDnPR7GxjnSFHuCMoIjygZbwTa1EqdLbxsJlra5UdcHmGdFfLp/XnjXni/V36PehERgagdwjMATY/odmxpXL2uYx4oI9WqC8N39eu5AxrqSEu8OXwotAnluWIbvLnAOTVAW+It0dF3NikinDk5yxmcGGYE6vj0r6LBYKG8MBKdEa8C5iwl3hm4lxyFkOYAFTquSIty/h7vAdRBwB9QHS2HG5gK1wVwgAJwDd7UTsJCKOBZnJiJ5sCgQhEbJHS6SnYzbnDBs8JDeeRtzXxcnBIqmaM/pqsCFYknxhrk4pILvlOHxS8+jmsmWQCnnMKn3XSl3kqJmFXk+XtLRyGADNcaWwSwUgvTF8L3H6avr6swHWcm/UuxtWfiGZzozemzg93hSIzGXsDAE+SkloISnLOF3V1BjMK5+Ur13FkzdnNqZcNGIRXF2KDLR4brrDxxI5TwJUJc7OVP1zcvVDAXejzNGC+bJSZV8QSDDUexvu7vjjts3bL/rbTXfzRCKhfis2aprWvGjRoo1o99EVy695/L4nf94Xy4q/gOF49uLFi+9W+6ZkKPYcMOxzD2ikuYzfllTGPaTtMsW27V9xzi/FHxzHOW7YsGHPqn2VBw5ibePvEjBC4KlZeq1+iTEWg5xgihEhAg4pcOzUT3o/6eXcgbSd9JLiSc7Z7EIZl26mOFgdCEB5AwC2bV8rAb1eTdOOQEDvyuWtVzNOItPcfV/Pn9cOZkdWueLh1gN8jET2MBi1XzviBzTSDxU5ohUfPUr//gSkEVE2+GPGmB+fsYs1Y1kWfLYBnK2TvnAZ3yqPx1e5AUpX9naH4zjThw0bBvC5pBKNRp+XAPI7hmFMyHWSlIhDANANDp1vGMbikhqQB1mWhUCf6+1WMHgcjUa/nmIgA9jCvJpVjPmJ43p7e2dpmiYlrRgkhmFjIIKLfX1900th53qvR0pJIvsX5VZN025P9cfdNJcUCM03RhIARXAEJUsiEVLdnAuJ9H0h6ez3+/9azlj39vYGfT7fy9IrL+dcsiwLE/X4VDLGi8XA7FSgFgFIXLd7/9EdyGVOqqurq8izSHo4u8zSjYyxlnJYULnGw7btiznnLosYbNYv47jdZbKgDtVjt9Q5mauPbW1t53POhYyYUsAwO0qVpM917oUXXrhPPB7HO61O+f3H7e3tWdJn5cyVoWOHRmBoBPbMCESj0eYnnnhi1RNPZJEZ4Xd+xPnnn3/y7bffflV/f5Y4CRLSpi5duhSJJRUVhdma9T6WXvZI+Amm1FH+ahgG7FzyFsU/Esd8xzAMePkVLaqKg5RbxnsX70usc7DewTruNF3X/+FWZlkW9lFCslkqO2SxZyR4iL+BdSOAKKwNi3YmnfT2O+lZupNzPsPv95c8toraAxbKRxuGkTOJJhaLHeA4Dsb2s1in6LqOfawolmUhQAygGd/KVoCHMuGxo6+v76hK1iFu3dFodHwK3Ebdw/N5xvf19Y1JJpMAICBZnGF2Fhs7y7KwxsZeO9zf33/kiBEjMoAXzlVsG7ZrmjahlAQ6xdpj0HhCKruqqurfUmlmEJu3WH9z/e6CjkioSiWrHc0YAyCKtct6zvkkv9+fNylCqmdgbKE2kymc82/7/X5XXaVot6T/L/ZqYOgKxitOisViBzmOAxBiX8bY9bqu/1fRyvIc4GkDR32cTCYnL37lwlhsoD5bMY5RZP7cdvPKZW1nMuL3ZFfJps+ft/gVj3JK1j5v846uyVv6d7yScBKu33ZB0NPbZXevZcWt6Ka+jSIh1uF8VnNjs1j7yaRFN8nyi6odiFrX6s5VRziabwURr9u3biT5q/1ggp+OZ6033jtma79IkBkUW4l0dczhjIl9h9qut5+K1zA55NC63nWbOTn7ErE/mgHzYu/xqoJUsYRxsP0TTuKrXXZnMsmTPrCB/3D5H/F+EEmk046dSpOPmUzYn9998z20c/vOx9rb23fLuiPX1FGAoShxNgVAdApkxf59p8ackxzuu4uIH1TMJ1WtWyqg4d2BBP3TS4mRKSDdB8l+Z3KpwL/abiYOymg9I7qMc7pd9qEskkBGbpjTv8zGYBazW2FP247DZ2qMXSqJKlGNnOm5GNflPtO7GLRsk8a1ya56X6gnNJ44IXG+nnG6sKkxmFN5QDKV8Z1CrGJlgpJHjg+Mt9x+rFv3cv3O6uF4H43fE3HTNIBZg/fYgUT8LjPQnPn2lXvt4a7Qb4mRSEp3GD+xuaH5SXk9YMXuzzn9NdgYLLhucdsM94TbiHOsNzC3j2OMXy7tAlfXVNdOrcTCTl4r9r1jGdHLHP7FuO7dYOt6xyjSHWrn6YSmbuZoU4sx08sZ44XLzruKiBVM0hNjTzRywbz2ij3Uy+nT0LFDI/C/eQSGANv/wN2VBt3I7gso1UPqACweZE+JAnmNK+a1lw0G4dxwV8cZxNi9sqrtTNMmq76gxS4r3NPxQto3c5fPR6Qn9E13YSLOZ+x8s8EsK3BerF3xga8a/hIxQvD+WTMQzJiYu362cmxODgaCJWVgD/pIdYUWcpb2Qcy3yFOAYVzo8UQcPntTiPirMaf/uJbRLfAR2GMFjGIpBeOHFExS4w9onGHju0850jC5OqQwNYlxPrepsTmbDlnCVSgyu9tJY5PgXeqeJkEyBBD8pcpEC5mPGu1VKYWT5ZmBejMAM7xSk+xwc7S5tlA3M5I46Yk5KMuvhEvMHCIzAgHW7s+JXtkrvvM4V+5bZEQO9L8u+s3ofrMhKAHi0ltQvTdyycOE14VHUDUHOHkgMfYTs8H8bbHaIxsiE7nPwYbfKOWccFfY5Iy/LhbkTPtKU0OTCHR5y8r1K/erqvJhgdyY2uz/2QwERRZ6pLvjzIGBxD133fQ32rE1K7YSR7Bi6dKlGD968Z3nL3/ozocXRndmJ5Yzxi5YvHixCKi5Rc3oHFXfsFCv0sW7j3P+Db/fLwA0t9i2/WvOOYIOtuM4c4cNG/ac9C7G5gGMDlE4p3ODjUGxmXILpO40TXtOSq89qev6Kcjmlz5GWKxDcuaqT3Z88hTX+BNCxkeWQpsXHKJ4cgK8nOb1h4pGo+cwxgQA1m13ke3EAs0NzT0LHjx3b62qBjJ+xVm2y897sorVzD7t8Dbab+90Mr7VH31i0UuXYwOeAVM40ZVXzGsXzEXbtr/POUfWIyTywDbJBBJlgBKbKjCN39R1HcGmkt5vlmVB+gybOVsyVfDOKqm4wRQi+Faz8bkAs1gs9jkZaBqFShljv9Z1XYD0pRbJLACYivtY0L+tEhYCAuWMMQDKw8ES5pzjgcC4QJ4RQGBZHru4LrVOInrIcZzLNE3DOxbSeiV76eUaI8mkRpIV5to/DcMQwKJbUsxTqDgg8HujYRjfL3Wc5fzHewLPIGSgc84lhUnV4zhOcyFvP/lMor591X6knt+Z9fX1Of2ci/VXXj+AcPgKI7AOucGi/nqF6o1Go99kjLnvGQRY8V3wc85/4vf7i76/C9WteuymWGxn+/3+jCd4sWvN9Xtra6vrG6z+vNHn8027+eabC7KAW1tbkQCoPn+bU+DKAUMs20ruxNA5QyOw50ZgzZo1j19//fXeRNIrL7744n/dcccdT23dujVrP88YO3nx4sUV7aHkux42LWBvDiDpypUvll72SAYCo/DZ+vp6yIOKZMdcRX5zEZiE3HpB/0j1fJl0g8SfahVAlAxP1Ad1h0x9SOpMAVe3g20Hv1IiAos3y1MdfY/FYk9AdQAsyYGBgRZVmrXIe9r1BsXaCYBrVoJhoXMVRQoAU3O9/XLPRaIh1gGpdQYkRLF2ncMYE7I1EsjF+hUelNivItkbSlRrOeeT/X4//O4rKrJu7AOgiJFzXSD9gpHoBWnsB3VdhxRzUU/kaDT6N+n3jvXvVG+Co5JAF5fzLGOZU2BOfYVz7iY4Z40nPIJt28b8QKylQ9f1afA7rmhg5ElSrUM8S0gC0DQNexMo7BRVw4DfsZxzXi/KstZ5KTZxxv8X0uTS3qHPY4OyXNf1k0u5L7nGIxqNNjDGMA8OkL9v8/l8k5E4d9WytnZOHMF/t4hkEdK0DzQixAuwNhSFEbvr8nmLvyGTEpEcoXHO56iAKWR8P9i0ZtOAM5DZ02jMmV6MQem2YVkWJMyX9if7Y912J+Jp9ZyoLRgIgtVJfX19hyaTSSReA7z8lWEYWBcNKh0bOvb3+bQ3OfGRe9XsRZ+pHYF17TFgfPcn+2d2xxC6E/G6rJhUuCvcRIwLOfhC+0a5J8TaUbyfN0TXfxzn8YMoB4iH3yNdkS9x5kgGPf9eU0OzNwEvcw1QH3DI+e9Oq5MnHNjT0hu20zezfUE7No6rPh8cQ188I63Sff8tD9CGT9NbFSRAL126VCSg7okS6gndyLhQOxD+pUTJRs7T+2DEpBzGLpPM0deHx3fOLMVeLbwxfDg5HPsug+fwTM3V73B3+Boijvu8PcmcI1yWdTnXGOoJHck4CQUBzun7xOh6KfW7yGw0s6TAC9Xr2ofB67TKqZqsKt6FukNXsbT/OGKUJzGHzybGLpFtHluqRG+h9iPdoe9yIiSV9GmOc9TY0ePE90rGn/AeP4ATLQ0GguoznanSo0AoGNPmKDMrKUUB6d+tqa6dUglw6TYowV8kWkzeHZ9VcY271ACzYkThrtCLxGgGnpOmQHBSKfMi1B36GiMSezIwkR3m+yZU62DXl0gkjxi/33gkuZZV0uqC9f9KM2vZU8Q5/J4n7O51q53Y9SywHcTpyEqUKnM+Y12hK4nRfCRlPPDmH6YTp8IJvYwumz+3HWvJoTI0AkMjsBsjMATY7sbg5Tv1ymWt1zGin6q/M87nccayN88ajZs/p73sQKK6oBBtOOxoc7TpMnWKXpHCxvykrqbvcMi7qJmC6QrYLWbAhOzTHi2R7tAykZnE2Hs1VTWT3Q98uCd8NnEuZGE4UWswEKxIzkcFy7DYCjYGIZuVVcLdHT8nYtjwCkCXOfTdNNOWhwZqEzMmfGZCxltlT1x8ZFOkkSP7ldN+YBQn+/klvlrh+zQml0xKOW2Gu8MCZJbXUtQDNvcHeJc0CnO0ma40No6VbGhs4CBb/JQZME8opX+R7tBzwjMhhyQNwEBOTGTjFspKddsJd3f8gIj9QcxKojfqY8aMgw46KIvOWUqfcIyUYQaYASm0dwdq49PU+x3u7ngKAD4nenOv+M4ZpWws1LZD3aF5jEgw6/Oxc5U27gkGgq5PdN5LeLd75UHJtFT3CMboxqaGYEGQZWX3SqOKVb1JnH+BOP3ObAyKjcCg52Bj2J/aKLzE00Dew2YgKLK1XV/hZXc+XP/x+4OUYtva29vFhviV1a/8+OG7Hv4tZJY85dr29nYE+jKlo7NjrKYxBJvq9Grj96PqRmHjUwtpYr/fn9U/y7JcuRX4nB2v6/rL4ppISMSNV6q91gwEs9qRTFIAPfDEfUTX9a/A/xKeZrFY7G2OMSF67JPeT67kxJ9Twdpi7zwlWxvekLPq6+tdWTjRJckUBOhWjYzsnQM78W7+nJuMsPDh1muIkRo0yOlle/Wyi84+Zdw5dx68L6Yo0eZoV/KAUYcMu3pZ2485o6uV6+93nMTBlxz7hy9omgbWML7nCFK6TFMhMW/bNuYjZIw2JJPJw4cPH15StqNt2/Aygx8W5Hm/5Pf7M9LWxZ43hfHKpeTbIGlfKVmd9utJl5KDgG77kg2Ad+neYNjquv7lfMFjD7P0j36/f1Bmu/e6ZJAM8xaBzBWc84elhy2A8WmVAIG2be/POcd1A6QGU/XUVHAdbYyGHLLf7y/bb8nttyeoC/bQDNWz1bIseFQjqxi/TS8UaPeOhWSJIJgK+aZPk8lki3cuKb61AN/h7Zc3+CpZ8Lh3XonAikFLz9jmfE6Lzd0ccwDPjrt2Q/AMoMnBu3uv0I7KPvH6FJbbT/X4tra233POvfN7naZpLa4yQq76W1tbkTAAhj/+65b/am9vv353+jN07tAIDI1A5SOAJJRbbrllZTic5Q7z0aWXXnrs3/72tw/Wrl0rFUIybfykvb294kQSjz/5Wbquu8nBeGfdyxg7A4CA/IbkBcMkaIJ3PBiBBZOp1NGR52HfgeS6jOyrJ+nuQcMwBJNWvkv/wBgTcoy5kgDxd4Ux3KNp2pT6+vqCXohu3aoXfLkSttLnF99BJHwN8np325CsZQSswcJ8Vdf1Y13mLySc4ZUqGaMAQpAhCYBkq8/nm1qOLLN3Fu7cuXNfn8+H/h2aSnK8x+/3D9qTSGlsAG9TZd9meSWNc81uJfES/ZziVcyQQLZQFeGcn+v3+7OSL/PUCelf9KWOMfZjXdezAsauRzDWu9K+I424VVgk8xjjU4/5lfL3Bau8FdW5yj+FqlYA68xhhexBctUl18rYW0DZJdLf3z/dZSm7aiZSlhlrupKSMb3tAPitq6vDngbrO1EYY9Oxhrvq4e8ey5nmKra4Py6cP3fxFTnUg2xfNR36gyN/u7emaYhNIHFukGrOx5s/XG8nYkj8E8Vh/LTmhuYMU77QmNq2fSoAew62anRdp8Od0cTZzWajKUBD6WGNNXZTIalw7Curqep1TnysUWXQyPpRHfF4fGZ1dfWVCSdxUae9wXG4oxFjC8wGM2MpIn0nUT/2mYM8Pd2+e5QFaEvf5lBvvBfzp9NhfCKSedXrlDZNmNs6J7o6GAgK4kGuAsCac74UgHJ/UigrfFDlVE9zgcFfXv/LB+Z8bc6p8K996sGnKfJ2ljBSqL29PXOfK3w0xGmKJDRmzNkOcz5xfWqJw2KDHyOZox9VOdVTSrHqCneGDyBNgOGBUmIe6IfKSi4H+M8a/3QyvbDw4US/Z0Tw6tybiD1oBszMt6bYeIW6QhcyRvAV7006zuRxo8e9654T2WWLhgfsG9zhe8tjxb/NBjMreb1YW7l+D3eFv0iMi2QlL4nDBS0hTW8GgqqEeVZVChib05ou3B2+mohDNaxicDxr7LvD/yDiX4H/dHLAmVoJMxr1dfR0nKqlbeaybNMURnMnaewIL/icaxw7ujvmapSO22McecrCUKpaRhlp05oCTaFy7w+8kZnDER9tYUTLkWgCpUHYllVX187YHdDb7YsKWFf6LOScV7vkyYk0NgES01ctb72Ac5HUn690OW+O3m/BggUZz+9yx2zo+KERGBqBbK+rofHYAyOwYPkFB2s8iY9ztVsdI7rDIfYcI67KQH0wf177mHKbDG8MH0qcA/zDRpbKNWRXgNm4Rs4RkN3o6OmYrnEYvGfYWy/FGvpm5fO7LLfPykfkD0QcG+rNGvdNcuU5Ono6TtA4PSo8JBm7wmwwF1bShjSSf1D6AQ4Cc1CnIhMrgGHGhecrspTXJSjZMj4wXsi87qmS3hD4IHcxjhh/sWnU6mMjPWPhGzx1d7OpBBCc5CuJ+EgiGsRiLeUaCnnMIuOtt3r4i1hYQCm4VOmPgtLK3ZGgQ85rgvlJ/IdNgWYBxOYr8p6CHQowaq2W8E2s1IMhHA7X0Aj+jPTA7fH5qiYeNvIweHKKEu7uuJWIfQvMObkYKcv3q5AnbqaNnvB1xPlPkRwwPN47uRggvHr96n2cKiFBBlDj4aYGE4BUwaz2cE/oPuJ0OkDnTQ2bps5is7KMZdEX6U8Lz9rj4X09fKD3KPRFAtqrXn/x9QNefnoQ1vKX9va0H0Vow8rv3n/bg0s6P80Mn3uJd7a3t2e8gPFHWScAqYOrtaonPmvsD4C4MZVN/1wK9ISXVWYhlwusTctnh55IM+HTBQvdsQ1mVia5ZGsi+OMyAM5w2QmWZeG9gLF7b0Nsw7kD8YHHiXgGlADT2myIzHBlsb3zUUrMQovQxxg7U9d1AJmZooKB8Dra3LcJo3yxGWiG57MopbJsd/TuuLdKq0JAlGLxKN3+7+vJjveeljT6H9WiNchkzwQ5Rvn3e+icyZcgcz+njJ1t29dxMd9oZzKZnDJ8+PDMxrHQcye9zMBuwfWeret6lrR1oXP7+voOSSaT8JMDw/NywzBUkFmcKlk6SDKCLCEKApQzVXCxUBv4LQfjAEHEgVznSbARTM6xCOAYhoFgaMENBIJktbW1r0qQP8QYuxoBTdn/2X6/v2x/WQlSIhCNQA+82qbYto2gVrAU+eBCY6ICoJjn/f39U1X2kGVZCGYhgSmnX3ShuuGxmmJKQc4fz2CGdaGe4/GtvcIwjLzfcRkARgDSK5OdlwlRbD54xhaS7IOe02J15HjujwFbX/79rykZxM9yzqEKEjIMY7cCXh7f3pLBjFKvoa2t7S8IgnuODw8MDBx122235U1Ka2tr+0Xqfqve8EMs21IHfei4oRH4D4zASy+99K/bb789K7hqGMaJX/jCF+566623stQJUuufzDqtkq6ozNaU3eJlhmFk2BGKH+RaabswKFvPbdPDyHxc1/W5pSQIyfOwXjxQfqtny6Q7v2VZb0r2aUTX9RYX0LQsy7VtQPM5/Ttd2XmwIpPJJKwdSgq22rbteoNjvTCItVtojCVjEcwmrNkGeb2758r1EL4z07EuwDva8+3GHmAyGM2cC9YZ1Gn6JCO1Yj9KuS7COmyCZEuf6K6Zlb4h6Q8B8K8gmScej0/Ye++94QdasCgysPBRh+oL2I6ZooLvpcr4yjU+gDLM+UHjqahVWDKhrKT1br4LgVoPYwxsNKil4Xv6PmNM2FAhacG7D/DWozwvmZ+wzjMMA/ueeLExxO+qjzTiFI7jtAwbNkzEKSzLQkxJ7Fk55xMKyTIXagssYNu2Mf8y7xhYxui6/uD1T5xjxAbq3weI5dYBcCHpH31E1Y6NjY4vsQbJt7sukP77kiTnfOgAACAASURBVONuQFIB1tujc0lnf7r5k2ejieiszDmM/9RsaP5NKeMhWbuIV9Wsj67rSPBEszcxXAHtt6SSTs187PNIT+RJzp3ZNb4aGq03fuA4BMAb76lbu+xO3p/sB2t1eVMgmOUNHu4Oof1j87Fk5b2B7DCSZaEEQNF49L3NfZuQMAzW3+RgYzBLEj2yMTKGOw72AvDhvc1sCOK+5izRaBTz5/GeWI8vlgA+ny15CzUq5rC3GaPGlf9eSc8/MtielDF2zuLFiwd555ZyD9xjsuJpnC71ke9ehyXTijmcLSKNekW8g0FlSZtSigqgjBcg+IDkhH+agWCWQlCu/kU6I0dzzbWTYWebAbMilZoM0YAIgNrnGd7beZjQ+cYp1BM6kXHCXikVzuQnNDU0Z3yMVJUxKOtxxt4l4v8Uc4JRWXLLBdofzzghud1gLJuh7bJ+UzK5G2r5wIQxjRMRqBhUFEsvwZhuamjK2uuqBBsvyaOc+ZOZR10dvxEMY0bbHOKTmhuaP6yknkh3ZConRyTzELFbzYAJFj4pIHmf4/AZzaOb8Q0pWMKd4RmkcSSp13Gir7NU1gZkmtMnsePNgJmdwFKsQmTUCOIBkutF/PcRIgd2fGfju+owPsWbwFFClYMOifR0nLOL3a7NaWpsylIZqaROnBPuDsO+Ts6D7GesGGgLwtrlJy/JEAkq7cPQeUMj8H95BIYYtnv47i9c1gqZkV0LUaJeh+hgjfjtRCzjG8EZXXPF3Pai+u9q96T+Pj40ACTK/sB39HQconEmAukuixXSqcQ4FkfDZFvrkv3O+Eqzm/INp/LB7HccfpT7wQxvDE8ghyNwW1dskVroVknQGR/qmnz+pmkPUC4/suwaYhyLMQQ0NyaZM60S+ZRCfUoDTREAQ7PB5oRkyEB8oJ2In0lEa2qqa1sqzaaSjMM0AEH0Sl9D38xyAfZsj1l+pdnYLORVxdzinK3uCT8sfRo2JxLJCaVIf4R6QpczTgtzLdClFAvmH9i695oBsyCTLLwxfBQ54n5BSm2LXNBUtJCTnrkA7U5G1iMjbbqaHaewePsdxic3NzSX7E2F8ZLPFp5NMP2ebWqInOAF/3Zl/rEdTtJpbv5sMyTC8hYhSVNnvSykUiDRs5UdZ5pmTkDKrUR5zrZXVSWCX9j38JxyrZGe0G2cC6Zdxvta+AT3hJ7c8Gnn8fff+oCguisFAbSp7e3t8Y7Ojm88ft9jd6wJZ9tLIuCzdevWE+67776MPF66zjA2LMdpjH20v/E5yONCjvWj/v7+iW6WuGSCAkwC8zbKGDsRzNr0QjEEWXaR0Y6CYMGw+M6pKtgtAznYpABQuccwjG+4wUEliLOjN9576pa+zQBbwfhwyyfJfmdivncePDtlprgBmWa/35/FNpPZ3AjKje13+p0uqwuyd3eaATMLuEZjxVi2CiOBkk6C7nnrT9S9cy12fn+fP3fxmVcuO+9sRkxssmt8tXT2pB/TCH0Ugkd36rqe1Z4iNZfUNO3YUiVmJaMAYw8psQsMw8iSti7yztNjsdibUo76EcMwwE7MKvJeIwkDzyLKB/F4fHIpQUC3IoCp1dXV8CiDdGDYtu1pI0eO7M3VN9kewPbZKcnZNf39/S2leL1ZliWCpMiGT/mUQW0CQUtkw7YZhiFY5uUUKU2NcQVLXATefD7f3fCgS3nRvRuLxaaU0q8812jYti0Cr7K/k1TpQdu2J6eYQWgbQWf4LiMIWXJRmLmQLTzalcd0K5BylM+kAuwAzZ9PzTVcU87EEryLbduG5Bs87dRSsZyfZ2zx/fqZ3++/ruQLzHGgZVmQzALjCc/BA6kA14dSpn0rY+zw3fHElb7NuF9G6r0KMAPSl3s0A3nBggVaZ2cn/NuQkKYWrBuOaW9vz8nEOeeccwzJPIP0plv+u729/drdGc+hc4dGYGgEyh+BaDR6+DXXXPP2li1Z2OjDc+bM2feRRx4BwKeWF7Zt23acugYrp8V8zFbUYdv2j1O+5WDt5mRLetuxLAv7SjAyS7Zh8DA5PxgYGJjkApcp/1YwXbCe2MwYm+i+f23b/iHnXLAsOeeX+v3+X3v7otgzlMSKdM+3LAuqM8JOhHP+Tb/ff0ep4ynBUFcVJqfXu9IOgB2AQp9wzqeqAJPCCu5gjN0m7wFOnZNPWrnUPiresmBLH8kYy/Y2Sd/3X2FcS73vaDsajZ6NNakct5P8fn+W8TLYnPX19f+W68SSPGYlkA9w+lAoXhiG4a4fxeUq613cq7x+paWOjVzXAxyfiL2N4zi3uXYnpahhKM9LpkmsPzGnvR6+hfqUWisA0MG1boatgctSjkajlzDGAHIOskEp9Rrd46LR6N3wQ3b/zTn/b7/fL773Cx9uvYEY/TCrTqkOt3BZW5oVt6t8dOH0X02oq6sD8Dg2F5O4c1vnVdv6t6qxr7wMVe919Pb2jtU0De+VvTb29bxox234gnbV8IHxLvgUjUa/BcAV5+bysHbrXN2zerHDk60+5qNGY/RaH/mmcM6bNE17ZkvfZuqNi+3Eh6Sxw81RZua5UOR/88bKotEokkwyikQDyYFPO+0NSDKApdEgqzFp95OWoub0eFMgMjdf8rBrebIptslvJUS3LEbaVDee8QZ/o7q+pw7vnUk7tu748K9//OshjpNzKY7YwEHY05c7X3C8jKfhua6COlWCEhdXkU/EpEBGYMy5l3MmmHeSjSiU4AoV0feNtU8LuzZOb+t9xvRiamqF4ljF2lN/V0BKJOpDwQ0+qiGfr3r6YSMPy7m39NYvlcQwBobXDkuNZ4E1TAntVsfnrEjbVtHtTQ1Bb3JlOd0Xx763+Z3PJhJViEU0EGe/MRvNjNKjAq73k8amgh2ZqwHVYi2XpVdHZ0eLpjGhJAawsVJw3G071B1qZUSI8cQ15swsVRLd2/dsMhN/uqlh9Ul4htKKlPwFQQji7Ayz0cxKts81BmlPay3tFc/4BcS0EDlC1aGq1Dq89Yp4nh59Qsxtxl/knL3FSLxXdyu2qbajkp8AMgcDwZIT7QtNNplMgvjm8HzKgVcta72Qk2CV5yhs+fx5i7OSXsqe3EMnDI3A//ERGAJs9+AEuGp5m5BpyaqS0Y8crfZWLdmfZQTpOM74BacsLRkUEvr+NcNWEGeQS8ISqCjgpfZjzZo1tQPD+vGBhu+NYGPCu0PzMVeaEfhMjHHWYjaaWdopuztEkZ6O2ZwzZJxpqqeslD1xPXnAHoR8adlBSxV0hvH92IbIl7yLXQkMywApu5MYfZBKcwRAmVPuY3evGeeHu8MZRnFVVeLwRLyqVWj/exjG5bblAYILgk356paSPlKWeTA7N9ITupZz+lnKwyoLYC/U11BP6DTG6f5cCy/R5+7wC4LdyuntmmjttDFjxggdn1zl3Q0rv5D0icU/Egn6SGPTzVFmWSCDWq8ihzJAGjvOHGVm5Gzzzc9S74tns/V2giVnjA+Mz5KJkz7A2LAg8++EYtl5ggHb3bRcSHUz9p5P800qtmmQPsl4nqscxk9qbmjOKWEb6Q79Av7ZANWJCV8SgbzCV8XaGf3FHX++kw/0Dajfhk2apk1YtGjRBmRWvvTEijveWPGm99vxRiwWO+aOO+7Ium7FqyV6gLH/Mk2rgtxan8wSz+j7WZZ1S4pBDfauxRib7UqpRrpDP+SU5ZExiP0sZXEBrMBD6a+GYQCIFkUNuMUSsf/XE+tGECLjtQTmKdO0lnyZv6V4e1mWJYJtCZ5IdFobqjh3VtkNfS25EigWPP6dEVrcB79mADXpwum8+Se3L/UGeB6N3EGru/F6FGXr/HntAkBZuKwVG/tJpx9+AX1uxOdpk9XZe+CoMZAdy5Te3t5ZmqYJjyLO+bf8fj+kcIsWOZbY7CO4UDbb0bIsfP8gHfVhX1/fxFwAZDQa/S2k7GRntkCmtb6+fpD2dr7OyqAuUsYBpn4qA5x52fBKsHa7pmkT6+vrPy42EMp17OCcnymDj/uWygTJVb9t2wA0wYYWAe9kMgk5b+GFo2napPr6+oI+3oX6bFkWvq+Q6oW3MthDmW+4Kutczlxw21M8aZEY8PVcbGvlmKLsXcuykJghpOuUgqA+5Jtjxe5NkbHFz2V783rrlDKWWC8gseMxzvmdKTlKkV29O/66OL+vr+/gZDKJbwGUMV6HX1qlMoZqvy3LQnDsAsm0yQRjWltbH/OC4whAL168GEzhnKW1tfVHqc3575QfgRYdkA/kreSeDZ0zNAJDI1B8BP7617+uXrFiBfZtmTJ79uzbn3rqqcw6R/6wpra2tuVPf/rTzuK1Dj7Cw2wFCxBJNyL5TtpBQBYZa/bpxRJ+LMuCtCmAnA+lskdeJq7bE5nI4yZVbpPfarEuUEBDJAzN0nUdaxSAdOe4IBrAK13Xs6yI5LkXc85/L3Kcy1BdkCojACSQMFpu4hqSknAuFCne0nUdfr+Dvm1IdLIs6y7p8bqRMdaiJgIpDE0kjWHvuBTXBJ9ev9+/W+w4hYWY1wNXkcbO8jEuNL+i0Sg8jcHq0XKNN+6zZVnPgh0M5SZd1ycV85iVvrQIoCMBYNB4ImEPbGzpd1yStHKxZ0QByjEHoQyWtrrJkRzprUt5XtR90ma51i1JhlvO3Tsg742tDBHNcJ876amL/sByBIB4hsVX7Lq8v3vW4/j5dsMwBHi04J/fOVTTfGApC5ZourDL589bfPWVy9qOYxnGVfqXGq36yxcdc91PJFN3ha7rSODLKDxt3LHxpM2xzY9ByjhdAKwEweouGvdRFXV6471Pb+nbjGcL4NM0NzYgAV3ECcD4nW8YhqoUkrmC93re+16Cx2/UmEYNeqC7zlcH9rrPcZyV0Xh0eFohieyk4xyRJWcrfUELxcqkZzcSzZHoRw53tq+z1oLpe0guC6x3N707LJmMv0zEIJX8mh4zZuYDKSVjf+W2/m0NOwaESEqCiJ1oBsyMH224O3wHEeYM+7jr065Jf7/l7wDwBMkjR6nI7gK2SZwEGxj7WBG7U8gJaxzGL3VlaRnjpzY1NOO9XrSEu8P3SEJDSWpqWXEsTg+YjcHTizaS4wCPJRy+Vdhrr5XJ+yV5gwtCjS/+dtr6jP3RDJgZSxI5XgA5hxGj+1hS+ynXnLRSAOMvmg3NeBfuVlmzZc3wgXg/YnqHQcK5qaEp4zEubfQAOFYXAhxXd62a6TBN+MYzohuaAkF3ny76tnL9yv2qqnx4vvbljK4LNgQRI6y4RHoix3Pu4Dup7Q74m01mYh0JSkxDDE7EuKvYSqFI6QGw83U6DbojKQQKbOznvmTiH24scndY0K4VGizsGKd/cMaQULzbsU33OrKUMstQLCh28+TYIhZ7IBV5xgowbR1fNe132Untu2VPUKyvQ78PjcD/5hEYAmz30N3946MX1W5P9kMaZn+lyvcOi20zV9fvfZbLipK/rZ0/rz3fAmpQj6Qk6LIMQ5fxF2Oj+o8vh1G5S6aWddT01kyyh9l7VZHwrYE0oyzsFDNgik3JnioSRMJCxWDEf9EUaBbesW9ve3vvmv5q17/wNdrCZhRjD+bqkwd0fl2PGUd7F7seYPhZzukfrmeEw/iRzQ3Ngsm3J4vLdMTCXktqR5EvOUb6tpYMgObrT7grfD0xjk1RQbAp3/nIYqzrqXuBEU3Lxc5VM+xUgL3Q+BSSVsZ5ke7Q7zgRgsBbmU8LNo1syvvhfnfTu6OTyYSQUxKMMI3NMUeZQmKmkpIBKAW7jH1FneNqRmQlizEpcfKq3Gzl3GS4MsMIeHNOlwYbg4MYAN7r2rXpokHSzbnGAL4Y5HBIvH2OiP3SDJjwFhlUFP/gAUbazKZAk8h6xYYl6fDl97bfSxu7slRyko7jHLV06dJXIz2RL7/z6jv/eP6R573fjQ+rq6un3HjjjVlBOdVHZWTtqD8YNYbYwDDGTtN1PeNVpASOkNRynGEY2GBSpCvyJc4csCrAWBUJJZzxqSr7WW7QsRGBx+hSwzDOcy9a/iayXRNO4ur11joEOJX3M09qnB83tnHcYL0oGLNs3/6ZmpoaeIwiWPqQYRhqJrloxrIsvM9+zoknO60NvrgTjzJHCzaNbsoblMnFsr1o5q8X1PhqMpL58En9zdM/bCOmeEkyp2X+3KVvXr38vOkzD/3KSxP3n0m9/dvpjtd+S7FE79fmz10i5HpjsdhBjuNgDCGbXzLoKuXfpF916X5z7ngrGf+24ziTVNDQPca27Ys4565MNBh+R7v3u9Rn27IsBAO/6GUc5Dpf9eIrFWhTZLmRZQ0f399L77gHDMOoKCAQjUbvQfBSBt6O5pwjSAWpyd1mRyjJDhnPMXUsUn7CeAYga3+zYRheoLTgsEs5SCEvprIu1JOkb61IgNE07Zj6+vqczxN+t237R/Ct9jS6nnM+qVI5P2Vs/z/23gTKjeLeHq5qabZujTHeRmO2sAU8rbEB7xtm382SsCVkAR6eARzyyEpC8BJDyEvISyB5ibHGJCHJgwBZCHZ4gQRMAiGsYRlpDJjNxp7ReBnbM+oezUjd9dctVculVktqjfm+c97LVA7nOKPuqurq6u6q3/3de1Ftga+h3zklHyekGrE2ggziP+A7KDzzwK5eqmlaOb+esk3KfoFgU1mWNdOvp3S5ik3T/FWWvQNpLZTpWfZRPtPjyiuvrK+trUUAsYCNlwUH1vf19V3oxca75JJLag888EC8wzAGvDDGlnZ0dIz42kdyL0bPGR2Bf+UR2LBhw1n3338/Ei7ypamp6RHDMM5PJgvIkMlAIDBt9erV7450vAzDQIIKJFG7UqnUXCfZSk7+AsNV0zSoI5QshmEAJAGDbk8gEJheX1/vq09yIg+ldK6j4uD6BuWTz0zTvDgrd+qwZTy/bS4v3htVVS1rweJclFBXwLoSgMQtmqbxfavfYhgGvM6vrZRQJgGyRYlW0rcSNxoMV85e8cPurNRPKYmtJFtaAK+cGUspvURVVSTjli0COMW3Bn6vnn69yWQS6ynsBZCshwS6iolqpmn+d1aO+JNiPGfLDGTZJ5lS+p+qqmJvvF/FMIwV2QpWQj6bEPJZxhgSHpEU6akaIzcm5GrdACrWkguqWesahoGEcvQD9/zMUCjEE3CzCaJI2sezqmIcVVXN265Ue9EyO12c+ydN07C25mXVunYohCER0ClvLl8c5ckjq9a1bRQEgNxvjPzpS6f+AOAW9lkFPrv4eefOnQftsne9l7HTwi5sH7BSqd/C3xlxmkjKSj3ZY/bMFbZKl7eEW7m/NmNMlkx/HJLxXvVu2vHG+cNWhtsshdVwn1YbmpX1qN5RV1f3YtpOf7TH7LYZYYrbU7eAqUe8Y2VQQ4DCDBjATtvbjA+eStuZk2A9NDhpaI4ctyuwaaL0zeHa4TnHH3i8p12Fw9hPpgem7UztzI04o5fJjMF4b/xLhDGwrpNKIDB9ysQpby1ZsgTAXalnF1Y5h99zzz19le6B87uIp2GfiD03j93R8ew/RHynnxHyKUoImH2a33gH6pY9UW3KZlSSxXXHseoG6k4uRwIodX3iepA8Dgsfp1TFegQhJt049EzOPoz+uaWp5SwnCcE1Xk9aQ/bFgTrFUQrgynsjVdpzOlvATCbsObJLWeTEUwtAS0rv0Jv0r3qNhcyidF8DjpdV/bwsqfzOH+c4QWLAPgts5AI2cDV1yWQmSD0zyqZDWpj/vWYM97EmhGxoadIL7Le82iiMJ9O7bGp/W2EUe6nJpZQb/fQ1nuj8PSH0QqjDMUbvJFTYIyr07P2JbeafyQKlTHqXHtYLFRH8dNLjGHleU0JeqhmoW1DpGVu1ru1z2YSHH7mrY4R+e8XiNTePsCujp42OwL/8CIwCth/SFFi1bsmthNACiWOFsvm3nNfxrFs2Jiu1850V53dgA+aruCRB366tqZtezQc+3htvJ4xB1jJJbKoHagK7LSuDD6W+rwOlQR5fnfQ4KL49HiY2c/xf8h6rfJE6njn+he8M16VnlFqklmv7tcRrk/KgMyNvDdenZ7vrKQCGGXmFKuROxsi9qNcmbHFruPVD19WXGJuUMuU8wkiSKTa0/4OMkksiTZFCFnYVA7wPTC0PNpWrUvKY3WQN2bNlKVhXht2ylnCkyH/SXXeBJA2lK/UmHX5S+bIPJGQWUZSTZHaruy6ebWpbLxLGuNcLJeyalnAr2JcjKrLHiruugozIEWRnbmAbgpN6JyKgAdbcHq9NRqH/KntYD7cWgX7uC4v3xpcTxjCGRdLNpQYhnohxlmfOi1VHNn9RxrLwecE8rJGzXh2p9A3rN4Ref6HT3cTnotHojwGebup665E/PvColGnNDwX7dtbdd99dwJAUDGkslkNqUPv5pIZJjtzP7Zqm5cFkiYmBTeopTgY5FvMWUZ7Hplx0yLYJu0B+XoU0FDKLkQ1bELCD5Fp9fT3ePUfYtv3wFmMz3nUuz3D6eT2sFy0snQEwDAMg1Hz4q2qaNtc9MKZpXp71N+WSMwmzh6SsFEDl8yPhCEDmksXtZXvkBJ1cOBWKu/nyqKZp5966rv1XjORBGATNvrbsvDXfcSS/Mnaa3PfSnWRHkvsId48N1B1xxeyVdXV1dS9VCzBCYri2thbXi3EqK9/ndWHC9w6BCvTzclVVeRBFLqZpuhUoFmuaVtX7Vwrcga0CsLekF41pmvMYY5yJ45dZKoHOuI7LbNteCglgBCY0TZs9kpeQw3zEubZtnxoIBJoYYw4IWiQXWE0bktw3+nuxqqoF3xbHt6/UHC7XlvAKw3ca5aeapnE/ILmIeYOXxsGl/Iqd403TBPjtDhzB325uKBTyrTYity+PLcBVTdPcEqHVDCcZGBiYpCgKAoPwDH9VUZQLbZt7YyHB7ueappX0FavUkMuLzpesaKU68bskFYo54BnAvfrqqxuDwSCeT6HQkq+5pN9lW1sbWEUywPFGNBqFr9hoGR2B0RH4/2EE7rjjju5NmzblFUEURdkRDofHdXd3F6zDGGPndHR0FAC71XRP+q72wrJCVVVupeHIb3IbHR+sTtM0LxM+774ZmaKdr1JKkciIdetFmqbxxGEBgCCpsI4xdlcoFOKBSAGK4XqDjLEHNE37hFuCX/YIR5JQKBT6kp8xGRgY0BVFwVporNymn3NF374MJQ4k1Ap2saePqvTtRuLaSdk1X97TEoA8/BtFmwiAgo0Dxt5+q0dkwamlAvwtYG3K19ff339sIBDA2go2IHl53HJjII9bKeBUkquFDCuY2hW9BA3DWIW1hdd4IqkyGAzCGgNr+0eFT7Kn/qvf+yevU6AoIuS2AU69oqoqPE4BvnoWl9WBcwzmNNa6vr0EDcPAWquITe321NU0DQotIyoeLOBOVVXnOmznW9e1n8MIK0jOoIScuWxx9PFV69tuJKxA+YhcevzSuw458CgA8ZAsP15V1a1Ox8CQ3tz3XreRNh2/bV+JyDhf+DsjCWABI/bLmwe2jCeEQa72R3q4FWsUXhylI0LINsuypo0ZM6aI1b9px6YT0tbwiwBkx9WNMw9sGHdcXV3du4ZhPMEIW7TN3Jq2bAssxAIA6Y3Ea4dbJADgZmwpSdBUKnW0UE7J2+1sH+r9hTlsfgZqVpm0NdVtK9XVE/sto1yRaDu1lVmlEn0ZY4Esc/dPRsY4bccgty/GRuvLepMOiXpecnKoNJdgwdh5Lc2t+XvX3t7+DygRlZgod0ajUSTTVywbt24cbwctxA7xvL0xXJeeW5uqvcgBoChFcgPBu28SZJL1sF6wsS3VQDzReTWOx+8Ktef5kcXdZ+tE37OGrOkjtXHrSsReY4RMLegbo7P1Zt23N3gsEbufEgJJ8XiGWLMdhTXXeL1qDdmnBOoUxAcQV9ieyVjT/ViNVboxksXV29aQPcsZCwFa4n5Ng/pgSzjimcQgmMr4/mDf81qGWPPdKnFdidhjjJAz8PuYdP9c2ZKqUv/cvwumLpLKMU/+qIf1Iuskv3XGEzFHMt6kRJntSIM7IKlf+zlxr7DWOAr+txmS+XyQBLilQbmxq9TPffFWFrMpWeEwzwlln9abWvdLJQNtd3V3HcYUG3N1Ejx29XArFBk+lCLN67x1mp+Kb13ftozBGq+o0M8uX7wG/uajZXQERkegyhEYBWyrHDCvw297+PpD7EAG7FrIsPBCCXlg2eLo5d9/8AsNyQYDC0cHeMAKdNby8zvym7NyXXBJgvYSm87SJ+sVM1KdOiWZ1Bos4hpSoScGG7A4ldgWjDzWEtbPLuU5N5IhQjZWDQk8m1sI0b8ONg2ejsxC4Wnp+BdWfT1OX3IyMnnQuTsQCEIyliMXTuGeAQ2GI525hVHyRSHZC2DlQ9P3l9uUGcWMEnjMPEJshoXJGELo1/WwPmIfOBlw8/KW8HOfZDlcxQ6cMKV5Sh5oK8ywK5ZJ9qq/krSykKLGgrGOMHqD3qyX8DgghAOgiYkbuGxy7ikqyRT1c63x7fGziG2v594VhH5LD+v5hApkJKq99ZifM/xmjrnbjPfGHiSMXMJlTRhd5LXAjyc6b8d9h6zxmOG9x1da5EoAc4Yo9ORy4LbTn1hvDPMaGzdkherILizq6/b4UdI8vFkP69/GMYKZ++LmTZuPffiXTnwof/Z90Wj0CsjWJLb2PPrQ2t/UWFbenhYHGVm/n4V33313gVS1qPM1gKUBqjx9SOgwZGRPpJQ+0dDQAG8fyHjVmKaJBjlT0rbtkxobG7lEcoEPS/59ym5sCbfmwQMRHAKYBBbpf2madoPTa4DkWbDpL/DTZIR1fmBsrrFtzpKVCvuZHm71DHa4PFbfGR4enuH4qDkVGIYBxiKCenWQz0qmkwS+NC1NEQTXKhaHZXvw2CPJxcddSwJKkJ+TZRG8pWnadHiJffOR9k9QmgP2RHn4y6fe+T3B9qt5+LV7rHd2xfKB21pas+JzJ30HMoaQV3pJyPCVlB2XxqveNE3IzcGzUk8U9AAAIABJREFU81khY1bWK1m+QCEbjTkwrlSAU3io4n5BXhClah9YibWSsW379MbGRg4QexXTNA9mjAEEPNBvsFYEsOD5iXJNFuzFXAUrdrNlWTNGwoQ0DAPJCUh6gRzjJZTSXtu2uReOnwB4uYmUTCbh08w99bJMkC+pqlrAXDUMoz3LkESi1g7btvXGxsYC6ny5ul1ehn/Jsp2QMV7w8ON8xwOvkm+tx/3H6fb+yPkZhoFsXYf55PmcVnwQpQMEi4MnsuE5hLR0IBDAWgXfoxED9uK5RsANyQnw7UXAt6KsaKW+C8YFAnQI/mAOlGUXLV26dHw6Dek9At/nfGGM3dbR0YGAeEFpa2sDQIA5w6X9xHWc1dHRUeBHWKmfo7+PjsDoCFQ/AmvWrGl/+eWXC/zjNU3LGIaRWyzsKyuj0WhBkmQ1rRmGgWcfwbUCFqBQKEHAEmusb2iaBkWIkkVICOPb5puRiWNlBq2sYGAYBoBqAHpQ2vmLpmmni+PnM8YcS5M/aJp2obtTAuhF37n/uF9lDKFOAllJyNV7JimVGwM5KS2b6HNyqTWKYRjXZQOsXK0ASVyNjY15SVM50UwAlQBTAAL5vo5SfZRZyTJrUz5eyK4iPgE1Gl9jIFQpEDTGOv8+VVUdtYd81fL8gBpEKBSS17aeXZa9cL3UO6Skyv2yVHAazyY/TRdzDn/CfhGsXjC0Kkp7p1KpIy3LwhjkATtRb1Vy2oZhwOuPJyzIYLnLE7kkg9TPsy8nWIrjoXIyQ2Yur1rXBqscADii5HwIV/7u2klKjY3fYFfEy8Fjj1h32Qk3oN94h0C6uQCI37Z729/3DO12kumqUhkzDAMs+ouzsuFvvtf/zgeE0NMII0/rzREkUvIiK/fI7Hx5LDb1/HOiHVC3ZOxMfWNt4/C42vFQdXndUdRJDPYMpzIp7E826OEIkrB5EftZ3NcphHgnXQ8ODh5m21wiOK9Isnd47z27h/p4kqPN2Mmtza0F+5V9Xrh0L2FkXjkrMsMwfprKpK5KDOaEyRghd0bCkTzIKsduvFitS5YsAfO3pKWUbdtHrF27tqxVzEvdL6n1Sv3fKCF4RhKZjDUzEAgcTSnJvbso/TJhDHvqFkLJ/+hNkXP8zEUZaPar6Bbrid1EKfkPQuheqtCZpSyNKrUf64ndSyn5jHycG+yuVMe+BHu6w7bs6a0HtX6Ac1zj9T6A3CBRfkQIvRQ5R0Ldb0SJqnKfYr2xZTQHjvURhc52LK743N0nMb2ptqZuRimiTywRexaKe/CDpgFlulsBL56I30kIQzJGIhjMzDhmwnE8oWskRTxP+Ma2gHGaJtY8Nzjst954ovOHhFAe+6GUndHS1MqVDeK98RXC8s6XCiHiybaVAUMa8erf62H9Yw5AvT99lKzY3qZUuY4xG9LgoWqY5+XGQsRfsaeDDPZ+Ad/udrp6YqsY5YlSSZJLYKjKKnHVujZOIinqP2V5NTi/93n0uNERGB0BjiuOlv0dAY8XkxmoIUdBr93D19a3HHJXb+dFjFEwZnCffLPtnOuRZVIpJd+ZMqnrGxt7Wx4VWVLOYVuIQnV9kl6gr7U/Y+LyWC1YKMR7Or9HKEWms0GJMsfJhqqmPTB06Xi2QYDOu5RAYB6kX9x1xHti/8M9QHPsx39TGA9uq5QUgj/VtF3uWJlRTCm5N2DVfDmjpLFxOczLu6SaduMS4FYNMORa2JX0mBUffmSQfsRLJtmrrxWllT+IjyM1XKa3GePR0hRxWJZF1XEgf3v8AQGAYsY/pDdFsLAdUYn3xGcRyj2N4Bn7Kz2sf1quKJ/1RsnWoFVz/DGTj+EaQ35LPBH/FiEMgEFJyeZ4In4+IewP2FRY1DphatPUstJwEsCsuKWOSvVrY/fr021FwUZRsRk71b0pxHmyv4f7PsQT8fVDqdS5P//BvVZqMCWzNv5ZV1c377pvXHd8365dTz2w5sG6oVQB9gfQ7My1a9fmA01oS9zHPxJGzqaEvndY40cwrgAC3x0aGjph3Lhx8ARtGBwcXMcYg4fiTsuyFowZM+ZNnF/owyKumtHVerOel3IVwTi0WwTW4oxkMvkDSimYGDs/MD7otuwMsmch+YTM+/FIINHD+kmlxlSSqfOUbBNZ7mAVTugf3kv6hvrwgi7pW+vVzrfXX3fggaHw1stP+LxaE8hhmBmWMWsDtRHHY1UERvLg+wEN49+9Zu4tuGb8t+J7T34hRAnJe7ad1/rZzDETj0Mwd6tlWcf7ARhF5jYy/5E5G4ek3cSJEyED56swxupM00RwrxUAtvDjLAD2RCAL78GxqLQSsOTVcDKZ/Apkoh3g080klc8RgS30CWzAPwuwsaxHlswmBTuGMYbAEzYruwOBwKz6+nru81xNkQFVeOBZlrUhGAy+yBhDoKuAaV5NvThWZg9lA6v3aJpWkMkuAFIe1KaULlBV1Xe2uJDtFd8tUsC6kPuZTCZvopQiAanXsizdi9GA493336kDz6hfiUr3+LiC/L6lFUuNs2BxAGxAUBGJXzMZY7g+MDiqBrw9+ut40QGkPjcUCo1Y4h919/f3jw8EAghOHC/aekhVVXgtl2UXXX311ZODwSC+F7J1B6q4IhqNFgXQ29vb72SMB2qcsi4ajYL9NVpGR2B0BP4/GoG2traaUCjUl0wmZZlGr9b+JxqNnivWNlX3RlYJyXqDnp9NFuPqILIsvB/fdgHuItnlAL+MTOk7BvYcvlN5D1qhRoAErxlZcG/T8PDwTKwdwWDMetj+VXxDPUErkayF7xdYkb5VF8S6DtfwkWzSzkOaplW1/xBJfOhzPWPsM6FQiCdTlft2ue1BBEsPwewDsU5ijMGC4bBsEt4GVVXzIFLVN3rfmoGPdalkMRco+Jimadg/ly0DAwMTc55/HNwrkNR1ThRrAKzJsHb1tfYZHBw8UahbePZXsgHYatv2CdUkpHldkEgQwB4YoBskkKHyBBCDqwg1NDQUqAjJdYgxwBoLcydfql3rCv9T7G2Q4F/Aps7OLyR84VnvUlV1NpI6K90br98HBgZaxP2CxDNK0rbt2bKFyap17V8khOXZm/z5JPSjyxav2XTr+iVrGaN5tZWAEui7fsG3xtUG6/AMf0xV1QK/0p6+njv6hnflZaqrSZY3TRNrcZzbuyW55b9tZsFTs9embJqTmCxkuLmtFaX0i6qq/sB93UjeT4fSPWlreGx9oMEKq+HZkKd2khr7hvoy/cN7g5BUDWQC06YcPCXPzsUemRDGxz1DrFlucEkkOGD+H+60m2GZB7YmP8D+doKbCYtjuhKd32CE5tTLbHqiPll3lGyKblkymfx6hmVu7za6Cbx/GSG/joQjn3AOFHtmvO/Aes0r2bkramtrg+VOKYWYB6LRKBiiJcu+caCQb59LAmRYIfRF7g/K5dqRFE1PqwbgEgQHJNaEGCFfjIQjRffO3aHO3s6P5VmKhJ6mh3X+Tqu2xBKxJZSQaMHzSsiSlnCEM9v9FMliKmXbbGHr5NZ8osK++CPdESCZ2RkauJYywuWIZXDRTzuljon3xq8gjIGlmaJEOdmxuMLx+0Dt8tZpkv2WySiZF2mKINk+XxyFRsfereWglrzdykj6Hu+J/YlQAqZvbyZjzRgpw7iAzMToVXqzjnc2mOb75ocPyWFO7Kk3HieULMyqdj2phyOnxhOdPyWEXkUo2WoTLs/ty8e4YNwSMai3IYH/fZuyKxRGYQPW5FYGGMkY4hz022gwnhRA+/ODduqUGZNnQK1jv4s0r0B5H5Fs88pHbxijWEOYK1LST65rjJLzVpwXLWutsd8XMVrB6Aj8HxuBUcB2P2/oNx9ZAmZqgdSNI12Jqm9dv+Q+xmh+cUUYuXP5+ZXlR7oSXXMY4VJ8iOb7Ztu5PhhOhsvfW5r0Ezf2xn/FCNnXF24OaU+dEp5apIO6P8MS74n/hFCGDOKdCgvMdFicXYnOf2OEYjGUIYSeqYf1ArDHT5sAgzf2xv/ACIGEhucCA/VImU3Qh/k0gW8AIeMZJd+NNEVu8tNWNccUMorZX1qaNp7VtX3KC4TREyoBRJXakQE31NXSFD+V0kuL2E7l6uns7pyhKJQzAgmhV+hhPR+clYFX7qs3ZJ/gR16mnLQyYw8GuhItT3G2LCOvDIZTs8t5Lsd6Y99xFrNYNG1v2nHmyfTkTKWx8fpdyPEiKD0Wvjot4a7z5PGKJzpvBuMWSQO2zWa2Tm6FF4/vIs3jkpLN8Z54C6PsJcql3MhpkeYIZx6UKoKJjE1nvdcGz+s8SLhYQes1SshBpfx3ZX8PQnLz0hmLeCL+dULY7Y/8al3mvbfek1kbAKsiX1j5ubHmUPqv96++X+vf0+/uwqXRaNTxD8v/Fu/pXJndjazA4v4w7ZCHFSWI941pWdb0MWPGvCECQpBlhjwTgJ5FDljL58z2KU8SxiVoRSn0gxFgLd6LY+QAn3O0xJJM9xg9bw7ZqQj3TSZkq5A9er+2pm5aqUxTyTfMUy4OYLNpmphbU1NWykqYPQC5K/rWugcvlUp9NJUefLVGqeXKC4zZ5Dev3t392flfOZhSDizzsmpdG4DsjwYDNeRTM75ExmuIQZJHstLRF4gFMbKix8089BRy4lGLiWVn0pQo0xobG33N6WQyeV82cx336APbtmc0NjYKvS1/j4MkpdiTyWQiBxxwQIEXkgCWsGg/VNT4e1VV4ankW7bOBc6VZSvg+wDpMEII2DgbVVWd6Ui8lbqi/v7+YyQg9SFK6e8cqetS2fqVRieZTIKRigAb5se3wTym1PHCqT4YLLc3MDAQUXJJGvDXe0RV1YtkCXQRPARbHSyhqpjMYn7jOwHp3G2Mseky68Lph/D4w/tKEYAwAlZFxeP+O8dU7afrnCi89bDmwtiWlHWsdI+c30XSApi0WFPAd3G2bdvHC2nPdLWAt7tdwzDAflsu/n6NpmkjlvhHHSKwDEb8UaJOJEqcTCn19b1sb28/mjGGwJITsEU1uM5Fa9asKbiPbW1t2GxDPcbZKyDx4eBoNFrSg97vuI8eNzoCoyPgPQJLly69OZ1OV/JNfTcYDE77yU9+MiLgRlYJkZNnxPsFoOEhUHBQVbWAgeTusUjweZUQclAWtLhX07SSiZnu71ggEHhWgK/4jl3orAsMw4DSBdRr4M0LH9y3XJKjz4l3XoE8rZDox7vtSDDy8J3yk4DmsoR4XFXVc/2+T3FNgmGHdiH5+k1N0+A/WlQMwwDrDPvygNumQQA/AP0OZYw9SCmFPQX+i4F16+c6Sj1PWDM4Y41EpFAohOS3giLWTgiiAqQtmaglnyRUKQA2TROSwQvd6y3Yk0g2HetVVT2/0vpPBq6hUKJpWoEChOTvWlZ22u/7RV7XZxNJn84Cf9jwAKSruL4QexqMgZM8hTlZnx2T32uaBrlbXwXr0EAgkNu3utZ1ku9vkdywr8rFQYZhgK2O9TjfSGSTEi2hcoI9GS8iUfSdAk9PSr+3/Lw1X7ntj+0zbJsVqMOdeezlRmTybEhnfzUUCkEON1/6+vsWbx/sfcRiuXBFNfEXWbp7R2rHjUY6GSWE2ZQEFjjA1N69e8cFg0HEr3Bdnv7CUHN6Z8fbW4bsoXCQBlmTFj59bGjsE4Jl/MRgxgz0DnI8Jk0tZY4MSMV7498ljCEpdmcmYx3vBpf6+voOqKurw5opbxVhM/tvW4zNjYSR4ykjv2tpjnxcHpN4T/xKQtnPcvLv9CI9rHM2tVcxTfOijJ35XbexjfAxZOSZ7eEdJzuxkRw5Io57dzIsPGoH6uaU8pi86qqrJtbU1CDpIK+Y4mpzejYZzxOMk0C9YaLQU2sDta8Pp4cESEz/TCjbg2R72UO00rx8Y8cbky0rI+aiP/lkALyU0ee4VRKjV+vNOsax6tK1resEFuCMaOGnzGfnt/Vwq2+PTTmm5mYGS+NlEIUuZDabSQlZw1th5MpIc4Tbsu1PkRT3gpSyj7c0teYTJWK9sTMpI9wigVFydqQp4qmKIyUOMJuw890WcTmLNPoEIVTx+r3a/kvSzVWx7N3tFJCZGFmlN0e417cUd2ugjNzU0hwp+s7JdSHmtLG35WERT35t0E7Na6B1X0UMCzlOAcuaeexB0ziZoJoS74nfQShPNOlRMoFWO2hhPXXk/hJRnD6IfufIVyXsAKvpr3zsxt7X59pMQYythpDytmGV2lj1h2vnE8V21FDkw1MKI6ffcn7U67dK1Y7+PjoC/5IjMArY7udtX7WuDay5fGZdVkLnreWLo9x/E2XVujYs/PPSMcRWFiy/4G7uq1eqcDYlYy+IzDXml20n1xfviX+OUIYMH7BLj1WYAnBGZkrgSz7iBU+pvktZTwUf5Bx7kPuhgD14qd6sF4E9fm5FvDf2M8IIAgIZm7HTvRiFXT2xrzJK4IcEsPY6wig2e5MpIfe3hCOQOPpQi4tR/EaGWDOCJPhLQhj8SstKkVTqSCHgNrK6uMcstbDJmkCkxY3TtsQ23U2pMtuPvEx+oUfJbre0MurdJ1VCd9AAneaWWJGvWwZACWGxDLHnjFQipbO3s0lheWDkBXVQW3T44Yfngzqdic7zFEKxQWKUsrMcCZVK9yE/VvI8LiHZLNjKyFI8hFD2Fb2p9Xtln/fu+KFEYdi4jPfLngaTdWNv/ElGyEmUkKemNOmQwi0AwYR/7jpC6DmE0M4Mycx1xhUyx4zZj73x2hvKY799vKB7jLGln7/t888wi/3tt/f85oCeDxIFv2elUZetWbOmyNs43hM/m1D+jNPxdRN+0FjbyCWbHBaB8JVFkgYklbYFAoET6+vr86xjaTGfe3RdcjkCJMLm1BOslf3OdqV2xgfSAzrYzYSyxwVzu6w8jvANA3Bj27Z9hixT5wyA4xeZttOZbmNbkBH8r7JvrTyApmkekg2SYLOIIAMvj7/xAOnsfg6ZtxcsO68jv4HPJfwon7hw6tXkyAkRkrHSb45pPAAsE3i4klvXt99w+PiWH1409d/AQiC/e61j4DPzvygDMSWnnmma32W5YMT2QCAwV74Xfp4H0zQ/DyCSEALq9VzHf9g51yOQhSDrIkqpb7llGZwDm1NV1a+X61symfw+pRTzbncWeJ0q+2h5nScCWHg34l48Y9v2iqzMt8P4KWIL+ByXWVk5bs7up5T+qqGh4VoB8iN54BlN05DJO6LiCri9oKoqAqT58RRS49gEzaomeI7OiIAtGFYIKpcMhIrgNpQTEKC/RdM0T2DB4/471+yL9VzifoGtD7ASAVGr1HNazeBKSQv4TiBZBO9RntzEGLsyFAqNOLjikq0uK1nsp8+C+Ybr5wzZakAJuf4lS5bgOQRDVwpYkd2Kopzg9iNva2sDOA7peqfcGo1GHQDaT7dHjxkdgdER8DkC119/fdiyrM1g/Zc5BUDmjNWrV1cdTESdQvoX4CAAxrylhABAAD61lJK2lfskgC586/BezssWV7pUsQZC+2AzFnwTZR95R7ZXvPeQIASZ5FdSqdRJ48ePL8oilCRytyuKMrOhoaGifRBjTDVNE+tSeNT/XVVVWCHw9ZWfIvuolgO4hSQwguhYFxQwAV3fSgTXETOA2sP78J70Spry0zfpXgNUAkj3I03T8r6fch2GYSCRCJKm24WPcd6DtFRbpmluYIydBBY0LAS8VF0Mw8B35jR4HwoP2LIsIHk8kTgXCoUK9uyyTDJsK0KhUB5s9Dsm7uMMw4CS2cdwHYqiQAWFt1lKNlo+3zTNJxhjDvsZcxLr73+AEV3O71auQ4D1COof5n4eDMO4NnvvVpeSG/Z7zWLdhtgTJJ55cScN4G+r1rV1wBJEqndHnZ058qYLfjqwal0bnlk867xMDB009JlZX4YV2FpN05bIfRkaGjr2g4EtnUOZIeH3wq23zpGTC8vMq48zxn6D3weGBq7YNbzrJ4SwAxDD0sOtP3TOk+Zf3krGXee7O9/dNJgxjwrQABlfP+ETEw+Y+Gth+fFi2k6P7Ta2DTPCaikjS1uaI1ymHCWeiH8SnpAAcm2bzZPZk2Ls8N6AzHF+PLAee7///b8zYuM5emPQTk2XWW8i/gArIIUSdk1LuLVk8h5UfzJ25mkwazM2LJ9JVyAQnHPsxGPzCkj7gKHKcRZU0NbW5li0FA09Y+zRjo4OJCkUlHgifhshDOflAeZ4Iv4UIQzWO0gMxvV8je8ZbHv21MlTPT275Uq5pZltvUgYOyaXVK8jQaasCpKsYEcY+0+9uTXP2vb7DPD7mlN+c0D+3KlVKroJD1ZITINBvUJv0vN+nRLIz4kplNF6Rm3sq5RS/sfV9J9fg6y45wImN+7Y+FHbsmDDFipnwybFwmBS9dWW5taCZAtZZpsSsqwlHCmK+VTT73gi/jWA4vzZoeTiSFME79yqSyGZiT6gh3XODC+Mu/lT6OtKxO4TJKZ3lUxgll2TOZvklBh5YoIfS7Ki56U3vpww9k1C6I4MyRweZIGnCSXHI9lCb46MeO8vtyP129MOsOpBFSfwWLFi/TOHPZS2Daumfg+MxDl9gBC6cPniNQWM7mrqHj12dAT+lUZgFLDdj7t96yNt32CU+9PlC7PpGSsuWMN19G9d134OIxzAcErv8sXRvMeFV9Pio4OFABbuyMb6XKQ58uNquin71kLOgFp2K8vJScqlpHRKNW3Jx8qLUfmDLLMHKWG3tIRbK2WOe3ZB0tRnjJJLvD748Z74JYSynA8hPDVs1kYo+SglZH1LOFKspz/Si5XOkxjFvcFgZnraCn5esEULGMbVNpXz+43Bg5UH0BUWmCZ7zvqpr0Auh5Hf6s0RSGzlS97TlpC0Qu1FU5qmejKl5HNivbGS0so4TpKJSRNGF3h5uzr1FQD5hHTblJ0wEvkR1JfzNYZHHwUw8s5wXXrG8Qcev8dpS87OHIksdoHMcokFPmeJ9rYggDXfzyYALNl89h0hj7Q06XmWQbn76wDmXhJO+bFNxJDR2ebOeo1zgJi8bgwkD/jZD34+ZGWsvPd2Nvjy1Be+9YU2ZtvP/ek3j4178/WieCD3tXX37fXe148IMAULr5Bao/10Uv0kBDwAqnxb07SbRbAAQBiYe92BQGChDBBK8j1O1Qmi0OP1STpHiyF7lQUFHxNsjBWapuU3SPhdAFnYpIST6eTmnakdeH+aBO89xjjbQWH2SVOap+LeFBXTNPO+aF5BDNEGZ8oxwjLbjG1BsYn+Lz0cyfvnVnomBwYGJlFKkcGf95F8desz5Im38nuXDcsXR/PSd6vWt39z7kfOWD7v8LPIYNogf3nzN5dePvv6fLLLtr7N80M1BzwdVGron998iLy+7dnsXoFes+L8NWVZfBKTOMkYWxgKhcCQ8V1ccnWfDYVCv3CfbBgGmK6QPkJgaJNlWXPcDNxyDZqmOZsxhkAqMsJ/pmmap+ewU0cymbyKUgrZLwBZ81VV5TJppYpgh+AYvC/ilNIl2eAo+jyGMXZzKBTim8tqimBJoE74mPGMf8MwkBEBxm98aGhoPqQdq6nTOVb0F0B/CzxWLcua6x5PwzAQcIK6xfOapoHF7rsYhoF1Bpcer+C/h4AyJLTL+qjJ91/qBJg780Yi5yd8qxFwPEDMqatDodCIMuylOfOfCJ6L+s5UFGUjY9xzfmIpP2a/A2oYBhi7XGI0O8d+o2kaGGMjLslksjXL9kVwepKoBAH1WZqmjYjt2tbWhnc0ApJy2VRXVzfjRz/6UR4MaWtrg0ekLHPYM3ny5INXrlxZNsA24gsdPXF0BP6FR6Ctre3+7HK2rDxlFvy6KBqNIrms6uJiha3TNI1LnIvvCwAIrNHyfy/XgGEYAFXAIOtKpVJzvUBU9/mifXwjARx1DQ0NzXO+iclk8kxKKZeLRzJZKBT6HtZMiqLgvX8UpfSNTCYDC428ZKlTv+N1CVYuY2w+/Cn9DI4EKP4zlUqd7Oca5HoNwwDAvYBS+qSqqpBBLSqCzQyVHUhc36ppWkHCSzYZEXEC7PPw7cG14fvaFwgE5tTX10PhYEQFCheQv6WUQlXhgVAo5DmvJD/4frEerDh20r3vVRRljpdksLSm6KWUzlRVlfs7livJZPIpqD1kx+BZTdO4P7tTBgcHF9q2jYQlzI/9/v6jHomti70i1tYceCy1D5D740r2wrquqdq1rkhkRYIYbEViQ0NDC6Tn4Yysygtnx7nlsyuNo/y7kBjH2kEez6J5uPKPS45TbJ7wnI8NMsLaVizu6Pjm+rbPUsalovPlM7O+QiaGJhetA7HfG7AH3h1I90MuFylwb5EAne7Hekv2cMY92JzcDHnmVjdb1TAMxJHAiDSFOlCRqtDmne+/nMwkT6CEAqy9vmls02q8f2prawE8f3SbuXUgY2ca3XUL9iTeUWCZFSiSiblRbxjGY9lnXlKDIjuz+8Lb0vYw1NzgUXpca1MrmMq8dPZ2zlMYxTug1itxXh5XKDBlMpnnE4M9Y4esIdz7bovYBbERKdY1xBhZGGmOFDCf3fMDiRCMsd8tW7asdXh4eLzX/LFtu2Xt2rX5cfRSE5PkYndzpTLGeEI6tZVFLZNb+LNZrmxgG4KTEhM3OOprakqbJyfVe50L4sJAzZjnhMfon1uaWqBgVPX601PFy8VartR/qOkFSSBnueOKqcV6YksphTw0MrnpZdSm79gB+xnOCCb7wMVKbZT7vZzFVS7eN/wqIQwkokf0cOQCr7oKmMoeMtqyRZr7GkfS9wJGrAvgrqa+AjITZX8bnDR0GpT7oBLY0FuPZwvvt7JMc6c9yZe327bYHCWgHE2I/TjYxITQC8sx30v1eR9RKicbrigUc+EUEFECgZp5crJFNdctHxtPdN4OIH5/GMBebYt7jqShowmBsl387GqVHL3qvXV9+03Z7w+sk7zKLlth81ae21FkaTjS8Rk9b3QE/q+OwChgO8I7u3Jd2wSFkB2u03+7fHE0D4itWrfkTkI8AAAgAElEQVRkNSEU2ZG5QulPlp+3ZmmpJrmWfkNyAyE0F2hl9Ht6s573KPTTVQHQATj5CORnqE03CvkV+fQudVCbXmmR5Kc955hYb2waZQQLXJUQerMe1nmwu4DdSUhUD0faq6k3X/++hRDG5Qa9WceHsKDEemInU0pyMsuMrmaUzaJg8zHytJrSzvgwr9dpuCvR+e+McLllg1EynzI2nRAKsKTI06La6y6UCaanjkRCOp6IASQ7Bb60kXAEGdv5IoPbfmVaxEaG+zRRSj7b0hQpAGqEpyr38aiUQYpMOZvY8GBoIJTstix7np/szFLjGO+J/U34UCRsi81qPag1Hxzo2tHVzCxb+BOxNXq4dd9z6ePGiGxDgCXjKCGPt4QjHIhyFwe8Z4S8rA1qC8rNuZe6X1IbAnVPc9lsRp7WmyPy5q9kr3IyNQoCa8SmbH5rU2sRMCUx3ZMKsec5sufyxue+n9y/e0diR25DnSv9C86Yc8b0BbMefumZl8N/f7xICABg/qJoNMrTfZ2SA8ozCDQdHSCBJw9pPBRSnZDA/bOmaWcIWVT0F8DYe4qinNzQ0LDZOV9KAHD+ZNiUzWttauVBIwGmImgB2S1PIC0LjmDOTR+2hrd3m9sAaKQIoV9lhH0H84tSdn1LUyuy1IuK7L9WSs4umUxeSSnl4FDC7CEpi5O2X9XDEUcGreIsEoFKbGjhqctL2hp+4Yd/vQlsyHyxqdK68ry7wWAkf3z1vx876egLEbwj97/8Q9K9591Zy8/v4BtzwVLBv5te3vIUeeptJDrzEl++OIqx9izJZPKT2QAeB2rKAXOlzhcecbg3mDsFPlv5G2gYsl/SLuEDW9bDWW6vv7//WCEPB3DOU+pMPt4PgOy+HikwCBloZJYj+AygvyI47DU2sqRhNvgK9usi0zQx56AIAdbKDD8By1LjLrGH+hRFmeF4HTvHS3MUvtHTNE2DF6uvYprmF7PJENyzrFygUgpufpDJZI4rBcBLbB25fd9BW3enBwcHD7VtLmEGhhVKUbDR14VKB0m+yAiIfbKhoeFh0zTxjoO8o2+2mFe7wkMYm1+UosBztX0V3nZIBHQ8LeE7N6exsRHS1yMu7e3tt8Nz0lXBX3fv3n3qQw89xHUMV65cqXR3d0MzEGw8XhhjH+vo6CjwqhtxJ0ZPHB2B0RHgI7BkyRIks5RVYGKM3dbR0VEgEVvN8EkJRP8UCg2mYMoisYgDjw0NDWA8FcgNu9uQFDrg8YnvUUU2K+pwAE4spRRFme2cJ2RwuVQ71ieqqn5KMH6xdgSY9a4AYgslX4COJJOwHODMUcbYaaFQyJevoWEYeIchSRJA8EIvhmi5sZUAuwLgWT5HWBhg3ee5XjIMAzZB8AR9GwA2vIR5siEhJ2maVhaEKdc3wRxGEHtWOTA5mUx+mlLK93G2bZ/qpSzjbicrm82TQbFnKAXwGoaBxDEkkGEeLcwmr+X9HUv12zTNX8BfF/fasqzZ8v0QrEgAbRhHnghazbz3OtY0zUsBZIvfsG93vFmXaZpWllEmzzlx77DvAcg+u76+HvfSV5HWodivwluVJ2DBaxZrYCSplpKx9tVA7pnjDGLneOf5cp+/6pG25wjlTHNeKCGv3nJe9IToy23B3h6C/jlSyiTSPJucOeVyz0SN3j29r+5M7cA6il9KgFjTjg1Pg31L2SL2Ynj/AVy8eXNy81GEsCK2qmEYWK/DcgRrt8tVVXXuYb7+rbu2/Hlvuv80SikZU3PALQePO5gTBZz33/bB3j4zYyKxsoAJW8CeLMHkNAzDsRtz2kvtHeq7ZvfwXsyhOsrYeS3NrXmyhoiPIW7SiPiQHtZlBnPBmAiJ+ed7zcQRg9Ygrm+vRezpMvgb3x4/jthcpanOr2KdwwR/8skn4+vWrYPUulf5aTQa5c9APBE/nxCG96PiyAVLyn0gk3yNUsKBGL/xI15vb+xBoXi1RckETpD9gr06JNTEHhGytRszxJo5UgW2rkTs+4wQrvyVm+D0zYASmOkXSJPV9CghL9UM1C1wJKhFPA3zkIJoozBlPVPsnEy+BC5WegbK/V7O4sotjz0m3T/vkEPmFSlFCMAXDOMw4oKpptQi2a5MtkhzX+NI+l7AiPUgjfits9AajrxRW1M327G2kiSoe2hAmV5O0Q/tdfV0fkWQmPYogcBsZrFaRvj+UvMjpezVZ8kTOanY9kl2QLnJmec2ZbNGSkSR24r3dl6L2PZIbRJLjbXLFm+/njF3G7c/etXEjFWDNZtSov1uxQrOueXCn1RM5vI7V0aPGx2B/4sjMArYjvCurlrXBsldbiAvypBiBY+WXzqr1rUhcJrPZKOEnrts8ZoCv9uCl3FP7DeE8mxlLJRHJN/b1RP7LaN8Yf4Cpcq3GbOdoBq8Kz6CxbNN2fHy4m+EQ5A/LcfY474mkwglP9ebIlfxhVlOegRBy6P2h+EqSdOQUpIi8Z64TihfwIYIYQ8TomiEMLCaXg0Egif6XZBVMxaCUcwZNFigE4UMM0Zz+rKMXqI361zSZyQlnui8WgC/WFReqzfp3P+imiLJR79jDdkzZV/aeCI+mxA+Xuj97XpYh+RN2dLV3XUYU2wAc+MZIbdFwpGCoNGmnn9OHFZqIadxMBYVerPO2VpeJSfpQl7KyRyRlE3ZqV7AY6U+Ob/He2MPEUaQLNGvEHuB7MvMgVGlHpvA4+CPq4cjnlnwpdri10XrnudZi4y8kqHWQq8Ng3TPONP6mAnHbSvX/65EbJ3YhBRJHZUZtzCxGRIyJpXyuo0lYotpzicLErtnyLLPjvz1P5/9566n//RMQZbtuInjbvj0DZ/68ntvvnfYI/etywmD7iubEIhYvXr1bnff4okYmB4XKIS+e7B2KIJwSAzYMjQ0NLWurg4gKzLmj0YQBhnJqqrmxyXWE5tJKUEQJl/kza7ItkZmeIPDuHC37/idWcwythlbNZsh8ZbBL3sV/H0Jo3frzTqCR0VFgGwA8idDvlZVVQSLCooAA5EIEtiR2kGMNLeM6w8Q6zg/QQgcLIJnCNpBDtop7281PvjL71768ZS0NbQv853Sny8/b81VW7dvPS5Ur71SE6glj8Z/RTb2vpyyB4MTV176EzBINNM0eZZvxhp++od/+xoYwvkFMaXs9GXndRRJxQ0MDJyiKArAbxx7kaZpJf2TvMaLMVZnmiYSBMDCASiJAHOBn7ZhGLcAUBPnY8O4IMvi8fRG8mrDJVP8oqqqJ5YLHgu5RNR/IKX0DlVV5e9yURMIAJimiY31JZTSgYaGhibTNPGdQlB4RECdi637zvDw8Iza2loEkMHKNgS4xkH4aovoL54xBHI9PdUMw0DiAK4BnrLzVFUteKbKtQmfLMYYAnpYD5YEQpPJJIJf+L7BK3VOqXuaTCa/Tim93f0YCWnHiswdd1/B1qipqXleYqU/pGnapdWOo3y8ly+yI3cO9vLQ0NDMaplWTv2pVOpIy7IQqIEXHZ8LBx54YF7podp+DwwMnJyV90Twj/tdY/xF0suH4f9D29rawCoq8FlD0kI0Gs0z2tva2hw2C+9AKfm8aq9t9PjRERgdgdwIXHLJJYEDDzwQCRh5Sx2PsXkiGo1iX+PbA16uw9iXSPVB9hmeFQqFOPhpGAakeuFdim86pFzxnSlZDMNA4u3dAozD9x37gopFYsECJJ7rsGCFz+mL4h3/sqqqC7LepUEhVQzJUb6udCcpoUFJLQTvpStCodB9FTuSu2Yk4CGZarNQ5Ci7XnfXaRgGAD3sm3ZBSt4LsBbfAuw9mrzkkg3DwB4KajF9jLG/UEr5d034inr6Dvq5Ntc9fS2VSp3o9T0TlhMOg/MTqqr+ulL9hmFgbYc1HlEUZVFDQ0MRq06sFbjSWFYm1m+9fN2INVkmk5k5ZsyYvLwP2IE1NTVY78JTfb+//2J8ZhBCePJxdu2H9Y/zDezIJrsBjC5Z5GQvSD2LJC9cK9ZeFVWqnIql54EzshobGzm7UYB2uF7EbH6uaRqPqYykyMop4n48Bf9nd12rHllyKaG0EPhUyJzl50afX7W+7UbCyA+cc2oCdWTJvFv6tLoxmPf55Fv8vrt/972JwZ7P5PZhvEVfyeYuWeiO9/rf+zulnNE7QBVlumPVJOTcoQgE6em8nLt8Pd17un+7O9XHAeoD6sb84OADD+UqKoZhINF/6UB6oH9XaifOL6gb7MkaEng2x+Rkj+rh1iKJ4GQy+WtK6WVyexazrvwguQVKTpwoEWmK3OT83tnbeaTCKNbjAIf/oIcjUCzxLCJx5qldqV2zBtIQOaHDhJGFskqZkAbG+3ayX1KHpLyDuRVZsWIF1pNcxc9VhhVFOWTpN5cepTCROMToL/Vm/TNdvZ2n5+NbYNYShv0NvHrzHqKV5mc8Ecd5SLTYaVM2x08cUiIu9NoWmykn4ldqT/5dUn5z/lyU2F+pPomV+X7Qrpl5zORjEOMlBWQRSu+wUta3A/WBf3DJZ8JitTX18x1wsVIb5X53Yi1452SINV+OQ8l+y7bFTvAaJ5CCBhuMpxkhMwih71lD1nQ5Loi2pbhhwTWOpN9CuhnvsbGIN+rhViilVV1cZKYEselsfbLOE8Tiic7PE0LvYoQMBmx74ZTJU8uuRSQPaZMQekomk9kWDAZwzqRysaKy96W381NCStlklKtjnO+oLFJFmefHZq7SoMQSsU9QQnJrG8Yu05tbc0qSH0KR7vl+qULKXYn3dEKC6SnYFq5a146AIhSnSpV37bQyd+XH7kby/GgZHYHREfAYgVHAdgTT4vbfLR2fqUlDjg4LffH+ZN9ZcX4HfBx4uW3dtbNsYjsMC/xp0B7cPXblpQ95+vfFE/G7xAIIx27Qw5G8LKbfLjofLu7byKUNuf8GyguMkNYc00y5qKWpZURSWl79EIxebFBa4KXZEo7kNwLxROc/BFu4yEvU9zXlfDEFyO3NjBQZkVgQN4OpSCjpA4CEYGmGWPOmhad96B+Brm1dJ7CAjY14Pdh7jCrPEZshgKqONEPLGZPO3s4zFJaTQcKGpBrJVaeOeCIOz2IEzfdQRZklLxjeSLx2uJWTdBnvlgIqdV+EDAzGuKWUREpXIvZ3Rsg8SsizLeFIgZSVXK+QAUZdR+DvNmUfb21q/Z3fOeE+TpKk9pS9jSfiv+N+woy8VVtbN7OahTO/bseDgpD3xSYDbKOCEuuNzaeM+x4SSpS5LeEWAYZ7X1U8Eb9HZA5vty02w+8mZB+LmP5RD+tFCyABgOY8Hl0e1Q4bfM+uPeTeuwoVbGtqgo9ev+z6j+5M7Dzq/jW/tmzLDkg93xMIBKavXr26iCEZ640to4wHnFIHhQ6+r4bWIMg/CHAmEAggCAGg8wgwGGzbPkn24pLnYb4tyq7Tm1oRCITPGuTP8Bw0ZIM4X1JV9fvu0Uwmk1+llH6HEZbuNrpr0jZer/QKStgXcpuS0u9SxljINE0EbADkczawu37IsAYCgX8gy3330G6ydziHu1DKPtbS1OqbYYbAY9bXNP9uRFBqm7Htn8PW0KItu97864vvPgYJuHyZfdhJUxYceQGkAQ97ZevT5Mm3+OPx6+WLo5/AP7ISe8guRzDhVQQ3b1vf/jNGiCS5StcvX7ymQAJeyPJBEhoSw9drmubJOC73HEpBzq22bZ/Q2NhYoDIhs3dFPRdqmpan/lZ6xkVgDs8R5BLjw8PDC8qBXQj0NjQ0PM8YO9YPExftm6b5H2As4N9g41BK4e2OsYqpqjqnUrDa6xpcrKE5lmXNd1jMfnzQyo2LaZp3MMYcv6ZzNE1DcD1fBgYGJiqKAhsFeMpWdV8hNc4Y4wz9UqwL8Swebtu2EyRr1zQt6tVnGQjFHBcS5ji0qnng1C2zhMTfPJ/TSvNK/t0lVXybpmnLDMPgcueEkL2BQGDmSGUohXwn3v2QJAPzDAyyisySUv03TRO+egVeT2ADq6oK2dT9KpDdsyzrC6qqfqG9vR3fjLwXm6j4i9FolAdpr7vuuiMsy8rL++Fvtm2H165dW/Qt3K9OjZ48OgL/oiPQ1tYG5k/RGkcaDqy/TohGoyOS1E8mkzfBBx6fQJE8A5YN1hJI2ECyY2c6nV40duzYoqQ8+ZbIssUITGqa5si+l71zyWTyTvGtLWJySqxfrg6hqmqfJDm6G/L/MoDnNGSa5iWM5SxwoBQQCoVKSe8V9M0BboAvCfUP34xIMWZY53IlJZGQVhQkzrJQoQaBbytAt4c1TbvINY55Ziu+vQCbxXV8OhQK/Wp/HgMZjGaMzfbywE0mk8dRSrHWQlLlTaFQyG2bVNQF0zRvYIxxD9FSEr3iu4L9HZJxfSlhmKZ5OfxqxXfl5MbGRq4g5BTDMLDXRiLocwAbK7G/K42dUInBHhgWVbhHYINqfqTAZUZydg2OOvh3s1rJYmkOFll4GIaBmMqc7J7hr6FQ6KRK11Pqd2d/5PwOj9VUKjXbbcvxw0dvqNtjDWGd4iiY4IIeXH7emstWbriyXknWIpkBgCMv8484JzPnI6fPdbOmkcjRbXbfPWwN8eP8WnqJBFTcY9yHdVsG3vmGTRSe3OfeaxmGgXUojvuHpmkFqmE4fvuexNodqZ2cJRqq1X5x2LjDPyueWZ5kMmwPk24jl5vhjofJSdQZYs1yJ2YbhoE9k1uda9nmgfcWMi5jTv+qh/X8/Xot8dqkIAk+J5K9K3pYZhMv/9Cf3nt+XwohLN7DC9zSrPFEDOvL2ZAt1cN60Z7VPRckD2T89DlN0368ZMmSqynlSnBF5fCPHr72/E8thnR6iDDymN4cOauzu3OKolDEMzlDmBCGpHe813xbq8nyyoTR2eWsspxOxXpinxWgPbFtNtPtI+z3uehKdEVsYr+QkybmBcDavEhTxLd/psRuNAmjM/VmHWoI8JM93on9OeMR74khDomko6riO+WuJx/nomSrTdgMmbHZlYhdzgjJvT9LqK7xvu4jNhRcg9NuvLfzy4RReNl6/u53vHGckNh1kmw+CNo1JzgAdzX14FiJiGQShc7XJ+ncwqkgicAHSUYmM9iUnVmj1PzDsjJ41+ojJRUV2PAReioldqtQXTRtmy0a6ZyVx6ggJkzpl/UmnathfRglnui8mUub+4xd+mlTwjNe08OR425d3160j/WoJ25nhhesvOjnI05u9tO30WNGR+B/6wiMArYjuHMe7NqkXWMdtvKse5xVFvnmujawuyQGIvvN8sUdnh5mknwpevMqUehCP14fctdlKVpC2DcIoQhIjyGE/YUQioXVUaSEvMsIhiB/SjwRAyADIKKrvjY178hxM3gwQfrAvh20a+aO5EMNEIww8ufcIos9qIdbC7Ia0Y7Lt7SLEPYKABsYvgdIZrZfBlw1Y9C5rfMQJcAzJsPI7FKYcqdNLSyimxglP4k0RUrKXldqBwtLRmwsIEJ+F+TuOuUFhNtXRADsWHgfC7mTxnT/iV6yKe46uxKxx3IbEvKiOqid6Jb6jfXGfkwZuZ5QsjVo1Rxf6n4XZvihFfbveriVBwBGUmTvU9k32alL8nvYY1O+yC0IOldqM94T+xOh8OGke5WAMmvKxClFXguCYY6AzQTC6FV6s17g81N0f/aB6fC5gaSxL9ZZPBG/Lfdsk/eH69LHy/68/FnIAfGYlxPcrOmu7q4TmWL/lTFGOr679r1BYxCAAi+U0p1LbrpmF6X0mHvv+oWZMlMA9JwyRCk9ec2aNUVZ4109XecwanPZp3H14787pmYMZzYio15RlJctywI4iADA65ZlnSL7jvF5mBl+IZeBKor0fnKBtQAVIDteUGRZrO2DvcTMIGEScmr0AsG23jRcl57lHienEilIyEFPN1AnMr7BlDs4mUkO7xzcUStG7Id6WAfI56s4zD354B2D2583MkZOekyhC3/7wl1rCOMgJS//NufmzWPViYelraHn7/rr1xklpMcmrG3l4uhOKfAJidnpYCzftn7JPNvJiBZ1KEQ5+JbFd/PIhAii4R4i6PItTdM4Q6KaIknc4R7PdrM4BXtXliJcqmkaJPF8FeGzBQk/WAIgexYBobKyvtI9hDfq3Epgqxy8APAFOT/h+TpiyWJJbg7MZwSQwKbh7BLG2JWhUOheXwPgcZA85qU826Rg5r2apoEx5KvITNBKgUHDMBDYgJT3LzRN4wEwdxkYGDgpy7jB/UPBOsDxmv1yKBQa0QbT5YP7mqqqAMLLsr/KXfzg4OCCrOwjkjRQ7tE07RrTND/OGONqGIyx00OhUBEz3c+AiqAjAuBIAEGZ6UcGslTdyWTyCrD+5d/9BtYr9XdwcPAw2+YJhZirl914441YxwH0P1g616aUnrVmzRo+lwHqiufFOeSr0WgUwZ3RMjoCoyOwHyNwww03jBkaGoIkHFhfXiWFb/2aNWt4kLja4nrHnRkKhbgSkATsvW3b9jx3Apa7nWQyOZVSinWECu9vVVXzrLtyfXKxYD8VCoXy3tlyQlLWv3aOqqrPS4xf0MwgDYx3U0ERVhmOysAaTdN82ZxIyTm+/VrlhpPJ5OlCaQJ/XqxpGpdmlQuknGtqav6ORDIvOWKZgQqgEmtmnF8N6FxqvCUGLJKPZtXX1xftWYQqCd7/sA9ZrWlaSTUkpx1XMp5nYphIuMMeBPLAv9c0LS/DW6q/ctKYlx1DMpnE+ABAes+yrFnVyla72xUsRoC0+E4DpMSaGGuV51VVPakcGCwzknmsRnzrSyWUlrpmF5B6gax0I13v2+l0elalBIoybeStT8QxYIJDuhxqawXl1kfavsBoQbJIyg7YR688Z+1WtwdhQ02IXDnrq5+YOC5cwMbG+m9Pes+G/uFcPklW3aijJRwpy1R2OiEltL6419p7zm6zD++Yoxghd0bCkbyErWEY2Ftj/bmbUjpVVVUQJ/JlR/+OO3aY27/MCCNqoOHRwyceyRmyQqXkSZvYZMvAlu2EMLDpCizHpP31ngCxTnDHjmRmudNgVhHgvvf2vvs2oWS5O/aB2JRtZZ4Rvqud9bWDC534mNc9SyaT3zcz5hd2pHL8Ai8bn3ii81e5+BbZVF+bmlmuPnHd8pr8MU3ToKIAm4tgd3c3klQKWLZjxo4hl7VdytSQitjwC4N26uTadG1doE7BPvgIxKQYYbCFglKUb2JJV0/nuYxS/p5khJwfCUcqJvk4MQt+DiUXR5oiBYmLpea9++/v9L10QGq4HvEZsPPF2CqntzS1+F7ny8CgrFqWY08r/yCETSSM/ElvjpwtST6bNmVz/cZ3yl2PZL0GIHWW3qznrVBk8giUxfRwK+yIikpXInYLE8pXACtbm1pzaoCiuMFM9+9+x9s5ziFwIPygEHuWrHpXTV3xns7vEUq/JObBWZGmCCez5GzKoOzIDiilvCi3E++OLyQKwzWDzHCp3qw/5MSvEQs17dSiGZNnwIrAd4kn4hfkFB35JD2HUnsMI5S/F73G2HfF8n3JqdBhXw3VyB/p4VZu/fBhlHhP/GJCGRL28L7+REs4UlFho1K7suy4TMZxK4561sPI8w11g6d+5cxfjniPX6l/o7+PjsD/1hEYBWyrvHNe7FrCyO3Lz48WSMquWtcGEAYSi+JdTq5ccV60KHDb2dv5MYVRZyGy2aZsdrVa97JvLSRXEOjObcQgeUux+ju/EuuxymHgh8d6YvdSSj6TDXj3ZjLWjGkHT+OL53giBv/arwE0VZgya0rzlKINQqX2Ons7pypM+RuXzBVZfl7nOB6tkMwihP2BENrOwTViLRzpAqFc3+Lb4yFic5lngCvrgnbN1Rkljc0fJF/Lyt1UumZI3TCbvcRlXAl5u742NaPSgtxdZ6HHLPtMS1PrL+VjJID9/Vo2POvo5hPcPsxF3Yz3xFcTyhAM+aCWDU93nyNlTqaIQuc62W/e9yu+nhCWkxli5Pt6c4QvxEZS4vtkSDwzebt6Oz/NWM6bSWH2SVOapwJA9F1iiVgHJQReMymF2qdMaZpaBFrKnrDuzaXn9Ut9JoSepod1X15b8oaHKPR49xiLbEbMy6Pdcupv7nz1oEwmiODChMd//+d/bHxlY4EszbmXn/veEccecfj9q+/v29m7M59FzW8RYxd3dHQUbZSE1A02QWPqAnUdzerkT4pM/TsZY2sVRQEAgGDQS+l0+gx30EGah7lhouQ3elOEJ7QIUAXsUi3r3+MJ1sLrKBAIgFm5j/lK2XWM0ImC8buHKHSmPkn3ZE5UYiDIGd8pK2UkzB5k36NU5VubTCYfcGTunPnQP9zf2Te0i38bGCGfjIQj9696pO0aQkkH/nb6MZeQqQcB92PvZzLWdNknVAIcweyYJwcyV61vi8ugLyXkq8sWR+8QwDMSSpC4w0Eq3w+BOFAOjpYIqiGQiwx57rHJGPt+KBSq6tk2DANKCmcLlqNnoFHut5TtXlKS0HU8WLRcAhqBUUVRwARHIgAYR/NDoRDP2q2myFJjkAfMMhb3CtYKxmGFpmlgn4+oGIYBlQhHDWOVpmkr3BVJLI2Xs4FjMMp9FQRWg8EgZIbx3do4NDQ01826cCoyTRPsHzzfr6uqOtsroAkmuqIo+A4CcEDimvMeiWY92UbkW2+a5q8c1hG+PbKEp6+LdB0kGEX4BqCPv9M07eNZLzJIeyPoDxb/51VV/dFI6sY5UvIA/u95mqblPcyqrVP2zJbO9RVYr9QWPMVxr4T86LvDw8PTwWK/5pprpiiKgveEDBpBznve2rVrX29vb/83vNul+rui0WgpL7RK3Rj9fXQERkdAjEB7e7usouA1Lu3RaNRT1aDSIAr/awT8oAh1raZp3F5FSvyC3PAct7Spu16xjgBj5hC/IJ94LwK0cSxdbtE0jbM5RB/ySSmOnLFhGEiegTztIKX0FFVVi9Rq4O8pvjcA2tZl5flhF1CxmKZ5I2MMIHPJustVIvxoRUKtt5qFUG7BdwbfFjBCoeKRDyGlPMMAACAASURBVEAmk8lp0hoBKi0O89ZT3rXiRUkHuBLSipLqcCgsBurq6uCNimTJIuavV3vJZPKsbJKeo+zhuRbBeaZpbshaoIBh+IpIgiwbABfytiLJtNiX1jAMrJ+WQa0DYKMX+FzN+Ij5iBgJ5ssuIS0+AQpA6XR6vrzWdtdrGAaYtGD+IqEVCQRYT8NPt6r75mLo5p9H0Tes8VaK650+UqUPOSFAXEdJJvjKBy+pVRoORGJn3qM+Sz1dtfy8NSvueOzT2uBQwzZCc8l3KHrzrD9+fMY1BepO8BceGOp/Zfvgdr7+h2en3tRaoBpU6j5J67y3waT/wNhyN6zB3DErwzCWZGWA+TvQy2u5r7/v5u2Dvd+ymEXqlLrnjpp0NN/nCm9szLGxPea2N4es4WMIIwVsV1lu1J3kLub15xljd+G9QQgBfRh2F3/f3P/utx0gUmaAcgnXeuNxQgkSQjcThc7RJ+lF3tvOmBiGsXTISv1Xj8ntiwH+/JferN8gj5lE7OinijKjksyqSMjE+xpzdBdjTJeZ9m6WbX1DPcBaMnb8WJIyUzvqaxqO1Q/R++KJ+FOEsEWEUCgyIM4GSf6N9bWpuX7iUwJQRJIk1OeWtjRHKibx8uRzGniZMHIgo2R5pCniWOxU+7hDMvePhNBz8if6SKqXGxHsYr4ulkH0nFVWLebVRxghL1vEWlRDA8sYIzk5bIWerU/SEcfYryK8hLlKldviqrO3s0lhFO+i5nI2ZDIw50WSyMVbKfZvGiH083pYH/E+CP2UmLy+AXqvQYr1xJZSSiBjXmANJ0B4zO2jAZjq4dYC9Qp3XeL6sM9rdOZgvCf+i1yCP9lcy4Zn+omFyvXGemNnUkb4/UVCAWV0NyEsF8+j7NN6U+t+qWTwceTWcTzePI5Q8pDeFNkvKyDXvJ6hKDRnCUDpSr1Jh8rUfpV4T/wOQoUaGGVf0Ztav+dUuGpdG+bU5yo2QNmfjzX3nH3ppQ8VWG1VPG/0gNER+D8+AqOAbZU3eNW6Jf9JCOV+GKIYtfXkoK+dvk+mauXvr/2IErRlGTwWTNdMvPljP8YGIV+EGbvYSNO9VKEzKy3CvLobTwgQjJKthBEYhxyKxRUl7EGeUUXJ7oASjBw78diybKVqhgL69NnVAzYXBRIVkj/AiCVMhL/pszxrjZAXMsQ6xcsztCsRu48Rgsxkk1LyM8YIZ7YyShZEmiIADz70Ek/EH+cLVkZeGa5Pn1IzVPMo5QA5e25MeuAUP2xVr04B+OuvbXyGMIpN/oh8hmWGpVfGWTwR/yUh7FOo37LtWVMnT32j0gC5MvvyMjDOeZ29nfMcrxMHfCpVpyQDXADQVeqD1+9dvV2nMWbnWGwuzxj8TZYoZoxcGWmOVMVyk7MRy8nfSgvTJ/Rw5LRy1xJPxE/NMd5R6BV6WPfltSU8cODROYYR0h4JR4oCd3kJHtdGFC11JWIvQh64e0vPSw+tfQhZ5UGnnx9t/ej2sy85a9Jjv3ls8xuvv+n2tLk9Gi1MRMF5ImkBG5UpQRp84uDQIQhcIHsVmxpk6gOsxYa2KFjFz983D3k3GKStBrVTwNo2TXM2Ywzng8HhCdZCBre+vh7g2uFg1YJdyygBOLiZMsKZcjZjJ8M7w+t+GIYBryG8u/ZYljXHLbXHGAtkg5xYiJ9mESu5Lbk1JPyY+hUWmOY3AcU0zV8wxjcE+ZLKDG5JDCYOzU2BfdI2QpKse9pB88eddszFJGOlyf9svP+Wy2dflw9uDg4OLrJtGxsC+M9CirCA2eHOhKeEvH7tnG8tUFUVG7FIlrn6J1VVz3N7zlZ6/oTMKzbrAODv1jStwA9YeM5ifjaJuh4V7fj22Usmk/cJlgkCfGDUYDNWspim6QRQEDyBhx4ywEsW4fGKcUDQGlJg0JjmgNpIWZWGYSBJCz52+OZiw4g+8HEo5Ydcaayd303TnAXWq+ivp2ebaZqXZRk8yIhF0s20LDAqoj3lW2GM1ZqmibrBZN5JKT1O9pWWz5YCwHsVRZnq5dMn+0BDAiwnm8Y9p0cs5+diXRV52vkdR+e4wcHBQ23bxjsLc/RZyCoODAyMCQQCmNeQRVyraRoCgiMqjo+2OPkaTdM85eb8VC4CkwA45PU5nt1zKaWOMZyfqoqOERLTjgRkfyAQQBB8k3PgkiVLFlFK8Y6RJfETwWAQHsnJTCaDuSZbgczq6Ogo+6yOqKOjJ42OwL/ICFx77bUH2TbfL9Z4XTJj7A8dHR0lfQ/LDZNgUuK7NJ5S+p+qqnJpfcMwODCEb0cgEFhQCQhzqQf8SdM0JFZVLC7J4jtDoZDMlkOCEX93UEq/p6rqV6REOk9QBscmk8kwpVyeE+soeO7inQVAqmxJJpNXUUo5+whWCKFQyFeypFOpkDjGN+RggL6hUEiOA/DDBHsT+xJYwrw2NDS0SE6EMk3zEMYY7gfWUtgLIDMPAOBvNU2DLPWIi2EYACEd+wnPhCHRP1w3wKx/CL/ismMn1uQOaP5TTdO43Ky7GIYBKxMkZyUopTNKrSmc81x2FjyBSq5TVpiwbbtIJnkkA2UYhuzFDvY2kpOQsADrAu6J6FUE6IcxQCIa1gwAMDH/HskmTSKxzldxsbML5KJdstCnNDY2Omolvup2DhKJaYh/yEpJJaXLb13XtpQRAYrkKtkTGtQmf/HSHwyuWt/+TcIYrCJ4qQs2DA7W7x238uSf5+cM7mOwNvhKt7ntCLFP+sAasqe5vTFLzBnYNn0d69BAIDDn7T1vg1wAWfi+QCDY6sSsBFiOZ8+Thd63p+/ancM7VqftNKkL1L555ISjW7BW6uvrO6C2thbe2Ef3De3q7B/uR6LsLpsy3SFGiCR3gDl1XvvyZDL5KfhPA/vNqtxsEYlu73Sb3ZcOW0NYR4eIZOXD2IOBjb0tDzNCAGqjLZAwSip7QSkqbafX9xjdBAxghdANxza1nEopze+fhEcqjx0wRk6LNEfKzg1x3S+IvuK0IiUAmWUbrAmSy5ZcSiaEJxAzaZIHog8mQmrooEuuvRjXjWTNnYyQv1BCwHTfGQxmjjtmwnEVPb+F+hj2ROP9KvwJAgrekUeXst/y+0BIccrcKYx9U29uxXfPV3mz+80JGSWNviA2krcnc1llvaNkArOtoIUkA56YNJKYk1eHAHbbAfsZqAy663yJvVTT0FuP5xyJJH9vaepaROmlRSBXfHv8OGazZ4VS4c/0cCvk/PNFXKPYB7Gi330NlHSQ5KVL9sceTii4gYmtyDE+xpjS1RvHs8CVHcek+2eUi7u+3vv6EQGm4N2BOcjvfywRu5XmfNhHpLwn2N9g+tZRwj5BSCDOiI19VSNj5GuR5sh3qh039/Fv7HhjsmVlsD6ajAQT0kdP1XXd01Kx2raEjSCA/gn7+4w5bccSsR9QQm4UD1oRiL7qkSUzCeXKlBULJeRnyxZHC+ZpxZNGDxgdgf/jIzAK2FZxgz3ZtYTdtnxxhyR9TMit65b8u9CwF7XTp5cvXnOi3FROzsF2NgD4wM+KNEeqDny55JSh/Q6g5H1C6I15qQZCT9XDOkCQD6XIzEVZ9kEsKnk7I/UlFR8pLEIAAnWRNF2ILD93x7t6Y//hZLJBhpjL8fLIOVvcGm4tkqj6MC5cMmb/IBAIzrGsDDIFsVnbRNJ0jlc//bYreaeUBZtK1ScWuZhPU9wMS5xTAEDayqKWyS3wrCtbZFanO7MPJwrmJliWTZUW4wXtV/C4rdQvLECJzZAZFvK6Vtkb1QvMrVS/PL8pIV9oCUeK5HhRxz7vB/qeNWRNL7dBFRl+goFIv66HdV9eWy91v6Q2KHXPE0IjlJJ7W5oiRZKn8UQM8nKfhEevNWzPkfvhgOSZtNW9+lurwZYCo44XNaQOXXnjZ+veeP3NN5585El4gMrliWg0ikzaItAt7wlM6HuHhQ7bRCmFVDaAGvQNANIYBP0bGhoWU0qRkZwvXYnObzBCAXI55W2SprPx7IjAEBbioVJgLcDUwcHBP8MPFl5EyEhmtr2K2sofnI0NofRavUl3GB0FFyVtvoezfVzolvXFwY7sFiPM2Jrcqlksk6uD0XP0Zr3AP7TUXDIMw8kmBACJMdTSdrpvm7FVMA+LpW1++/I9PzvzmEuvpJSSh1//KXlnZ2zj8sVRLpMMRrHDfisli7ry0WsOViwFQSf+XQ8oQXL9gtv+WRusQxKI78CmfE2MsRrTNPGuALiHOiAdnXaO2bFjRyPAVcHWwJ//KY4puO/lnjnTNL/DGIOcdsa27dPd/mXuc0XQC4C6Qim9WFXVslJZAqzLBQ0Iz4gF0MpZlQgwlvJjLddnaR7hMMjqPuiMAyQQGxoazqgWGHfak6WKRV1nUkrFJMwdJQBoMH2CWXnGeV7z2Kv/jDFqmibGCwAz7hHAboxNURHsU3xTglmf2zO8pIJFIB/HICEA32kEDJBotTGVSs0ZP348gqJVFbANEBwRJ2UURTm5oaHBkb6sqi4cDEYp2PgiqeQ10zQXTpgwYdg0TdQJ0ODvIug/ooxe0zS/yxj7CtqCn7aqql+rupPiBJlFItUBttI8P6BEuXYZY0Hx7gQDylIU5dSGhoYi1Yn29varGGNuWbUXo9HorPb2dpn1jODpjzo6Oj40ia6RjtvoeaMj8L91BNra2pDcUSo49X4mk5n605/+dKDa60PQvr6+HkxKrO3+oGkaB31N0/x3oSyxlzG2KBQKVfTxy34LoEwBhQrfsvSyZYU7IUaAn/juIFmGS3VKayZ0sxTgGBLv7WlZRu4msP/9SOSapnkpY+wBMYYFErR+xlV857DnQOJKSVZqFlhCEtg5WUWKtxhjC2SJadyPuro6BHWxpkPg8ggETL0kk/30ST7GNM15Wbl6ALH1pawTxLoBih0XwMs0nU7PK8coxfGCyYzvJFh6+Tnk7p/kbYs1xUJN04o8fd3nSIoUL6uqulDeK4jkRJ5wyRj7TCgUKlCKqnZ8cLxrzeZUsde27fmNjY15iVF33SIhDWutwzFujDEkTU0R62FIKPta64r1FNbSUOspULoRLHiu4FTu/lW6bpGgwe2ZpGO5b6nXuSs3rAwqyW7sGfLetYyQb65YHF258k//Nk5JB/Cboy6Ezi1dfn5HAUPSGDQe6x7Ydgb2YwzMdUZnOP6e5foLv1skgPKkf0JO3LL3HWLnFD4C1FZOcmIU/f39EwKBgGPXUCSznRxMXtEz0P0rtF+j1GxL78gc4QAbzhxLWYNvJMwEZLoDNmOnOMm8UDUjNgNYBRuhu/SwLgCHXM/lJAjsaRnj3q17h9nwou7kNux18W4t8HGViASGsDcrknN3xiVrlzPdsq2newa7GzJ2hihUecveyVplYEbEM5CgPMYvGAT/72xiouNvW5Rk67QPlq0SUO75+JUfIwd95CAyPDRMHux4iOzavotc9NkLf33okYfCG3WQ5pJcP4d/K5ayoOWgFs89g3y/X9n9ytjaoRqAnUjmfqSlSb9QBqG95gbA7q5eqI6xRZCprRmoW3D0/2Pvy+PkKMr+q3pmr+7ZECHJziYiIEfI9EwCyeY+IEQOIQEREPF4RSEbxBMVX32VEALyeiMe4G4Q8ETEMwG5Lw+IEJBkZzZgwHAkuzO5d3e6Z3dnuus335rqSU1Pzxl+n4++bv0D2emurq6+nnqe73H88TlD5BqbAPVDAlfkuenP9KBeAKAu12UhiYI9EmoLYx1mP84e909KTMT8ngZ1QWLTOdRHT2DMxt8Utx1VjcPOb97b13sUU2zMX5HFFTaSgO8lARKCBYzvO57voqLutm3bmtKtI5Dt7oD/cqgttsyr6FvtOciew7X4G7v7lwvVhNDfhdpCFzj3zkF/VLrbtuxZkSkRWEl4tpyHtA9zeCSh5E69LfxhSZlvlDC6uBovZblzYT+I97jKCOmkNn2QKEyAgemP9KBes4KZe/D82Rlu+Buh5ARC6Us+xTf7xIkn1hwDek2KK1d8SM+Y0/9BVU3+BYuOSw/N8Sqiu1Xgyt5XjF29+tx1eYZutffg2HZjM/B/dQbGCrY1XNm16ztvItRBkPAdi9i1+OPaDZ2Or2uud9eLZ+uOrUfYfgsBz9sIYRZRlOX1SGeIDwdPqEqnsYuk6TTSwIPQyYcqJ1L0Ic15YaKo0iDLPogCND6M8M39kh6MADlZUyv4SBHCi6JerGBJghfMunyxthLDs6bBuDaOJqLXCKnVQcu25/oU3+fgF8FllWw6U5+sl0TnVjpuLB77DmRKcvcK/Yjert9RaR/5dznIBVuxaahpqRzk9iZ6zmeMglFGKGHvDQUjTuKi5GEKJFI8xoRAbzQw8jShPIHxaKhNR4HCk/0jSxcTQl4ZbUp3lPIVrXTeArGZC44Y+cuu4O6lS+nSfDFDRmdSQu6d1qafW2mRIB8zFo+dRghD4O2nlPwg1Bb2lPAQcigo3hmE0bnlFqgChCAYiLUFdAe9oGlP41DjbPfiJRaPfYUQ9j+cKWcrHaHJodec84nGo50C8Zm+8zs/vmtg3wDky3lDUfCiyy7E87P1nnX3IHHUJM3DPyHn1t19UDXA+c0pUmPhNqVlyg8b/Y2cMYGCW3aewdrA4v5+TdMOShCJnaOJ6AUOAzY3CLKfUDoHssXVFGuxi2EYSDxcCdmrPmMnsZj1faLQrxAb3tVI/pX2+BAeq1jAgaH6Ltk3yjk/hzWZlcwd6TP7mtK2A2ikX9GDelW+rxJ7xaSUQsp1qk1sc0dyh2ozXhMqWrwigckY66WUjn9q+wPk6e3cpoVQZi/71Knf3uIkLOCZpKoqPIw829oNnXg3A51Nzot8hBw7IYxr/dLIyMg8yJ5Wer7cv2fHhcI3JA1327atywlIFHMNw3gkm3B0wEivWZbVUU0CVZpvSK3fyt98lF5UqfgqCtcANuE+qyg57CrW/V1RlPNtO7cIppR+Q1VV7rtcSxPygAAFgYV4o6qq10IKEMVPkPtVVZ1Xr8+qGK+IDbz7gj+e3++PYhFeq4yvaZrfZIyBjY53NVD3kKEuauIYPIZASOMlx4ydssVPJLGQuEBhFgtKyPmDtXuy21+smjkWjCx8n3hsCjlxVVW5x049zZVof8WyrLnw0pZkN7en0+lZ9frEuYrL61VVrZiUKnUepml+HAVQ1++vW5Y1U/b/rnMeUKjHPHIWU6WkcGdnJxbKBZLmkDmnlOLFlHs55Vpi//79U+65Z0y+qp7rMrbPf/YMrFy58oSsh/RWEZO4JyNNKZ3d1dVVsaDq3hHANsMwHqWUQpYUUvb4JqUkOVZeJKmysObEAAnG2AxZVrPU1UulUkuyhTAwTRtR4FRVFQlXvj5gjDWZponiFNYO24eHh09qbm7GdxhAKmxzgaZpjhVA/hACcPKg+N5UZYOAnYU8LGJ1H1Q8VFWtuP6RzwuMnqzPKt55UNDxBKQJVRaou6Ao/kbWw36hqqoFiWTDMFDwXYRCczb2QPyCb2sUxdaJEyfWnYwdHByc6vP5kAcAWHu1pmme8qGGYUDOHmvWhKIoc8oxSsW3HWxg9ItxlgT81QqgQ9+GYQAQ9GGwW7MM8pMDgUBeLlawWUUugRSwUOt9WwifXICTZBb7qAAtlQSDAZAoKdTA8imRleCGf2dNsa4bNCgr3ZimCcY2ZzvVG5NiXiB13djY6BTI+FSVYoI78yhbsYi/pezM6OQ159954LoNnV+nhHAgWq4z0tc2mRy9qqM7D9hMJpM37x/d98nB0Rwur1qgvoihAW5gWcb58m3pbRsbRhqi3A5KYkGK99hjYo3xiqqqJ1FKk86QBpIDZ+5J7b5/2BqmPsWH9eRRTmEjv1a0rV07jDcoIwx2OdeH2sOcMSzbGeWKVaHT5ByGAEE4Sm3IyeB+JYqinLr9wCufZJS8G0p28rpcKlxkCKFnliNKmKY5xbKtzXGz/wgUmxWi7BtuGjlWzo1wNSuLPZcr3FQniSrZpGC421VVBdvYk0Xf1dXVMOXEyQeOmXqMalkW+e2dvyN9r/WR4/TjyDkXO0t4erOTn6JMOSfUHvJcM8jPZiwWayRHcFD9HA5O2UsXV8MOjMV7bieEftjtB1zrcy+8ZZ/jlmq59liorfeMaouRALb2JqL35qSUaU+GZOZD5Y//fVfsbsII7JuGKFEWUJKhNoGPLZcTvlsP6mAhH1ITeSyAXo5DwVIP6gVe4A5RpxxAgufoWkdwDWYT4k0qiPVHfw35cZBOGhuaOo4/4viaAbbOieYK5NYDhFAf8pDDbcOndNCO/Lui2gkpLFSzjWSvcopz70i5xDRjZGE5kpMADODdroNFGgrq7+lN9J5KiP0QIRSF9XfpQZ1bJFXbCq366CdGm0d/5gIlnH+oKkhcTr3FwLcKz06fz+dHsfZNUceUc8UgdvnthtlTJ0/dU+35e20XS8SuzTLOBGudDtiWHSlVRF+7vvMLhBJYJlbTGGXs3GvOXff/hYBVzQDGthmbgX+lGRgr2FZ5Ndbcd2VQsTMohmABypuDRJS7WPPHT4xTrBEwTfKScnZGOWbN+T/kPq6cMedr+rOQvkUvJU3iyw2Na/inm6OEkbdK2w0ySpYojHydAV1Xxvu1ytMu2CzWHwsRyhCYjCOMrNXbw9xTL/ZG7HDSADlIdkwpFmCl40FipIH4nhBIr902ted7ycjIfg74CBNKzuSMPMY+H2qPfKPScer5XWZcEkKXUWbPYpR+HetOailLqkEbljpub3/0SkaJQL/S7+pBPVe4raEdlBqm2/22f478Ad6a2DLfZtxbEBnwa0LBsMxu9DwKR50y9izuLUrITaFguEj6S0L3vWqN2DNLsUt7Ez2nM0ZRJEMr8Dqu4RT5prn7jCcQjucLpYbGRe4AM9YffQD3BORg08Ra4CWlXeq4W+NbIjbhcxUoJxOydffWE2zLwsK4VQR9jgxZUdfCawNjBhJ3gx4MV+W1hY4k9vy+TMaa4XhEOweJ9cc+TChnQg3bNlscmRzJy8JG+6OzKeUofvLi5q3XPfibh7FIzb/vZy2aSWYt7Ojt/lo3WIcyGjsJmcxbb731JffJyJ4dhzcdce24xnGO5wVka8C+QPNE4cv3odhumBJlaSgY2lhDsRbIxXWMMRJP9ZMRa6Q7ZQ9f1aI05yQ+y7zvhPcYrgN8cT+rqipktwqaJDFrx81+ZdjKr3Eryl07HbmKLmAyXsAYs/rMnT7IdVFCnggFw5DyyTc5gRkfemPnz5+9aYpDbG7wN/7xk0u+Bvm8DkjMapp2usxwdZ/D2g2r/iv7Hv7xGSe+l0QmzyXm6JClNfmPUtUJFeWr3H0lk8kPUUrvzCZSkTiGtHKBnE0ymfxlNtl8sdhvv8/ng++sp2ew1zNnmibmBkUk3Jcf1TQNaPuSzYW0ryghyBhrNk0T9wYSw68PDw9HmpubxSKYFCH1q3kfyVLFjuyxJIfbxxibWU1C2+tYrvF69iUSw2CeIPF7dyAQqDo5YBiG7CVYklmMBLVhGI+LJNkj2YQlwDhFTHvpvPGgQNITrBO02ZUkqr3OXwAqOFgGv8NnOBAIVKVEUGI+wSh1Evz5JHUymfwipRSAMrzr4BP3j2quvcf74iLB2sL9+xdVVQGUqEuyKplMfg7JWtcxDgjJ4pJyetWOW/J7RhH866qq5ny2yrSsPDLuAbBx841SimcWDJv8NwMKC11dXdyeYKyNzcDYDFQ/A52dnfAw9ZQ7Zox9bN26QjZbtT1LBbG897dpmheK723VksASGxc+7/MDgcCWSmMQ8qVIOELBokg+WfKsNCzLmuX3+89hjH1L9HuZpmludj//SfJSr/obIwrHjopAgV9opfNwfpfenSWLdKZp/pQxbjcDadcFbu/RZDJ5V9YnFd9qAHtRlIaC1HYxpygC1tVcvsIFrE25Q8MwoAIGP1hcxwWVWNUun/PY6OjoIi/An/CuR1wI+d01mqZV9MEzTfMqgH/EWAruqQMHDryloYGz8t6eBTreFQgEIMd6SE345AIEh4K23CoyrZPJ5BMC9ICcDsYF1iK+y4h181YC5QaIQmpDQwPkaaFuVFD4FoAyzB9Y11V7MbuPJ2JHgAahhOO0inLNazd0Apx7jLMDI+Rb167o/txX/nB5m6UoBZ6rjNCPXLuiKw8mh8R4ykrdDkuaXCtmqHrNi4ihoXiSB471xqMPImeF9dG0Nh1xFAd3SABDvCsABs3bOOHZTpjxJ400iKyKkSHWsY7MscTeJa8PvfacTexZ7r4lVbOiYpVgQ+fkjnO+uXi2cY9ftj25fTxlBNZoA8Qm0x2wfizRcwV8RHlqkNGL9Xa9JNAQMtKq2ryxL9k/DetMH/UNW5Y9VQb+8+JgPHa/yHG90DjUNK8S21T2sBZzPzMr2V2S4Rvrj91KKLsCa+p777qP/PPFf5JJkyeRS67ILSsGDwzeP278OAByNeLypCx1z+eKnTEAbpDrqBqgH4v3fBL3EPJqwg8YQKaaW06VjK/zhGoYi2aIPa+WXJAk65uwKZvh3Fe9iej3hfXaKFHoMr+S3p7J+HMqc5T9KTVp5B31FCnlk+RSx7uaHiEMQOjCgiW2k+SxUXQ8r1TRMZaI/koUlpOKzzdr2sRpBeuc3v7oWkbJNQDOK7ZvZrVWT14XROTOckVrSnZYw/b0aiTR3X0VFqrJy9aIPcfpR9ic4R1XQBbyGo8oeoIFOxvPfaJt9+ltibYTGeGqlppsR1XtDSa8jFEAPhykJDUV+LZUWK0alFDueLygGg/dSyg5C4AAn2XNPnHKjKJcXLVjdm+XB0QQUpUPdqXjxOKxLxDCnAKsTQg9Qw+CIe/dbthwxRSb2AA+VduGCWNLVp87ZrtT7YSNbfd/dwbGCrZVXtu1GzoRSByUfmNkoKUpNeXqM39qyF2s3dCJBQYkSp324uoV3TyRybX347H7xMsY9JFr9TYdi6iaWywe5dJG0o7DNmXLFKacQghDWcGZWwAAIABJREFUMrKvuXE4dOzhHQM1d+6xA8ztKaPPcQSkhPRDcNGcaH4SPq71oqqAxqNHMATsSA4OMUoWh9vCRajyWH9sDqE5Xz9KyFOMkKk5mcvqFgr1zENsV2wRsRmCBD/YqYwpNqGQ1oIskoKPU91S00KyxZFRqUuORPpgFn2AuRcwY88QRt5SbSHdhTp9ONQWOsuNGIsmop/BgoXL4xBlTigYAturqPXGe8P5AAnFbaLMK7VtpWvjRp3ZlM10gmhn31g86sjQ7slkrJPdBc5yxyhkwZZGhOYCytEXAE4glK7R2/SSCQqOMj2cPUooWQTPY3VYWwCf1krnit9z/tbWXzjHzFaWuiWsJTSjQim7INQWQeKPNyEDg0XaZELYHTev/h7kSuFzwttbJryFvP+jl7x8641de+DhKo+HMXb2unXrimR/cz4gvueBWG3wNd46RZ2CQp2Q9831kE1I/FxVVSxsC9rW/q1H24r1PO5D8QNzxiwvjEvJIGMf0zQXZpkVCMCV3aldxMiYd4faQu/bmoj9QXgFlUSIujxWf6BpWhFrWiT2uHLA7uHdQ0Y6CR9OtD6SppFq5M5lOVMURYTML/fYhdduKWkbp/AJJuyvttz8/td3b88X3leELyUnTJqBb8e2kZGRjkoSs2sev7R58cR3Dc075nT/SCZFfr7pJrLf3LNg9YouLrdWbRNJFSxOGhhjlwYCgQIPaCkBiC4hL32KqqqOz1nFwwwNDZ2qKAqKPJD0rVhAEkVtR8J2k5BdLimVJVgxQPBj4cMLX5lM5nZRhHxe0zSwJGpqslSx4wecSqVuYIx9IQsCOCSfVVGIBZIU79uSfRmG8d2sqsMnst9+yOTOp5RWJRdmGAbg8twPqBKLwzTNr0J2G8nlkZGR6bIHnzNhkg80/oTrAnYx3gEVJaq9Jl1IPAMN7sjvlUw+V3PRhPQzmFQXYT4ty1rQ2toaFWwgzhBljL0zEAjIbNFquubbpFKpRbZt5+ICSl9CkaJellSJYm1JyfaqByk2TCaTV+MZE/+8V1XVqlQnPvaxjx2RTqchFSkDesAEw4JcLjLd0d095jdU63UZ2/4/ewY6OzthVeApHXsovrXJZBJqJ/BQS9q2Pbe1tbXXMAx4zjrMKKiLlAQZSu94eDDim4F2tqZpFe0ghAKGSGpyEAvAPnnJWKkAzN+/WU9Z+IBy+4py8Z+kWoJNPeWS3XeTHFuWspGodAeapvlpsBQhg2rb9vzW1taiIoLD5APJ0bbtJfjOyP1K39P92EZIIaOwO78WgJt7rCj6QPJaAKVKFudq9e4VRUSssxEj7aCUzvPyoxUAOhRCwcT9ZSAQuKTSfBqGId9TBddRFB2xnoa/7kZN0/DfQ2quOZL76tQ0bV25ziVAmkEp/S1jDHKqw5TSpdXGusIzGOsWWC+8nMlk5soy1IZh4JlCjAqpcdgegPleczMMw50PQoy8pJxc89p7V32AMCZLTY/6GsjRXzqru3/dk195pH/wNcj/Om37ian9x7/nPTklDUhWj2ZGn+gzd5Kcby3bGGrbuqgSg3F4ePg4y7JQrMXakbOne/t7rhYA+ISS8enT3jptL44h+19TSt+tqmp+jYtne+/Ino1Do0MNlNC0Re1pDsBfMOo5gCwxnLg7lTaxVi3oO9YfvY5QAhDzoMJ8M+RilWB4Y70EMDOKtYiduW/164Ov/54p1mNg6FGqnBFqC3Ff2Wg8egnN5f0oY+Tj4fawpwS1M5mmaT62y9y11MgkUWy2G5TGOcdNPK7gWxCLx25AYYgQupv66IzQxFB/uRtDPm9sV+md19sf/TyjhHttPnHfE3s3/23LEePGjyPvveJi0qK2kFe3vUraJgdHW7TmxmrzR+hLKmpWrT63tX/LKTZVeC6NUnZWqC1SNwDwoCoZn60+r1xRuXmUZH0NhdjzpwWnQ2mISPOFwtT5jQ2NT4ymR3AvozD8YmND09xDYag6Y4rFY78khOGeLShY4ndZHlsmzbjPJ9of/W9KCcCuNqPk7HBbuGCdI6mdpRVqnzKtbXpN+QH5eAXWaIdQbC8sVBcqxvXs7DlS8dPNPIfEyLf19nCB+o88HkhWtyUm3sdJS4Q8m7KHTw00BMZbVqYulTt+7bmFIfsrIWwiYfSbert+daw/CjDFWcjrjDaOzqtXNVAeu0SEgT76Un2SXrcVkPueiCVinyWMfROqngpjy6a1Ty+yw6nlw+OyY8SLryrS1NoNnXi2oVZSbdtjZ5TZDumt2p3Gthubgf9rMzBWsK3iinqxayklq69Z3l0kPbT23lV3E8beI3X79dUrujmbIRaP3SZkdBGW1K11LyHRxGGYZVNytkKVXcRmkItUCKPza9XmLzUVYL/6if9pQljELUOb988kZJs1Ys+tFVUFRNHWROj3ougyalO2NNIW4YzQgg+ZVHwklD1PGIX30WQvD9MqLmlVm7y4c/NUy+fDfLZCWpoyig92jgFE2Qf1tsjPqurIY6MCRFqdciQi6AKKM6Mw+3T5A7zltS1v8TUpKNodBeRfaNLW0yotppDk3pqIrce1KMVQjcVjywhhXFaWUuX8UFuoSLqMB5a7X5x8MECCDmz9xW0X0OGAz7LmuVFnEtt0xLbZIpltWukavbj7xVbLtp4ljAEAUBIRyseRiGGBBobkej0YlgETBYdxoUxfVzK+mc5CtIrxYO5w7SZ5edZs6dtyok9RUNQrQgrmJE+modA7D8/Jrdd33TQ6Olrg/3TR5Rf1rf/Z+gdGhkcKfNOy2lTXrlu3rghAkvNyOezvmB+F0sfeFjgaSHUkG+X2E1VV4b9awMQT9yEWNXnvXAfdKBJqWKQdVi5ZB4S8ZVmbKaWtA6MDZP/I3j+G2rae25uYdj0h9IvlEKJAtzc1NcHHDdfWU7J0cHDwROFxOW4wPZjYN7xXFCiYRS3fnGoY9BI715GHhnzyuAMj+8mBUa5E7Cltk0wmP0sphfzogM/nm9nc3PzPtRtWwcPntAXHnEXmH3MmsVhmuMHXOK2lpYWrNJRrhmFA8u62jJ0mdz//fRIffB147xtXn9sNucGqmvCXA2AGXqS3aJoGT9F8k89VSBlfICdTKh0kmUzOyLLy8I5Xq2VRSBK2OyzLOrmS7LIk/8cLX7Ztf0awgWuSsnPORTBZwIRAgpmzJEzThDQ1ZAYrSutVmhOJoVPSs1Wad7A9wpqmlU3gOMcUz5nj2fs7IU9ZxJjF9pLv4AhjbHYgEODJCrm5vOBQFD8Hv1dKEJWaA1EIxzsCCTK0B1RVPedQpKUkWbj8tZHltOsdKwYHtr7P53sqywoDqAP0ErAY6pKsMgwDMaQjtQ52OnzW0CqyfyrdU/jdNM1LGGO/ENtWTOK6++zs7JyL5Lnr7wAdNUt/G+zu7nak56oZ1tg2YzPwHz8DK1eu/Aukcz0mYnsmk5lRj2+taZrnM8a4/UlWzvYsAFJSqRS+f1i3tKDoFAgEKq5b5G90NeoXOJ5gMiLxi/jpedM0T5VBLMlkEsw5XuBgjH1OURSoSDjvppKy+8lk8v1QsxDzVBVL1lU4/l9N02AbUlMzDAPxPV/f2La9rLW1tQicKxVjIdN6itsPXmK8JRlj/YJlCZA35Kgr+kCWGzBsGBhjADlvVFUVcq5FXqoCqIVvNOb8/YFAwJnvkl0bhvEAIVy5aj+ATjKrUd4pGytgbYxCJL4r8KAtC0ZNJpPTRdwHlZurVFX9jtyfpNhSVNis6cJJG0sFUbmLikxgqQiP/QAogN9qzYA0qZC6W8hQ52N46RiI42ZVG8+558IwDCjT8PGJtt2yrDmVYuS1GzrBVsW6iDdGSde1y7uveH77U5fcG72z8D6h7JLVy9fBsxXP+dE2s5/rS+48HFK+WSLDvgyxps0IzthV7joNDQ1NVBQFMTTY5T/RNO1Dkq2XolB7kVM4Et7JuL9UgE9UVf2C0zee7aHM4Kb9I/vBeLXlXJcoCGNtfNjg6OCP943s5Z6lct8Hi1XFhQshT414B9YeYPrPEMCF+94w3+i0rAzi4cNl2eaeRM8ZCgMYhvoYJV8Pt4XLqpcg1j8wcuAD+7kQHyGNStPFx086/lfy3ElKchWlX7GfKDJjvpw47GFN0xwP26LLIgrM/Bojt/W91d/b0dDYcDuYteOPGE8SOxOkobGBHD7xcKLYijFtcghM44rNAfNzqyiFLtYn6SXZvU5nBXZqVbJ4Sw1EOj42qZmhKAHhKaXKmU5BXrb1ooRdbraN/OQgC5Yk/P7MrKkTTqpZxcp9HrH+njUg8nhZXBXIYzPyYCioA/BUtI6T7LqoVxGtp6+nQ1Eo1oNNhND360G94jeh1HzncsPcIxZFa/tQiu1SoXqUWsp8J+/Cz9tmWB9CheDxUJv+jlJrQ8FKv4fLPDPyj9Hm9NyWTIuVz+8x8kAoqNe0tuTFYh/F8eED/H09GP6ElMt/0ySLo/Ho9TS3FqzI0K/4ILo26In3LFcIhfwzrcd2z308d7GWEPZ7PRg5v5pxOSpw1WwrbbPV9jXNW3P29+qW7K7xeGObj83Av9wMjBVsq7gkazd0Osy93NYl2LW/+tVFvhdb3gIGAqSgeFMoW/jl5eueisVjXxTMV+xf80fD6S+aiM6gjCAwc7xYGCPk/cP28B9alGawIY4+FOauezpEAQi+BO9wM8Tyvq6HIKnRG4/+ghFyCVA/NiHvigQjRXr1BcVHQrfn2K3kWErIQ6FgGAvLN72BUawwigX1ZKALCVO+6bBFq5UWLjUo0TcKIm31ypGUC7py/iH2k7xoVwPyT5KBiROFnqxP0gskkWSWJSGlPT25d8Ro40ZRAAXm9JCK21JwNEoYXewGIuTQmfRRsWC6MNwWhhRtVQ1ovEnxiY9zFmwFP+JYf/RbhBLIQ/eOSw92HHnkgqIEiXPQWH/sG4Syz6FPm7K5XvLeXgMUKMONOcl0ep8e1IFIz7cCpjsh3XowLC/UAQqB3wyUAHa99srrC37/49+DtYZAk7cTIicYe/r3XLNvzz63JPD93d3dKLwULQBi8Z7fQfoZtj9HtR79ECUURUG5rVNVdZV78SCz76WN+ZiTyWSEUoqxHVZO+pQxFjAMI0opPQos1V2p+CNkr3IOOYJcSAgDorkkQpQx1miaZt5HRySVCiRLBUvgBSzQU5nUG4lU/MiDY2Wf0oMRMBrLNsMwMDcO+huys0gOHp0bL5cL81w4igQmlwtnjJ0RCAS4lMz161cuP77tpA1g18Lz9lfP33ogo74ySfaO8hqQYRiQoPodLuFvXuhWXt2XVw/rWb2ie3ql8xDjkP3lwJA5lVLKUfVopmnOE0xn/v0pJS9d6ljDw8NvtywLSRsU5x7KyiyfLfdf4rzAYgca3rBte7YXy0XeT2Is4l7GtQG4AIvgmmWb0a/Lx+yV0dHRjoaGBngCIhGKGMrTD7ma+cY2hmHgfvmKKH5f7OXZKhioSIb74aHV0tJSFfI2lUod5Xj2isTuKaVke0XhFM9CoFRyV0bxM8b+jGK4OM87NE0rAIBUc/6uQjh2AXMYTJOqlAi8jiExzBAnnA+vapec9j2apsmgumqGyrcRXnQ5D/Xc/TjPzaiqtjPTNL+BwoXYHkUW7lNFKf20qqpQdDmklkwmwW4Dqw72HFUBHbwOuGrVqs9IkqWeY4JUcldXFy8UjbWxGRibgfIzsHLlSiRbPb0A4em5bt06vIdraoZhoHgGNh/Wn9xiQPgwoliLhHtF2wEcEN6KWV9JJGGDAJOpqnrQx7LEiATICyAsFGO2ZjKZRTKTUBRzwSCDyspPCCGI0TnLlzH23UAg4GkFI5QMEMNhu28HAoGSzBpnaOI7Bu9JvKNv1TTtypomMvdNzs8lY+xDgUAAYy5okrQ+fC2XtLS08HE6zTAM2IQ4Hnlg5jpKW6cHAgFeuK63GYYBoO6FUHdIp9ML5LmWjg9VHdgnABh3dSAQADCwbEsmk3fDNx4bCWYtl671OPe8xLNt2x2tra27y3WcTCZxLyFvAQunLk3TrnDNFax6ACqEGsrsQ2EeO/0mk8nvUErd91V3tjBasGZyj1uKx/ATcj8ruaoXpZ9RVRVs66qabEOAwrbsF20YBkCQ30etTchi1/y8YxCuseJPVc3fdfd2XkQZkYuEtqJYb//Uku+oD7109+ZY/zOy1+9Lq1d0c3lZwb5+dt/I3mmOby1j5LRwexhqIyWbYE/j+cBz9ZCmaWcir6M0KT1QbZNzKljzmaaJQh/Aa4/ABsbpGAXZwZGBTbtTu3lh0ufzn3fixBP5MwY2dVNT0yaAIkat0Q19Zt88zogj9It6UOfWGqJAjNi5mVB6hd6mc3Y/miwDDiBp1jYD9mfw9+yBmk1vIoZznI38nd4ehmIB1ttzCWEAcqjVsFChTGNkjGuhEoXW4m++8e0TjisA0wowP4rGKoqDoWDkR+XmVsiI49k6VmyXsG07UuqZFMWbnHICo7fq7Tp/Pz608cHUlKOnNA/sGyDJoSSZctQUsm/3PvKPTdueuezDlwG4V7bF+mMXEcpy9xSjZ+vtekVFBmFzhe/C0YSSO/W2MPcJrqf19PecqlAq3Yd0WS0KeMLyDe+7AKXsylBbBPLWJLYrdhaxGT8XRsgN4WD4GomoYjBKFnopAtZ6DlJRuMjiCn1JEt5bM8Sa7SXxLGR7sT4JMEZ+Em4Pf0gehyg+Iq85gVLytVBbOA+EqHW8Ykxcyhz/Twm5KhQMF4Bwqu1TKlYW+WDn1SQZ+UdjY9PscizmvMoeJTv8vsw8FNFj8Siez6WMkOcOSw8uLpe3c4+3d3dvO7NsHtdk31PrQsFwZyze8z/If0ISHaobkcmRuqS75WP1Jno+yhiF1QwAFJ8Nt4WLLLuqncuic9jZO5P5bLx7AXD5qh4Mf7HevsQ1/zQjRP4OxlL28JyOyR1VqUN87Q8faR1R/EiM5eskwioCYPhy7cnVK7oLLHoO5TzG9h2bgX+3GRgr2Fa4YsKTFtFVk7MpZeTL15zbjQRrQbvuD6tOpwpnHzpt7zXLuyf2xmMX5gMZsHNS2inVSqPKB+BMQCsDDyEsinONso/qbZEfSlIKz4TadEglcg+QQ229ieidjBF89BM+n3+mY37+ZkhqxOKx7xDCsKDiRedwMHyX13hj8Z6nRfExQQgkgxg8V55VU9qSeuax0pzkUGPKRkJomBD2CLGVy4jCRJK2fmY0jlvAVi5TbCo3xs07Nr/V7/dhQTOBEHqjHtQLAv5YPPZbQhjQTlUj/xyGKmSOGWXzIm2RAq8qjnJjZBMvwlJyf2gSR6kVF/d4sZg5RTKs+svKBle6FhLQgcvQuP06ZHQmkKLhtnAR673cMSSfj2Gi0AWlEKH5xQgl++0MmxGZEnmjVL+98Z7LGKFg3pXt0/Ne74/dgmcahXai0Nn6JB3Ifd4K7x32x1BbeIX8nMfisfflipjMosS36OZrbz4XxVBn/4bGBtZ+ZPuHXn/ldXfy6SW/399xyy235I/l7ONI6+C+mKxOXtPka+ISSlJbl2WXoUhZ1KRFjfgtN+ZssknPeiMikQRZrOs0TVvjtT8YzUkz+aRClEXwf+0zdz7TYqqnJJuSYUXhDM2GUghRIYl60EdndLTD7cEl5MqweJ+ZttKv9pk7j2aiXk0Z+W2oPYzFetnmkqH6KGPsvZAHBvK83+wnjNme0jamaUJGDmhtFKw/HwgE8v6Vpjm4IGORv/gUH70v9lPyYuJ5JEouvPbcdSWBCCKxiYJv4/7U3itvf/oGSHLlv++2nZmy5rzbK7IAJZbDG5lM5iQ5ESjQ63gPOtLWFZNf8uQJaWokIlAUf1ZItpUtzAmf219zaaccY6isVJYoWuO6UyTYwGyGXJ/w4V1SrZSdM25R9Me8AtDBfVBt20axGfdfs/vaVbpf3L/Lsm+l+hoYGDjc7/dDZrG9HBPd3bdI5OB6IfH1cjqdnjN+/HhIMhY1xpiaSqWey84VEnO3aZqGJGVBE0z0HLOfEACOjoIvHLyVA4FAzQspVyEcx3rdsqyZ48aN45J49TQX+/dyTdN+xBhrEF7GSBbivgMbqCopaXkMSOgJJj4SY5Zt22d4sa6qGbdhGDIIEM+qw2I/JClo59jCRxLFGzBhqwI6lBt3Vr4VSVHHp7xoU0rpr7q6uhw/62qmYGybsRn4j5yBNWvWKH19fXh/wqrC3T7f3d3t9rKuOE+CGcbXBJDuDAQCnzFNcy5jDIXBQLXfDRET4RsNgNcfVVVd7hXnywPC98nn820U7FF4mS+U2YKiT3yHcL7PIiZ1mLaU0p+qqvpfXifImXy2jeQy4g1IuZ9XaV0rCsdIuiO+ulvTtEsqjd/jm4yCNQpoE7IAqRs0TYP/a0GT7C8yQlq/oAArAFY8RsgCcbCW4oA5FEO9AFkVL7C0gaQekfdld+/vUq3wtAHxOCcUKFBItWCNEggE5FxGfnNJnrqq74p8TyFW0DQNTOs8CDCZTL4Pdir1xmhecyfLQEu/Q2Hn/HL3kCt+wHxA5hmKQjXFuslkEjYZ8PbDXC4PBAJgLfMmbBnwb8Tn52qaVgRSr+Z+cI0Vu1RtTbJ2Qyfub7BHc42Rn3361G9eNTiy7++3b7wRRfV8o4Scf82K7t8Lm5EHUpnU6YmUg+U+WAwtNWbZ7gPqwaqqAuxouHxrwRDPijwxapomiokAD7+eyWROdtYgeLbNjLl5VyoB5R/i9ykrp04MYZ2N9ZHPMIxHhd/wlteGthssJ60NRh7uN1aYN8kx5fKnz5gqYkTMCe57FECRV9lDKT15++ArXyaEotD/enPj8HRYjW3dvfUEOyfvPD5HwuhdXk7FDAo5qUzqlwkzDgodafI1/+G4iccV+JeLAiauzZGMklvCbeECdSP3HIvYFtKmjnw45hCAEE8fyWh/dDalHNQDW7F7p7Xp/J3qeFumzBTpe62PHDvtWGImTXLXD+8iyUHj5e7u7oMKWR4XWtiVIe/TWC1A/82wU3OGIhTdcuxnfkPQ95TzEHafggyEp4TcFAqGsXZEsfZkYjPxHqc/04P6B2Px2FcIYf/D8yzUd5bDwq3mmS21TW9f7xKm2PiG+N0WV3wc8Z4bHTWxUvknQWxBXMHX16m24YWyn65gw+K+niaufVXWKCXHfDA3jE1+oQfDUJyqufXGey5mhHL2vtsnOX/ehAz6iHXSicEZiC88W2+850uMUAB/9io+3wJ49kr5vZpU7nCAbf3PTxyljQB+HU8I5RZcvbui7yOMQrGOexi/GZLFgk0PwL9CKflBqC1cZNlV86SKHcQ7D9c8+GZc82g8upLmZOJFowO2ZUfK5UO9xl6sREofJIRVQ776/uoV3fn3dr3zMrbf2Az8O87AWMG2wlW7fkPn1YwQx/+rJLsW3Vy3ofP79GDiDdH4He+e+6nbHQ/UQ9W6L/atzRXreuPR92b9XFHsPJDJWJFavDvLnb7k2VDgP/pmSGrEErHVkJURH2ledPYai1R8hBTCHuH/ExttSi96MzwD3MfkjMvERCDSTyOE9igZZant50H5sTKysp6HPSepG32Qs5VzJ16zHIkcdIFIp7eHL5THctD3hBT4b5Qbr8RQVWzCznWznLnMyK7YfYSRd+IeJpR0yIVEp2+XDDDOjwe49cwV9pERm15IUxGgIqFztNdcVDpuLB7FgvoLCLyJoizXJ+n5RXXBnO6KnURstpEQ5meUnhJuCyOI82xS8IXw65xSfZa410XBlSRtyk6SWbkFTHdCe8alB+bKSEGBykVg1kQJ+/T3rrtlg2VZr8jHOWz8YT8cODAAxq68IOdSvLfeeus/3WOS5a8DDa2fntA8AcXaPHAFCHFN0zyDpzz7Ph/XsefHjQ4tGj8+crSiKNzjjFL6VVVVS6L9BocG1/kU3+XwSNpp7uyxiLUgM5oZ74AVyiFEJfbaXkVRZra0tLwun59IPiAxcDYjbMfrQ69NgQ6N2OaVlD08vRJiUPje4l0B9P0nGGNgcn7YYhbpM3YSi1me0jZyAhNJxUAg8F5nbHKS8pnXHiF/foWr2aHdv3pFN7yUipos0epIvV63ofOvWQWCBfnpJ+Tj16zoLuurJDETU7Ztz5GZg6L4l5NYzzUkcwsAA+WeN0hTNzQ0/I1SegJj7B/pdHquu4Du3l+wXLh0E+ZXVVUwEko24bubSxoQ8iNFUX5i21Aa4InS96qqCk/Tqptc9Hd8UP1+/6BIIqNoe0jFNdkHtVRfItkFcMMi971S7kREoRnnDpWFPYqidLS0tLxWah/DMAAGAMPzeZFQS8vbCiYskPBTwOrBPSzkobcODw/Pq+St7D6uqxCOn7nPcHNzc8E7q+qLlUuEwv8XyU8wSvOJdtM0f569596XlQ3st217RiU2kNcxBUMEiZuT8Xu10qJefWWBC1jw8oI4iheKovyPkFcu6UNYyzwMDw+fIHzikGiuCuhQqf8rr7wykMlkABpwnn/3LilN04646aabSqpOVDrG2O9jM/CfMAOrVq36ACv0juSnTSnd2NXVhW+2p1x9qbkBs6ylpeVvAmzDC5upVGp2HcVaFEsAzECMuEV8B8o+z4INh3gYBUlI/s5VVbUAzGgYBpKRKExA+vVyQgjYoWB7/F7TNE8ZPcQbfr8f8QIKBVWNxVU4RnyChHS+MFjNvSXPZanvbTKZ/CCl9MdcjpWQCzVNK7CFESoMWJcgRkBc/XZx7I9rmlY2Bqs0RsdCQ/Zld+8jgEU4PhgrnjYg7n1kpial9H2qqnqCp2sF0IkYit9TWdWObSMjIx1yrAAvVNu2AcJrqCdG85ov0ScKVogDnPaUqqpLS6mLYCMRP+SYdIz9klKKZxFz+ICmaZxRWU1zgfAKJMjfRFuG0xRFQWHROUcGlYtqrEmuv3fluYxR2cOajW8+fNZlC67p/mPsZx1bEwVWqnl1nmQy+S2b2J/pM3YyC5hgwh7Rg5E8+7XdDeYdAAAgAElEQVTU3Eh2HwBPzgwEAgkpt1TgLWsYBpR0kBcqsOSAnHKapDclzPjbsB5UGF0zrV3P5Y9yTGPIF4OdGX/DfOOnlpWBKkC+b27r0zAOJzaNEPpkqC2EAnGe1CDJiwNQcrMkwT771aFXTxBqTiMKsWfD01QUCLHenswtUiqQMLBWHEkPP9pn9vlzxdqmbcdNPP4Eec74Gj8eeoKrfTHyl1Cw99RKNlZSbOt8Q76uqqqnJHOsP6YTyrCeGk8JeYLtpWfquj4qeQiTlza/ZE6dMVXNZCxyd9cvyZ5EDjvJGJuzbt06nG9RE9ZhAPmMdxio1TwnEqD7VWvEnlmrnZpzjEJVMj7aL+nByI3VjAHb5O6Nw/7GLd/IQSB8T6LnWIVxKdwjnIJ8LB76AKXkztyckEvD7WF8Bw6pCYsrHGecYxcld3gwD8asUvknPgeJZrCLYbHQ38hGZxzfPjOvepDLPfY+QAg7HXZnrenBebUwTd0neJBlyoOVp4fbhk+Ri8PVTohUqG5wM9QLzpvR08ux+CV2cl6KWyr2HrAp66hW5Q5jf2XfpsOGR5uhaDUNcr+htq0X9ib0UwixH4J/NRTn3OSRas+54Nruii0iNuNAe3yrQ236u2oFmJU6rqtAv6k1PbjkUK55b6Lng4zxuMfJk4FEc4Ye1D3BIeXm47r1q86jlMlxE4DkiBNllS4QSECWc+Kn3DuO0IuuWdEFEP9YG5uB/6gZGCvYlrncjBF6/b2dSHLKMpk3rF6xrghxi27WbugEgykvPxo87O2fXHjCcjBx4XV2SFr3sf7YxwllYGXkmpAP2dq/9WibWpBCVilTzgm1hzxltmq9q8XH8u6c/PBB/1FxPARunuzOao4TS/RcASkWHvSUYUVKErQ4YUghg1n7RoZYHZX8UqoZh9c2DiKLEbJTS2nHmc3GU4TyJG3FoLzSMWPxKOR3OBuxGq8Td3+5oh1kZnjQtalhqGnR8ccfn2cKHUSqVY/8K/QPoZ/T2/RvFQVnB301yqLceuPRbzNCrhL7PxZq6z2j0oKj1JzF4rHTHL9gr7mS0Zlec1HpWkgs2LKSzQJlB9RiO2H0E3q7XrJoJKNMq5EyksdYUHBlbHmoPZKv1GE7h+mO+5JRNivSFuFau2giuASKH8kFjnRctWrVBiC7nW18Pt/OTCbTSyktWGBTSt/R1dVVFHDlpHOUHkLYYT7F/90jtSORcMtLlpSTypPY987hX/PbDR1ve8vbWm3bxsJkImPsO4FAwLlXii7XwNDAJ/yK/7uMMRJP9f9zyJ+cpYwoaT/hntJlEaKOjytnOBOyQNO0Ih+dLFqbP4uMsb07jB2axTKOJ6Np2fas6ZOn5/WEve4lIQ2MeUPiEQxhgEm+j/H2m30EDFsv/xj0JSUwgTbvcNh+hZJeI/d978kvns3fFLlm23bmSDdL1iXRmmdSrF3f+QVCCQAJucbIA6vP7S6ZdJLkmRUhI5sPpl3FP/SGot4iL880r7kSxS6guiHRh2/k7EqenzJjqBpZQ8EoAfsTRar1lmX9t+NLDI9QTdOKFDEqvSPcPqjDw8PRxsZGHAMMy0PyWXX5oJbsK5lM3gSJXMFMyN8r5cYukqQowCIZjoT7onJ+eaZpfgrPI3yU4RPkvjZCBg+L10g2KfYa5IqFJzRnH6iquqPSXMq/C7AEFmeQ8EarmhlS6jguRlO+kG6apiPnm2KMLQgEAjVLD7oYIhjCVzRNc3xnazl1PPv5Yq2IBfDu4Ek/TdMqys5VOphgsTuJRGx+paZpPNY61Hb55ZdPFx50Mmjn4CuGsYvXrVtX4MV2qMcc239sBv4vzUBnZyekRsESgUei3Ay/3z/tlltuKancUuLbCmbZY5TSJUK6c24qlZpea7EWfRuG4cjSxiHLHAgECixR3McX33UkiQEK2ufz+eY1NzdvKzipgwUYvH9XUkoRP+MbzWVRS5wTFBEc1tgO4aVeaSyQUeWFY1g2QEa1XHGu1HENw3hEzCV8YZdQSguAS8L+At9WKHhc4gaBuVQYADIeh2NRSksWUqq9v0UhEKAzS1GUpV62COJbDdAa1qywtAC7sMAGxH28ZDJ5adZy5A4xzpJy/C4A3adUVa3GLgSFE4Ay9wvgZN7D1RWzrdY0rSZ1JK95E16eiNH4vIsWM01zvuyn7N5XgP1wz2EdACAncj4n1WrR4ALhFfgyy7YMWeDiL1RVrYuRJmIdXGMonfBWzlbGfa5rN3SimM+BZ6Kt/+xpN6UHUvsu+NHGG9BX/gcwra89d939Dgs6bvazYWsYa5I807Tc/WsYBnJlawEwyGQys8eNG/eSYHkC/Jatu5IlDgDaMAysT7jNiGzJsW/fvsOUBuW5frPvWBRrKaG3h4J63pZHkpce2TO6pzM5MsTvZadvxMNbE7H1LAdE2dbY0NQhy6oahoHk/wUAkkLpJOsrzlV8KKUXvrr/1e3MxyVR836f3PJpuOFvhJITqiFhQJmGKOSZPmNnK8C8jUrjwOjE9CSd6gXPZV7OlZA3SJqepB+p50xuSzQJYOts8YKqqrMppRn3LkIKF8/FJKjjpOzhBQAky/LIPur/jcUyXFXqDz9dT17dln9UMRc3d3V1YR1S0GTrMELJPXpbuCqrkVgi9lnCGCTaDaooJ4cmhQq+G+XO2/1bbzzanc2LCEWg2kgCgkSxgRB6NqE5UDmKWuK8oAqBnAfP/aXU1CLGLNjDASRxyNKyOI+X+l6akFbSL0AWHCz+IourPFmANJXLPzkKi1BCozmluIJ1jmSV5Wl3VtN8J3rOZ4w69id1F9sLCtWEPRJq23qWky+MSefNGPl4uD1cEuiUk6y278VrgxB6JmSwpQKup41aufOFmiCz2ROUkFkApexq2/POSbsnRYjNlQO1SuOpdi57471hRvi7pRUADbKPLgOAotr9y20n54oJ5KGthpOnTp6KHFVdTeSW4XWM/BBvpfJb1R5g7YZOxEeojfDGCOukhErsXf5nkOXwbDuqbvibSandcc3y2w5ZirrasY5tNzYD/wozMFawLXMV4CXIKM15PeSa7bPtyV8677Z8scT5Ye0frjiZKFy+KfcyozR93syP7vMpfvjo7KOKMq/eoKQ3p0Gfhz3Kcp2xeBQFkDleH/t6b7Bof3QppQS6/wUosm17t40bTY8gcRuqJTiTxyFQOkKSld6sB/WiIBDbuwrULwtZx0Oax0rzEeuPXkco90oEw3Ghj9GviCD/RWvEXlAvAhDHdZm0r9eD4fMqjcf9e6w/diuhDJJVrzey0Q4ZQScKnLzwxghZFQ6G3R++osMJhiqCeCCYioJFPu5E77sYs7k/p03ZmZG2iKdMVm+851OM0Jx/BSN/z1BrsZfHRjXnLII1BEcBIFv1YOQDRXMR7/kZGMooIDSy0dnyXFQ6RoGHSxkvXn4fxqMI2mcTQm/XpUWi+xhCHgnPxuFeMtXlxlTg40LY/+rBCDwt801CIw/ZNpvr9syIxaOQ0lnmICdvuOHHC0TCTu4GrIaL5D9QStd2dXXB27OgAXE61DBuI8uxJh49uvUYFD4hUcVbuWJtT6JngcKozEA+oPh8c4/SjkLCDn9HIqQkMxf9DxgD7/QTP1+4707t3mXYxgz4Kcf6ow8QSpDkyy843WMXKHle7GaMnSNLkTnbSh6nw/3mzv0j1mgeZMMoqeiBbBjGLOENBl+47yuK8mvbtsGCJPAmMjJGVgncW9rGMAzIbCExuo9SepLDRnFJem1CQfT6e1fhPJbl590lxQ/WqlRAvEdV1YsddOba9St1QikYcU4btbNB75oV3UU+I8JXFt+uwyilX1NVNe9r4yr+oa+dlmWdNG7cuKqCf1HsAogIPjdgUc5tbm5GYqRkc3yyhOfbw1kZYzAnS0r8uxglz1iWdY7P5+O+xISQH2uadmm543n95vbBzbKNHpD8kA/JZ1UU1TDfiA2eUVUVvrJF0tCQUBNyzgX3SqVzMU3za5BXFgygFZqmlQRxiQQj7l1F+CgXeesZhoEEFlQhgIJ9SSToUQheomkavh81NcMwIGPnJNyqZoaUOohL/jEveyhJD2KReR68bGsaqNhYYojgL3X73xqGAS8yB0EMacb/Faw47otciXFeaewyi128/24OBAKe8VWlvkr9vnLlyo9QSkt5qv22u7u7oox8vcce229sBv7dZ6Czs/OT2eSTlz/1yu7ubi7vWUuT3qU7GWMdiqIczRjD+xoyyFV7bpqmeQljDAk5fIcA8Cmg2XmNyTAMKNKciWIMY+wUNzDOMAyscTjwS8ggA6CHggGKoSgkenqeSe/bZPZcFgYCgQJ7FvdYIOdvmibWqwC8/E1VVbDnqvJTk/uSWHqe9gGGYSAGduRri4AwQjkF6xbEhyi2cHnOcrLP1V7roaEhMCr5+q4cE9UwDKzPAMrcOjIyMv/www8HCKtkk69RuaKysPDAPQE52h9qmgbblrItmUy+32EqZse+WC4wgzGpKAqARUe9GfODgXh4eeLPrzHG5pUDH4giLxiCUP15LBs74d5Bce9Vy7JQZKwq1k0mk5EsABYMRhSL79A0TWYLARCB8wXo7nHco5Xmz+t3ocCDNSmXBRatpC2Nu48b7l25wC5cn5Hl4Uu7pk6aserhl341smXn03kwFmNk07Xnds8eGhpamvVofuzA6AFyYCTnqGFTNsNtm+Q+VjKZ/BCllLMRwVZWVfVpXuwcaUBsfhSh9Fq9TV+L312F9jzwFGuBgeTAXxOp+IyMnSE+qvzhxLZQXkZYtqQZtUYv6zN3Ym3VTgj9Hz2oc8BqbyL6VcYIWKcHfMSaKcuqGoaBQhA8XHeAoZx9h+L5xtxeFx/ZetPwaHPO+oPRH+rt+kc39W1SW5Rm8a6hu23LnlVODhTezYSS5/qNvskA8Tb4GkYDvtbjJx8+uUDxKdYfu5RQhkLzMKNkXiVPVAEc4XkZMb9DlNLpLS0tB6us4retO7YeYfssEA/A6N3mtxsWoHgDpTyq0D9RQlqytkOPEEqW2cymTz38FHv2z5vcueHE/v37p9xzzz15xQLB4MP9fhIh9GE9qHMv00qtt7/3bEZtvkYvl1Oq1A9+j8V7PkKIE4+yP+rBSD5PUd3+eVu212zK5gIID+s528r8ReQ/eO7P1+I7iticnaxBHlcP6nlVrGqO47WNyLP8iXFfZ3qfHtTzAHtsL8gCeOceyQi5LRwMF9nU8Pu7P3olo4QXNCll7w61RfL3BZ+jRGwVYQwKhsPUUhaGpoTyeepaxx5NRBdSFBdzbchnWbNPnDIDa8KaGgrVGSWN9yHs/TZniLXQyRcK9jrOO0gI69KDkQK/c/lAWxNb5ltMeRT3sKNYGOuPvZNQxte8XvNRbqB4vpuV5kdoTmL8MTWlnZNUk1MUpjzN/bAZ/aberoO9f0hNEJ+QLwziEjY3Di+AzPohdSrtHDtorWYSRmfr7XpvvX3H4rHzwDIu3P/Qn4HrN6zqZoTl72lKyN3Zf+8khFtZOS1OFfphJjykpb+/bKf8J695T7GNW73nObbf2Az8q8/AWMG2zBVau77zfkLJWQc3Yb9evWJdQdHD+W3thlVfJoTlEaKTDntbcvEJ70JCf4hRsrhSAFZqGNw71GZ5KTpKyFNsL10KJI4k+bBNTWnT3ww/1wLUjxRQC8TOo4SwU+phNOL8coUyLOCpjxJyVygYhkxhUZMDOolZazJKFtQ7j5UeRAmRxT0niU1WEcJQKCzw7q3UT5nzwUIAz9vWcenBWbVKU0gFUcO22Wy5aOeSVPmG3qYjWV+2bdu2rWmkdeTxXGACiaDYMjcbFveCTexnEAxRRv471B4+KA0uBwfx2Lnig86RtzZlc2QGaKWxyL/H+mJvO+gXTB7b1bb7zKV0aQFitDce/TIjBM9a0VxUOlaBJ0kFRGisP/prQskFlSRf+ILIb+UkyGpAmWKsHOG5K/o4YXQJoexPoUlhyHbli1O9OTQjEP0ZaivvCE0OgamYb7H+nm8SSj+LBJFtsZOweLzyyiv7MplMvggJ/0ohg+ywSHHcZ9atW+fJ6IrFe34HyRew2d/acuSdfr9fVhS4XtM0gBqKGg9CFet5wvJouFFKlFOOaj0KKgUI8jkwIOtvBi8gzzY0NBSiCt1MCfUPjg4Yu0f3TJ/eNv2fkt91SYSo8G0ESh5yrVdomgYWbUGTJN3InuFd25JpQ/Lmod/Vgzo8tUu2ZDI5Q/jvgiXyA5/Pd7NlW1sII80DowfIfiQ0uJ8R93guKDIKBDlfSCiKckpLS0v+WkrFnNdt2+6AbOvaDZ14P8Lby2nbr1nefSyluHysWbBQ5iDJhASoe9BrN3TuFOw9/pODlpe3E5KGSABNg+yypmkFssuGYTgMCSRdhizLmtva2lo1slFKgmJ/yCXiWGWbYRiQmcbiv3d4eHh+ObldMQ9IksKf9OXstTmVMb64wL8fAdOm0vHcv0ueavjpY5qm3SJJBr9iWda8apN47r5dvq0vZzKZubJPsLO9uM+woGtRFOXUlpYWLu1cqRmGgcWtw6gsy66UpRsZY18IBAJuf2okGeXiKpLBPCkj5PcclHWlYeV/NwwDMnb59wdj7OpAIACkfV1NSDUDtAap3r+qqvoOFL+F325OZoyQutk7EusM5/wo+q9noIZh3JKNJZwkNxIzKNxgLsFMm93c3FwkSV/LccRzgIS+I4N+b7boUtJzttq+xTxuzTKq7woEAjxe6+zshIdTEYgKTGlN08aPySJXO7tj2/0nzcAHP/hBTVgz5Hz2DraHuru7q/HvKthJYlgZlmV1+P3+w+pk1uJb6VgPXKiqKuLNkk2AsMBKQ4w4TCld6vaGHxwcnOrz+QDmwRoYAA+86wDW22ya5uJSbEeHkVetlDvUPwAoEqzYLSMjI0sqFSm9TkwC0nnaB8j2F6W+WYZhQE4X+QIU/AASglWGZ2xWy33vsrz4XCAQKFJBEsA6sG+Rn8hLz5Y7jmmaAHaCId0ov9/d+8gAOi8P2hLziXsK7KEGmS2JbT1YwFjzFLECa5kjDy9P7L7X5/PNKfdtFfGDw6SLMsaiKIjXatEgg/BwzVtaWs6Q5bglFuc2xHzjx4/PVT5raC72trPnIwLQWJX099oNK39MCM17RgeaxsdWLbxWH8mk0j/485dgn5Av2FKFvvPqZTcj3t00bKXGxc0cyb0aKVgBMEC8iOfgXQ5YLr+2pOxPelvkFHE/BFKp1Cah2gIA4wLMHZ7tweTgk4lUfF7aToNZ+2QoqJ/qnLiryHvdq0P/XCjsph7Vg2Eep0X7ox/KS9hSski2M5Lkl/eqqnqUaZpcvSmrJPMbTdMujMVjD0HNDMxLvS0CEAaA9w8y/i6jA4SRhXq7DnU7z+Yo0yTMeCRlpYhf8bO3NB++ZNK4SU7Bi+8Xi8fmEgLLJZ4guiQUDOf8PEu0ZDI5HfL5Yp3Lt6KUvttLDpsXmH1NfyaMzgT+WWHKnGnt017t7es9iimcBHKEovieVQidlbEzSmtDK1v3ndt+m0gkioB3jLGz1q1bh7WZGHfPw5hvAMXTxFpQDUBf5BcRl6uUkKtCwXAO5F9H29q3ZZatKDnAaB0kgd5Ez0cZo4jLhwij85yiViweewJ5Tm6hYjGeI1F8NMdOZuQvent4cR3DLdolFo8CQIoY/YUMsRa55y8ajz6F/BzyT+FgOG9vJHeUszNTOFg8ixJfo7cdlAnHn3oTve9gjEvO11y8dA9YqPHhXYncB6FUOb0e/165UO2lGBeNR4EWmIW8pC497+7x5PKePliVHeZ434r8Hp6vmu+v7du3N5stBvIzS5FnN+3h0zVba3Es8RghvwwHw/A0P6TmAlDssi3WUasHbLkByOQZStkZobYIv/71tJ5EzxkKg7+s3Iot2erpe+36lacQSnP3bq4NK4p1om37UO9A3Chua/I5Qqg/u8b9auEw2B9WL19X4AFezzjG9hmbgX+XGRgr2Ja4Utf/sfNYZhHIdBycI8ZOXX3uOs/EqdszcOZRS8kxkyKQZSkIEmu9MXrj0Q2C5YldN/t8/sUnTjxxSGj/87EwSk56MwqZIojDB3mSm1EYi8d+RAgDYpTLm9YqryCzdqG4ogfDni9aIZeDQgaKS9Cw5y/uQ/3wlJt3+aPECHkfZeREh2lLiTI/FAzJTLWaLqEIKhFA4Hz22hY7udaPczlEYgFSzcPTttRge+PRXzBCEHxsbWxomidLBGGfHOuTbMrJUJdGUxUyKumAz8rMrQdxh2MWSA25UHfOechyu4ySs8JtYVcwUfrybElsebuPcVT34fBwCQXDS0ttHYvHvkgIQ7GqrOQLR5lS5U+5BRF5XA+Ga0JOS6CL10iazpRlkArQjJR9UG+L/Ewer+RdDaPCpZH2yBNrrl9zS98bfW70uyHLZyEZYdt25LbbbiuSMpWkisgRzRNWtTa0ykXPkoUPwdbGQuxgAZTR97wt8LYnKaV/hndp1o/s56qqeiX6+WkBIU/99A0/9WtmxkzvSfXPgl+QjKJVbLtj2uTpRewPwRLl1zabgLpR0zQwWQsaZNGyLEIkkcjA6MAz+0f2QZnAaX/Tg2FI+5Vswn8KLGHIs9w+Ojr6WV+D72Uf9R1hZkyyK8WFF/6mprRT3eCZ4eHh4yzLwrjHUUo/qapqXt5ekm1N2rY9r7W1lScB1jx+abOSbITvG18goTFKTrt2effjWZYvlB9Q+Hkhyy5Z4pUAXbu+s4vQnAQ735exr1177ro8exZ/k/p5Gf5icrJTlsrDtrUUDkXfkCF22OJnZyVfuT9YuSYh3pE4ne2FGJf3l8a/x+fzzbcsC8U/MHtiw8PDC2r1Vh0aGjo1W0xHEhNJkG+oqvp5wzBwrT4O2Wsco7m5GQCIulo2Wf1oVrIR7wj0BbZxUaEOXnx+vx8AELBPPquq6rerOZjMAKKUfktV1c+V2k+wgVAQnuEkqNzbJpPJq8G6EX8Hapv7DdZbZHUVk9FVVUydUucACfHm5mZ8WyHVHEUCGs+Bi2nDk2/VzJ97G8Mw8B5FQgct33+tfRmGAelIx+sbzyySYfBbSwFgUA2IodIxDcNwkj/YdLOqqgsppXjv191SqdQxts0lu4ACvy/LpuYMgEsvvbS5sbERcSLmvaAh2d3V1VWTV3TdAxzbcWwG/o1mYNWqVdcxxtxgt/3pdHrqHXfckfebq+aUTNM8nzGGwir3qFYUBSxXqCOAWXuVqqpVJcJd1gMFEq5e40Bh0DCMuyilFwNEyBh7ZyAQKFBlgIRpU1MTvl8A6P2VMTYJXrSQHLVte8G4ceNyxoiuJoPpqpFyF4VjvPfOhj8qgFRe4KdK8ynmEuAjyBHOd9sHCEUVrElhf+Eph+8CNjmHhBLH4kN5D7vUOPLMQ49vFaSmP4YwWgDKyrKehoaGdJ/P97TwTn8o+w0628vvV9gXgEl9upcHbYnr+FbGGGxIJlBKv6qqKiSRecM1S6VSDyEGykpKvwSQZTmp4krXzvnd7eWJormwQABD0rO5wHOvQ6YYwDVsXC24ENuiH03T4H06VUgoF1xzwzBgewAlo0Gfz9fhlg2v5hwFIAvfYlnKuEdV1fnV3l9r/viJcYo1Ak/AfFF2ReRS64SJM3y/fuGH97y27yWZjPDSJxd/fX5DQ8PzFrOO3mHsyDBm+8sx/ZzzAMBAURQUFDXGWB5gIKmm7bUp0wHqFkADsC0hh9xv2/YMgFVxnySN5P39Zt/pKNYqivKcvZstcCRDReyHawuG3r2vDr36lFiv531rwb6zmYIcWYPDvnPGKK1t+H2CWF8w0zdpmjY7Go9eTwmB7cU+n88fmTphan9vPHYPANycBcvIknB72NPTVdznSna9+eCe4d3vSKaTKDaTCc1HXD5pfLBAnaR3d287s9hmsPeqsckCY5dSimcLMZnT8hYg8r30OHvc35aY+DAjBEXuA4TRRSgwF3hbMvqS3+c/Lm2nfc2+ZtLWEvzIZz7zGbzrCnOfuY5/2t3dzYv9jgQvwCE2ZTOrAejzXJUv/XfCyFsJYXfowUgBA72a58DZRqiS9QhAcs0kAZFT24A3ErV9pwEIn5NHjjlWLQd8ljXP16z2j6ZHkNc4EYBga8SecyhKe874o/HoTZSQT3sVLF3zW+RH6/TBZa79dLMAyBep9hXYnUmM81rm2dlW5BlRtAYwFqCNsjLFpY6B5703EYV8MYDhhkLs+cjx5K9rIvorwgA6otutEWtWqbmWPaQdNTORv8YYJ5RSOCs1LjwrkxIT7gcAgRHyHFXoqRk7w/zM92duicfIX3YFdy91k0dqnUteFD5oszdEibLgUPLL7uML9UD4kyuE0Y/o7TqXh6+niRoD8qt5ogeAKrZlR2rNYZc6/toNnUABQWmMN8bo+whlsDw7SBJhZKClKTUlNdpylwA4yN399+oV3Z5EonrOeWyfsRn4V56BsYJtiatz3b2d36Ys78eJsm3v6uXdutfmX32487DRYS4XmJ/Ps2d8hLQ0t75Tn6RjsVNXc8no/tOmbAECIxRHlCalJ+d7wD6lByMVvWQqDYAXXJp9T5PcoqOgoBqNR6+ihCBpPEgYnV+rvILw9oSMjEYJeSgUDHuiyUVBDcHRBHm8lLD3hoKR/y9JQCG/y6VOwCK1KdlPCeFywtRWTnEzGivNo/y7iy06bNtscWRypCYJyZ5Ez3SFUSzUNErZlaG2SN6PDki1wYZxWJDMBiKsJaUtq4ZlHUvEVme/jGA67VGYbzYQl+7zisVz6EkgF8dlBhd6MYK5DLBtbRQB47BN2bJIW4QXxGptOJeBhnGQNoEUSV6eRu5HLubXGjCKAB+LyOMJYdHGhuaF7iK1cyxJAsQgjM4pd7/H4j33IfgEyrShoWlxqT695iOWYyYjuBomCp0v+47EdsWOIzbDs3A4rpXeHsGiP99w3zKbAYHZQgn7dCgYufn3973sN9MAACAASURBVP/6zIfufeyBTLo8WJ1Sek5XV1eRTKosq93sb7ky2BKEvJQj61aQeHGfT288+rhYGOZ+ouzqtza/7Xa/349nC6jl36uqeqFXUgibY4E+kBzoa1AaJqXttL17uH/Z8ROnPVEgz15CrtgtDaxpWpGPjiiYosjwlpSVeiJhxvNIbQAp/P7MjKkTTgIj1bMJNDeKtfDfvVvTtPcNDA283OBrOAYJhT6zjzBmbyNpOs/tPQQWq4Mgx76BQCAvp2QYBoogSDqCNXtWIBDgaMjeePRyRsi6R2J3PTRg7s5LTVFCf/7ZZTdhWxS+X2eMzQkEAkUS/ejDg6H79OoV3XmkrsQeTIKhA38p5+QFowTvbPj1lJXh85owuThHKX2fqqoItss20zQ/zhj3aYcvN2QZy74rpSQp9ypmjEGCDQzpBKV0lqqqJa+n10BcvrJcYjqVSn2aMYZvX0k/5Ern5fxuGAb8PZEUK9mXSJDinb4Iz4ymabxIWqkJOT68L8Au/52qqhc48tglrg8SEwBNwUcZLG1IHOeblMTG33B/On6zRVJ/lcaG3w3DwP44puOB80dVVVeUk7ou16/wVQajFPOUZxSJJD4Y1/iOwNMLybiCc6tjvHi+ZlbyXS4xzw6zFsUNnC8Q+3iXg31fVq66mnFim2Qy+Qv4KYrtq/KfrNS3kKzE/XQM3jOWZc2UCy2XXXbZcT6fD4nDPBJa9Pmb7u7uugrklcY09vvYDPy7zsCVV14ZyGQyAF8VPC+U0nO7urpk252Kpyh7iTLGLlUU5cV6irUu64GKjHxRXIHEKZL2eH9doGmaSyqPENM0H2GMQfHjDcYYQCmQ4oQ377xS71ABpgNQqokxVlHK3VU4Rt9zs8otmN+ammma88AaRVFHqEYUyEkKNhsKGIeVsvKQAHfyscFMnFuqOF3NIBHXNjU1bRSFQEj9v8vrmy4Bq8B2PqUSAEjIGzt+ls8Kr94iSwbxbfmOiKmKPGi9zsF9T6mqeq48Zknuug/r1nq+qe7jesx/xrbt01tbW2X2TtFwDcNAnID4YS+l9CsizsN2VdsnuOKQou+kBEJIK4pyerVKKfJgRUwDhS5J7Y1AAn1Wqdjf69pcv77zKkZ5Hoc3rbHVXrXwOiVjp7/13Sf/G890XmbZ7/N3fuqUbwBUNr/P2JkatUcRV76gprT55XIMQrUF6ywk4fMAA5FnQbxQwMwzDANKWSiMIuYHWOLviIGT5tA9cSP+bsgIK4RuNuwU91zF/i77mC07Ujs+k8mkOWjEydkUgLMp+VqoLZwHqoo1F9bdNu6TrBLAcsYYVKrilmVFdhivzWWUCulz+g49qD/am4h+nzEOiIB34/JQe4RL+pZqhmF0DYwOdO4fydnQHtE84fbg+GDed9fZL2+5xMiDentYvr5FXYtnC/kVWBU5bauqqidTSjF/BS2WiN5DGOGxGCy+nNyMwxKmhL7e4GtoH7VGGxqVRhRru8e1juPqV52dnY5agNxnStO0Iy7//GVfyFuH2WyO26Kp1Jw4jNF6gO1F55ZnwdIBxafMmTZxWlmbHXl/cS9iLa8SRj+st+tctluSkc3PVywexRoYwP69CvN1eOXKyt0HXr9F+6Mfo5QAYAO5WuSXCljasXjPJwmhsE0oygvl75uc8iLyWTpyT6Y9PN95PrCNbHfGGPlJuD38oVrHWTBnB633gBrn8uD19CcpwhXJYUskibLKeUJWHXkl5ON/oQfD7xd2faKwzn6vByNVrZsPPoeOqhztIWlyKnI4sgWXQ5Sq55wL5vGgrVeeZHGofUr3xEnE5rZjKmHsW3p7pCRgu9IxBeufAwALt6XL4BFcaf9yv/cmek5njD4ERvivn7m5lRKCd6/T1jc2k/8aTZHXCOUxV65RcpVt+m9TWjL4hhwnbW9Toiy7ZsUPy37rD2W8Y/uOzcC/ygyMFWw9rsSaDZ2qQggWf5DTy70vGLnimnO7iyQ28dva9SvfQyjNFxRbmw8nZ0Y+UFHapNxNINCBovhFd9vUnh9pi7yCfWLxKBbJ5xFK7tfbwgUSlvXcWLnCX+tjhNB5kGYZlx46zSnQRePRFTSXsK3Lb6Knr2ea4qN/FUW9v2WItcxLOkUU1PDBlV/GCA4+obfrCG7e9LZ5x+a3+v1ctqsNQQhV7IcYo1zm0absgkhbpGbJR2eQIoBAQIViFVYZF+vtESTsq26xXbEgYexZgUj8nh6MQEYx33r7o79hlLybS96m6Vx3ocjrQBIrc5gSZWkoGOJSPHJz0H8o6GYy1skz3jqjiInZk+hpUwjdlBsbZ/5V9P4sd+LSPb2fUmWu2++Zowl9ynNAotaKnpPvbyAaG/yZuaWKc1vjWyI2gV8FCvjlF2axeOw2Qthl6JMqtAM+q9VeXIF+BOOylVLyoVBbWPg6E5JDM2ae4exmRn+qt+t5CSv0zyVVGqwXcnNPf6YH9Q9CHubBXz+4eVt0W2OFMfygu7sbbMGCxtGJPhvo17f4iPKdI1uPWoIiBTZyo+Td+0poW/4Trs+0SfoXTNNE8IjFJYoz55WTPds9uHuz6lOnW8wiu0d3v+/Yw4+9SxStgWIeD8RdKBhGAbmgydLAkPVTVbVIXm1wcHCCkOc7KmNlnt5hvoFijtTKB6GCaYZzgcw0LzzvG9z7p2Z/ywKb2aTP3EkydsYT/OBCkINxAUQ8X1y7pK3y8rW98Z7LGKHcz+61vVtv3PTPh/OexguPOTsz75jT/dVItq35w0cmK4pfLlpm7MBo65qldw5LHkgM/sQy+9UlJ4thXKNpWtHcl7rPRHEO3yhaLRtT9hullFaUZUwmk1+AB6hgGEF++m3Z64PvM7yS5wYCgTxqt5pn0sVk4feRaZr4tuI8UCD39EOupm9sY5om/EqRNAIjqmRfpml+UySPPAupXsczTXNKthiIdwmSZPAHhCcu2EKeTZLS9PTGFUlsvAPx7MPTDfKG45DYDgQCMtChqtMXPrkorjrvpufh0VxPIRUHFM8UrguKwAWMIkmCG4y1GfUk8V3jNQTrvWaVjWQyeROlFB6yQNCggN4iPIlxGqs0TavoM19pgmXJcnHvw6+vrOdjpT4FQw7XH7ELZCXBBOexp9xWrVr1X4yxH7v+zJN6Y7LIlWZ57Pf/pBlYtWrVl7OFhrxljni3/ryrq6uk4kiJd73MXgQr7Dd1FmspGGCCVbYl69E+r9z72FWshe84QFhF0p3S9wsgGXh/QgZ5l1Cm8JR9F76cYORCueReESuW9KzHvBiGAeAq5P93K4oyt6WlZXut95MM4vOyBBCKKkgMw9v0p6qqFsThYhwA3LkL7glFUeYI+etah8W3F4VAFBShAoN4BJ6/Rd900zQvYoxhXQkJ2eWBQKAsQFzI6qKg9nYwntPp9NxS3unJZPLD2bjqdkJIWhSCeUxQqslsXNQM3PdUMpn8IqX0RlhrZDIZeMPW7H3oPrbLp55PHaX0okqy3oZhoGCH+AEqFEgYw+MR8U7ViibuOESwZ/PfSRcI4f2BQAAe0TU3qcjt7DsowAAv1tLZ2g2dYE3m8yvzjj6dLHz72fd+6/GrNhDGY2en7frUqV9/zK80vPfAyH7zwOgBMMsNH7Eisv+r+9gu4GweYJBjdPp7sJ6VWaSyD6vsy5w0k7/oN/ovGbVGwKz9B6VKB1TlnONJMV78gHng1AP2/kewFmaUrA63ha8vLN4Ukg8kGXAANC6ybbsJyk9O7LQj+cqQRfx/5zKrhH1JD0ZulApJWNsWrNW95h8AipSV+rpQXCLjG8dvnnL4W09yb9ubiN7JGEEh7eXmxuGOch6WrmfL6cr0+XwzvBR/Yv2xWwll3PvTJmxFJBjhBWjn71kVhoFmpbkpZaWafdRH2tXJT48LjAMznEtrr1q1CqoFRUXpd150ZvcJkalctUlh9qnT2qdXZdUS7Y/+mFIAfcozJ6u5n+Win0LtBdPappd9L8l9vrTnhSmZjB85P/ij/q8ejPC1dW+850uMULHGpefpQX19LN5zOyH0w4yQlM+2F3spe1UzXnkbwYDk3wsv1cBYPLaMEK6UUTZnmM+XEbLHtthMN+Mx1h/9E6FkMWHkz3p7GLmcuptjDZbroHqvYvcBJS9dwghZFQ6G8+uf3kTvuxizOViKMuWcUHuoiFCA38BQNVqMx0DskMk/DmEAdn2t6cEltVjOxeI9PwMDH6zyRja68Pj2mbtjiegdhJFLCSU7bMI6qmGQV5rgg88A/0odEvvVfSyRy8Z3vR32dLUWrAvuUU4SUv6UewcSfM+OzV16drXeFqnbvoi/f/pii4nCEKOolJKv/XbT935t26xAqaDJzowb9TVc6ZJA/sfqFd1Tr7/38mmMKSja5lUi+BrVtvUvnXebJ3Gh0nUZ+31sBv5dZmCsYOtxpa7bsHIlJVROpg3a2RfhmhXdHOHnbtdv6Lyd5STueJsQmPzglUvXlEXLlbtBUJCx/NbmHIOWFHi3Sr4Le/x2w7RapYndx+UyIPHYfcKr95XRpnTHyW85+QC2A7uTMrqRG7rX8YF5Mb75GIv4/8bN2gmJjTalFzl9y+OIxWKN5Aj7yVzBWG4HA6o3+4HiKK3Rxo2cUczIA7bCrlcYRVEGH9M86q6e43K/313THuO+pPxDV+wtUalf4fOwkfGCF3041BY6S2Yjxfpj3yCUfY6AEWwpJ4cmh+ATWrb19PV0KArlXlWlCqy98Z6LGaFIxKQZIwu9ZH9yCzBIHtEwn6465VGcwTqFTy5JxuhivV0v8LmUJXy85qLcSbvu7yGfZc0uJdksS/aU8+zF8SSWctk+vcbGfWWUZhRYTnSjFfmzMMF+mkssU/an1KSRd3TQjrTTD7+34qEnCCWLwH5uTDbNt1rNyTt27H7uV92/+n/sfXmAHEXZ91M9s8d0z27IObMB5DJItmcTyB0IBEQ5JAmKggIe+Eo2gigiiCchJHgr+qKA2YDi8SqCIBJAVBQU5IYXsjMbbkgC2dkkZJPs9Mwe013f/GqqJzW9PWf0+3zfb+sfyE53VXV1dXfV8/wOBLzKlUR/f/+s2267rSjwAz/j4ZbBp8T95PTwwa2HAPEpkLYVk7V72dpuu3e1R8yzIf0KRkVO+uzv8BEtl0Da2r/1znGN405H8rN/qP/St0182zVy052XvCoh9S03sdhU4tnwlVeTgS9s6GZxzp/dbG2CNJ/hdpYR/2p7tAPSvb5FshHwXkDgUSSe+3b3/byloeVszjklM700ZA8BCXu0OcUUCHK1WJYFKTQw6ooSSB5pqx8ahiHAGIm+xLnEOTwimZzrJ6+5e0UP5krH1Pl00hEfApN3RNMCiyoxKVDf6vWdkO/NL7jFmts58bMnfD+p5b1/gJr/qmEYheuXnl6Ym/j2oPzMMIzzKsyrws/pdHpejl2DQCOScyUl/NT6ZGAUi3bcl5Ieye45SpASfzofUmpK0LRm1qKHySKkbw3DmK5cx/mGYRRJmVU7HjjOsiwg60UCHv0tVZcSwNrNGOvQdR3MobIF0nChUOjxXCJQSHaNjIzMK+ePlkqlEPiFtxiXEtdFflqZTOYgx3Ewj/EueRbkADn3Nw4ODi6oQ2I6FggEHpHSi7iWTZLNjWB+XcWyLFf+cTjnK3us+xxYlnUh5pxkaxwLmcJaG/CwrO2cJPBJLS0As9VWlGQtAmBnaJoGGXoEYuDp94NwOHxJbTWOPtojMY0EB5hBkhlSX+2ccz2dToNRBs+2iqzyzs5OtHea2hrn/Ix169YVMdXq683YWWMj8D9/BC655JKQZVlgFBasDRBkGh4efvvNN98s9lrVFCkDirVMOxK1jDFIbSD4BRnkqhNNaCudTn8zx379AtQoqlEPUCV/vZ6kbt9TqdS5jDHXtmOPBDynOOfHlAKRyO/XE5JFCkUEAHnKSrkrPui7c+/URS0tLTWDaaRsPvYZSGDdaBjGcvUeyGQuvo2RUlYeUioZax2sowrD4DjOwnr6pLZvWVYelE2UGBoaOsbPlzeVSsEnVVjCQHElHA4j8VSyyHc7EiwAYG3JnbuwlApJKpWCF7z0PqxOISWVSl0DOW4/hZN0Oo31skhYOo5zQiX2azXPg1QVEeBa5fgLDMMQyddSRbHdwCEAr66WSkJVrVfdetPp9Hcg+Yt/y7EsgJ89Fi3fMAyjALqs5trcYxRP58JpnPN3hcNh7K+qLmvWf/J4To6w+nDL+Ud/NdE24cB5a+5egfUeWPCiHD555h+Wdpx36pA9RL3prVhXaNUkKi3LwvNyDBE9qus6JK8FazvRm/g5Mf6R3DrhyW2R7UdDVnRgYKBd0zQ8f5BNLqyHBqyBa/vSyU+j7YCmbWkIpjvURGY6nf4MGPhybXLM63te+5qMXf2jPWLCW5T19PX8FR6kYB62jOxZ4CZvUqnUkZqmQfq2BfLhmqbFc3PRTTgu3bp165+HW4afJOIdROweM2ouSfQmziPGhawo4/zy9rYOgGRKFjCqh7JDv+3N9GKfRq0N47YdMOGAg71gGIVFmQrY9pxKNlLKerLQtprkVjuU6I1fJRmwSIydE4vGhLqRopRHzYHm1KA9GNaYRm1626v2sHOUZ23POjtFgr+wdzxo2kF0+oeXARCBGNkHzTbztmomYKKv+zLiQnLaYpp2lBeMX00d7jFKfIoTsfcisVrt+TKOhH3vEUTsd+2RdqFClOjr/jCA8eIeEz+/PdpxU08y/lVOBICVw7i2tFQCsdq2cRzIADZpjyOe6ucDnY+XBrDnaiViXzej5ihbJ/E8JRNXA0wgYnSMTlB9mfO/x/EdOKeSnVc1fVeT4yKh2dA0pxYVucJ9E6xKguRwgBj7jhkxL3d/K4ozl0kKFklWK57FiWTiFiIOi4aa7foKiVlir7EAO6Z9cnuvIocuZLErPZvVjGO8L/4txkle8z83ro153UCBRxAr9r7zqumbeowgWOVjxFDWe44YTZSEoX1KAov5n/ecBhM2DFDCtsiOU/EtWL2+E0lh2GfkC+cfb+L27UNaEAQYgIXcvwtLSh/lOLznHr5yadc/xVu61jEbO35sBP5vjcBYwtZnpFff3ZkgLjbF8kVBP1i5rKtkgO1r91ywx3ZsLALz7xuHnXTl6WvrMvoGanNjX+KvUl4063D+bnhTol7JygN7oomIvRtSLfs6UZRkWR85bJ451dyMOgW70xE+NFFO9INYNFZTgDHvzeGAMXsgUHWNfGg+kEve/uY9DXpuJ+JFEhaM6Nft0RgWHf/0kk8Qi6TCPCS9iNhHiHFs/Fr85Gdr7YCCnKRSyaZydco5cJf0Lt6YJXuuykqO98Y/xhhBxmWYkbbYjyXrrV8isISvUKlrlJLDGJcmbLC8nqn5b+mtgZ6+dgT8hVcrI/p+ezT2uVrHyD0+kez+MhFDwsghYu/zLsDzi7Se+4j4u/HN945FpXaV+Z0ljZ1gTjGLEhTu+U/xpxr0vmYsehDMEDIrpepWFvhl6yx1foEZzfgzmSlDC9yErOdZeL6xoWn+KG/hZPe1RAx+iDtZQMsnzG3n8VvX3Xpg75byBN9AIHDEDTfcMArVrix4t+zffMDVDQ0NAm1dKbGg+gnnX3z08Hg+4eRx48YBvf6unOTn01JuzRfoglO27Nz8nQlNEy7DTNo10n/9/vsd8Kn8HMO7TWy6n2oYaFo0bdq0UZJPShDRN+goEfDwecO75dXNA5uCDjlgYsrC7mmPtEOmFCzTUSUnawVGLZK1kAW9X9f1097c9eY3xzfudwn6uz2zjays5ZDGTvOTvrcsC75MSCg7uSTZ0W5iySNt9Wdd1wUYQyZrwbSGbGxhrq++u/OzB48/4vtnzASwmdPd8Z+//KEFn9rrFVzmIVi9vhOJxoJX0MRw5LvnzfsiNjdIQBdJ7kpfU7yzXW9KXDP6JlDXlcqePXveEQgEELRCYLqkhJ9aj2Q/470Epn5Fv1HJfkTgKcgYAxsVwQg80wia1sxa9DC0hbRuMBgM27aNjf1+aEPX9c9XuvZSv6dSKYwf5gDuacnAHYJJjAnpe0hCnlRNQI5z3mBZ1v05FiyAQfD8nRMKhUoCd2QQEUymcWB+6rqOwFehqEFsACDkOwAWCTsYY0fpuj5KaaHcuHjk8XBofyAQmLcvHsCK/CMCie8zDEMEbDKZzGLHcbAeCjDGztJ1vapgktp/b3855x8Jh8NFvuHVzAOFTW0jqJbNZuOBQADPFRRbAPpYUk6uupo2VBY7jq81YePXBsAtlmX9Wc6nqhhbF154YTSbzWKuFNRo4OPd1dVV1g+8mmscO2ZsBP43jMDy5csvZowVecpyzj+6bt06ESSutuS86qF2AHnGp8AIzb2Tsc4yan32PYnVOYZhAKBVsliWVVhDlErWSpnmUQCZXNLvGF3XS9qkpNPpBzjnUG2AxOuccDhcdhFrWRZkSQHYgdTyO3Prk1EKQdWMp2VZWNfBHuJPhmEUWfRI0BLWFFiT/N4wDFgHFBX5rcC3FICmQtE0bXEoFALgpe5iWZYro9/LGJvn992V441kk47EezgcrujjZlkW9m3YR+2WPre+DE0orASDQSTREdPw9ez1XpzCxkWSDnYWhTklv80ihlFq/tQ6WHLdiDaU9XxlsJ/L8pXfzIs557DQQLB4fc672LV9qNgdZR7i2CIJZYAQmpqanpRS4HcYhgHf05qL4rNaOJdz/vFwOCwkXGspa9Z33sKJsO4X5aDxhw++/8hPHvK9By6dy4gXkl4A1n7q2K81NgabafPApp2c+IRqYhiWZWGfdYaXta3sES3H5tPBBFQ9rlXVloGBgVXbhvquHMwOwvM12cCHZqgxIxWgAPny1/a8AoUprGELnriJvfvjHaSxDlf1Sq598a4AeeBrgUDgJ7ZtY/7sxzn/Ujgc/qaS6HqFNHak4zjHayTesRraMaMm1FJKFjCqs87II29abxLAx6FgaLjNmDrNy7RPbEssIsd5kIjBZ/I0s82E/HDJ4gHmucf92DCMUbK0ib7uTxJnwjbLtUrC/6vMTqPB2G2NWEJuNKq3pfQGfYafQkFnZyeu9/s4bnLbZDpr+ZkUDAZpODO06qhDZsNSq2KR8qeC9c8YP6U90lFXXBTnJ7YljiJHxOkQn6qJ7ZePKUy/T9h8Mf4M7dAWwg85sS1xCjkOPFWRSLzSjJirlaRw0RhWvNgyB0hmr1BBArNQleiW1xYmmz9NjA4nTn9sj5qn+u0RFBstIAhGxegSycQXwRyGfR3TtDn7khyPJ+OdLK9ahbJH44GZ9UhCyySgBGTvTZSjUumNCzUseDKXj7tJRTuwPrVsYP70A6a/lUjGca2Q6O4nxuaZU0wA1KsqPb3x1ZwJr9Rtjs3n4N2kqJsNEmeLveSRqir2HKRIYOMpKAAF6qnLe05RfJTRG8TY3FqU/tT6PASrxzniVsJaiMdbRwbm1cJa9vYzb+3nsnb5Y3omfIIrrX/V3Z1XM04KOIH9ceXStaesuXv5jZwzVUb+lpVLu4T1z+r1y28gYkJBQCkXr1zatc/2kP+M+zJWx9gI/CtGYCxh6xnVq+/qXOQwQtLKLZwFaNoV7+kaJQmHA37/7H9d9NyWv8F3zy3DTqa/ZdVZxSy2am9evC9+BeMC8QkU21kqii2RjANJbHoRStXW7T1OQZGlOKNFsUgMjDaS3qjYZB/pIg1raUPIGzfSI9IPN8kcbUEpBmiiL/Ft4rwoIM6I7m6PxpbW0mYtxyreHq84Dv9QTr7q3jwLmN1kRk0wtuou8d74Fxijb6ICJJvao7G5tVamoLHeIofNcpPoqKe7r/skjUtUdZUyxBJZiICxyYluiUVjrt9doWvPb39+qm1ncf8ncUbXxyIx4dcyas7slfGBTPgd7W2xujajqFcmqERA3OvP67ar+Iq8xRxtdjVM4sK5fYlLiXMp4cHONaNmSUkqd7PGiR6NRWMFn8/R1y/9F/LP55lmm/nbWu5vT2/35zlj3yZi24PBkaNUaeYCaxqeSj7XqiTqsZQ6jmxKUAN/+M3X35z+259gv1y6MMb+Y+3atQIprBYVdTslFLlED+oYr0AVydpjGBeJMll4vLlRXxRtiiKYgADXxqGhoYV+zAD3jNd3vHrRxObJPwTKN22n/zq5dTJ8z8iVIoJ3YtBpmO2nIpBOpy+RnlMlJUsVxP+ON9JvvJq1RyAv55aXSGOzzClmym/UpIcj3oFvlyzhk19765VLp4SiV7Ococbu4V1gA2PTdIEZ6RiF6JfJSyT94AFykWEYYP4hYKXlJGexgRUABF3X54JRoj4LCECoz/0ryRdOnKRH7g8GGujexC9pYx/2fezIlUvXivd1uXLV3Z0fY1yAO0hjAfrIvMsGJhlRBOLQ9mwX+S37BakmIbGfSzQ9HwqF5lRiu7htS2YuAphTc3U8oes65LVKyvLKsQhJNh9AEk9Jds2oxLzbhkeq+S7GGGRzgEiexDn/fjgcrgk4ojK0XWldMCEZY0D+IxBYVdK51PjnZPeOIiLMoebcu/c2P29lnCvnGu5lWy3B91QqdQtjDEE4jDP8vzD+vqWcj7J7gmVZCIYg0QY2GHzN8R6EtOVxlfyEvY1K6UV8c1yEPtiw8NerK8CO+r3MapepLCU1MX5IGtbFZvHp7yrDMKoKSqnXblnWytzjg/MA0vig4zgPMcZcxvo+SUG77fhITNflK6z2W/rkIXArnv9aktUrVqwosKeUOi/v6uoqy0ap9O4a+31sBP6nj8B55523X2Nj40YZkBSXA5n5tWvXirVOtUWRAQVoBoEqqOCAWXuJrutFyeBydUqZVteztaz1gEcGGeATSM2OYs6r3y+lbXh2Q/ofSULfkk6n/yuX4AEo1+KcH11Jyl2yNMEegvJBRY/SMt9lWN28z2+N4wPSQ+AckvaF4vFpdf9eBCCq9r56j0ulUl+Aqk052eDBwcHDbNvGtxXJ4oqsUHkfKo76vAAAIABJREFUAWDCXg0JVXzPfdUnJGgL64iDqwHQye/yQqlGAlDaMlXlAevgYDD4pEz+1mStUWoMOedN6XQaew+sG91ys2EYBZUzv3NTqdSHIW0tf4PyDfYpWKPBqgRe974+vt66PGCpIsUUj78q1rTH1WP9IIF+UK8IKO1XVJ/xu+5V6zsnaXmFn0I5dLJ50YcXXHzd6vWdSKQvdn846oBjs+88/Izgm9abz484w1Bt2RIIBE1Vkthnzn6PMYa191uaps1yE5R5GyMGtaYWl1GINXcmk/mT63GdzWaPHDdu3M6B9MBntqe3/Wcmm8E+ZQfX+Ayw3dy2PCo8V7yWem0944Q53MA5vTPWFnsg0Zv4ODEOCe8hx+GLOqZ2YP+F9fUUqSgEkOrNg4ODFzc1NT2VY85PyyXVf6Xr+rmKct2Q7ThHsgCboHEGYGhjNeQBgDyydvbZ3vTW/UacEWrUGnmkedJxra0TigDiYkyC7DlYD7kSzuXeFVLy232HQnEH17DBMIyZ3vNkchzPOeK63zSjsS/hmJ43e2Y5AedhMDtDQX33oD04Duzfic2T7NbGVijU+EoKd3Z2Iqnb2zKuJXTOhWdTc6iZEs/00J9/9+eqwEZqoo4TfS4WjYnkbz1FWDZpDu7npHridAqJosDClAlguT/LW0v1JHsWcHIAuGnI7WW7zGhMKI3tSynF7HXrFED9ZOIPxOhk4vQiBdhsv7gEvHe5wx/BffSzBZNJ+btAGdI4P7FauWq/a+vp63kX5w7UGzRQAuqtr8jWTUmUo00ou420DD0MkgTiboORwcWqmpzaL4U1XiAW1UNccetUgA0DxNlC+Ajnk/dSBrwECL/WeZDoTZxJjMMuEbT0x+gtbTGAArXWU+p4JT5a1ve3UnvyXS2U5DjR0xrR3zkRiAm7Hdvp8EpuV6pP/V1l7YIBzDV2jDq/V939yZjGnSILK6fBnhgcaXi7Q4L0VShODnCzammXUOe66q7OJxkrWgOkbU7Tr1rWJUhnY2VsBP63jcBYwtZzR71IRMjlrlzWBabUqAKJ2ReTTz2SePNRfNxlYXevXLq2rmSjGrTnjC6NRWLXFD4we5GDz5rRGDYZ+1RUqReiYg/HRDIu/F3wch0h+2g/z9lSjb+y86lxQ8PNeNlDync7aQSpUF/Uk7JIVqorRt/s00X6nKwkxXZozFnmcA0buMOAfDKjJvxg6y5FjMM6vQ/cTYefb4b0V8UCM1yNPE9h7vTGsRg8BQnkUMY41kU2ub/DFyITsh7CwokRPdgejQHFP6p4pHbKJjYrDWKRV4eyuVDPU5Bpg47Dj3U3YJXqxu9yoSQ9g9mXzagJJJ5vKUj2MHqj0Rme5ccEx4l5lJiQzQ7XivDE+fHe+AmMkZDXZI62uH1qewGJrywg05rjHOf1S5FyImIDyjh9igfYz4k7f4N08n9d/6u3diR3FCH91QtljP1u7dq1o+a22p/9Gsd/d7+m/YS8Fza15YIfUroHfYFsCpaiAtl3sHEwgCaQlnvFcZyjW1patpUa8xf7Xjxjij7l9gatgQbtwZcmtk4Uklw9yfhneR7VaxFn88w2E3LARSWdTgPJLTLUnPOT/YKCKhNjWyZ5XzqbURn8ZRe3MnkD0A48HOEJ+q4Xt734sYgeuQ79tbKWYNeqfkxqByXCXgQEvJLCShJ5O2NsFtgT8WT8bEZUABM4Dp/rznWZpMQzP/7hV++lx1/PA5Q55z+8ctm6Ik9rv7Fe9btPHqwFHeHvdvL0synWJnLWhbbdc1Kp1A8YY2AboIDZMbeUXJ63HZUxnGNQvJTNZueXk+V1z3dR+UK6ybbhaVZSJldKSCNAA9bLoznZ3tM1TUPgGffIlwVTau4p7bs+eINg64RCoQ3pdBpjDd/lRw3DKAncqFS3TCKiv5Nysr1/wRwqdY5lWUgQA9hTtfy0ZVnwWxKoVLANdF0v67eueLY9ZRjGKBBRKpX6DZipQFLnAngIVEGOEXWf4RekL3f9Hlnd/CuiTtarMj8hq+4Grq42DAPIaPI8a3XNAzl/MZcgA4xSVwJUZe8g4WkYxp2Kj/drtm3PKzfHK80p/C4DlwiwCYZELlH/R8Mw6rbfcNtUkif4U83J6s7OTrxjEOR3y7Bt2+ZNN91UNeK9musfO2ZsBP4njcCKFSu6OOeq3O6Q4zjTb7zxxqo9V90kHt7NYAQyxgAQridZC/9bKDRB7v4qwzBg1eBbqk3WyuQZ1krqNwVgFagclEQRejzoTwmHw2WZV5ZlwSsWMsGsUt3l5odlWVDzgTxtH2NstrrG2b179wQohGDd5oL0vEk8CWwBIw6AO7Xsk20CKlIASdnc2uaEUCg0Sg3Ik3y6Tdf1D1ZSa1D8fqGa8J5SSXQodqTTaXwHF1YDoEOfPf7DfvYaAsQHqWxd1yGLu8/FsiyAZFWgcEXfY5kAdZmMWPdBNQffzc22bc9qbW19q5qOqZYfjLFv67oOWfFCUYEVtm0fVc/33gP0E3Vzzn8TDoc/VE0fvcesvqsTDLTC/jeoBfuHn5wyKTi3d5bqHwip208s+ApxFnh610i/XAuxBWbULAqae67XtfuAjDlsKAq2MIlk96PC5kqxtEmn09/meYB+xnGceZAOT6VSH9kxtP3n1ohFGtP2cJtmqMBsCSLAe0uo8GzcvfGjIa0ZQM1pxNl3zTbz8zLBJN4hqt2TXNsBJAg1KjFPLMv6K8CDmONYCyd6E/OIcXGNjOhsh9FGxgl7c0jTCmnkcuPuKtMk071vH7QHKagFaXJoykUTWiYIkK5b8kSIlifyVlKV402eJDX22wAopDRNi3mVdOJ98ZMZJ8Fk5UQ3xqIx8c3Z2LvxYIc5T4CQ0Kg1pmxuh21uU2vjOBrfOL6ir/JnL/3sTWf+xwf+Y7+J+9ErG1+hu38tbG1/0dXVNcrPW73WDZs2jA80CdudQ4nYT8yoqTLlaprGoq5G7THBPqViT+JqKkrsBe7v0gKB+dMnT3+xmE3I7zWjHac9/+Zz77CDgUeRTK+nnVJ96UnG/8iJTkJS0sgY7/TG3xLJ7q8TMSTXBwJkz/TziX6p95nJw6wR4wkg8QNmNCYU7tyCpDwPOPgO68TYJ82IqXpSVzNMhWNkIht1Can5UmSKSpVivu9uaH2IiX0Vey3oBOep4PtEX/xW4nQmfqMRmmMeaO70qzOejC9nRLAoTFM+2fdsojdxKjEufG4dxt/fEekou/8tGqtk/EOcSMiES6LSP5Cod8iBN25oX8fPbcsT43w16DTM31cLw+Lr6L6YU165hTM6JRaJCXuEWoucW4KcADZtnlXPpAVUcW6g1rrFMxUIPiRtEZ8POg3H+o1BTub4RfE+l4UxuvCKJV03rF7fife+q/iGX7+wcmmXUBNZs37FNJ7vL+y3RMmBd/5+5bKuAgCp1v6OHT82Av/OIzCWsFXujh8SkTNacuWSLrFKUcvG7RsPd2z78b8/f/t+2wfe3PsT559auWwdJI1qKolk4p1EHC/coBc91d3bfbzGBNovrfGAWY8shdoZRQYEkixFXhSJ3vj3iBHQkknS2FG1yCsg8ZcOpR7Ie9Gy3Q5zjuuIdOCFO6r09Pa8hzMHjC6gcvOFsRcCWmBuOTRnTYPqOViVu+CM3sW48LubyYgeaY/G4L1Sd5ELJgRS8fGoC+20sXfDYoexv0AqhzM6MxaJFQIekgGLzW+EKI8GrKazBYkgRm8E7Yaj/D6WexdOtMUecmbOOGhGv7du1ecDCTnV67iafqjH9CR7YpwcbKIMYnSbGYkhUVBUFCkdjMUH1LGo1J7cgEkfzfJjJdvBgnqQO3x2x9QOsCFGFc/418zElucDRTaBEV3SHo0VWBEKmpH8/FLkgkoy8OhnobTxSfc52/Typmfv/PnvjywzJkiaHt7V1bVbPUYi6rDpnWAEw3dMDk3GphRzt1uyPn2ZjnIjhs2tu7gSPh8HjDvsApnw28YYm1POfzOxLXFstDn6YHOgWcs62V2t4db9GWPpauST1IBJKRZYLgEGlhjeLbR7aHdX//DOIumUcgt8KdeFuYNFIhhxi3uSPe+J6JHfhIIhGnaGqTct/Ing1fteb7BMBjrxvQDIB8j9+Ywx4UGsyMZhbCEb91RPX897Obd/KySZPMEGlbW6M7Ptjz999BuqdN+OlUu7IO9Vsaxe35mcdeBxkROmvY9sJ0vPJ5/+4Lxp75RgBuGxCq1ld4MHtsvCcDhchHgs1QgCmBIxjw1kX06tYJ5XAszv3HQ6/S3OOTxd9gQCgTnNzc3wS/ItMuiCdyvuifBpDQaDd0rp1rpYi5ZlIWgrpdjpfbk5f497HaX8kCsOtDzAw9YUnriTJ08e8DvfsizchzPh76Xr+jHuXCnXViqV+hhjTLCmwWzQdb0scl3x/CvyUXbbUPwM8ScwFISENvzZwuHw96q9bnmOOh/EqdVKNpZqB76ymgbPdCH/WQj8gq2hBN965LPmy5gvM7eCmUzmj7kAfV7in7G/hkIheANWJQOujOFnwfLOX65I1t4imfRI1O+zFDTasSwL7HWAAPBflLp8hb1jkasXwRAR4Ks3sN7Z2fmt3Pq04Esl7/sTu3btOvq2226raSxrmW9jx46NwL/rCKxYsQLMQ68c8Kqurq6qmfvpdPp9nHMRjMR7NPdeAlCl5mSthxV6d06ytiSoGGsYy7J+BTl3sFlLMWvlO8n9fhVuQyXZVpWhyBj7jK7rqkLVqNs5MDBwvKZp2Bs3Vqq73FxIp9MfzHm9g5k8ao0j131I0gCsVdLKQ0nIqU1VJRtcrm+K1QMk/T/oJ+m/ffv2FsmGMxljD4ZCIYCYiti/3jaUZD/e7efoui4C1X5FAe28UU2y0QOWKrKzUBNl9X5T/fpoWdZXEat1f5PjcHI5NRe5Z0AiWiidIDEi1zi75NrTVz3N277H8mOUYkoqlbqcMYbvIFR/5ra0tPjuJcvNAw97WhwqwQPwFBb7iFoK58S+fu8Fb9qODXuXfOH8ypXL1q1es77zVp5fe4py+JSZdHL7OfE3rTcPk4kLIRFbqj3F7oM7jnNSS0uLACOjuHKjnOhNZ8jpQEzBo5ACO4s7Lct6747B7XekRlIAYqSJsSNVGVc/EEGiL3EzI0LS5elYNDZHxuKQzGpxZW3luKlrO6H6Y1nWd/DOISIxx7fs3uJQIwfj9QDE3bLkXBPgsHWB4ho9rmeM470JNnU8YCMBkMOOwe0LUiMpJJxpUvPkWyaPmzxKxSyR7P4dfFerkRj1AFQBEgejFmpNYLCLva1bEsnEfE78AXHPiO4yozEBtnzprZdah0eGsG6e3qA1IKFugP2rB3WaEop83TAMX49Ut17E83YHdz3W0NAws3dLL926ruAysrWrq2v/cvMw0dcNMDmsWv5hRmOLapmz3mMTyXjeG5nxZ/R0+Jhy98N7bndf9xkaZyKO5oLk/7v/v/drHGx4XCSAGX8my53jmp3mUFbLIrF9CIgNLSN7jtsXCdi996b7J0QMzH/fhJ0qv+wyxf3GKp6Mg1m7EMlNe8iercboVLnlaqS7y90LyWQGgHiKfFmsNaMdXunZqm5nIhmHYg/WGQMB256resEqSpJpx+FzSsXdEsnE6UQcQC0k4/JM+rw0NuaE7o2lVeqYCmxgnC9pb+u4RyYVHyfi4zjR1bFoTICB96WofYR6lwsU2Jc61XNVifN6E+qoDwSrweGmhwWIhNOLjGvLueYgEW7UQ0pR+7ihb8OhAa7h3QW569dZQDtaVU1Qj11zd+cV3FUWzf/wt5VLu45ffdfyC4kxFfiy6YolXYcwBlwKkrbLv4RPXNG4clq+clnXjf+ssR6rZ2wE/l1GYCxhq9yJNXd3XsA5qcnWLVcs6TrIfTm4h8rky5O2k536+2duQICuMI6Ok91/1ek/gaRg1aU4gcX/3j4ldgI8DVGBXHTBa6aNE62IRWMIrtVdimRAGLvMjJiFgKzK7uSMLyiVbPVrPO8L69wjPCKQWPZhCbrnqRItSl1bA4EgkrU1jV21A6F6PzjElwaIXSp9ghOBQHDhviSJi+VaIIVYu1eH9CfGpqOViH/FjHYUPkLPb3++xXbsJ4XENKf72qM9Sxg7q2IQVJEIKplAdtGHYPQyzub4MRrzYALnTzKpVOR1XO34e56dfOKZ08PbottPgPF80WIkb3wvPC+qkQ1Sz80vvqSPZoWxUiR7dIf4so5oBySoRhWxwB9ufExKfCNRBzk18XxWUyD9MtwiNk5HemWkJWsaySjD7/mGt26orxmLU+G3nIkOzg/1Nd2L5wwb1h9e+cPdbrKhRF+WdHUVA07y/Rl8Cos0PaBvmKJHgFxFMGO3pmnws/GVFEFfmvua/5bfOIgifD4Obj0YbAMw/nY5jrOopaUFMli+JdGbMCeHJj9rNBjwkx3UaPAww5i8tRr5JBnMEN6iaM9l2akNWZY1y/U0HXaGfrTVevMCNxmK4/z8Y9zzIRsrGQao45mhoaF39g73Lp7UPOnOcEOYAZm81XqTbG4/QW+xY/2kbUolx6S0FRD+mgyA3i5BK1AzCOb7wL9hRjuQSCQZnEOwF8jw+zZu/OWye3ufhr9bntUskNTsXVcuXVvRx/zXj1/3yFLzYwuBoF8fv5le2P7ceVcu6foZ6lCS2wDOgIEBtsv91cxrHJNOp3/BOf+wDFItAGK+0rlK4trWNO3EUCiEYJpvkYwWIMfxXRE+rbZtf0tKAb9p2/aRtbIYPNJ4ghmjXIevH3Kla1LmULNk6UIFQ3jihsNh1DmqpFKpyxhjkI3d4jjO7JaWllEe796TUqkUAncYDyT4uwzDKCvZhYBYLtgDGcsRxtgi10fZrVdN/qrJ2npZpso4uk1U7GO5sVV9Zb2BX4Wt3p9TEZhZDiTi14YEV0Cuyg1axnVdX1CtDLhbZzqdLiRrc4FAzKefWJaFhPrHhM/8PkpBu+8DyFjmPJvhKYxSl6+wdxwUv138dJ/01624tvDWc/755y/QNG2UtF6OofbFtWvXIog9VsZG4P+bEVi1alVw69at+Ba6zyuuPRUMBtuuv/76qkAlOcDHgpyCiPtMAVB1bp3JWtWGYYN8x0HqflSpJVmbTqc/l5O6LQL0+Hmjq40MDAy0S3lSJBduMAzjwnKTIpVKzZTe7nqluit8R47LrU2xroHdB1RZCmscjyLEhqGhoeP8rDyU73WhqXoBLmpfVdlgsA/D4bC0cdl7lEwMAbQN1Y/npIRvutw1SwlpodxSCTSlANiqSjb6SP8uYowJkCfnXE2UAbQIewwkjPappNPp93POVQuaiuPg2TM8zDlfL5OqSGDP966HSnXQY/nxsK7riNEU9q2SAY4EBeJBFRnjfu1IoB/2xgVfXsh2ZzKZ+RMnToTySc3l+gdXnrljIFkAZ4KQ5mjB/WnYadaCDhLVBcD82bM/s21EY32cOICRZRNtahLcC5zNe7RyaSuWZ2ilUqkjGWPYAze5zGSsZXcO7/zjwPAeTWMaZIxnQ5pUvUgviGCztfk0xoTFSypA9ozhIbYr0KQhVnAYMfqtGYmJtZy6tgMAc2hoaEFDQwP27QAkFuZ4IhnH/glgvceDwez7s9kg9iKw8egZbho55qjxR+0qNeiyjdt3D+9+X/9Qnhw4KTS5Z0rrlBlewF+iL7GSOL8KXpsBbs/2Y1G67XDOYRWDsQJ4BPtdMB2n+9m+JHoT7cRgu8LHedXR3KRpkAUzAS0QGrKHINVMbXr0D4bRclolZr6rtDewayD9Xzf8Sh/K7MVwO47TfuONN/oCEhJ98Z8Sp/OEctKQM8uPAFDtRFbsy3Zks/ZRMw+YCUuAqsrGvg0LHa5JwNReS6y9yU96XcsG5oR5f3pPQyvuO1QiXg86DXP/GUxIxR7NN2EnSR7S65t9xoyavsAlZTxHqY4V2ddx+qPZFqtbbUfGmrHeaJcDPIrJW9XAC4W7AvGHNO4cr8ozq0n0cszQeF98r+2WtB9TE8rlrNv8+glgg5AlRpH+v9193RGNMxAQDqqFCFNuHGSiEu8kEavxqulVO4aljlNj+JzoB7Fo7JJ66nxq61N6SGvGmgKya5tsxzkloGkAg7xdfZfWU7ckhOAbcBD2qk4+n1ASGCXZsmDZFl6DjhacagQHBjLDIahfNLk/MMbffcWSdWL9duutZwaeD43HWKuqo6mA47z9K6ff6Bt3qed6xs4ZG4F/hxEYS9gqd8Hr55EbnFVXLC1GQ6vorE1vbXz5qVf//HalihdXLu1SN+gV73Fia+JtpHEgmiLCO26EdajSEPHe+M8Yo4+Wk6qt2Ig8oLuv+zD5cZroZfGq7M5yySu/tji/NdDTN/0uIgZm2zBztHercq/qORINJnwHlb8Llp6KwKr2mqo5ziN5s5xzOoWYkFTakiV7zszozJLSrZXql4scLLrEPKgV8YVzJGvR9Q36lRmNITAjygP8geCU5OQHiNEiJOz0QePoahCGyv3EuvyU9kjHKMkxKYmLD59GxE43oyY2nEXFI49iMdIWtEfbKyZl/MatKPFcgk39wtYXJmUDI/8NxGsO9Fs0FpXuhVx85X00K4yVGPNmbUO+neIEudpOHoggNp9Y1JRM1JXrm8Jg7mkd2TPHRW5Wg4xMJLt/TMRWQF6cBdhMbtvX51G6tPH2rt+seOONvoKssk8f7ujq6hrlMZxIJm4h4h9s1Bq37x8+IIREpQw0nFQuWef6/Obb4TZp2pKDjYMhgwmJsbLeWGKe9204dHLjpA2tjeMMTtweHho+csKECfHie85/akY7BMNPLZ5ghq8fKHyEHCfvc5Pl2d+8kdoClit8LfOFFYNh1PplshbPwnywjIeGho7tzfYubA223jOhaYLGOafe9FYwbEuyyy3LOk0yeyEJiOSY2Bx4pK2+YhjG1yWrGkxcIecC3+7pEXMZHlYZnEMgAchkIMMXQ5pvzfoVXZz2yityRmuvXNJVFv2ayWQOydojGzUWaHpy81/p7y+vL8gpp1KpDsbEZgXBU/z9vHA4LBK51RTLsuADBllFeMoVIexLnZ/JZBY7joNrQ+D0P8Lh8ChfZfVcJfGFADPGA2MM1P8e27bnt7a2AsxUdRkYGHinpmmQ1gWTRUjaWZYFRC3qLOmHXE0DqiduOQ861JVKpcAKAZIVEplzWlpaRkl/e9uU90uAO3Lvo3t1XV9aDjgiGSGQqMMzPureyuSv+10AfB4Mbjwv9xuG4ZV8rDgEityde2zFPpar1MNULgr8plKpc3LSlfAzRCL6BF3XgeStqViW9aMcNsL1ai+bXC9VsWVZF+TQ6AD5AfHrJmtdFhCXctWjfB9r6ajnfYBTCwz9WurxmU8uYAA/1eTj59Mu6+zsxDpKXdfhMCSsj1q7dm3F+b0v1zJ27tgI/DuNwIoVK0YlM3OB+G+tW7fui9X0U65l8O4eD39Q2CdIhYGaPGvlt+YaeN1CNYlzflQ4HAbwa1SpJVk7MDBwgqZpcu9QqKosa0t63WKvdGAOxPJATvIX4KOSwMfBwcHDbdtGwH0ikmy6rlc1dt4Lk7YSWOfg27bCMIwC6Jlz3mxZ1h+lWsfGbDa7CJ6a3jqUhJwaM6kb4OLW71FNuMkwjPO9bct1BYB9UMF5VUrrl5XwTaVSUInA+gLArh8bhoHvlG+pJ9lYTvpXUQ2pSW643HNhWRbkYAFcdQO3FcdBJlkRW0ECNJ671/AG/qVs53TDMEbtd0s8F4ZMoMX8EqipVAoJOqz1sY6+0DAM7IdqKpiHCtDPPRegrCOrtSbxmTdNP/vH95Kb+18EwNUtd65c2vW+q+5afi1j7NPuH6eOO8RedMT7bradLKRr92SztlkqOeZJghexywVja6Q5LvbVnH/PbOu4zONx/cdckvw9g4ODi3Zkdvxlz/DuIBEbYQG2oH1yO/buhaLIposE65bMlix3HMSOdEb8Q+3Rjt+4yTeAl42MsciNjaTT6e9yzi8VMTWiuYyxg6TPMjZYIqGuSNHuCNj2IicQAON4Bix+mKbNK8UGczsIlaDUcOry7YP58NH4pgn9OtMP89rBqCxBr/2Y3ySxLAtJEzzrr8uE7QfA+s95Q6uezfTcG88dEAwGML/bwBQlpi12vSETye5fErFzNRYYbg40N6azFgVYgKYaUze2GK2zK/kqx/vi1zFOFyLucM+v7/nyyxtfXufp66e7urqwfi4qiWT3Z8DyxBbHcfi8UszJah6OeDK+hhFhLQ3Z22M6Ih1etYqS1QgCBHce93oFFxLAjPoZ0+aDzb2X+cx22469YMbUGTXtKf06oVpy+SXsoJo2xBr/mxHtT+Qf80C9ii0YogTvNaMmvgOFkkgm7iDisHvaSBqb5+d9W81Y45hEMg6GvGuH9oo95MytJ9me6EusIM5/jDoZo4+1R2I/d/sQ74vPJE6PCh9ej9Kc2s88gB8AUD6OOPu02Wb+KM8Gbcb+V9ggmdEY4mBVFVFfgP0D84ER/2x7tOM/E9sSYXIE2KGDGP3BjMQQv96nImJZ2gj6mM8LyMTwPlWqnCyfeSQowVpdb0Zjy+qtW2HBb4PUNDnOf8oYfiLjDM6bM3VOWUBYqXaFb3F+XA8BQMWx+THVvAdWr+/E+19NvF68cmnXtWvWd/6EEyn+9Py3K5euKyhDrL5ruUmM4bsgiQ9i4Ou2pqx3PMfOGxuBf/UIjCVs5Qh/7ffnR2xN683HzvPFcexpq07f68GVl/y1kCABEivx+2dueCprj4BF4ZZrVy7tcn0AK947kfwdakCC4TAkQJgdmNe+/95FqyLfsIcFtCMqLSDLNbjxjY0TnaCdR28yuq19ilnwvpHsNmw4WmuVQcAmv6ev59dIAIlr4IFl7W3twlvAW2RyExvnI5TfBEvPbDOx8PynF5mklqw89jXiNJEYR5LjLZs582ZEZrxab6OC/bit6X4p/YKYrW+yqVz9KmsRHheDkcGjbSYMAAAgAElEQVTFc9icgvSRkuzbrGUDs6YfML2i107R/SR+sRntuNbbB+lDio9cK5CfZlvHKD8rCSbAnJkoEnSknQS0bD3jVZR4JuoLBIKzvGxqMD9HWoYehpeu31iUa/e55HNGkCCbCX8YKjtWRUxRxV/HW39+bicgx4JFUV0y0AWUJRYuWT6zY/+OLWgn398A5uURRPze9khsVPIl3hv/mEQTjxBnSFZdhAUgZHEa+dD8b6+84WbGBEjCr4Ate/iPf/zjIjCCu6EKsuDwAeEDwfRwGZtXGoZRUv5KkbDJt8X4Rw5pOSybY3zlvUA4PzUcDgsPHb/yXPK5KeMb99s4sWmSaC/Ls6eOC4+7T73nROxv7ZHEiV72uAxmiPcuJNCAbve2geQOFvjSN/be1wdeA0pU9VTcTCPsKD+fFMmwgOQexjiRzWaPeyPzxpHNwaY/RkNtYhEIz1ora71FDptlTjVHMZAHBwen2baNACuSaRcZhiFkXPbs2TMpEBD3+SAkmHRd/3DP1p7juOagPbCaUTa2juyZ7SbyXY8uBIeGhoYWjh8/XqC816zvhA+O6lOy84hM/5SzzvKXHEUSOpPJgJV3xGtvbaQ7nivEKR+97MQfQB4Q/ZLSR/QNwzAEu7eakkqlzssFQUSytVqZQiSuA4HA4zlWTgtj7Ju6rsO3p2RRAjY4ZkkOYT5OJulI07TjyzFz/SqV7Gvh84N5Gw6Hz0mlUue6QbycfCUAC2W99Mr1V/GKI8dxTmhpaXnQ73gZQBbI+Wo9YtPp9IHK/YJ8MpL4viwptCklHvHuPhQJRcMw3MSk6JLKXMqxdpDAxjdZBDbrZJlezDkvyLzLBCAknkv2sdxYqs883r0yOS++fZCY5pyLBG01SX+/djxsqZTjOPOrSZqrdSnJWvxZBGqVRDIYPDUnV0rMWyTTEbQThTH2gXL+kNU8v5ZlgZktgiqQGbdte0G1Pn6l6u/s7AQLEPLq3vJsf3//nDFp5GruzNgx/9NH4IILLhhv2zaC7XvBYkTDRLR/V1dXSZ9297pdT8RC0G/vgNScDFLeRxnO+YJwOOxrUVNLshYgMCefOFGv72bDMJSgWvFdlNKmeGfP5Zy/ODQ0NLcca1B+77Anhfx72brLzRe5/kJf9+ec/2c4HP6se7wEwgA0B/WO1+Q3YJTKhUwWYv0pgG2yFIB09c5XqKgoqgl36bruq9xjWRbWWWCsVbQbQV88EsC367p+Zik2nZpsrMZeQdZ/EeccbLBRbFzFI7gmueFyY5hOp+G9jLW1CwbamlMZWVBOUcOjUIP1+kWQi5Xfz6q/y17LD6/vseybCKBzzq8Nh8NVx3+UeRhIp9NQd1LZcQKgaBhGURKzlrn2xvZNd//08a+fBrBpoS3GT2mk4BMj3IaPV2E+H3nAsT89rO0ozDFMlTPaIx2+ILNKwNlEb/y3eTA8j9Nb2uz29naeTqcLz31Oznd2Op1+x86hnY/uGd7doDHNJmLHTY9ML0rGeUEEmzZt+htN5BgLE/6KZtQ8vwAg9tg9WZaFtS6SibuwrmloaAAoEucC/CIY7D293adxxoSiFmPau4k7V/E8e/0tLRA4Gj6n5cYayjQjzsjNvZmtWINSS0Nrdnzj+JneNWSeASv8ccPVgPnT6fR3YEUCG41cf5H4RFwGAJIOwzAK6nMynoeYGdb3r2rZwDw3NuTKUSOE2drYqu0Z3oNrpDa9bUcDa+goBdhxr7enN345ZySkvUljx6761KoN48ePx3wBqcQtd3Z1dSFRWCh5koAm4kP1qMypdSWSiXOIOACZkMI9L9YWqxpIXBTrVOzD4sn49xkR3v/DxNmxiDn2JOPXcCKAmUaYo72rFNGklucOfqicHDB2G11ggXq+VE0TzwQsTjKRwWPUmJ97bJ5hyv8mFMIYGyVP3tMX/ybnBA/tmtnH3utxQfzy73uYps1Rpcmrvf68rRX9AX32ygvnE3niPR4tFytV7cdcRbSiWCvjz7QODyyqVrJasj3dtcQ3zWjsS14iTJbZx86MztwnFQgR0+OBh4jJpCOn1WZbDKD2f0qRMUN8a6YTse7Wkd3zqx0DtQPFBCu223GchZqmfZiIf1lYGdpOhxunrLXj0r4NcxuWaWWVNr11r7l7xRcAqir8nfF/rFyybtHVd52/wGFF6k0jTm5duGrp3rX0VXd3Xs04FUm8c87fc+Wyda5vfa2XMnb82Aj8243AWMJW3pI165cXDLzln55bubSr4A2Jl9zGvvZ7YR6PBVKW7IW/f/I6fHxcPzFiGjv1itPWlkxaFC1I8hLC+BgvEH+XKCL3mDzrMvACvDS8KKVaZ1HRh8QjQ1sNu61cez3JeFfOpwT+Z5wRPxuoR7/jRyc3xUULlp45xaxqzGq9bm+SmnHawPP+N2nO6OhYJAZf0LpL8SLHP9lUqXKFtThKPkZBgO5yGJ9TTlLCbaea+ymQZTZ/Wnh4EPl6cRaDCfYNKSYSn9sSvyEupCcHGGlH+7F09272apPSyS9A2pF0gLRRxbFyxxxeJQ0DTYumTZvm69fa0xf/EeeCgVUyUVfu/krABcALNmd0QiwSk0kGwUi/T8iHl1h8SlY4EOUN2LAwRkDXIujQ69h8/nVrrpskN6G+XWCMnb927dqbit45QqrKeVCjQOCA8IFbNaa5764/GIZREl0Y74u/n3EqSJFBpvrQlkPvd/3ZOOcfDYfDvyg1FphL+znjnp3SHIE8Ctm2fX5ra+tNYl4kE7dJtvtLjQ1Nc6ZNnDZK+iuXaHO9UHw9G4uljPnjm6zNw9xxjlX6M6SRM3d6dMYoX1bIT0mGBWTbXrBt+9jNmc3vaKDg/VON/ZsYMdo11E/9w7symq0tUgE1bv3w68r5sj3DGDucMfYLXdc/Kt5uedQ87uFszvnfwuHw8XIzB4apLs8v2mxZlgVwBZDvScbYXF3XCxJQUv4FG/mWQttlZJEty8LcO9XhzkvXPfTlacPZ/DRvDDSPfHrxN+AZK6SP3ORlpXeV+7tkh7rv7KsMwxgF9vDWJVH22GxgDvzWMIwCQtKvXVXOL+eNe4GmaRsdxxEJ0Erzza++TCZzsOM4CHDAm0owSKVMNd4bVSedS41RKpX6PBi7+L2cV5wMxoNldEiu2bIgCbcteMU1NwtkMe7Xa5JhUzbwb1kWruvd8D8Lh8OL1X6n02kEr3Ev4GuG/4K1Avk1zDn4TyM4U3VRvAHdc97gnM+tFBgq10AuSI5gGtjU26UvMhIgCEYjcY3g2yTO+TXhcBgsipqKmqTHieWS66UqtiwLKgDu+1UANKTXIiSmUH5oGAa80vappFKp70MK1K2Ec/7lcDj8jX2p1PNsFY3vvtS7fPnyUyWry6+ai7q6ulQvon1pauzcsRH4tx2Bzs5OeFkXnlnZ0etyyVqs38oWmdhEcjC/L8yXAnu/0vnq7+l0Gh66CBw3wEsux9DytfyoJVmLtZZlWU9jraO0haTgWeXYsopU/h5N044MhUKvlbqWgYGBKVJeHcmIinWXqkdKi2L9BXZykdoDZHvT6TTYSlj3bmGMHeOXAPRJFuL7LiRWXSBdLfdEeY/D+1JVUcH6E0n9omJZFqxGvgLFDtu2F5azG8GJqs+qtBCAkoevz62abKzWAkFRSIHqDKSlCwA3y7LAzoR3HFQVjq1Wbrjc+Hm8l3EoEsHzm5ubyybULMsCMA8AzLdyAAGocSAuAaapL4u5VB9Uyw/O+cJwOFzYQ3j69uecos4ptVjluG362EiAdY7n1Rf4Xs18g8T101se/NqDLxUR8jZfsaTr4DV3r7iEaK+UeVMw1L/kqPOHiFiUiP3EjJq4j6OKhwU8ShY60Zs4jxgHuGBYCwQ6kPT0PvfZbLZ5wN7zTP9gfzPGSnMC7zqi7Qh3zSTa9IAILtV1/ZpEsvtaIsEIflnPGB1pPX25kBgWoAE+12VwSZ9c3GsorxybyWSeb2pqegpA3tw761e6rp8rQfwAcYQ5py9qjBbxPKO1qrgQlGkccu5703oj4HCHmgMhiurR9xqGUTTYUjkNMaYDidhvzKgJT/CSxWNPAkAdAHAApy4OhUIFJS2hVGZnMb/ha7vVsfkCN8GigLxpXOM42j28W7Q3JRQZDgVCWJP7AnbcTklm6G+IuKMC9FesWPEDzrkKRkhNnTp13KpVq4RCgmrpxTi/vL2tA1YvdRWZ+MV7pYE4u8FsM8vK5quNCFJNs/WITJr9tT3ScxIA4ApTlUum6l3xZLyTyTH2S6zW03kh2RtwoBA3PkcvXWVGzFF+9Ylk4hdEwkaot5EPz5zWNmsUSEgkGYMM3srj4eFqRjuKkuNKQhtS4os6pnYAAFxXUZnMiMlqnJ+oShhXW6lqa0XEfmdGzTPccyHdPNDQ+hgY7CBjmJGeY/1s3Yrtx9gvzaj5EdShxFo3BZ2GOdVKVhcBGxjdbEZiH/fEI6smwpQbB08MElGAis97teOK4/L1m38g4u+GLzhnfHZHpKNmyd9iglU+ocoDwQM5dwDQcYgYSDkVbbb8+p7YkphADcJbGAzoskqbfudfeVfn2wKMNqm/OVqwbdVp1ydXr+/EewtS/fnC6Csrl3QVbANX3XpmoxYaD+VHJIrdUpTDqWW8x44dG4F/xxEYS9jKu7J6fScQfq43I7bIX1q5rKuA9uhJxn/Fic52F0i/e/raVmJMlYYddjL9LavOum3Upst74+VL83YpZUFeX8v8ByoOZt/ptI++BAJJ1DcZrKx3AvUYCDQc7fq1VsNuKzdp1Q89J+qMRWNe2ZTC6R4El3zp8o+YkQ5Xouif+nx40E5/ZUS/5kSifw7nJ3S0dfiyn6rthIdxWDLZVHb8+uJXsLzR+ihEW6Kv+8PEGZJgBTRgpb5Vcz8hr9WTTNxLTMhfFkn0uvVLJjkCPZABRrTo6lg0BtnQukq8L/4txulyECtJYyeYU0x81ItKIpm4GtLEfmNRqVFlAVxxrOLJ+CWM6BokJ4JOQ0ephZ9ynECZmlNMgDOqLhu3bzzcsW0kZsJeWZSevvjNnNPHsPBqcBqO9PahZ3tPG7f5cwBrYMNCjLYQcSxOdjJNWwDk4/Lly+9kjJ1eokMPd3V1qQlLytfp4H01Yaqxf2+j1ohkDcqrQ0NDs/w8u/Cj9IHBhlpKkbGbDtvvsG/Ytu16yV5hGAaCSr4FPhn7NYx7IhKKmhrTKOtk14xrGbcSBxfuOaN+zQnMmt42XSRl1JKTjAMtFIAQJJPmlQiqIXl8IqSMN6def9Th3MPy2utf41M/Eo8nc86RwDxuU2rTQQHSHogabaEGrYGsEYu2D25zGNeWllIOsCzr9pziMzYn/52TWUNwUBRXGg51Z7PZ+b3pzYc6mob3DiSoUYo2WwrrD6hHeAGPkh73ysOUkkVW5Gnfgu/rd+6/GAhTgZD+wJGfpIMmFJT7HzYMo2iulJvk0osKwAMknKtivnjYkk8YhgHZ6ZIlk8nAb0742kIKUdO0n9i2DZQ6Am5VJYjVyiXLxpUpgu/ZMZZlHcYYw99wHasMwxi1sS7XR/W3dDr9Ac45WJBI/H4xHA6X9OxMp9PuXL3DMIxRcuV+bVqWheAFWEA7A4HAgubmZszVkkVB6W/OZrNHqRKPEtyA+zdDzvleKQeZ5pwfEw6HEciqukhpTFV1QSB2W1pafP2tqqnYsix8pyENCcTzYsMwhM+T7DvmsQlWsGEY+IbVVKRUZIGlnhuDc8PhsPD5q7bIoKDwhXNZSSp7HCAowzBKvZurbQbJadcb1z3nZ4ZhgAVTd5Gy7W7iBuN73L6weNyOIMg6PDzc+cUvfhEsOxeMovZzZ1NT0yE//OEP6/Liq/uCx04cG4H/iyPwiU984qBAIID3M5KkbkHC7G1dXV1QcCpbUqnULdKfvXCuBACJ70u1RQKUBKssd07J75v0Iv1lTs0DyYQsY+wsXdd92XXSsxGMBfW9+ydd1+GH6JsURH8Vr1vHcZx3tbS0FCVo1Gvq7+/fr7GxEfsD8Y6vVHep8ZB9xXsOCdluXdfnu2oPuOZ0Og0AIiQVAViZ75dAlkApfG8QgHTLPnncoxIpcYwxhgVGyeSvZVlQgoK8LhKgkP0vKwnqkVcu6x2rJhuR1DcM40Sv76Z3bKWKDNb9rV5P3FQqhWQl2MqIKSF5VZXccLn5LMcJ63PXnqGi7QrqsywLiTOoIg1yzqFcBGAV1EPuMwwDNilVFcXX15YyuqrvseoLvVHXdaj/1MzQsiwLYEcvC6tItruqzioHuezUW565lt7c9ZoS4+NXr1y67oqv3X3hqzbPAjAoSvsBC+LT2+bFiLEXMnZmlp8Upmr3ARUWqJxMnjx5wK1DJuyEXLFLPkin067qinjuGxoaNvVndj67c2inAJxqgcCy6ZOnQ/63UORaHUnxqJtgVdmwxJnJGEfSRyg7McZPcu2epN0J1nbw5X1f7p7cY1nWX3Ly6wAsPgpVmqd7n24IaU2P55W4GJ7BnURcJKjVukqNOWxJOPHHtqa36llnRHjCRvToN1vDraPUglyJWQDD26MxsClLFo89CZK1iIW8jXP+pXA4vJd1hqBNMv4AJzoebDjidLTZZgq7CWmzIwAUrY3jaGB4gDg5kGrm4xrHLSsF2HE71d3bfbzGmHg3e1mtK1asmCNBnoVrwHvzxz/+8ROqLRhj9LP2SKzuNaqImzj2Y/mEJ/+7GekoAptWehZ6kvH1Mvn+HGlsESSCVcC5y3LuTnYv0YiJuQcAeiwSA5Fjn4pM0GOfOg2xO7PNFMBttfQku11i0CBpbKE5xRy138r70rY8kZ+jPJ4lZ4HK/pQKXfn9MdHZ7dHYLfV2PNGb+DgxDl/nfPEQh6qtV0oBY5/2Nkb0SHs0dkzRdffGb+dMxEhKSi3LuCPiI/CavdeMdgCwizjR1/LsT9pFGptrTjFfrqZfwqM10PQQcdhJ7E0gJ/oS3ybOP49n32F8XjVEmErtJXoTP8+r34lS1v+7Ul1+vyd6E9cT47A1GHAcPr8aiWHfegoWa+IZf2eAOTscoUwImXm6pD0aU1Wyqu4qSEDc4Q8yotliXnK+pL2tA+uBmsrquzofy8lTK/EhdunKpWuvWb2+E2DHgsczI9pwxdIuAFYK5aq7l5/MOCsif3HiZ1y5dN0+WRLVdAFjB4+NwL9wBMYStjnh86vvvPBAJ5AtkrnU7ODbvvre64V8aU8yfn4+2ZeXD8DLcs3dnZdyTt8t3BtO961c1lXVZiDR2/1dYsxlhozSi0/0dp9FeUQo2IJH1IOkcfvlellAJpY0Nt+cYhb8ixS53eebGwcXHDZhTh6OV0VJ9CUuJc7F9XNGl8YiMSTBfEtPMv5VyWzd+zvjnzcjHXvHr4o2azkk0Ru/D0lJvNgdTtdIaVl09kyzzSywBWupszCmfYlziXM30bzLZs7sWqWVlXtMGneOVxFtid7EqcS4QNdyRh+IRWJICFUsCqhgY2ND0wI/tqKSPN3FHO3I9qntRYgmNJJIxt0NLz7qP4+1xVTZ74r9UA9I9HV/UiQdRfFPnCWU8cQiItYWKxnQ8TauJs7LSTnhPEVifJAzWlCKYa0u8B3GT+6IdAgWXrVFbGCGh54UDGYPQrQgkVxm4ZVIxsEEnEucHiJitxLLy4+5ieMVK1a0c86RzPN7f2ds255+0003Fd3XeDL+FBZTU0KRHXpQL/gMcs5nqKhx9RrhORvgGjYg8nj2u/2b9/9EMBh8XCKWhcRvuXF5YdsLD0/Vpx6DZK3jZH/d0jLuHDHH1HvOaJHLPlbrsiwLm1YkgxGogTyYSNx4jsGzjMTX61vTW384bA99r/gI9p9m1PSyXcQhLgMVSWskq5CsJeL3R0Nt4eZgMw3bQ7Q1vRU7+U+aEVOgnb0llUp9iTGGZHq/ZI6I74hHGm7uy7tfNhgnbEYKflLqZktlvZWT+12zfsV7OHF1IbzziiVdkxgTLBxRPHUdFwqFHlq9fsV6Ir7k5OlnU6xN4DAQOHwxm80u8Houlbqf0lcPcxMyyn82DANqExWLK/GMe2Tb9tzW1taS7FAwRILBIGScEdS5zXGcT2mamIOHuJLSFRtUDvAkizdxzucHAoFmybbFdexTEkxNLgMRbxhGSU9hy7LwHGPjgaTxwmrkglX2hfRFLuvV6mFPzsolDouAJmCTU14lBPLCCIy7icUlhmHUtMHKBUbhN4M6Cgm6eqSqPc+z6/+K+QkGT+Hd6/YdQe5MJjOvnKSm3xyxLAtBMzyDbn+Fn3Qt8ynHLlvqSivmzhOJEOmVhzkK9jikMo+v5t6Wa1cFAchnVTD0a+mr91gPA3jU+NZbd85zDZt0oLLHrV69+oH+/v5RkvWomzH23bVr1yJQMlbGRuB/5Qh0dna64K3C9XHOf75u3bqKa2jLsgDeVIGRsEaB12ZNsm7SCuGpnHIGUFm3G4ZRkFNXB10mLpEIBnsHCVck2kp+A9Lp9DcASFLqeETXdST6sD7zLYpXuwalAF3XIfPpWzzfasj+H1eu7grvT1da9E3O+exwOCzYKJJN/GuZFN8pgXGjwEUyke0me0RTkuV6tB+QrpbJbFkWWKhIEpVM/qbT6fdLEBjWdZgDvuxot10kupuamh6T97zIQsDbNzURCtDW0NDQnErfUqkMAgDAwW4iza1XrgOQTIbFR8EOpJYx8TtWUZvBz0iavkddD5Q4R/Wlx7wGOBTrlJokrFVQFuf8vHA4XCTJWk4Jp9rrTqVSH4Yij+eZrEs1xK3DZacOZtOh6/7+FcydvXtER5u1nzFp4q7MtgIrmjFt8L2zL2jWWADBBtNN/nmvQZmzWznns9znyT0ukYxjnXkkI7q7PRpbqnpcQ4YY78CUndq4c/AtYYkT1Bo+9I4p7yhSY+OcN0lFIqhJiQTri289NyVrB7uFFylRZ4A5cYdreeCCsi8bGBiIaZpIPMCS5nzDMG5S7tEbIyMjM7DPiSfjv2ZEHyJOL3JG90qJXFz7WWabWRYUI5Vpnk5mkpHBbEZ4wkb1tr+NC487wSs5rsjv7mABbUY5OzPVIgXON5I4AoDmPYZhgPlbKG5shhNlGGfHu1ZiPcmeGCcHe4PWloZWGrQzNOKMkBEM06TmSWVBpKg80ZswiXGMK4govszQzs5OAJHy3pz5d+mX161b9w03MQ3mZCwag6x0XUUmPKH4cxjilUGnYXa1TEp5DTdIu7Mt0s81KQHnAJTi3fQjMxr79MatG2Y7mgbGsk6SdVlXhz0nJXrjkMNdxIgebI/GRq2B83LBLK/oVCauV/DUZdQf4PbsI6IzC2oUiW2JtxPnT5Rj8FZ7LWp/5B1da0Y7Su5fS9Ur2bN/h5UZErI0wuap1lOJ3vhVxMR7eCBg23OP2H/mC351Jfri9xInxNCfyDiDJwA4sjf2TqQx5+jpkRkAWVdVFMBE4X4kehOwFROJP81x5kyfOmNUTKmqyoueyQLZBH992R5y5tXj/Vuq3Z5k/LOcCKot+0Q2UhQbESxaxkbYP6hBKG0dSop0eK3XLxLjWtNfXLXQfQERrLmr8xLOBKFGTkl6fOWyrgVfv/fjk7N2Q5G9mzOiRVadUWz5dtX65Y8zYvkAV7487zw91XSVAGq9trHjx0bg32kExhK2eW/Az3MiIWcoy5Mrl3YVHnopP/Fdx+HLXOmJ1es7gbYEq8stwiC70s1VDdlFApg5kDZ4xT2vu687onEG0/v99jW5WHhBM+q3befoGVNnoF5RFJ+LHQGy56mLgkrX0JPs/gQnhk0nVs1fN6NmkXa8en48GT+bERUxWDjRD2LRGHwj/iUlkUzcRMQhWbiZEb+cE8sj0Bi/wIx0uL5tdbWtohBFBXn25SjGaLnKE8kEEGTYXGDl9nGzzbzZPV5dTHKiz8WiMfGhrlSUpPhbAbLn+t3PnmT8Qy4y1ZskLsyLvTLA+NMDZjQGmeG6SjwZX8qkbxDYs2a0Y1RwPO/TIYL+WESUZWl7O6HK/1RCBm7YuuGIgKZhcaaXWyx393UfrXEmkyL8E2a0Yy/6sMpRcMEC8GQ1o2YhyJ7oTXyAWJ6JR8RO9PMDdtm3xOgN5tA3OKPrxOZMYye586yzs9NNUvr16PKurq4iOaJ4b/xnjNFHJzZNTLU0trrsTgSgztZ13Red+crOp8YNDjU/IWWzcXMeNttix7pSY67Eb7kheb6v5842ferpQa2BbMd+sLWlVWxi1DFmjH+0PdIxSk45lUp9lDHmBkmADi5CYqMexTN0566hXRftGu4vZspxeshsix3n10dFZnkTpLNe7399Mg84D0xqntwaboBieJa2WlspS/a3Y5EYfGJGFVVSV5VVVaWtIGe1aeeLfXYggM2w6xcMVYU17W0xwTROpVIIegr0Puf8w+FwWHj3+BUp/YKEZ0EW+R1ts6744JxPCpaz9FvDIhx1FQJNa9Z3Xjnnbe9cddzbkW8iGrGHBpsaQtNDodAoVrNfu56A4LO6ri+qhlHgBnllsBM+oSWZlxJdj4Qw0P8PDw8PL21sbESCcV4p7+JKj2QumYR5g6DH7kAgMC+TyWxTAps1MS68bQ0MDLRrmggejcvJXq/PMRXB6vAtlmWB9Y2k/w7G2Kxy/mtuBZZlgXkh5KYZY2fqul4WaCTvPaTSIDd3jq7rgoWg1AemCb6LCLDjuXeR8DV7Iw4ODh5m2zY2z5CYFqWcFHSl+ySfg48wxn7unbtyXl8PaWwpiTi7ubm5Ju/5wcHBw2V/3WfwRsMwwNyvungktEVgVTKVMOYICr8qvXYr+lSWa9QnsSoY+tUCK/zqlslqBK7E+59z/pFwOLzP6ibpdHp+TioSzyiegac+97nPXcM5L8VYHpG+6lW9c6q+MWMHjo3Av8EILF++/GjG3LVjUYemd3V1FfZefl31kZWH5+zScDhckzydZJYi6YrA5wZd1/HtHGX5UUey9kzOuVAVkCUByWWVZee9LphsVncAACAASURBVPnOFSoz8InXdd1loIwaAilRjH4DTJQYHh5eVK/ksLL+smzbntPa2loYe0WxJSUVJXwlQi3Lwrpf9eQd1jTtxFAoVNNez3uhLmuzXPJXvv+RVAtyzj8eDocL+0O/uSMT3a4iUp+0ECgCoKvnWZblfkt3aJo2t9IaUMp0o34okIlEGmMMYALKZDJvk9YsE+u1KPC7plQq9XHGmLv34oyxc73rGe95qi0F5/xj2N9IX9hXhoeH51Q7nzKZzCLHcQAaDjLGvqnrehF7UvGuL+sLXe6VJBnJSMIHlON+p+v6+0v5DVd6xaVSKbBShUfk31/6/QNPbnlQTRptvmLJ2kNvefxHb7y0vTvq1tUc1G877ajzT4TcsBk1fb/brvIP5mw2mwXgsijh4iYnoRjlDDkd06ZM20/xuL4NyhvDbLh7x+D2A9BuQAuef8SUI4rseuQarwC+HRkZmYX1ToFNyui2ALe/YFMA+4NJxOkasy0mSA9yDuLvUBBaYxjGSmX+FHyWE8nEp4k4YnRpSOFK71KA0i+KtcXK2jWAbR8KhR7flt52hJVNEQDIkebopvGt42OMsZR6b1T/VeJsvptULTHPI4wxvCP3z0kcgwkGdjH2ha/oun6kWneiL/5T4vk1u8oGlupZAAweaDQYZHObBrOD1BxopjZjqpCBLjd3Xtjx7P7ZbBBreUg3l5TEXrFixVdz3w2VifqXi1d/ukdKVW9u5MNz/OR9K81b9/eeZPwf8BFGvIMYLazFsizR130ZcfYdlVQjVc5wXROI0W/NSOzMxNbE20jjcq7w+81oh8ver7abvscViDGMvdDckJnvJb/kZbgRf+Lj1L2/t7JEX2KllPoeFSMScsGDDY8jJgPFwPZoTIDf6yndfd0zZJzLjQf91YzG1Hh21dX2uOxZRv3E2DyVAduT7P6gG38tx2AvzG3GXqBhOhoJ38S2xCnkcAFWcxh/f0ek445qO1WwV2P8GWLaYjCti+JvGjv1n2HFV0xI+ecxdt3rTCQTy4h4XmrdEyuudixwXE9v9+e5tGxyFf8Sye4/w5aNEz1tZIxFhxxySEngXam2BBu8seU+4kzE2TjRilg0BlW8usqqey6Mak4WXt2F3JTN6aCrlnVtvuquzielNVx+OIj9x5VL10KCv1CuvmfFcY4jbEDUcu7KpV01qWjV1fmxk8ZG4F88AmMJ21zObfX6Tsj8CCp/vuRp+KXG/tp7P920yx7CIi1YOIPY4VcsXVtWqlCV4RCtKHIubj2JZPc9ROw9nOiWWDSGDUddpaev+wLOGTZmxEhb2B5tzycI82i6M4nlN9+1o5YS5xBxkVBgjK5rj8RK+jJJLwqv9PCvzGis7AKyrgsuXFv3qtzAItCdAgKTOEeCNoy/mRETCPa6SxEKMT9Pzi21ySnVyMbejQc7zEZCBay4b7VHYgXEev43+CwK3+KyY6vWr7J1HcaP6Yh0jJLO6t7aPUfTmEjklGIMqh91MJO1QHCRK59d66DBg5UzIZER4kQ3xqKxUcFx6SWDxfME4vx7ZlvHZdW2093XfZLGWV7aUtm8+Z2vIjfLyd88/+Zz77CDgUcFepHzq8y2jorenN72FLmVTVo2MHv6AdPBZCtKUhJjHzYj5qiknOKzgpv0ZSmDjIe0sLiswK59tr+/f85tt91mu/3q6Y1fiKQv/GzGNxXyhQjYXxsOh1VPmqJL2Su7JFZOGxoamo7dP7T/DfCDciV+yyUQNm7b+JNIc+TjTYEmcrizMWyEZ4EtIVm7uOcTS4E9pLQVkKgBzvnl4XB4lB+OZVmQsMXGNr1naM9ZO4ffQqJn7wUSbW3kw0d6N5AyMAgWDJJrb2iaduzru19qcUh7sLVh3IQJzZiKDvWme2nYGbrVjHZ80G9OySABgn3jgCAPh8NCLUD1jYPc6uY9m//haM4/WH5Dnn/8ON3R3hYTcrhAhgcCgUcko3SlYRgVpZlWr1/+MyJWkFs6ZLI5/JEFFzepARvO+Q/C4XABFPPoS/d/c8bUBV/A3czaI3THhrWPfXzRF/ZaAJR58Djn8FtDUgogJl+Evd/pStDElsFO70K6cJrHb+7lkZGReQ0NDUgoQdLw5cHBwdmVWCDePiisAOGpFgqFNqTTaTewWVYysNJ7SLIqwTiBDzTqQrDed8OTTqePkV6C8Hs6xjCM/Hu4TFED+KWeAfV0ee8R7JkEGWld11UmFEABX2SMCe9Tzjl8UcXc8M6TSv3C73v27JkYCARw7ZAZdMtXDcP4WjXn+x2jPvNe2et0Ov1pvK+kL9liXderRlmjLXmv8M4R/ZXefidVkoBU+5lOpxdwzhHEBVJ/nWEYnZKphG8Q2BD9AAQ0NzdXJddVapw8DHMcBub+rEpB9XLjDrlm6QmJpCrKPt0rty1PEliwui677DIw9fDNUwPR6nP+23Xr1pX1r653Do2dNzYC/y9HoLPTu48Uvbm9q6vLl+Hq9tUL0BC2IIydUut7DvVZloU1EdZGfYyx2aX8yFOpFFimwlORMXZGKRlkWSfAKAAxhmSfX3Yc55iWlpYixoM69pKRiXfu2/181L33SZGCrlh3uXvsAdWc5PFYxTcEPphpxtiJOc/Rwp5YrVOxpij8udIYVTPvPEC+40Oh0Kj1kARdYc8MpmBZuxHlPewqIu3hnC8qpZiD45Vv6aCUWfYdA/V6lHVUkUKKajWBZH44HPZdK1czNp7xx7e5YFvAGPuMrusFOUS/+lRfejD/cjLIB0qA1w7peVsVwEv9VubYyr8Oh8NFSRGZaHUZ7+8zDAPWVTUVqUiRZ/jtLTUxgL0NyvUz1uiIY933vb9+jhHxgnQ5J/reZxZ/feKPH77qvBF7L35D487Cry67seQcUJnGjuOc2NLSotpfUE9vz3s4cwQrnzna4ult059Jp9N47iEj/mTOyuRUy7Ye3zn0FliT1Bho+Ny0ye8YBUJXwIkAVs6F7UdPsvsrnNjVROy1YHDk2Gw2CFDrEUTsHjNqCuYp1qIATUpPbQHCkz7LbtxJKMcktiUWkcMxPkh8/GKvfCn/hhntgNxq2WJZ1p92De96966hfnHclFAkFW4Mz/BKqUvAfd5PtEKChXOuS0axeL8yxr6XU7xCUirtOM481a9aYewWqcQJ6y8K4N08szkYEqxfayQFBjO1hdr+0drSCh/nkiXvhzvyCOR3GdGf2qOxUTYjmUzmEMdxfnnHHXd85aGHHiqon5mz2uld78XSl8oqllUaW/xeYD7nx60mFbyieKZUq8t7lzpPEvFDXOavlG7G3qEdOazGhqaFfip01fRXPUZhkPqSJUS72eEnKK94sd6MxnyBvR6Cw8VmtKOIALQ3JsMfM6MdVe3d/a5FJuixf4PCFEpJmeJKY6HEu8AaLlJKi/fG5zJGeBeUlVpWmJ/bmKPNg+pfYlviKHKEHyoIFmUVHL19TCQTN0qZ85e0bGAhYnCqjHSl57LSNbu/J5KJ0+Ev7P67VOy12vq8x8l3CcageV9s6VSCFWP8wvZIxw09yfg1ErCyI5u1j5p5wMw36umnm/TN3+La7lOp9lavX/F3Il6w6Wpq0Nd84ZQfrLxqfedqpirQMHbryiVrR605Vq/vdFXE3CZePSLTf/hZZ+2Ni9ZzrWPnjI3A/+sR+P8+Yesjh8wDjtP2ldNvLGnofdX6FScy4gU/EzA5Vy7tghxeyVIkw5H3iPhirC1W5HXX0xf/KOcEVlmfPeRMr1dWQV3AQPogFo0V2Gkbkxs6XM36UomjUhdR9IGqICVS5EXhVriPfryVHpYi5i9n8GZAomeSV5a2Uj1+v0vmMwLt2Ahie/I1M2pCvrHqoi4Yvb7FAj033PhYflHH7zSjHZBzqljkogibP3zUz4lFY0WsKlTw/Pbnp9p2FijOKBH3lT1RkXBgdxITXhEF+eyKHVEOELItDsfCeJLqRaHWUe0i1q/deF98pmTlhl3kZLn+KQvdkgk4eX/zspZ1yuQobPJBjZx506MzkEAhOR6oewJxWm22xbyeRVQMboBkC4Nkmu4FBXR2duL+ikCbt+Q8pOauXbs2v1nMtys2qaGgTpGQsC8VJef3+lA4HPZlnorzFCQvNssOcxYeGj4UUjlIYO8KBAJlGW5YgE8ORb5kBA0ka7c6ttMBH005//OeYJxuN9tiowKZOeYrPGAxnxGw8mXBKQh3ymaz73kjswXJUmzC9pYSyGbLsrAhxrPVFwgEjn5x54uNAS3wf9j78jg3ijPtqtZc6taM8SmND8AEFixpML4PbC6HI8A4XMuGBHJimSxLCGzuBNuYJZs7hGwglp1ALpINIQdDEiAcgWS575FkwmXA4NHY2GCPujWHuuvTU6ruKbW6dYzZTb4fU3/Zo+7q6urq6qr3fY771abg1Gmij3bm+0m+YDwQzGurvFCHYqON8Q0fUCdQNTg4eKhpmtigwDfu6hcGXrhWbKYdGami7OBTeWvwaMj9CIlhjAs8nBs0TQP7sWa5smdtNyXM8QgLKE2DXzh1w1TD0LC4h6/HHZqmnWJXJJLIjg/xb5/ZQl58I719XXdSTrj5XlfXdbDC8az2Cgahp6SRXIFIwHF2EGPso6FQqAwJ6b6YxITlnruMsYsZYwBw8P83mrCSpKqdgLTkbfaCaZrLqkkzV3sIglXJgyR8s2uaS/3qEsEOvJOT6vVLlRnXxU31dZqmXVyjPUHDMADSOcrLP9XF3gJbBwkzvF8Ne626GKV2s36oaRr3ARtLEb7ICKYB7V1Wlxwgrbf/5Dbs2rWrXVVVPKsu8fe62eF2PQiwFn3Q7hWgih9rmsblTSWGP8bYCnGdsXQBP8cwjJlFrzzMj6PgDkqPruVdWO2Cg4ODh5imifu3WTVVZbvrbXw+n19pWRYC1xhHOxVFWWoHLxOJBIKlvt5jYLZt3ry5qh9jve0YP268B/4ReiCRSGBOlRmodrMWJJNJBEc9i/AFxb7CBlPsAQDELWVfzz3qug5PVu7XRSld7pfw1XXdkW2ulYgcGBiYqigKWHv2nAQGJ971qix5yat9u2ma86t9a3Vdh/IEFCj6FEVZFgwGK2xa6rl/oXiB9RS+I2s0TRMqUHxu/SqAT6jHK/Fk128YxlmMMbcFTcMKFB7rGzCeuc2N8AmukF8V60exb6r93RffIIcJrCgKt7/w6ytd1wF+KyXXKH2fqqplkrRe50k+6jmRROIKKWINjHU6EoQPapo2ZilU+bouL3j8dLWmaVX32XKSHuulIrt2G6Vg25F8Uap/pZeVite9CtAb3kUwQSvuSR5fMkiznrFpHyO8pTlgWzpvm2mai8e6HhXjgK/Ri8/12b8++7tVD71+LxjWDmjqlOj7vmdZ5OI7ny0TVHpuXXcSSSTPIvYN/DvttfYScQWAVifbrEFpHZ+Fx+lbg2/9Yc/QbvhRk7am1s+/a8phZX6s+LsLnHhiKBS6S0jZimtDYYfgPKh9PV0g5tHw9HSNwduKz7lb9u62gY6ldppPAQhfUjajWCe31bvPB9teH8l9ZNfgLt5PAD63N7VXJK+f73ti6rDS8gRhZGY9gHtJ5QkKe0g8cFsJt1JNOtv7BcSb+HtLyJpoJO7Ma+m+1B8JJac0K81EbVLJ3uG9hBIKZu1riqXMxb672vi0ZWMJZU8UmHWM7JWK8/bs2TOhpaXlUVggAQBx2WWXQU1v5oyDZ5BzPsoxxyCenBUNd43ZJ1JKeKK6r8Qi8Qo/YL97kOMmthQrvFDzQf0vQqL3eTJCl4KxKYHQdxKLLopNj/mqENT7Tqf7e8/nAIBSTHdxvDNeAcYdVVyr9KO1r5PuS0cJ5cxfzcsHOJ3t/SEhFIoPr7Sw4UVjZTLLCX5x7QHTshbL6ov13rscb3XHHntf752lBDhBJEwY/X6sMwZ1pIoiEYtygliUyuzIHMQUC/sg7Fm4jHW9bZL8bvuopSzjyV8u9w3AGZuAhF80EudqZPtThDIgcgAA8O63l7C7LaU+gFwx5iwyZpKTrHBJCftSNNJ1tWxHtj9JZptcVmp7fcCXevr82ru+ePVb+V0OiIYS8sQV3ckFG3vWLiOEy7bb5a0rTk9Oku3A8MPGnrVzCWHl3tCUfWzd6ZsbVkusp73jx4z3wP9VD7zjE7ZX3Zr4IqPcJ7E07RDy1/XdSQfd4fUgruxZ+2VKmLOooITccEV30jfY7pp8MbvfHAvHz5XrFqgnbIbaLcK6uyJdVT1r/AaIzDx0L+4E05D70BBCr41FYr4Mu4oPiOS/UCtJJgzo8bE+2KnHZ0H4dg30TF/vaYzSUp8xegmhPNiP5FtFXzd6TRiqE4s8QAgrBX19kk216k1n03cSwk7E4rhjeGDFrFnLsaHkJZVNPUAJWQZ5igkj+1bKv/k+a74o4jIrU/0QWFi86kH9r/Av9fPWcDGh91kWWzpWU/uyZ0/ZE3lzaCWSU+57SGdT2JycAPbmCDGXuzcKfvf89GtPz2xqCiABEgZyUstrJ1ST8khnU6VgkEef29fA86UWgxzPkWSMoAIZDSfLt6S3pyeRZoYg0qFgpsciXRWer+KesMCYjOsThSzmLF9CPxGLxBxkeSKR6AQrFMR4j/7pKQYGHeRmSSaJPd2sNE2drs0YoYQ2i3OyjLGj3B5EzjjsS31WbI6xDN2FZO1sbfYS+IfimGqBQPwOb+uJLRO/AUYvY9ZAINAEFDIP7lUb//hdsFbxbLFIvUvTtAq5IsMwzmWM8UATZGK37dv2YULYaXJ/+Elr53K5/0awDIHBQCBwzIv7XoQpyF+alZbIdHW6RSlV9gztIfuG975ARugS2YdFrl9ip2RUVV1EKTVkRgm8V58bfi7RMtQCpKCdKEIVWRpQ5sPPCMfbXsCEkDs1TatANvu9A/c//8upf3nuvqxpjTjj4KKVGx/SmtuXFjf+WwcHB5fabFSRMCzJiBFC7nnu1+TJ10oxPSvf1L7h3OvK5Lzc1zQM4xuMMS49VuvZ2+cKTyZsuBB8qGB7uq+h6zrkyP4VsZtiEwEkgNcofK8xPx5T9HFyQAi15lj8nsvl3i+NV87O0HUdSgtrCSG7hGTgmGVZJR9YsDeW+bEqRXIT38E58O9UVbWmf6cICiJo20EI4UGoWvcsBeB7hTeubp8jB91EMB/IbGyEn1BVdSXGbq365d/BNCiyAeT3sgwc0EhdOFYkKfl8DmaIpmkIbPPiCsBzqbtG6odUJNoLdrU47zXG2EK/uc+rbsG4ARAC7P1faZrG2aGy/CL8EFVV9UrW1N1cBMZaW1vx3MFM4WUsCWr5giIAjTrtddjvNE1DUme/ipCMBIoZDKEKadE1a9Z8SgTM/a7zRDKZlBRt9qs54yeP98DfvQcSiQQCSWWslyKL8y+bNm3yBcYJhiLmPhvsu1NYK2QavSEw8wMBvi4OeXluivkkmM/nf19Ue4BUak3PWiGFC7AHvscobwnP13S19knf87xlWQvb29t970fyxd0NAF1bW9tzjd67mI8daVFK6ddUVXVsLHRdB9AQIEncM/xgeeLUXQS7FUlIm0mMQ76saZqv5U89bXX5a3p6vBalmqHUgTUTAMG3qKp6LqUUihy+Rdd1WMwgDoHjwPZ0QHzuk4S3KcZo3cxdkQi9XYydU2y2spDTxl77FPjJDw0NLa1Xbrja/Yj3AeAALp1b/G7dqGmaLEvt9czATsSClgPQAHy0QQuMsfeEQiHe/lpFrNXQ/3EoukDhRVYQciVz6wZXytcVyiTYC3K2qSj7rcyh6zpUeZDU5mocX7/rUiTPHQWngNK855PHfW3izx+/lu7Y69hhVlWSk8GnYCyHQiGuziKXdH/vfZDCtBmM0rsMCu/KfcNvbdkz9OaROKetqfUL75pyWEUd4p3D+qrVBnaWWJ+FFBRRYAtF+R6KJ6v6m5oKCw6fchR8qQOGYfAxaPsTI0Gt6/qTIrnoeHensyk81yUAfxatz1SofhFGbo91xp21pt/40HX9S0Pm0FV9BlQ6CYFdztTgNE8vbjuGQ6pY8djXkUAq/PmbpgkgcZdb+cplofaFWCTm9KHNJASrFvtt7F1RwsGwEWptPwos5WrjPpNN3cQIOQ+gbKWgLLLVwOxzoCBTXOvdJb4XL6iqOi+RSFwzYdKEj73/ovNIa7CVPPHAk69dcNYFgsRQ6y2r/F1OHvkxfP1q7d3RO0dRKPa2IdlyazRBSvYEiLkQ9mCOZDHsYBS6PDYthnlmv4rM2vSz2Ur3pb8uYpFvKSwwb07nnIp9p4jL4tt9SNHK4OFYJI59vFNG5Z6JQRhdHOuMVf3+VrspJwYjDqomU1x17PRn3s2YVfLCdqkXcpnc5g7sOwBo9rVVk+V+wc6PTo/eL4P6bT/seh9SJtt7KSP0GshiE0aORj+JxDHm3E5C6A9ikdiF9dbnd1wpuc7jwRxkZydC97de+/wyJriwIhtL3bKip21DmHk9M58FrJJvr+QB3mj9js8yP9GbBNRonTgexJmRkfwTtz25Beshp1gFZfaGM7//8saeBCQODrB/8FOI2NiTAIBE3us+u6476eytx9K28XPGe+Dv3QPv+ITtxp4EEIJyUP2Sdd3J/6r2YDbemniIUL4ALBVKL1h3+iZPP7AyVllpckt1jAwsdifkbPQXY+TH8c44Z3A0WgTbEuwGMPM+H4vEHDQjFl+ZfiQMySr4UUYjmeMoPdeRTq12rUw2s5QR7unSRgi7a2f4jfccT4/H5reipNPpFjLFepAwCqacXV5UCoEl7gVho/fnd7yQz8BmtA0fT0a4d03ML0HZyHXvZfc2TeufiuAk93JFgrF9ZN/SehKq8nUchJyLvQrPqUx/GrIaSLa9qhQC8+vpJ4GUKyUDCLltTji22sv7Jt2f+iVhnFG13Ryy5rpZ28LbFQsaJAgKRKHHN+rJa98nksNGm/4AodzPz/deJLRglih0Xr1MXr6Rs8xHhbTMi8OtIwvnTZz3lu+4yPZ+ghD6HSTK/K7D2C8Dmf4o3osT8G4WiLW03uSxfV2OrKUtT2NRKCfO+bsw2bqPELoUyN58eOiYhXQh935yjY1eSBIBPSkQe0hG/0c8Er9CPi6RSCBw5IUOtAKBQPT666/nzMfH2GPNwWzbw5Qq82ZoM4aalKZWUc9IUQ70GD8puFR/6mzKCJDa+C4YjJLlh7Qfogo512ZK6TmqqrrZB04T033pD3e0tt8wqXUy/ob7XGIzRWo9c9sjiDF2BCSXh4aGFrolcN3eXq8MvBITmyGpm9gNsUhXGXhGSJciyQuWaDYQCKzc9ua2gkXNBxWqRGZqM0cUGmjWCzrZld/5BrWUhUBmeo0rwzAug1eX8EQF0/hFl8fXY2+MvHFSbnAAc4Yd6ERVQxZli7vCXc/IEsNAxAeDwYX1+ME6z3Zn612PvHjnMdt3l4iuxx12BlkwixPa4I86T1VVLm/jSiKTZ15/cM+f/vZLWRd78brVm33leXVdB7MT30KGxW+1gKDdVyLoZoN1blNV1XNeso+X5AcRdOwuBocgX4y+wxiEnJlncNXvnZf9xyD9GwqFLkfQBd5WIEUKxsWYN+u6riMxh/kU8sfL/ZhQwksQDEQk4u9QVfXUWgFYId1r+1khoQqfYAfU43XPuq4DeQ80atmzx7EutgHkFzuFdBwCXgsaSVyK+8E7JMvZViSIG/m2unyRU6qqLrXfA1fw1gm+1Vu/eOexaeMgFj//tWr1CfYbEhYcQKKq6nsopQXDMM4ULCzKGPtcKBQqU0qpt432cWI+AIBJlq+7UtO0hiX57Tr37t07KRAIPCSCl/jzfkku2vWKORhBcHxTCpZlneyWSbzwwgshwVwr6fSBZHLcV6jRsTJ+/D9eDyQSCex1SkEweSXC2HmbN28uo7S53nkENe190quKokAmV86o1HWzAuwBIC4CvtdrmgbwU1kRSgNghMDWYIgxtjoUCmHd61sMw/gJY8wGGOJ7B/BUVTl/XdcREN1cz5rBMIxLIcnP15qMLQ+FQlhDN1yEHCz2MNjHl/mAutYXZ/tJ2ArgENYFDvOxlu9uPQ0ViVg8GwCSkpqmATRWVvAdbG5ufhjfZkrpn4PB4In4zlSrX1qb4bALNU2r8AS1z5etMorXqOlpifPEtw/9oUHpJBQKfdOuTxoXUCGbX7QHKGWz9qMwxlqFPOxCUQ3Wju+ttmaS/XOLrPS/Fr/x8JTHOKjZJ3JTkfzL5/N3FqW7sceHry8UXZz1vxhfSPpBUec+TdNWNWKngGsJn2HEKLA3tgvWurB4qClL7de1hmGczRiD9yv2dtwuYmPPmpsJoY560dwZRxfmzzqm6YaHyvKlI1bRzmNDd/INd90uIMmPNE3jvqlyyWRTX2KlNfVAoWBGD5t0GLzs0Q6stc7ZM7jn8r3Db3HWdahZW3/Q5NkVdlSud+67mqZ9Asens+lfE8LORFKVKOxueJPC15RRthT7Jxxjj0EbMHDAAQfsK9pWYF0CMOFjYu08lOpPfY8yDgZFwRwGRtwjal47tpZnI5i/I+bIL3YYr0MpirQG2khEi9wUUkMVll6Z/tSNjBHE7frICI37gX1F2z/BGENcgu/HIdMOqyEANjRNc0A/Yj+O/YbiZilm+lKfYZR8FV66k9umkDcG3zAZswJT2qaSjtYOT7l1+fml+lNfpYxAceAti7KFXeEusHzLigTWHbIsa157e/vWT33mUx8544Pv/eHEKRPJS8++RHpuug2KBYds2bKl4e+WYFFjXwIw+UttLYPz3d6vfuNeKKIJSxr601gkxv3R09n0Twjh3ywnMZvuT68v0l+xlrYoU7qjndGG9pRebRCqafjmd1BGPhvtjH/Nfdyo0iEzGaXHxsNx7CXKiog/oQ+OxthpYcNzZfasSLoBiMIoZadEw12lJOkYijRG+dmUsE9GI10Yhw0VkSjHnIWYYRn7E/vErf3pWxkhkCx/uaW5da6X7DQs0wjlwY+qhgAAIABJREFUEuXNhNAzYpHYrTxutbP1Lu6HWoVg4dVYwSQFSGWIMXIMmM5l8UJGbo9GYqfV2oPX6gihKoA1kEgo0v+ORWKeine16vL6nY+HnXPuEZ6wL5hD1uKxKG0KMAHGSgsY4LHO2AflOKUXi7ue9pbyCJmbCGElKWJGbolGYjXBZfXUXYppw0ubdd337M3Dbwz0tdjnUUI+c0V38usbe1wKg5RuXHf6pgrFwg09iSMUQrgaiFOodcy607f4KpDU08bxY8Z74O/ZA+/ohO2G333sUEUJyCi0mnLIX7/jAi0/HBwQAWX+7KwRJbzhrO9X+PmUPsaxuwlhQh6O7oU8aNeMru3yQ5eMy/tamluPGIuvgvBXBVLxACSpYpHYJ+VrSAu0mgtK+bwyc3rK7leN0Ml+C91S8jFzC19sj5bdxKLz3w75Ea8XRfigYpM2GTI0kCURiZKn89bgci92ZyMvnJTwxGkNJRjt64B1SBiDbKtuWWyRzF6VEHi7LcqWeC2c3e0VH83bwdalhDzWPrLvGK8EckqwJbHZoYwujHXGyoKoWPRSRh93/DUZPTfWGauQ6qqnv3ibsunfQ56n2ibA9sl1b8BqXYMnPyexuwnlQe2aYypTYoTfzrCAkzZ67utIC/wdFmXzu8JdvlLoXm3ki8z+thILgZE7opEYgvpIcI1uPAnxXXils+lfiMUPmG7D/P31kWROJBLYVCEo5y4/TSaTfMNSum4KC9f3h9XwUDCg2sla/PRxTdPANKwowuOYI53RDouxkw+beNhrRQ+ikpRzDT8tbCxCTdqt04Jh+5vCvYNwoUw29UlGyLerPXPDMO4RSF5PCVyXt9f6lwdefsH20nZuBozuaUNL3UlxKcD0hmmaK7bt26Y3NXOv4pmd2vTBVqW1bdAcJFmjj1BTWRCdEfWUMHR5zZ2qaRr3spLqfxkJw52F7E8ZIcfJnSwjcCVp3p3CZ65u/xB7vLz+5guDD73wh7a5M5aTdx9eyqFRWliiqhNKnjElyVYsTu0k0G+/ec9lAOiUdKxKniMfXn96EhL8FUWWBoTfqaqqCKzWLLquIwgNhDCCJsdUSzhKwSbUexGCbZRSjEGNUnq5qqoVXlfVGiCYLHgXsZHkbMhcLvdhSimXY64mhVjzxkr9afsm4/DVmqY5VgPu8+1EKhLy+Xx+SS3/XZfM8stCfrCkweZTXEziZXLgz8XgRiAcaxYkgAcgBy37Y9Vz77lc7hpKqazIgTG7uBiA7qvnfK9jdF3Hs0ag4mXG2FI5gVyUb8Q4BuDhUTGOPP2B/a4t+e7xQxRFOTYYDII9VVcRcuVo30zIIQeDQSTcB4UfMf6Owr1s66qwykGS5Dg/qt6gul+VQioQQSAe/C4GA5/DM68lj1frPgTjCsGjkgwYpeepquqZkEokEvAMnC3VCbAEWFB2eW14ePiwG2+8saHnWquN47+P98D/dQ8kEokfF6XxnfWXuP6e6dOnhzds2FCReBPgFwDf+D4JALViou64sSS+BAsKyaZVSFqpqnqcO5kkmH0A3CKhqVNKT64l324Yhp1UQBNNxtipdSR4ba92SLFW9V81DOM8xthNfK1ZAn3YnpMNPT4BzMF3GHK/ADkto5RiHY112b8xBnsRdDH7UCgU4tKV7gKwYFtbW8mqY7Tcrqrq6Y0m5uS6kSRHgrvohQrZ2T+oqtrtDhiLRB6+S/jWPa2q6vJaqhfCVxTgKay1qwJ75GQjZH5VVT2WUloBGpXbLYB+XInL/S2yvUbFOmJ5e3s7mJD7XXRdR7KPr01F0vpk+zl6VS6zVZG0UxTlNNM0wVI7oF41E7teaf0OcNwKTdOc9b94V/HNO90PSFrr5l1sUPtwRik9u5p3dK16XezUD4RCoZs2/PKfW5TgRICYHZb4P8/7V9Lb9/DWZ7OPS+Ob/mZd96az3NcQ4wXrGwBJAFIDi7oM2C8A/FjnE0qVMw8KHYS1IAdyUEq/8kZ+1/KBkQGuLKA1qVcfPOWQCklrcR0kvOaIJPgJeDcy2dSFDIAPANstuo5QxmUsZdU5iTHvAAZyudw3sWdAjMY0zS7IS6f6Uh+ilMACZLRQ+rfhluGl1YDeODifzx9jWeZdO/QdzcPWMIHkcDgYebIj1AG1qbL3R4rfEaLQ+dXYm0KWHPOVIjzEp4FVC1sJy7K6bF9wWSmPkNGEJNomW54hQbtncHfeIlawo6WDTGyZVNN+RpKhxRNbGovEbJCD00+ydzEUyjRNAwiHPLX9qbubm5tO2NW3i/xy8y9JocCHxrpkMonkfd1FxO34+4pvUsA0FxwxY25Nqx1cQJAVMEaPkhXRyqSjGTs92tn1e5nBSyj7eCzc5Rn/qLvhhJCSilzhEfjjEkJ/GIvEKuxg0tn0kpL8Nk+MXhiNdHkCamRvYhEbdNSkhPUX6miDamCsM1aVSFTtHiSAhTisEtheTx8IBb2SKogH+1Pyox2girIgOi1awfJ+9vWnDzcDTQ+DoQoGfTwS5/t8mfHdZDUtPnz64RVgEq82pnemTyEW47EYRskp8XCc+5+nsyl7f/mwmteOqwXQqHX/gvmPeY9LvBNC74tFYmVxnlp11PpdIjbsNqm1+MjwkXV5r8v1gkVrBSyoKkJJwLEey2RTUBFcbisi1GqLZ1+PSnMjWXtHrDPuWG+NpT75HIn9PXh3+hffecvY6aikEEYeXrc6uXRjz9oPFt87J2bFCHtkfffmUfKcVOHGngSAGaMqCoz8dN3q0Tjp/rZ3/PzxHvi/7oF3dML2qtvWfra4YZI8Neg967o3YePrW9z+gfh+r+tOHlFzcoP4JiPvjnfGsXF2SnpH+kCiMCTSNIux47s6uxreuArZB3xEp1FCfh6NxIHWc0qmP3MGYxbYJkNEocvqlQMRSCouBwip3kFr8JhqCdB0X+83CKVcPlMUnSh0Zb3Xa3Twb31t62SrycTm6kB4pRKiNHPJYUJeUgqBxfUwVatdU/bWaDTBaNdbDSEneUA0JNOSzqavIYRdik1Nk9k8z2thk+pPnUwZ4YsYG8Em36uMZhLHlMntNPosbHkennRkdGWsM+Ykjjz6Ahuw1fXKfrtYyDXHlBi32ECq1a4jIS/fCpjm0no3DGXvr43oZOQ5EqALYtNiXGJW8tLwZWym+lOXU0Yc5Dqv10due+3atasYK/PNtpthWpZ1mI1wtZG3E1snWRNaJjiSudWSAFv7th5sUdP2VbIswt47q23W/9iSvbUSCL19vccFm9vujLR1goWL6NgFoVCIKw7YiXP8G/V6PfNcLvcLyIqKhPUyOWCC8wYHB//JNE2g00HdvfHV3ItJiyk2Mtfuhz2BQFPXEVOPcND+GDf5fB4sESCid5mmecz2we1vCX/lg8PBcC7YpIYKVoEARc2I6evFI5gS8CRG8nqdpml8g6rrus163mdZ1vLt+itfEejS0WHC2JWxzi7OlpMSSfBgWhYKhbjPcT1F2nSx4cJg9zOv3HfL2XMTrZQqpCd1I3l+Z+/xV3R/n38/pD7Ffzlb86rbEvBCcoInxaDJV9ev3vw597UNw1gMn2OOziTke5qm/Vut9onAFsAeCLoh0T+vmidXEQ2/VDC3W8BYVhTlW4wxBHB8mSjV2iCej418BZtwZS6XW6EoClhECI5AtnZMYBTRn+dTWvIqqsVokYId+xRFOaoWa0oE9MAOeDdk7SCR5iezbPeBHKzzYr7rum5LdCKYBgktLrndaOJS3PtnIG0t9b9umubCjo6OZ2uNC6/fxVixVSXgib0QTHU+/TFGDcOoexx51S9JBPKf/TwD/dpelKuD9DwS/0g4PqSqKhg1hsuj2jOY2Wh/6LqOIIzsUYyg+vGUUsgKNlzA1s3n83cwxuxAAjwnFweDwf3y6xLJWgBwuLS+m3XlbujatWuvYYzJCX4wiMvW1pBa3Lx5c4VMYsM3PX7CeA/8nXrgYx/7GJjsSBw0uZrwlWQy6enFJyUXcEoG65KOjo7dY7kFwzC+Lrze+wqFQtwNyjAMYxZj7J6SJQfBNU6s5Y87MDBwvKIoYGcg8YrE0gdUVf15tfYJ6wV8vyfW8kbP5XInUUoRTEP8ARLFY7L/Ed8mG0j0ivgm8SCvrutrwGgVbXYSDu57wLdX1/W7wU6UfntSJE7HDCZhjDUZhoG9PgBznmoZ4hjMqScBVIP1Y61xICuIFOWTf6Bpmq/Eo0hm/85ONhYKhSWyzK/Pt7nZMAysrcH0K0vw5nI5ew1UUBTl+GAwaAOXxjJ0nXNcQLiaSWsBbsP6FGzVHUU52SMDgYCIA5Bbi+P7vfU2SNd1qBiB/ckVXtyKLoZhfA1+tbbccC3vZq/rupjq/BDG2GdDoVAFK6/edgvWNPYOU2A/oKoq92e+6rY1qxmjeOa8NAdayb+tvPqhb//5U3j/R9njhJ52RfemMqahC/zgqZ4iyxWD9Tl7wuyrGWM2M/1PO/M7LaOg87VmR8uEr82aNGs06C7a5JcELyVyAnxNCfYfIxSxuTZKyGXRSJwDRqUxqFuWtRSAAQm4mBfAv2eE6pobeLuTWspiP/Uku8/EOu/xnfn+DqNgcE/Y6dqMXQESiLW3t5eBKHv7e5crjHLmpO2h6vcMc7lcF6UUyVEk09cV1+L3WpbF92vCbobHTMoS4oTcFo3EHVsU4Z3J37vJbZPJ3qG9bxRYYUowECTTguHvhEKhMqKGuy2Z/t4zGaOQX4Zs0up4JF4BOtV1HeARvF8Abzs2IDbpYzA/yH72vZtobp/jpvNCMpmEx21dhasODg89Sij5J37vTDmtEdZrJpu6gxFyEmHkyQI1V0IRLZ1Nv98GcNsJ0jKrL8a+Gevsgk3afpd0tvfBkmoa/VMsEjvJXaGwt4PF1RRGyXXxcFxe3zuHy20mlJ4fC8ccGfP0znSEWewxTqao4gFbz82UXafU4ffHwl3y966eavgx6WzKBtJWkBDk6zBGTnDHunG+YEYjCV1myyclet9SAoElc6bOqcsaoczrmpD3xyNxvk7J9KVuYZScRRh5brhtZEktgEY9HSAlgPHC/q2lqWXxWMhVfteyCTaluURZFo1EG1Ze2Lpr6z9Zpomk8iR5fKb70tcBsICYcYs1PH8sHshOHaW5o6YdXT19ah+T7k/dQBjhSg4A59zy+PWPKVYBsTwnRxVoJtOpNVIomM0yOY5ZheFJG868sUJp8cqeNWdSUprrRBlqaSPhz52Y3NtI28aPHe+Bf5QeeEcnbDf2JIDEcT64jLDE+u7NHEnmV668LfEtyshl9u+MkO+t705WBLQlViU/1Et+QshH/BWoF2wuY5F4hVxSrYHydPbpaU0kgAn6kJI0buYMWeo4k83ELWI9ArQNJex90UgX93+sVZ7NPj3bJBwFBTnArW0tg8uqyZWksqkEJQR+oXYpEEJPjkViCBa87YUnHFngL0J+FwtmGHhgYbvDMtlSN4u50Qak+3vPh5SEOI81kmC0rwV2MmX0Id73lP1rNNwFX0ZeBCqMMxCJQk+LTYvV5bWT7kt/RKBOK9i6Tt3cY4FLQ4UoIVdEI/EyGd0SQzd1ByEUCQKMzv3ydkhn05+D6XzpO16SN3H3t9wXjJHPxTvjdctIpvvTXyN808xMQpSTqo0pjgAMjDwJ9mS160goVd8Ec60xM+qZQfYFiHkUvFJwjoTsHaamssyLsZnOplcRwngyyb4OJLz7w7tO9JIbTyRcUiDiJErpdZs2beIbApEcvUNtUum0IPJeTsHmG16rFUkAIdkOsEdpw8XoR6KR6M/8gjbuPgEKtJW2PBjROoNK6VYczy8pca4RSj8VC8fKk9PlCU9PxLkrEXfLy3tfvpwE2FPw+OXMcRtJXgKGOAEkERTYUpTmhjzyHtM0j+7XX9g9TFuQyDp0UuvkvR0tHRMYYWSH/joZZiP/Hg/HIXVcUYRcG84D6vz3ginBJIaoqSjKqpf2vfhhe9EpPVNnw53L5T5PKYXvGBgr8ASDRGFdRd5o452epR10CyPWMwGlqel/XvoDeejlPyEI9N31qzd/Qtd1BKBsOW0nkHnlrWvPo5SzWuxy67ruZFlwa3Bw8F02UwGBV1VVz/CSWnc3WvKvQuIagZRyORrpBMFeRJAHwV1IGF6Qz+cfgxy2n3dxtU5yMVleHB4eXtjS0oJkG/c2Q8AtFApB4WBMZWBg4ASR+A3U8uTN5XJHUUqx0WqyLOvE9vb2MoCWVwN0XQcLAHJqdUnkuaTk/lPTNEgiO8UwjJ8JiTWwGiGpxn3g/LwNq3WKFCCzD2t47Lrrl5KUuN+VRblomRVuSzwjILeo2jjy6cuLhP+x/fOXNE1DnXUVl5TwM6qqHk0pzblkAvdLCtpuiGEYlzPG5Dnx5ZGRkfm1gup+NyIS/0iEQ44MxQlq1nXzPgflcjmwbBAEtiWqaoI41q5de2JR5lSWXEUiBchoGdAH1nckmUw25KO8P/cyfu54D7ydPbBmzZp1lFIoL8iFNTU1HXTdddeVKSnxF1LXwci390mPDw8Pv3us/p+Q7Cx+M8Fwx7oOQLcyqX+ReAB7EwCUvkAgcEwtIJBIvCLYDJUKFF9VFvuGGWMhXdcfF3L7T4lkp6eUv2EYyxljAG+0McY+EgqFyhlwDTwcqS/3BQIB2FO8gNNzudwFlFLMNZCs9/TftC+j6zoYfLJP6oumaS6plTit1UzJOqEskSz1mQxMQmByUS2GNRREAoHAA8VvRrtYm51ZTeIxl8t9C+oojSQbpbXDayMjI0fa3yLxDUBifb/Bb3LfySor9SStXfLFb6mq2mkYhi01/EhR9caTbeP1vFwswrWaptkJfn54Lpf7CKUU42OIUno85IZrPXf377qurwML2vV3T5nheut2sab/VGwX2Mhc1WnjbWtvIIw5EsZHhOft27H35Uv2Db4pK+n0WY9Pn7lhw4Yyj2TJV9XXMiOdTWF9gT3D8zPaZi5pbm5G7AXM3a07B3duM0b0U5Hg7Ghuv2bm5AOdOJnrmXsmwdPZFNjaMUbIlqJyGNYwEUJGmYDSOpzZVgxC8QRrbADJkHC/Lb09PYk08yTygdJ1ByhRlkcj0aqMcHudt2doz0H7hktx/UgwMtLWFHTsfew6M7syncxkT/MYGaPfiHXGkNj3LIZhzJAAqT8qspavYIxhngUA+GJN067DibJSHiXkAbabHh+LxbhigJDhxX2FJrQcQAbN/GtD5tBMsH871en3tIfaq5JNJBnaFj/WpwArQpEHcT/41s4FWFGKlwz9+obf/G37tu3cm9gu8CrfsmVLhS2AuzMqVQfZF2ORLuyJ6ypeimjpnekVxGIYA02IQ8UiXV8ot/qiv4mGo2fXs4+t1giXguCzBWIudNtnPf/8863D7UPY/x0F0Gc0nDnWy3pOAAown7S6FRHhATvQ3PEQI+RIsDij4fSqeu3r3O0X0riIM3CgJdSMzCFr/lhkdtN9qV8RSs4mlLypWIH5sh+vUGjDPNxMGP1orDPGVa3kUiKJKA8J+69bo+EYjy2UxcuIcmy9icoyVUmJPS2RR/qJRRfvr7qjsBN07HW4/VAV26y6BrLrIBHf4XZjlLKzo+EuXK+hIuSaMfbgKf1o3ho8DgQrqX8bImzJF09nU1AqsfMc6eHWkRVvRxKcz2ujkuUIIDuM6409CRt0XmoKYxevW735uo09CcQrF9jtY4y+f/3qTRWAwg0bNijKgh0AUzpApeJa6NJ13UkoGoyX8R74/64H3ukJWwSKHOkYS2nq3HDaddlqT/GqnsTTpQ+pPYewc9av3lzm6yixKkX/lkua2Oem+lIXU8o9Al8tEDPaqHemLNGAZA/bTU+2F3e4xot7HpswONwGFOYsQui1sUhMZjz43mZpIWoh4YeJ//kWNnx0NUROpmRAj+S3nXxihNF/Gau8bj1vUTqbwqb/BCCdCLMeI4SCRbdbCQSW14vO8rtOOps+gRDrTkIoEObEz6OiWjuffu3pmU1NATC+sOn4bizSxf1Z+AdqZ3oesZjtuesrl+Kuv4QYpHdzPKaPn8UzrzwzMdCqYME9i1BycywcP9ddTzqbQsCoJOW4n94OsjwPY+Tf4p3x77mv5+qLCo/Rav0osZDxIC6Ihbs8vaJRBxbLI+1DAEBACrLMW0O+hrTAD/glmGuNwVRf6nhKGfcTYYyeaKMJSwtk8x5CqOK38Cox4pVeSMJI1/GV8E4kEjgOyF570W2fNmhZ1sFbtmzpt5OjzUqzNl2dUaCU2oyPPZTSo1RVrQgeVmyeKN0QC8eutIM2kACrhsoHmo8y8lBncPrEJoVfzkHjyolzedMt96vwgiyhfRn7TCgU+rr8u9vbq2+w74zB4Tw2ObJ0Hd7Pi6Odcb7htYuu65Ag4slasM1eefOV10kzQ3DhiFBzaM+UtqmTMPiz+X4yWMhXBctIQawXVVVFQi7nkiP76Cu5bYfBN1xug+x3LQeHGk2cCcQ1WA9ImNw6Sz3wY4FAABv3mc/2P0F+D9ueUnn+U6uuQSDAliktY2tu+P2aoxSLykHd59d1JznKGUXIzNlMBc5SrSZLZ5+Xy+U+RClF4BWJ6xOqSc+6fHW5hKFhGACuADzScCLMxWThbEJKabOQ8gYju2Zyqdq7XpSvBouDJ36LwaSbNU2rmE+lMYfAOIIW8Iq9RFXVmhJWEsMDs/pZtSTyZCm5ouRthUewK0AIgNDHRfsqEru15jg5UW0f2+jYdV9D8oCu8EWWmBJICr8nFAo15Nckgr+2Bzf686cAA9S6T/t34QWJBAfWd1sLhcIKMNZcMoEN+/96Xd8la8lfP8E0rpAQq6f9CCbpuv4zyBSL4z39ZeupSz7GI1l7s6qq/1JP8CuRSICC4cggA6QCtQYRpLQvc2kyOb6BbvS5jB//9++BDRs2NO3YsQMKBmXoOIC6ksmkDZqQ1yT4G2c0Ff0y79c0DTLrANU0XMR3iTPIKKXvdzNgBXAIeyQkBF4UCaeKNaB8YSReDcPAvi8q/u6A72p8IwE2BauuwkfdNZcg+A9QXahWIrVWh+i6fhq+fzhOeP9ifQQZ5HMYY1xJA/Ksqqp6spzxey6X+yyOka61U1GUpbUUMepoGxIQuC7UIxZ5Jcl1Xcc+Cd6ae03TXFpLrWJwcPAQs8ScmYZEgKZpst95RZN0XQf4m8t/UkpX1JLAFn3neAoLsBS30BGMOw6qqqWsUKtv5N9F8t72dYQCBEAHVf1wDcP4qVDMwXM/xrIsKNwgYfm3oaGhpfWCHwSLnIPJGWPfDoVCkNN1ivx7Nen/avcr23FIx92uadqoTGMjHSaO1XUdgGiA0yvWyxt7EmDR453nZebEQ9e89uYLkD52rskI/c/13ZvKQH65XI6rqAipawAuKzzopXjVIGF04cEdBwMIfgbGeb/R/3TeNCC3TSa2HHBD58QZ2HtVFGmvUDYu09n0dwhhiJGkCSPNJfblKINR13UE6LE2U+GrHQqFfiaAn0h6QlaXqx7x5MrO1L3CA9K+/jBR6CoZ0OvVNrHOu18v6At35UskLkgOa00a5NQhe+8UnpgLDT0oCAN3R8MxqAaUJcDtgwUjHPNqTNhrnG4YBsY9kno3aprGASPP9D9zSIAp9jv+dCDQtPKIqUcA1EagJsearTRjLKw1a2D9ZnIjuSg8bDuD05+f0D5hXrVviWAvI5kDy7SrY5FYhUw1rlOcVxGz4lYalmWBUZxJ9aUWUSoYt4yee826ayBfDWCkXL6dTCbL3iGvPpYkX/Hm/TYW6ZLt06q+DZls7xcZoRhzjiKauC+0ud2OdyH2MKKMPMXZqZQ9Qd5Qlslx0TG8cvyUTH/qK4wRMMb7m5oKCw6fctTr7rpGLdToNnPIXOCVGJW9RCErHI1kjrMTsi4P2K0tza1Lx8riLE9a85bqVFHmeckU1+qTdDb9H4QwzLUjCrWOnRM+0gGviPiezbL/r1gkfom7vnvZvU3T+qciRnwC7pnsoavwTEqxY/P2avEyr7aVqUoyclW0Mw5gDMgSn6WU4JuuU6IsrQXQqHXf+F1KAOO/viSMeuryOgYSxixgoT9bKGOfiXZ2lcXB6qn3yTefPKBlsPlhPm9KrGIB0sCaq7kRwpZ8TenZ488vFYi5bG5kboUFZD3trHhf+tL/TCgDqBzzQVlseGNPAqoRMrHnrnXdyRM39qy5qkwpjpDr13cnbZ/yskts7EmASCSryD23rjsJi4rxMt4D/9/1wDs2YXvVrReewKiCDa1dtq7rTtobVc8HueE3Hz5AaWp5U/7RKgxPlOn4MpNQHPdoPjx4tNtXUUhDABEcopZybHR6tG5/NdS7bdu2tnxQv1uwcyuSPQIVBIbDKveioNooFYsJLCbBuNtOA8qS6NSor0/d1uwzXRbhi8xRfzLKPh0Ld42Z0VTrLZJRdmLTjuSjwShZHg/HkawccwEjmRELC1v7fnwTf34XER4bWETOwaYjGo4iUMkX80ICG4GWyaQBmZbMzsxhzEJimnT4sRVLCbgoAhfwBXyqZaB16WGHHVbGqpRlNyApow5qy8fq7VCGbGTkW7HOuMye4d3j6ouG0IISC1lhhPxHPBK3WYOeXW8jACHXMRgePNb9zuEk8XyRLG9vlOlrX7TEPg9wFoLMnJcXyH5J/vTOdIhYnP08Otcw8pxiBpb7SXivXbv2EuFzU3bfkLTdvHnz5+zkqEKUmTO0mfkADTggFDmY5e60ss2T8M21PapEsAmsBU8PDSyYAwHlkenajAgQvsWA4H3wT8M1yhPn3ghRV7CmQtpNeHtBLgqI+cfhY5npz/xWSJ7jMkgGhCglP4qG4w6iHD/ouo7kLRJV+xhjx/YPP7ttcDj4F0JYV7ApuCccjPCAxhuDu0huZOAPsUgXgn+eRdd1sJeReHNkYPP5/MFW6V2cDDmybQMvvkQYtdnz+wQ7xfG7FnKiNtvsPzRNqzqO5YZkdmQOYgELjHHAM0/GAAAgAElEQVSwUTMdI/sWTpo0F+/4ItMyH7rmz5/C5ppny2dNPJScO29UfUlRlJWybN21f7ik9S1zSJb5Y1ZoesuG4zcURFAB36D5jQS/crkcgmVcHaAexowk1Qsmy9JAIIAFOYI72xlji2Qf03om8Vwud5NIUgF8tcI0zVcDgQCCi/B6dgAE9dTlPkY8ZyRgJ0G+ORQKVfWr0XXdRn7+UNO0Cl8jd/25XO4DSCqKvvt8KBSSg8d+4xEBfwT+IR0Ivz6HyST5AuJcIJxt5lDD/SCCtHj/VKkhV2ua5hnoqad/XZ7FDqsA55Y8wywedK+H1eW+nkguy+u5OzVN49J89RTh+4oALuabFyBPacvf2Z7TY/X/9RhX8r3yn4v3fvxYfRxxfi6X+zal1JHD80ri1NMP8jG5XO7dlFInaY5go6qqJ9RbTyKRwEa8ZLBdKpCRx/wjM55fTSaTB9Vb5/hx4z3wj9IDiUQC1jOOjKHUrtOTyWRJPUcquq4DDIzk7h2qqoId6clCrXV/ggXGAVuyHKp9nmEYS4p2CwiOAui3tZgcPiEUClUFIuNce54T9WzSNM0dlK9omqSsgd/AEnU8+OSDxbcU6154NtaU7qzWB7lcDolf7FGhnuEkU3RdX12UybXlYL+raZoDknXX5/oW8SmUMXZ0KBR6plb/V/td13VIFEOla1AkyStkDSWlFSTrj9U0rSozbWBgYKqiKOg7qIZsHRoaWjZp0iRfWT8hOc19/JDchLdprXuS13FFds5ptjSwYGljfz8Fe5BQKFQX6LvW9cR4sG1Y3ggEAstqsb91XbcT4ageLE+sgyB9vUtRlEXBYPCVWtfF7wMDA3MUBUwvziK/RdO0c+TzBgcHDzNNbhGD92e9pmlQrGmoCKCTsCRyTsWaDYodYwJpiHcUCSskTgCOmC8Dca/queg4RixH0YVSxTAJ7VKYye0m7EID5NArTk06fzMM41zGGFde81uHpHemjyIWZ62CBZWY3T4bYH6+j9mZ73/YKBic2Tylbeot4QPCZf1pXzefz6+0LIvHuWTgX6av9zRGKcAX2NMBVDKHEJYKBJqXI2EpxgrW9FNtoIfYr+BvUcbYL0OhECx1INnqDtCDseZrdSP3i67rvx0sDL43my+FuzpaJpCJLROvCYVCFUzhdDaFeR/z/4vDrSMLq7HNdF23AS2ZwcHBZa2trZuEf+1jmqZBfhhxEkcpDwmXFjK8wiZJIIbSQpsftpgVawu0kWBT8Mk3h94EkBTM2reCzUHYrviOfRFrxPxxEGPkx/HOONR8KooETHaejwCXP15S2iuxV9esWfOvlFI3MP+1ZDKJMeFbUtnUZZQQrmIFMLNhDS6rZrEmVyQr3lmUHd0V7noAicJAUwAKdjMIIffEIvFVgp16vwDtv9RkNS+p1wu1WtvT2d6PQomOr18VutzL5k1SmtMJo4tjnbEK0AOukcqmHqAlyfmXyQhdEJsVgzogL9L43a2wwEKZxVqtfe7f5Gdu/2ZRdnJXuEtWvamrStkHmEmyw2Lcak2E77ejfhLRpfvq/akg1WTaWgaXQ61RzClIJmqNJCqFFR7m70MJYZtikS6+Tilrp48kc103LB0kPVP+V4uys7vCXbLMbqNVlh0vQBp4N6eMVfr6sR2PqUGlzd67vkIDyjLE7IU0N7eZooR8OxqJ1wRUuG8mnU1/nhAmGPB0V4AUlthKgvt146VEOFQGSypzjNwe64yXAZk23PbxQ9zfrpY2csDIIFnCCOHrm9Kp9KH13ZvwPlUUrzoUZi370uotDctN7+/9jp8/3gP72wPv2ITtxlsTVxNKHJShn7Sx3MEbb11zLqHUkRSmhDx1RXeSL5xQBDOVM2zEn/pa2PBcL3ZqJpvqgddhtQWU38NFYm5rf/QPwsfBM9kzKiNL+sgIjcuLAr96BSNXMNhqT87yB8Guk1LyvWg4XtPzcKwDN9OX2sgo3ygMMEJ+QAnhQcqx+v/K7RCSEkimcsR8tcSf/7OB3HDmdpFY2log5iKbOc1RUEPNCGi8C0w5WxKkVl8I1izadbAfWxF1pLKpzZSQCwmhu2iAznUn2iXZDbz3ryqFwPyx+vy60Hue91ICDTh98XxLc+vCetGCMgvZjyks91sqm7qKEoJkgq/kS/nzHZsMNE+4muxxgQD+aSwS4wwuLJApo49j8+CVROTjiTGayab/SGjJT1KUHYFA0yLZe9U9HhKJBFjycfffTdM8+ONbPr5D7W97ABuUacHwPrVJtaXskET9pKqq3/EaX7bXLf+NkVuikdi5hmEAtQ3JK9tTx1MCDAtm2kweDQfDs1sCsLnhyaMVYJ7iP450Dtj5Hs9cyO7hPUDi9A5N005xt7GYMELA81QkT0zTXLY9v/0zJVlsXhB8jBR/fyQWiZdJoOVyOdvTDJ4Wq7bu3fpsm9J2PyVkQVOgec9MdSZUAA6A3NWeoTd7O0b2Lpk1a7ln4FQOMNjsx927d3e0tbVhsQeW72+2DWy7mRJiB8QgAzxH9rvO5XJHUkoBENAopT9TVfX8Wu+7/bt477EZOhTvtGVaCw454BBIqCIJsq1QKCy85v5P/44SsmKiOpWcv+hy0hJo46f7JWw29iTACMIGlxeroMzecOb3X9Z1HX5WWDCDpbqknuCXuDcETkOQfdM0jfv0+hVd18F8QTBnTyAQWFIoFCBThSQlZJSXeaH6a9Rny+fi3TpF07S/GIaBgNACSuk98B6tt6/dx4EJbHs41xkk5YljSumf4UFa67quBOPmIrOkpHhQpRiG8RV4nyFAKYJ1eJa8uAAQUPyARxGkgODBCk/Uuv34RMASY3bU84zSm1RVhYrFmIphGMsY46oSGJvfVFXV8ZMSMtwIkE5kjHkGyGqMA0iV47nbICtIGS+vNzAKcIiu63cUx8wx8F+mlC5TVZX3rZwItSxrVXt7+35ZPOzbt++IQCCA+cNRV9hf1rLko827aX/98VCHGJ+Yg0sTCiGOPHS9AyCRSGCeEuhpftYTw8PDq1paWsCickBFxaXzuclkcsz+0vW2Z/y48R54O3sgkUjgPXZLsG4XAAQuUSoXoabQqWmaJxug3rblcrn7xFxVsXYSIAskLQG0eXRkZOTkeiTWZRuFepUJXHK2HwyFQo7Uh3wvuVwuLNZAh8AHXlXVD9Z7r+7jhLQovhXYY2/UNG29mKcd4FhRCrUqYEqAkfC9sOc2zJnvDoVCMuCn4SbKSTpK6dmqqlYEdqWELq55Ui0VCcF6BpAJ37hXhEenb/J9YGAgqigcQI19wAZN09xyvBX3Jb5JCBp3UEovV1X12+IbgEQx6noXEnqhUOh9DXeKxwmuNTT2DMfU8lXWdR0ATFtFJ1G0/wBYEsk5JD9X1jrfbobwfsWaGsmlirWRAEPg99mNrtftawg2KJ7ZKIi9BEhcXA9wwq+PZUCeWKOUBZ0333f1r/v2vSIzFn9BKckwxj16eSl6S96/fnXS8a8UksLcSsZvzyASAgDCwwf3d7M7Dvm5reKzM59NG4V8jFKFTGmb8sdpE6Zhz1ZR5D2fbCsCr05iMeybwPzcJSy4HAajy6LCAZHoug7JULB7HX9oKfHrXN9P+tdjbr62YBUu2WG8zixm0bZAkHRqnXerqipso0bPkOzOcgHTXHjEjLl/83tmRUsfyGwDVJAt+nYvxt5N2GBAqnOepml9Ii6EZxDzsvTKZNMPMsKWAhh9QNvEp3cZO+fielOD00ioOYS1qm/ywSVDe080nDnJS17XZliL++AAaiQ/9zV3YM1+FGHkjmgk9h4oqyQSCbD7oTpUVizLim7ZssXTCkfYNSFxjf33HstkR9VrW+aliMbVBS3zUcLY4VDZCyiBRYdPOVzP9Kd6CKGnQraXULo4Ni3GZfL3p0iqaZQypdvLbzfVnzqZMsIBGoyS98TDcSehJF87ne39PiF0LWIEClEWywxQyQN2yLLYiq7pXZ7gp1r3UnrmTQ8CoD76InhbUtWqS3jEYi4DKp8rsI3OJfXF99LZ9NWEMMTa+wOBpvmIdblix3XbAQpVSYy9uXbcCmSYkioiB6k1EUbPfTvUHV22eJg7G7Jyq9W35fEddlc0vPWURqWvwVwO90/9EyMEYPLdJrUWHxk+8qUyBQDO4o5B/cBTAcCvnem+9L8RyiCFjPIWYXRFrDOWrnVf9fzuIkaVxcnl8zf2JLhMvjPmCDufNVt/VEYCUJKwy4j1+PQ2t8S//ePGngSSwqOxIEpvXHf6JtkGo54mjx8z3gN/9x54xyZsr+xZ8zAlfAHFCyPsrPXdm6vqxl95W+L7lBHJZ5Z9a133Zs4qdHkXINmXpyUkFph4ZUXyI9ytFAKHN5I0E5IZP2OEQPrOM9mT6c+cwZiFe6lbsx6LcjuxwRdUpQWDrw9hOXNS3B4lN0enxeqSyxvLyJflcRkh1zjJ2qJJeVeki8tjjbWULQBLlYzJ60EyZs8WCuaiuTPn8sAvGNFGUMfCB2PuEbKbrqxHpuUx9lhzW3/bfSVEnr+fhfRxHWKMrIx3xhHUcIpLVvUti7KFXeGuMuRtvX0nJyer3YvUF28oLLCoXrQgZxUqnME4BezwnZFdx3v5utrtlRa6+6iiLPSSfCl7vmOUgXYlXB3mfGljMwF+z11AjPktvKSkst30mhLeF1100WLL4vLkZYUx9rvNmzefYSN925vbc5PbpiBxVprPqgRYZMl22zd32dCyg0zTxFwFuTpfVD76kVnWX6cFw0cC7QuEsez55cinePic4GBZEreIMn42GAwulBMrLmnPHUX25tJt+7atJITZTBZIhoL9XwGGkZIrYB+csHPnzoyh5u6APJaiKG8eqB2ERd6hRsEg/fn+1xllC7rCXdg4VxThnQtE+TRbWg/+Wbqu311kmiHg8cyrxqtfskyT+zVzv6GSFzmxxHyUz+cPtCwLwZ+wkEAEY22knvcM732wv/V+QuhSyBAxRo6e3TEbDBKAEhz51I09a78UbFavQrK2o81RQvP17dx425q/EkbBwOeFEuX4f1/1rY9BZqwRz0vZk6meYJ5hGF+HnJ7t04qAK2MMiUWrloyyz/MBgxUexRjrF2iadpOQVoaawd8QlJ06dSqXE2u0MMZaDMPAphBzNcbH/GpSfRJjZvvIyMjcWgFyOUAKz95iwAVtNqu1U5ILhmLCCpnJJBKsmCPAwkYCHWAGgIJeGRkZmVerPfJ1RXAdY1b2/0Jg85h6x677PgRLB3WifWW+yK7EOPzYHDWKep6bkIpE3ZC/RtnBGJtfL1Nb+L4CrHCSYOoArMC9yGW/STAiVFV1wHr1tM19jOhbAK+mS781LFUt11tk7bk9eyvUChptaz6fX2FZFpi1dkLjVRFs9pwr/eq/4IILtGAwyEE8dhkZGZnW3NyMoI8t1Y2fnkomR4GPjbZ3/PjxHvi/7oE1a9bAGqHMM1Z8i76wefNmJJL+V4okpfvy8PDwPFkC1jCMs8Q3Fd/E+4rfiNNtEF21xsgMOyRkNE1DIqRqESxF7DGQlPK1HRAy8/iWInj8e7SpVt1+vwtWHRIIRzLGfh4KhcBwKwOXQHK9GrDIxezklxqr5K3cThcwz0l6uuZq9CuPMdT7PdF1HYyoEwXIbWlbW5uvZL5g4gIwPkvun2r9LdbjAgw8Ks8qK64wxv4SCoUAZnpbinRPkDU+tpqFBi4oy1wjSc8Y+xuSqaIxpxZ9a91MVs927tq1q11VVayTALbcZprm4o6ODnirO0XXdSSoseZ+UNM0vp5vpMhsUOm8MQESXe2Ckg7f09uSwK7fF/z88Wsf2bF3m21LhcTRhykjADSAmc0LY+yD61dv5sAKed1YTaI8ne39b0IorEBenjXhwA8GrADGZNuu/M7X9YI+A7K8U4JT75/aMdVJBMttQ4I+GAw+XEzyHoH1XzG5Dna0DWC+n1Aiy3vrCrGWzYkc2WtLFAuJ3h5N07D/wbrMZhkDuIC1eZ8AkKN/nD0wlaRSqz1DwzA+YTHrO6/nXmMFVqBIjE7XZrxqFsx5sMSQzxWsMNw/JYyeFuuM+Y49KQmqg72PHKutWEIpXQ5PZJEMh5INmLYV8YBMX+YWRq2zAjSABO2z/fnsTIA4Dmg5gExsm1QhhS+3tUyGlrBUgVhLvWzXZHl58E5UVcWePJ/OpgD8QZ9niEKXxKbF+FrOa12HvxcVaP5906ZNnEErF9uuSXwrKiR1qz0bWfLYVi3j95Wdeq8YN04SULL6GqYNeKFWu36Zahphn4xGuioA8Om+dJRQrpoWgi1SLBLzVEqSvEQJpcqZ0XCUg+NR5MQoo+SceDheZrNX7xxUIkmk7iCEjgINfKzRatW5tW/rwZZiPiHUvSqUBp34nk+sB/VLMVvHQ/r53c93DI8Mob+OIIT9IRqOd9eTTEyn0y10MrsXcRY7boW4oJz8a4SpW+3+3bZ4hHjbGtbqQ7/fy+M7tLdACpAZbkh5gT/rbPqX3FcYBCZKVtoKk+ls+heEMKgObCcj9Kh6CFtyW1PZ1BpKiO3pbjBGjnPHlMd67y5i1BuFgjnPjpO763TLH1NCbr6iO3nuxp4EQL82MY5QakWvON0bLOIm2gGHva472T7W9o+fN94Df68eeEcmbL9+xwVafjiIYK59/8wqDE+SpY29HsjGngQ2S0AZ8sIoOX396SXpq1HvgtJPFmGrvZKIQhIVqK8wpeyD0XCXJyrZb0Ck+9LXE8oQpPNM9uDjZRHrEUpIsF7Nep5MFIkNTGZCcsRXGsrFnBSdUTuxtj+DXMjj8sUxWLyMkZL2J6MfiXXG4J845uJaAKIe38RfjY/8JYSwa2WGHW9i6cP6e0IJmIQ1JXTka0jSO74M1VE/VRrwQpeld6YPJYw9IhZew4TRlbHOGPckarS40HsvmEPWYi+fjky291JG6DUADTSCFnShzhxZJL92SgtdojDrxDmdR9qyms4pZc93P2SgJXa3kywUC+QSqpOQZwvEXOi18Epn06sJYbZcG9pWl4T32rVrk4wxIHTLCmPsxMs2fmIeo/RrTbSpMDM0qyAF2J8UDLMKVl3vjt6FVKFgnILhxKXUF3QuYMK7DEG1LZqmVVwPF7dl2KcEpy3Xmjh4vI9SusSW5ZIS576bMl3XEbzDBh3nLraZbPbNSUnXtyzLWvGasa3DYgpn5oEV7iSSFDpfliWy5dIgWwo/1IeDDz8xrX/KH0sbF7r3oPaDnqeELhw2h0mfsWOgYJmLj5x+5LN+40ry8nGkVSW09PYdxo6Lh80hsMeQ1LD9iDRK2Jeika6rRaAS7Yb0dWZoaGh5NRk7dzukBTf3bj5Im81s+dyirNgJ7e3tXPrsuj9fsfLkw99/f6SjlF9L9z1a+MP2Pwchc+x1bxt7EraUF//5rLlrfz178hHwuMI8Bd9QLm9crQjWB+4ZXp93aZqGgKJvkZNKlFKw7uADCqZiWz0yyu6KXQEGziLRdR2S1PguAsm+yD2uat2T/LvEBIak9spqMom6roOVjqS9blnW4losYV3Xscmw/eHxnsInuOpGzcVOPU9VVdujmLgYCPhmI6GL4A/8i5dUC/C6+0QwX8A84gh+FCS/h4eHlzWS9JXrFYwVMACQQP6rpmkr5d8Nw7gbkp2CwVk3KxZ1CLYMAqwHizr3Cqa2L9DMfc+GYfxEgBV2W5a1sr29nZ/rkte8QtM0BAnHXEQAHHOfo8hSyxO51sUMw3gfAvPScQ1LX7uvIaSpsc6ypbDrkqv0a+vatWvt58sPOe+884amTJmS/O53vwsVFmf/YVnWMVu2bKlgbdTqg/Hfx3vg79EDa9eudbw0pesXTNMM/+AHPygL8r9d7ZP8H3OmaS7s6OhwmF1iLsC3HQmbO1VVXU0pLbND8WqH8LrFOiUoQGUn1vKtF2sbJAYxpwPMA3WVCsCRsLUAaxWJr0cF6KdupQe5vVhnG4aBtQnWGg8K1Yih4t+WFr/RuAbmq9+qqnqOH/gJ37fW1tbHisk+AP7s79u/q6pakWRo5JkJcJ+tzJQsJpAkUHeppoGBgeMURQEDqKUeyX8AFw3DAEAI6yXIKx+rqqrvns2V3HL6p9p9CLAS5lzICeIcsHBG8Pd8Pn8nvsv7C35zX1/X9R8KqwaMlzM0TasKtBbgITzfFqx/KaWbikoX/DsBoF4oFOKWErWKuFeMHyQysDZa7JZg1nX9V0WxJAS/Xx4ZGZnf6Jpn3759kwOBANZ2eC/sMqIoyrtrJaWrtd8wDCTpuEekly+z/fs377nMUUTh/UPJuZSVKVzo67qTPKEp1mUARcOO4EeappXZytjtSfelP0IowzMbaWsKvicSjKC/I7vyu3S9kNMooSSsRR6f3D6Z+566C95bXdfvsUGuqqoutaXgJU9ScRozKQ2cEg1H7xLvO2JriJk4+1nDMMBQxb4LcxuY1Y+KmBrAxlK/15dg0XUd+/bfZ40+MmhC7VYh09UZgwpRFrW3t4Pd5ZSSfGngCULYBDfb0H3fhmGcKcAzjDF2sqIof2OMQSlrgq2o4mLHlSVcUN/W/q3ftJh5uUIUMrN91guv7nuliVByMPbeU4PTrtI0jft2+hUpJvmqRdliL3CyYOSLZCMxAoHAXLwX6f70+iKlcAOYqlaBzXWzYROJBCSYZVAnmnFXMpks2wvadk2EkZmldtIPxCKxmhLtOFLI+gqA46gimnRfThIwk019khHClQHqlcCuNWeUeeES4skCFfEqsM9nVVOCk71ECaFfjkVikDXnRU6M1gsy8H3m2dSmImhVVmt6tGWgdaXbGq3WvYukKuaHw7yUBiWCiG+sR7I0s4hCj4eHNE9U7my9i3tMU/ZEx/DACj+FM7mNmA+29qd/B1VKO24FOW1hMcdB8W+XuqNQ98M3xlZI8LQ1rNWHVd/N0YRqv0XZXD/iQI33+wbCCObtYYuy4yETjuPt2KsXi7ueNmf6ey9gjP5I7M8KFmMndnV2AVSy38VFjKoZG95424ULCFNkprmxrjupbexJ2IpwvE2syLxd373Zy56ECCswkDi4HGDpBHbcutWbK2LF+32D4xWM98D/Yg+8IxO2V/UkzmAC6Sr69vF13UnPBafd9xt+fdE0pdmSGQaFYEv+gE+f/BM9ne39AiFU8uXyR1mNopLY/bFwlyci0fdjbC+ifJI9QtIYi8JZhNBrY5FYTb+ZEgrPTmwQgxJlVTQSrarvLjEn7dmvZmJtf8awWOxgckVyBIs9JBjaZP/QsdbPWZM70/9NmO21xkyFsVVeib9q15AkX6g7WS+Z1vcTiy6OTY8h8VSzOBuaKgg2vtijJhaMHZSSr0bDcdlgnfAFszJib8wYIfSMWCTGWYGNlpJH7pzbBXrvDWopC6PToxXeKbL8TSNoQSDoyGT4GNKlDEmdKgxItL0cAei/EZA3LmOVgZYSrmCtL7WZ8xKq05FxcvcrvDqYxeBbYstADluMnVxrESSQrJhzZGktVP/iJ6+65OOM0dsppcos7cDXFKqIDRHZrSjK/GAwWDHG4PnS1BTgG39CyEtKIbAY7H7DMH6M4AeYTpqmyQkFaX1TkmGf3DblpFAzB6e9CaliO2hYJp3jsymTPHKAOF4RCoXK1AdyudznhMxZnlK66vk9z29vag48I4AG8NKdxn1rCXtfNNLlsN10XQdjC5vXXNHb7MRg8LZHM/1zfoWxjr/NCh14b4AGugtWgfTld4xYBfbuap7huq6DuQkG57ahoaF5SLQahnG5kLLSc8O5C94Y2oUFLToCiUeAeA6ERE+sM879mwzDuJcxBpmahvy1cK6zWS7Jsl9zSMchvypK9nHZMsbYR0OhEPxJedF1HUhcnnB99c3nyM1PXg/O6op17/0+EqoVRbYCOCI8n5xWUvSuqLfa3AD5WMFITA0ODh49efJk+PZ6FpfH7aebmpp+Y5om5qMD4GXZqCeqrusO06CYqLtR07SPSOOmZoK11pyn6/q1RTDUJaJPqsokDgwMxIS3HN7P7lrBR5HoxnNEQhTyhktqMUHz+fxBlmUhOA4GaUV/6bqO+oDef5VS+oJIfoK5UuZfXOu+xZi9p8jMkuWcMXYdxmk9dcjHiCAy91vGPhLBdZn1LAVvuVyc7MdW61oiaYB7d6TiG/WB1XUdck9IHII5AC9BBIfwTqG9tmTmDZqmwWN5v4ok8W7X80iRGeSWU637Gi7PQZz3P5qmyUyVuuuyDxTBcbBH7O8UfKGPQ1C04crECWvWrPkUfDbt8+fPnw+Gxg8uu+yyqYK9Yf90azKZ5Myb8TLeA//IPXDhhReGFUWBcg73jrcLwBObN2/mrM+3u8ignWLA8kxN0xx2jmEYl8BfFNesV84YxwpGJr7FCLw/JcBDZYx4r/uQ5rKqagZFaVjbb713aGhoZSOANfd1dV2HHC5Y+S8WCoXFYL4Jr17I3SEJ5TDw/PpeAgfxQxhj3wqFQlwha6xFsDaxXwYwz5OdrOs65IzxHazLOgJtkaw9uN1DKBTylNi02y0lG18qFAqL3MxAn+cIT0Z8214WAAAuMyjtB2APsFRV1dfH2j/yebquY43OJTXrAeoNDAzEi8lOfONhH9DDGPtScV+AQDrknhtaO0prerwjR6uqaoNAeRPtPQQAn4qiLGxra3uukXsW4ARbQUueE84PhUKegeR66hdrKIwvgCMrxpcA2T24Y++26M8f51OAXfYQSv+LMCYn9W5a1538gCu572lJg0o40NviScY2SpTLD2o/CJuFef35/kK+YDTxZK0aSU9qn7TED3Qorad3U0qPsoGUIqYDsN0oI5iRD8c749hX4XnYAExuiQMmtJCaxnhok1nx6Wz6NkLYaaOdTm6PRjKn15IXFeu8+94c2hPcO7yX4H4iaoS0NQUr5Mx5UpiRx0oSvOSPsXDcU/pZvD/Li4Bqe/91kaqqPzYMA0klrFW/r2nax13suLKEC+rI9KUuZpT8F58vbR0AACAASURBVKWUhIORvqyRfY0Qtqg10Arf2ps1TQPj2bdIXqi+amqCXY/5/xBUZPfpaKyDmYzSY+PheMVecu3atXgf3WoJQ/l8fvJPfvITDkB1+cliM/utWGe8rvm2TMpZUkST5HULdhIw05c5lVEL3xqFEPqFWCS23woXXDWtpR1qVPP9WKCleFgU7zz2X0+1DLQu9UqMlqzy2NNc7puSP0anxU6DtDT6SE6MyvGDeuYG9zFlNlelH30t+arVX2J/Bv9ECEN8ukJpsFze2jvuJsVsWwmj/2JLFNtAdMT3mq3mo+r1F073p0rJSUYcC8CxWsxVfW92pA8kCsM+0FZs2t7Chhd42RqO5RnxebUvdSWhPF7lqAk0Wle6r3dDEZkA9QTLIuy9NjmsJB9u/ZkQGnCzuOu5Ribb+y+MUMTYMS9bAP2Mle3tvp6LGMUYJf9cT90VbFpCT7MIWUEJ+/zoNUbVTr3u053gLX5DvrKuOymdX0/vjB8z3gN/3x54RyZsr+xJ/BclgqFZCop/fX138jPVHsWVtyU+RBmRmZwPrutOLq9kzrEbYpEuzwCfSGpgozAYIGa0EfPuTF/qXxkl30Mb/fxa09kU12qHXEQ0Eq/po8c/Htne34jEBjT6T4h3xjlzy6+ks2nOIpV+f0UksHx9dfZniAtJFPTZJErInYzQJRzhSMhXYpH4fk+4mf7UVxgj8AUsFUovioVjQKnVXXr7e49UWMmnklHy7/Fw3EFsS6btBlHo0V4S2V4XSvelzyGUcV83ainHeiWY+GJveOhR+KlSQm6LRuJgeznFvWCmhFwWjcTBeh1TkRLPg4plrZgz/UgkEspKqj81lzLOONQIYV+MRbqEYX3tS0repwOE0WXV/BLEQpd7iTJKvhYPx0efoXSp0YUN3asElMVzps5paCOOqsTzxeZSpYScF43EOcNNehcAzV3m9Wyf73ti6jBtsYNivGUWZWd3hbsq/K3cPbRmzZqPUkoRVCkrU8NTv/z+i8/7BAJA04Lhp9Qm9ShxgKkoynHBYJAn9+RS7mVDd1GLLkKyXdd1sGkhfbJXUZQjvRK94l5/MrF14vkTWrj1osEYWx4KhQAUIJmdmcMYsx4uJVbp1bFIDLK9ZUXySLOAOA6FQpirnCL5M5mMsVNfzL34P02Eo9VjhJKSVycjMykh345G4pfbJ0rJOoNSegIkz9LZ3p8CyYtjOtXpm1sDrWssZoFZS0bMQlVGvsQGHWKMLQqFQr26rmNjCpADGyoMfagvv+MbwucacyWYHUi8PKzmteNmz549mMvlfkEphRwNvHEhX8sTQfWUTDb1PkZIiTXHyB2HHPCuiyzLwvkTKaVfU1XVGeeGYXyDMcY3wHuMneRnj36LDJtD+J5dtb476QRq+AaL0B8qlnX+Lx/77j9RQpOzJh5G/vmoiyDNhNNr+s/abdd1Hd/AD0EqmFK6oFowzyWbmBwZGflcc3Oz8OQlv9E0jSea6y1CYppvpuBRGwwGT8rn85CBBOK+oCjK8V5jv976DcO4DEFcHE8pPVdVVV9fTRHs4MhqxtjnQ6GQpwyWfW0Xw2OfkBH3ZXjzx8+YZhgGkmWQ8LtNsKYcb0QZAFEcg2BFcrBAvXKLUtvAXoJUI5ecE6XhsSv3s2BIIIiCwFaFrHQul/us8C/OC18+X0UP9/MTwVEkVJFY5aXRe9Z1HX7L2PAOU0qPtwO4IkHO5fgF4wwso6py1bXGl8TitQ99zTTNeW45xlr12L8Lv2KwjrhkMVhQQ0NDS2V51HrrkupcIljvNrPWtCzrpP317L3ooovilmUh6MtLW1ubddlll03+8pe/PBd+z1I7WSAQOPT6668HMGe8jPfAP2wPJBIJrL0qpBH/t1jiQpUB3xqAHBzfVnSQNI/hv5tVVV1rB4OrdSBjrNkwDKzTMYfWLSMvreNg7bDUb22Ty+W4pzvi9pZlLWxvb9851gdqGMal8DaXVSOEBDG+AViQwlYAQfBhv2tI4CD7kJtVVd0v+x7GWBOAeUIxxvHSlNswODj4T6ZpYm+IADBP1tTqh1wu92ms9XBcPSxSydvescqodQ3IwDLGMIahDAI2oa0sAeD5F5C4ROJXZnHXqrPa7y6VlU+qqlrx/sjnC9Yy1j6wD3iEMQbGuG0nUDNhJdcl+3NSSs9SVbXM+kqymwAb9sRgMNgQ88bFBpUvXfauNtp/gmWNfQf2H1tVVV1gs1PF2HAsWh7cdscbD2y7XWLYMgBWDxdS5KVLM/YvV3Qnf2UYhr0u61VVdZlXslVYOGF/z4EIB7fPDhDCTt81+AbRR3KciRoORl6hJj3Kb92Ry+U+QikFO7fMxqPEsipkRlmXfBHz9Vg4xmNwksWIAz4WcyDa0ymzjCvJEuQRNa8di31Ytf6213l6ITdlV34XP3RqcCrRmkL/oWnaFfK5AtT/e8LIe+CXSihZaMsDu68h239QSr+hquqnJb/dR4QawYiTgCLMtAg5Q1bj27pr6+lmodCDZO3Utml794zs6THNwvmQRZ6hzXyqPdTuCaq22yLJ0A4SRo/1UlMT+xE72ci/HUXblwTkfRllj5UU+siaaCTObWfcZe3atV/Gvsf99+I7unrTpk1I5tKt/elbBSMSD/hP0XC0LruTMilnSRGtzFNU+JRmXs/MtwLWX3l7KflRNBz3ZIo38u6Vq6bR3o6RvUu8WKCpbGozJeRCrhYWUBZEp0b73Ncp8xIl5CWi0Ln22CklfGN3IzFKCXmseaB1RaNMWOeZ9/eeyRgFeNuO6ZcRCxq5f0fVj5I3KVWWyBZj5fLW3rGe3v7edymMclC2LFEsJSr3mZa1pJrCmdxeKUbrWACWWcwx8leyh66qx2KuWj9sfW3rZKvJdBQSuK0howtjnbFMI/1X7ViREIVcsaMm0Gjd6f7eiwijALSUKUz2vt47SwlQkCAmuVnc9VyjZKVo4rsRcNddz/m1jilXIfUntbnr2diTsIHV/CdK6GbGrLsIpbJF0b3rupNQ6vIsG3sSAGbbfrw45ul13Uk7blqr6eO/j/fAP0QPvCMTtht7EgiUYjFbmgAU+p4rTttUVQryqp7EjxkhJTpSSW7m6nMWXHoToQwBaJsBd28sEvedNNL96WeB0GtUZz+VTZ1HS8zSCu8Duz2p/tRXKSOfQXKjyWyeVw9yKd2X/jHkNnm9TDkt2hmFzIBvEUg2LgEtyh6qKEu9PEPfjtEtJFGwaZtVkpGkhwClxgjZEo/EPWVbG7luuj+9ljD2/dFz6mMly9dI70xHCGOPljYfbFMs0gVZTl7kBSal7KRouAu+cDXL1h3PLDAV5S+ckVlF8jmTTd3BSt57W4lCF7s3EZlsqmd0wcy+G4t0IdA0piIlnpEQWh2PxLHpKyslJCFng3UWpXtujIXjdRu7p/t6v0Eo5cknSpUTIYtUraHpbPpOQtiJhLDfxiJdZ3odm+5Lf5hQxtmICrWWzwkfiaRrQ0UkXLkvlLypFD6wvA9sz1LPNmRTNgOO/8wIScQj8c31NCKRSGBD5faOGlz7xbW72lpbZ7U3dzw2uW1UiopSeqmqqmUwa2cs9qX+WJLkplw2FP7UuVwOQXOb5erLEExne6/taJ5wyaS2EuhQ9p0qk7Cm5FexcBwSbmUll8t9kFIusYJysaZpYEs4Rdd1MKs4YwQeS6FQ6CcSavotsBFLrER2VyzS5UguSUkfQ1GUk5Gsy2RTySJ6k88NYXXafwYDGt9U9uezZHAkf1W0M+4rIyUSIRxNTCnl/kAC1Q1UPyQDv/BK7mWAcQ5lhDxOKdlGGDkHc26LNTwfKExd13nAS9zc6ZqmyfNl1ccOuWpF4QwCJGKen9iqnjihJYz3AAzesgSnruuQ3eNzV8Ec2fuDh66ekBuC6gsfZA+vW52ED5cNNuBgEgAFfvvId3OTtc47zltwKWlpaiUv7OrNzj14qeMFUq2BUiCFezLZCXuvc4RcLeZuML//AKlCwzDARh6TPxikf5uamrCZQl88o6rq0blcbnGRSYrElaevVz3vmH2MYRhnM4YgF6/r/7H35nFyFHX/eFXP7DHds5sEksxsIGI4NJmZTch9EBIwnCYBfRAQVERxZ0X0EREf9RFCCCCPF+BNJijq4/WIiBIExIMHRcBwaTKz4ZQ7O5uQhGSne3Z3prt+866p7q3p6Znp2cTf6/m+2Ponr+x0V1VXd1dXfT7v4z/D4XBdlHYul/tfyLw18syz69d13Waz4P0BqKJhUFBiKOF6EVgD45EXXdeRbETSEf39mQiO479f0DTNN0hG1PUtvJeu8TpT07QxKTGIOm2mck6AO5yknZCL44AVrwBqo/tWYiyhXw44yc/9kuvUdR3XimtGgSwjl6p3+en2DQ0NLa3HHm/UT/wuvTP24fCzW2IHyP3UIR/jSlTgJ7CTFxwIC0rMcUieyh7oHwyHwz9qtn9ex3/84x/fNzIyAlYUL/j+3HLLLY8kk0kE4J3gI2Ps5k2bNjVMaByMPo3XMT4CYx2BZDJpK0zIVTyfSqUcu5yx1u0+jzHWZhgG1q14T+4RiUkO2pEUAvDfprywJRDJG6ZpLvGTmJOtCNxKH6456iasRQkhOwOBwNL29vYxgzAEWA7zsylkgR8WQDCsqw8RoJpTKaU1EzQec/CDQlLZ0zbC773TdR1AMax3XxIMVbcfKpKNdtLxdlVVz26UTM/lcu+nlHKbJMbY58Lh8Jfq9UdKivlONubz+ZUlcAHWYlSAJ/m+VNd1qMogQTOiKMqqAwG/yX0WayuA3yil9EuqqlaoQLmvb+/evRPb2toeKa1rEKN5vpRgnWMYBsC5YChW2SrUGx9JmhbXWrWuE8x1rMVaGGPvC4fDvuRa5TZl9q79d8bY/4TD4ff6fZa8jjMM43o8AyUVkNcppXPdNh8SCGHvN/73c48XrOFR30pGbiKUXCrXG85rau/qawF8gGQqbEnm11J4sfdRYMK9JfyWnytU+TQSm0ZRt5O12bZA2/xSkg9eglVFPGNYmwcope9RVdXx5MxkM78ihEl7dnpHLBI7C++GJHmM93lZye/2STEH4v4jwP67Eij3dBwr+cmWWbqw72gdWTJ30lzsGWsWAbbcMmwOH92v72DIAACIPKntkHs0Tatizsqgb5Oa82ZHZnvOZy6Z6TtUVT3LMAyAlzcgqWdZ1pyOjo5dUgKKMULel4gmHFuLvmzfEkYs7EGVyaHJQ/vy+68rkJFrAKztUrteD7DArHpAP0mGFkGP1fGpcc+4pq7riEEg2YgCMMDc57JPdo7Q1rIHNiXfSUQS7j2BM6Y9PT3vpZTKdhz2b99NpVIfS2fT11BCbOD29iIxF/r16PRSRCtfl3UXZw4ScmUsmrj26df/flixGET8YjJiA7HI9tMasar9vI992fQNjJBP1VN5S/enL6GU7yHqJkYla6NcwDQXzDxsjmNjkMlu+z4h9EPNxGy9+i+eGcxhkNsvF5HQ9nO98jESS7dK6rhC3pqR22PReNX3TCQ9sa5/CyGjMtaSf2+BWkpdhbOK/oxaqzkWgDzRnY3dxeNZlD4dUAILZ06ZCSusMReeAG7XHyLU2Y8ckBqh533a0beCKRbiOS1MUhNoptPpgfRZlJHyt5SRz8a6EhzYxRnhLR1bCKEJN4vbT/0ito91llCNOThMdbttKVmPP1X5Idfr49Wbe1dRwuR48OuWwo5TLOq8S9i+r1ubmlSrnvV3f+RwxVRekX8PBgpT//Odt5bROuNlfAT+HxiBN13C1kvaeGKgLfzv7/xmXb+fDZuTLwq/D35bJ7Z2nrFqzoX4YNs+DjU9RnF8eiB9JWV84ZaJRfrm+F1YbBvYdorCKIL+wVrJuzIyxgJqFIsHMP0ge1q3jCY2ONLnPbFIzJHY8jpRZpGK32ui9xq17ed3lyTKM4Ry+dEuLyapn/rcx0gLWyHJ4x8BaNclGKyPMC5XRB+IRTKr7PtaNq1nCOzgvp1jS4I06muFbK2EOq3qf3bbNwihn4DHSLFgznabtktSvVi93R2LJNZSSq1G7Xv9PooK4wnH3kQ0YZvRO4fjfrWQwEP2WOQj+ZMX0AVA4Tcs6Ww6SQnhrGY/Cxl7oUsJ2dpR2L/EC/1YHn/rPsAxxioDDXRkoWP4QUbIAhkhuj27tdskyt+QUK81HriWTDbz34Sw948OgH/G8YUXXjixtbV1r3vwZs6ZmT31rFOiARp49vCO6VHKKNcnrpc4cjYGhAwxRlYkuhKPCklRbHbg/1gz2Ad53nBQWz+5HeQOXs7QNI0nqiGd0z7Q/gAlZGkthKjYuHMmFVgS4XD4U/I1CRlO7klFKb1MVdUbM/2ZrxDKLi8fRyHNgyTtK+2tQ91HHbKAZyUNw7iUMQbPmryiKKfBIyqTTQskHjMnth7y+YltE/lidvfQbjJYGPyfeDReM4AyODg4VVEUzJvT7H4ahgH2JAJuEQSyXtz/wnyxoH+eUXI7B8hwhgJbiAS4rutI5tqM6I9qmuabqe+Sq94fIOaxh4ePulV4P1WwN1xyqMaLrz99xu1bb5YXtNyT/ezjPtNOLO59FSWkrPxwz7afnbDg8Hfcr7aGyUt7niG//Pt3X1q3NmV7gNZ8VyUGdEOJPiG5hoAqpAAhtbjcMAwAJxDcfK5QKCxqxh9MMCrxDIHJzKWEGWNTSkl6BLLDzSbs3BcpJ+pL3/Pva5qGwGXNIiVfHysl5B2WZ60TdF1H4OIa8YxXeNDWOscwjC8zxj6Dx1eWksPxEiME9+J/BJsbP3GJ6IYTrnSArusAF0h2Dvw9rAn88FO39G6ifyfLbHpZ1o4x9tlwOMzfUb9F13U8RzKKvuH9kuvO5XLvs72gbXCI/bvkr71TsMfLzP4xFvmdsatgjJ0SDod9AbfczQr2BsAX9mScE569FV5rzXRX13UkgvBuOQlVP4xxv23AE/fnP//5Aw8/XIGVujqVSq3v7e09jzEmB8gRpJ2eSqUqEh9+2xo/bnwE/tUjkEwmwUDHumw0OFpu9OOpVIorIB3MYqt1gEUfCoUWUEoBgIEiAphrULrAfP0JVVVtAErD5iXGKtQFjq/njWpXNjQ0dJRpmlgvAtTh6dOKY20QHRiakDLt6OjINOxQjQMEOAWJGoDleDJtaGjoGNM0kdDAHAj/3FUykMldlZwsFL+l8b2XpfnH0j8pmebphwo/U0VRHiqty98GJYFQKARv4LoJ4sHBwXcoigJJejBcvq1pGlghNYucFPObbBTjB/ZTp/z9FZ7tNvMUkttjBmvJHc7lcqdQKuIXPtYnjLFWwzCwH1gEnKWiKIsYY7eOxU9X+BvbiYwqn9Z8Pv9WSb3mv1RVbVqxS17bSd/4P2uadhL8gMfybIn36PyS1zKklCvYqXZ9Eli1gD3CV/94KWINfC/ICyM/JpSM7j0Zufeyd9xwPxLmsLCtp/CSyWbOBBAaWNBJbYdc3dnSeQ0HvDoer9N2t7W0wwPYM3EpP2OlrqzXNI3LYKNUsMPKHX2E7FZWgh0n9oJgrCO5viYcDvNkowSM6FNVFfLLuQo/2XLVA4FAcN7MKTM9E8jyfdB1/eGiVVzymvFakTEr2B5oJ13aNGd+lY/N9GdOJ5SByGARQk+JR8GIrC7iucUiB3se7NeWlkAG8N/FOI4IFZm/2/6SvAbKLo5Huh3CACSoFYtmLGK1TmidgL5dsr8wCCadMjUUGQkFQlB8qqlEI1uHUcI+Eot2V6lzoVnDMD7OGLPZZrlAIDA33ZZ+KTTQbisu/DUW6VtZL0bZ29sbY4x5ze2v/vs1/34pZYSDX2vFp2q9F1Iye7dF2eLuSPfzwlMU6952QsrexEJhDQDemYSQp4rEXOA3IVzvnZRiUbppWQu8WKDp/vSJlLLfcyZindiedK8ZYXR1vCsOFSRe+vq3fYaVVRSc+EG9ftX6jcuWM7ZF2EaJwyo9cv3WK0gImPep22tYjoXVivXwmC0L/EXESO6MReLvRsyxjycqzT+Vk+2VdlYN7oVNVDIYJcsSkQRXdJPiag7j1u81er+7UgJYHMAoWZeIJPie/WAUIS8PMERnPUXAem1V5AII/Xo8GncAOZJSZgWL20/f+wb6TmLMQo5BrGkr6/ZTR71jKpjxhD7QTGzYrnfD5iTifs4eVaHsOItRrJUcuzirqMxY/+6bkafxLBs2J6EigvmiXCi7aN2aTVhHj5fxEfh/YgTedAlbt7QxI+TBq9amjq93t9b/5sPTFCUo+7gUz1zwsQeCNLhKnLfHpNbCWsg7LhlqWVyKlZrK/NhhMV8SmdsGti2jjP5BJIYuS0QTSFBUFCSPLKJgU6syQs6X0Xq1rinTn/4aoUTIitb2/rTPr2SRlv9ai2V5sJ76TDYNBDBkneHFied0upthN9a2BJMNGzlb/q+vtaVt6TGHHlPTi9GrrUw2bTN9Ks6HZymxGDad4WY8NSqTnuTOeDTh6ekmJzgtyo6zzead+zWw7XLCHN+4LZ2F/Sd4JTX9jN/2/q0rLaqUpQsZ+1q8q1sk0irPdti8jDxjjlhLZh8xuyrZ6NWezFQljF0d7+rmrLFapS+bvpQRgveg5gZNyDIjYRQmlH0mHumGhG3TJZ1N/4wSgiRfRsh+5zJljwtsFKJueV65gWrp8ObY2x7BbF79Bf/+ATJp8qQ3pmtv+XNACdgSpo8J/7EqloG8QZRZ9DZ7D9KyCHp5DQ5k2EMt6renhpCv5AnXC8PhsM2UhZy6LT38UisbWej2+RAbdyQ8IVt3ZwktXfE8i4Ac96Sy5X4lJCaaRGIYTDqAQyBNwzeIkpxb3rKsNZDtlBG94WDHJyeHJgMcMwHeRHuH9z4Qj8bhJ1uz2MmakofnA+Fw+AThN4r7DEmwe18afEERbPadhNBrbVl4ytiaWFf3b3O5HOSe+IbMLV3c6MErg1OE/LNgmB8RPgKSzkhMvSqkmbnkvBgzbKxtNtxqTdPu3rA5iaRN3G6rJdD2/jPm9n66vHmiv49H46cgSd/a2vq3EjL67btyO8jPn/gGGSkOMys8rXX9ietrBhNd/nk9mqZ5ymTZbUsSYEDxI8gMT1gkBvfAHywUCr3QaEzk36X64Ju8LBgMDpYCOgg6Rksgno2apjmqBs3Ui2PFM4r7DHTmXZqmVcjKu+uT2JlZxtjccDhc1wqgWcYM2pMS/3ifIantSM8jAVbyarXZudhkYe2CjcwfNE1z2Od+xiGXy32QUirbPOC0b2qaNmYlBsMwIFHN2RTuhKhhGIcLAATuW9PesJL0o315Nf3XvK5fsLU42MSdlJYkPJEQAXvct0SzV1uDg4MnlJQI3PYSvZqmVYGdfN6rKKUU67wj7OP9MrVr1S+Yaph/bb8mHNowUeCnv2Kexv1+cuvWrZNvvdWx3cZPf0ulygoAyWQSSfHDpDq/kEqlmmKI++3P+HHjI3CgI9Db23smYzyZIRezWCxO+v73v39ALI8635p9gUBgHhIkQsoY6gSQSWXCC9RZkzW6vsHBwRMVRQG4C3sqqAs0TMxhLZTP5x9ljCHYhSTpCq9klARQqZCZb9Qnr99d34prNE1bl8/nZ1gWZ59BEeRxVVVPQPKmVv3C7x77gDZxzMuMsUWNfOMb9Vf6puM6V6qqinnZKYwx1TAMJBjgVf+o6KejjlHj2wTgDOZiBCAbyjW7kmK+2NXC7xRB77fKAE/DMJAURdsI2H5E0zTPRE+jcXH/Lkv3Y12N9Um9JKYAInBrBpHwXxYIBD7LGAe9Vtkq1OuPkLwFWBHrOkhmY33uWBu41DSq7Cb8XKu8trOPL1kzPJXP5xcfiDKHeG7x/LS42aniuwo1GM6yQqL+q/df9oQCla3RAmDuFkpH1ZmOmdx98xmzPwxVHliHnASAq9c1CjlTDsxoDbTd1KVGL8ka2ZZhc5hAkjcaiuoBGlxcC4gh2KuIbwEEerumadymAwVyu4QyrGW5lQNnpg9bcxEr2L9//9uDwSDmmA5ZBlyyvNlLKZ2jquorZX/RCU9yP9lyGaREWRaLxhoC1wCAIYSd+5rxWqFoFVtalBbY5uxvCbbMdSeghR0X9hlht9WV632nhmFgzQvWMGfbU0oBAMa5IdteRVb8csc6oCYXJIHnLGaF1aDKOlo6PziQz0KJKjyxbRKb2DoRQOm7aj2XsgxtPTlUMf8DMFiWPRUA7NEkGH3BHDbnN4rfrF+/XtmxYwdsUyqAS1OnTSXv7T0X8yL+XsXSrPdeVUg5K3QZiCci3mJ7iv4pFuk75XFypBLa2fYHwijUxwaCweL8t08+9oB9tkXi6nf4rFIaOM1L5e2p7D9mmCSA96Oz3jhXeIkSdkUs2u2AYqXEKKOUneZXec89dpzxqhTwjDl7AtgoxaJxzkD3M4fZx4CQQxl9RMSar01EExWy4I5dWQ0FR+HniwQaFCa3kN30eIAwtu7YOjOgKNhfdzZjkVZOTpK7McVZjJ3c3dXNY5CZgcw6vDt45wOmuVBmLDdzvfKxVcQKSm6LRxJ1PaKbaavyPo2qCTRTR7o/vZBSgjm7nRLys1g0cb4zr2YznyOEQRGsisXdqI1yMt0C2Kdsr+Oqu9H5jX6XiDOYb+qS2urVteHO5H/LACTYWFJClpcUF5ba51FKz7pyzcaaVnMbNvd8jRDq2KlRQm67cm3qoN3nRmMx/vv4CBzoCLzpErYeL/7VV61N1U0SXb2591xKGPetRFHbOnecPvtCyB2hwL+SLy5q3YxMNo0N3WJGyE2JaKKCYVbznP5MnFAGxF5HLUTO83semzA00g6pwenEhbipWe/oB8+XPGsli7Rcaz303oE+kOWPcvoXhHE2FqRtkEQFi/nRvDV0woJpC+pufBu171oA4vDXg8Hisc0u+GzZFJxfLJpzbYarqB8y2RFZEqRRv8q+GX33gk1Yjzla9kGGbCp8BqqT7X2VXhYvBa2WBX7ksb36V7nYqr3QyGQzPGOh7gAAIABJREFUNxHCPgk0pWIF5s3qmlUT5SS3I/uPEELrMiBxHvfiZPReRsgwo2xJd6S7Kqj+1K6npplmEQv8psbfff3SwtC5v5Woztqs5QoEplgEzYrEwezyvYju7e39MTbjcr+mHzmd/NuF7y5MbpvyuXBr+GviN2xUFmqaVuWfYo8XELoymEOSiNtRLBa7J0yYsMd9/ZBeCSntt0VVkNp5guNTqqo6/sd92fQV8EqthRAV8lBI1mLjjuDa8bL/0tDQ0JGmaWJenALGm6qqH5A8vm1mLRZjYUqVd9sKADI6mDF2Ujgc/mNmFKDAWoPBS6aFpsPn9Qi9oJNdQzufM4etRfU2oLlc7uuUUiSpXrMsax781nRdB7r7VIgjvJx76VmLWdiMw1v5IkbZD7lcuQAD5HK5YymlCCQCAPJLTdOqZKFrvf/yey/m1kvfEp7RLvw94RW81E4e5XK5CKUUAQ87wXGxpmkcoX31XckbKCPOt2XapCNfXnr0Gsyb21tb2pYAjGInpQeH3zB//OgNAWOkHF+2Atb09e+8xZNNKDzYsOGa6Ed20fbVtRk2lNJFwscKz9AyVVWbkiXXdR2spY+JZ3C5ruuQB0YdSE43TLDWm3fFeOIZxDNaE/Rg1yGCHQASoSyQE6le7biSdr4Sy4Jlw1H8lNKzVVUtI9VHk8v4tuBe4F8ErmEXkBkaGlrWTJBQBhhIfd9c8iSUfWwbfbYqfheBXzwrKFdomuYEKYQfL4KQs8E4giRlM5XLrF1x3j8gi+3lv+ZVr8zkL6leVPiU6bqOBCFn1zDGTguHw9jAjrkMDg7GlHKQwpEYppR+TVVVT7BTo4YgEdna2oqxg5cxL+5no1Ed7t/Fe405S/K9I7/SNO2sZuuqdXyJtcUlj4eHh8nnP/95eJcLNRMsPcmkVCq1L5lMgkUus6zTqVSq+2D1Ybye8RE4mCPQ29ubYoxV2LGUkoB3b9q0afXBbKck+w6mFr5NAcHK/yMSgbqu3y1UN4pQVlBVtWaAyt0fwaa3k4K+/TVLCSQkCnB9Oy3L6vbyoxVgGDuRjURwzeRCo3FyebfzpI9QO8F8he/d1uHh4RWHHHKI8ICorlGwJ7H+tOe3NwKBwIL29vbnG7Vf73eJBasgQOj2QwXTLp/P/44xBtDfM4VCYXEjb3HBXsb34lAAKEOhECSeawLoXNKrvqSW4Vmp6/ofxbODtc4yJE+RKAsEAnjOfK3v/I4d7FZKssp/EQm4Z4eHhxc0Wp9I0sJIKp5oWRYkfq+yk7cdHR0NE3Lony15C/sMJFAFM123+y5ADwC9YX+BsQAAAckn38XFhrbPGxDKHGNOHgmgAmJJeG6/qGnaF+ROuUAInL264c7kRwgljs0OI2wLJRQMZad8dPnVBa21Ewng96qqKnv/Ocdwv82OYSSjZlJG/3x4x/REv9F/SNEqkKASJNFQ13BLoOUdqqpiLVJVPMZ1OaWUK9cJz0nEqsqy8ZTsJZTbOD3n8it21mZCSQggWMx1J6qqyu1qJDYZ/lskCj0xPjUOYEbdous69qtXDOSzhXwx30JLg3aYdhgJ0CDfR8onl/f6I38nhM1oFJuw9zzCY3tRoVDYpyhK2UZJ3EORpIPkqEIYvTneFXesH+DpSyz2nMnMqaFgiE3VIhe8vO+laxlhR6hBFT62nwmHwzVB58I6DPuBt5A6ySYxJwKwYTPVvqNp2iUSqDunBALzZ02ZxckljUoyWWktF+4Mk/M/dh4JqSFxamMyiN1GJps5gxB2B9dYU5Q1kHJ+cu+TE1uHW5CQPIoQli4SawlYtJLMsK4Qa+ms6GzHbqVRn2v9Logv2FdqtVTeMjszYWKyxwklb6uXGK30Eq207JITo4TQf49H47Kvpu/ul0ELHQ8SRrFOKBdGniEBOr+Wv3Ktyjkhx1biYuT2eFfCAVnw920gc1XptiBGXpMN7CQ9JVlyPJeU0ccpIYc14y8MopLCKN7HVkbJOYlIggOAJabmCFHoKj/vfKMBHZU7d478e+tg25Kxegm726u8T6NqAo36Jf8ugCP8Gw2FyVmRvndJSo6rCGFIlFM3i7tRG7DesxQFSWBOXHLX3ej8Rr/3ZfsSjFjoN0BorysssNBvbNhd99V39kAy34mF4JNCQJBgjMeGxAtw7bq1myqABnI9VdLKjOy7cm1qEqV8Pzpexkfg//wIvPkStpuTQGpOte+MotCVV6ze6Ik2tI+5+s6ebwiWEP/T0dG5ZM50EFuYaS8uat1pGzUGP4QJhf3H+GE6luVeuNzj1FpeoOVAP3w8ySrCyIOxaN8JjWSWM/2ZjxMqpFAY/US8K15XRgttbB/I/GbUB5VP69fFo3Hbm+KgP+COFy8hSMxiQ96FhchIe2FxI2+SRp2pXABylnBeMZXlfhnPdv2Z/syHCGXfx/nMYiu6p3VjUUkq6mfk3lg0vtqvDLGUAM4Shc6NT41XMbe2929/q6WYT0D+xIvdWeFlIW2IGo2L1+/yYkuWLXIf2zew7WLGKJCgwwq1TvTrE9u3o+8IplgYt8mEsj/npw6fVE9CeduObbMUhSIAo1qEndEd7a4KCGHjY1rmoxx52+T4y9clfCKwOBi2LLYc95cjCHfO+hNHdVL2ROfI4HKvd7kSgckXQffNivS9s9G76RpXmkwmwVAGM9Upa85bTd4Wf/tF07XpQBjCGzQvEnpcKqbiGioQeezSWLT76/hdTjpRSpfbm2D5XKAbQ7T97ogaDShQlCbkOk3TnHd+dHwgp05OdyNEhSQu5tQFboao6APkbLHBRKKMJ4m4JHBLYKuQ9kHQAMj4IwgjG+JdCfh1ylJOMrO2hxLCWWvBYMslh4cOu4gQOm+omCfZfPZ1aikLYtNi8MD1LC7Z0kWapj2q67rt6Zl9TX/1dwWrIKQHlXczYn2z7Fdd9uEwDOMwie35sKZpy5p530ZlnPlZP53ReeQvGWN2EJazZ/GDnPDC/90JoKvv6jmVMur4FamtHeT0OR9ywAa2tCKCCv+95as7duZec9i4ikIXXrF6I5/D5CIn3f14teq6Dm8sIW3OZazhWYZv1JgSTJJ0I84/R1XV2+CDW2JrINkHEAACbWMC8LjG80XLshbBX6rWvRPsHgRhJsEvVlVVB8DldY5gL2KzguCIr8SyfI7bv054+OIezUASnjEWLEnmHSM8TBe6/c3qPYNCltjZqIljD2g8xfjgnUag8RZN0yqSGlLQv2lJbFnGWPS1JkjF67rl4DF8nzVNc4Jlkm8fTm3IHm/0bgvvZtwnmTVapS7QqB77d/GcIrg83/4bpfRSVVX5fD6WIgJ3CLo63tVgWIXDYbdf+liq5+dIHpn47/WXXXbZcsaYrGTzvlQq9dNLLrnk0EKhgDW5zfgggUBg5ne/+13Zn2jM/Rg/cXwEDuYIJJNJzD02WNeu+sJUKuWb5dqoP2KuRxAa7Vypadq1g4ODWDPhWwofx2HG2BnhcJh/W/2UfD7/FiH/Cjb9naqqvssPgFCSfIX06go3m1S868sYY1ATaKWUnq+qqpe3oZ9uYp0DuWesY7B+eBjAHsMwDin9H8maGSUQ47Pw3PUCGdoNgEna1tb2mPg+4s9DggmL79OYy+DgYKJkv8EDkIyxy8NhBzTJ6xR9R1IG7Gf4pS2p5fFpd0KAxsrJFkKeFMBGJ7no7qzLboJLr1JKRxpdlOR3/KppmnPhgyknymzQZKN6/PwuwJi4JjxrryuKsjAUCtUF8UrWDAxABMuy2oSXL0/e+vXTFUlDrG2g4OCZQDUM4yelZDoYSs5Y+Lku+xj5OZDOw15scTgcHnPyyAVUqGL9yslceT2+YXPPDwmhF0h9gVTxkfb/I53Ti+9fcBm8Ca/SNA3KQ54lk01Dghnj8vI0dZq5c2jnjKJVJGUWaleREmV1vTmn3rhmsplbCGG21cgIJcrKWDT2yK5duzqw54Jfsez7KwBlWG/D8uQD4XD4x+h0Jpv5PCHMVuCA1Oy5fuymbDWZN4b3kjdGyha3UbWLtCltVT7Rgi0IFuqJhJEnW3NtS2slcKQ9D2fbh0Khxw3DsKWFud9uOpteqVAKEGArkr+xSOw8e+7NZDKtLVOCmYJVOLpVaSVTQlM/usPYcQFj1jL8v0vt+p9wuKOmlU+FdRghf9oZ2XXqifTEKrCHx5wI4OuCTDaznFLCFRcYJacnIgnfYMXe3l6AiMCoJMFggJx38XnkkCmYquursbkfPiHlXGb4U/aBeKT7xxgXcihn/QN48LJF2aLuSPdAX3bbFxhXuCIWpcqpXizYZt5lHCsS3oihRGqpyPF4azZzN6EcxN1HFLrYKzFa4SVKWLqzMLjIjhNVJkbpd+NdcSnZ5L/X5dhvejMhdNRvmZK9AWbOnxmd05R6lUzI8ZI6lmJhVi02sORP6qjelZ/L4MOEsO5m/IUzElFJtgA8GBZnVc/dwLb3E1b2iy8XuosG6JzYlFgV+cH/3Rk90nWfGhIHvNoQBBTEPadRQh5iu+mJYC7jWFkWnrpY3I36W7Y4RLKW8Riju+5G5zf6vZI4MxpHbXRerd/X/+JjYSVUrFCwYYR+nYIoNFo2r1ubqgs437A5iTocIDV8xdefecsBqWmN9ZrGzxsfgWZH4E2VsL3mzo/MYFSRfTeGrfC0cD05SAzoNZuTj7OyNwUvS456JznskKOxxOGLi1qDXjZgt57HpEgpO8WP9EXfrr4uZlpA204vI17iZ3ol/SSfx35SoIn49HgVS07uV9/Atg8wRn+Ev/nV509n0zdSQhydfNs/otmHzO/x6f70JZQSO4m8UyTWXwkEgkv8eJPUa8e1AMShFmXK2lhXjCdE/JYya5HcA29UOXEoEKQIrGKBuUXNaytnzJhRJVHr1U5FArgGc1SwOxEIPkb2U7Xrc3lZOBsiv9clH1e52CI1FxoVDE5K3mMj4Rq1ufWlrZMCbTxhB7TtU60tbYvryVHLktyUsf+IdXV/xd3G/ez+4NTslPsJJcuxyVKHtGV+x1+uS8hlcxk1Jl1T30D6B4yRDwJ40WK1HOvFWq5AYIpFUCivrWq2H729vUtLrIoKFHNbextJfi75tSMnHAl5N+5tZSex3GOxfdf2t1mmWWZFSj7IwqcV0lmH2H6x7nOBbmyjrX/qUqe1iWRthS+mPD6E0Q/Hu+IVWpeMMchDIZmOzUSVVxI26BJDEnJxK7YObA0ESQCLUjDIwIDAXLaQUHJPPJLgmxJd15FkATBgyLKs1ZBBFnMaAqXY//7HEeEjsXk8rWAVSL+xY4QVydJ6YIxcLtdNKQcBYEy5XKlhGJ9gjH0DyfBdQ7u+oxdyn+ZjxOg5aAN+xoyQhxPRxDJsgkOh0N+EVGDTiSgJ7ADwyMPTO6dfFmRBMDgho+UwmkUgEBtpMA5Q7lZVdY0ccP3G3Z9oe8McBsDFlv8js7oWnXP2go8gyfkVBBjhpQTPuq/+8ZNXyZs9Rsmaq9akIK/rFFdgEDKIK+sFBl1+ahdalvW3QIDLPMMrrSoo0miO0HUd9x3ytYp9vuRl9bJpmvM6Ozt3N6rH63ewTfL5/H0i2NCQeQNJSF3XH4cfnRfrwd2GCMKCXYiAO4KwYLPU/RaI5DiYFQADVMkF67qO+QCMEHh0AcyD9UjTQUKZzSP1m8u4IYg7lvGUGS2QDxfPpiM/mMvlboIEMcACiqLMaxS8lfsgPPDwjbYTenX919z9dwWPwUY6x15P5XI5+MwhORAAo30sHnaud0Yr+ZYhoJ+Q/o7A2JJmGTx8ypHYWnZ9jLEbwuFweU4aQ3Ex1ewaDoqvo12ZC2gBhtOcZDL56ZJMnix1/N+pVIoHmZPJJIKj9tyGP12RSqUqfJXHcKnjp4yPwEEdgZ6eHihpuJWUCsVi8dCDJYeMb72u6/CaBHgCUq6nDA8PQ40EjBNIH+6hlK5pRqlCMPQFU4nABxKSnQ0ZhWJ+LLM3CPmYpmnwU6woSF4FAoGHwKQ8UCAJKtZ1HWs8rPVeLBQK84D4AgNUJF8RjD7OS01Gmh9bdF3/vWCS4s9g9iPR5IDZxvJQiOSmUO7x9vCV/NV3BwKBmh6fdvtiLYzvOr4Xzwtf0ZprGtfa2vc3O5fLfUionADoOL+jo2O7nCgTrF54zTrf7LGMkbh/WPPgGwh2oaf/qrtul23E5ZDRt7186zFCvfooARM910a6roOxioSPblnWQoxFM9cqgA9CQcs504J1iw2ubKY+6bnFvglrfAAVtquqOl9+R117DQAZsB7nHrkbNiefdZir5QqhSub4/S0/ajVZfMRJVR6+cj8lOVoysXXS9v2FfbMsZpH2YIhEQhFLoQoAk5zp5lWkhHvVuPZl0+9lhIyCOITvJ0CHhmEA6AEwl+P7K9aTSNYCnOhYdAgPRyehWE+mWO6jmMd+rxd1siuPsBIhh7QdSjpbO3+taRqUkyqKBJ6vK7cr7VEwTXG2vQRU43676f70TEWhkHPViAd78ZmdT28pWIWFSIpPaZt6bX9+Rwcj7JOQn+7Suh7v1CYAkFHTCznTn76XJxEZeZIE6AqvJKKLXY9rBQN49j8H/9lKLPIYj0/WiKvUe5Z7enp+SGkZKLD6vavJ0bGj+OEvPPui9btf/E795je/ydnV9QpnDwYDDwOoLcclMwPp2wgj7+GqbUpgCVi/fdlt5zJCOVCWMnJJrCuBb8UBFWFHhAT7HELoHfFo/N+8KswMZL5MGIMazG5qKfNrgcAdGy1XArWiHSmuMZbOZ7LbvkEItxlyisKsE2Z1zbatcnxXm8mmoYpxJiH0haAVXCTHtTLZzGJCGJ5dyPB+KhZNOAprdgPSvJET9mw8+SU/l0VqHu/HX1iQHUBUisgJSGExh5icVqsfvi9YHNjXv201o1QmfQxZFjveJt80W5/nM5NNgz2NWN3rAWIuajaZLuKkuG7Ycv29taVtpR0n5eQUs4j4yixCyS/jkYRvVTfBfMWzItAVlXUf6LUL5U+sa9BvxM7OjnfFZXbsmJr42n2XP6EP74d1hCi4fwzgOF4oIekr19ZXZ9pwV899hFHJOop+cN3ajTwvMl7GR+D/+gi8qRK21bR6+pd1azfWZRWsv//CdiXXCsSrLedG1s5NktZAu8P8qnWTR6U7Gsu9oo5n+5+YMkJbsXg4BqgksltZbaNp5Db6BvrexZgFr5dhotCl9eSYcZ5Y6PxUyLF8Nd4Vx8KjbrGTiNJB3D+iSaZgo2ac34UkCtDJKEjY4GOy06TW0lrewH4rx0a3byCDhYmDvmGE9Caiiab85CSWJ2RTPpfoSnwJfRDou98SSk7DxnukrbDALxu47BEL+Y/KBLB8bUI29U+EsJV4TIrEnCsvgFxeFvDFOCsW6cbz0XQRqLDfEUJPwmKZmspcr8VpxVhQsi4RSUBuqGEpJ87hwUg5ArqR/4hLkpuzGr0akWS0X1aKgXmzDp/VdDKHszyDAS5HRRm5JtaVWIe2MqMeEftNy1o8e9rsp9x94M9YNnOPQGAihfh0QAksnDllZtO+Zj09PdeUJNEqWOxHx45+7ePJj5/NGMP8gHmb+3q5+yHkeBAwmSYn9rFpMwwDiz+M+281TXMWOnYdQDciODZNnRbGhrEkX/orVVXPthMcnOFNTS4zV0veXfKZNBVFeYfslYQEhNigg4WaGRkZWQ65uEwWSgGckbmfEvJbRsh5GD9CyQJsQD2TteXNG5/TGCHXzuiYAbbYRQgy7DBeYyYr1H0H4Ofa1taGzQWYDTxBlsvl4LGFwB7dP7z/y3tGdkNamUvAM0ZPJ5RALvRFc9ia1/2WbvTrDyKwChYBvFlrMnnd90kGO6DOQ1snn9HR1oHgBVgJFQk7XdfBWgV7FQWsCkiNVQVcv3TPJx8dLubBahaFXvzpd9yAzT48ZyH7wj3rNmxOwqPsw/ZRjNGPXHXGRse3zBUYbJiIdrFJr2OMfVOSbq4bKPJ6l4UcJJ5VaGvx86XnCsHQxQcibSgFVRoyb0SyHAlDIKs5Yr4eM0mwJOykna/EssxIF15vq+Tgqa7r2Ozg2dNLzKonkHQX4+YwsBtOvGX/Y0hq22we+5T9gUBgfnt7+3N+6vCY9/BOY/OHeaUqOS0Fi8HQgt+fb0lsXdcXljyRuG+PaLdQz3/N3TcRZLeDx/epqgrFC84+EGANLoFWCtbcoaoqJJfGLI3kAgHYXfHlc+w17i62ln1IQ2/DevdQsPSwyUcg1C47GGPzDtTX0a5MSE8jyIMPSJExNh+S7h/96EfnCoaffeiuVCrFlW6SySS89bi0uyhPplKpUam3sTyY4+eMj8BBHoFkMgkfdjeQYHMqVR/V30w3dF1H/Wjn5eHh4dltbW1QUUCSAvuhlwKBwKpmvn2MsXYxPwNI6vhANuqTAPYgaQIGhqffuJy8opR+VVXVhvvKeu0ahvEpAFKEtOhiwzB2trW1Yf6fDcYqpfQ4eFg2qMNmT9qHHbAnq5zcFGC5tW4QtS2rD/ley7KOD4fDVao3cr/FWhhJePiw7RZAppcbXNtXGWMA6+wVCeGG3+xSEhDgTzDVEL/gPpiuthuyehs9K/bv+/fvP1RRlIcEsA0oyvfUS/LhPJe08Lcty7rZZjGXfueSv37b13Udx2JP5JlANQwD3q9YS5mMsdPD4TCAQr6LC/ggnzdmb3q7Eml9+zqldK6smALWsLTXqFiPX/ebj0RMRalS45I7974Flz12ZPTtAI15JuTLbCuKdUF7W6Dt2YJVOAb7KC2ogfGJ+MaHwuHwD2oNlJBDhxc2PLVhKeGMq0jCgHWMdRYEb524iQ3AlH1/xT4V60nYXdwfCoWwJzPF3hN7c0h3o6ZvxqPdsLGpW/bv3z8zEAg8NmKNaP3GjgLGMtzSQSa3T06rqgq7lop9VN9A+gLGCFdLYIwsSnQlsN+tKvIexQaUSrYdfJ597o3ntICiYL9+iAw+tit7euCpe4qseBr22pFQ9Ps79B1/IZTdSimFV/AOxQokJk6cCKUtz5Lpz/wIpBF8FyzKFoOBWqOvtmJUeeQYO7l/uH/LSGFYEADKalGNxtL9e29v7xcZY59fdtIysnBFedu5Z9ce8vON/0NGhkfWbtq0qa4svgzEZ4TckogmuCpPJpv5OiGM31uFWsug2ibU4/jewUtdrtm+28dnshkkfVYzQh6fUNh/vJdqmkx2IRZdEZ8Wx3xaVTIDmU8Txrh0tZugY7dTj53r5xrS2fSnKCH4RjqFUvaxWKS7CkzVqD4pCb3fstiS7mndDnilHEeCrDebUoolpeLRBNboFUVOelKqnGyznTPZzPcIYR8GuYEqFDGcuvMTKhUxTNzfo+V3WyjxYW6Cxdk34tG4zKhsdImev7ulgPk7Qcj5iWhizMog7oak+zSmRDDinvtaOv9IyyDtqve7L5veLJQv+/LW0EK/VoFlr2uod/L7iif1hVY2vPiYrnk11cWaHeS+bPp+RsgJfFyl+b7ZeuTj8ay9sHv7XY+/ADEAp2AtCGCYXfavW5uqUCV0t3n15uSXKSHOOpVRcuNVa1KOr+2B9HH83PER+FePwJsrYXtX8lrKiOMJAkr9VWs3SgzS6uF2655rbZ3ktDkX/iAeSXyo3s0RAfn7CKH7lKJyVKMEkkCl4IM1CxK0aj58ohczD+gYi1hb4KFICXtvLNrt6Udi962vv++djJp3wvO05CWwKRZN2IH/mt2XWKSC1TLqH/GveCAzOzPLicU3lSg5IVnwBmF0ebwrnjnQNj2Ywl+PR+N177u7Tb6gCBSeLMuhslvj0W4n4SHJ/QwQiy6KT4vX3Xg792Zn3zHM4rLAnYSwL8Sj3TIDxelCPY9Yt5cFI+SyRDRx41jHLJNN28mhmixdeaFtS8P6aa+cOO+7nRAGVGtD/xEcv30gc2d5YUIfyEfyJ3vJJqez6WsoIUhwvmFRtqA70t20T5VAQJZZnhISVvIELlJLOSk2LeYpn57Jpq8vsT8/J8ZhRyAQRLIWbLimSzKZ5N5/8omHTj30rCv/80pskN6ORKqX12CZ0W8iIQM5rO1FYi60E/u5XO4GsDYJIc+pqjqXUor3bPQZ25F5S0BRHotqXVOA9mWM/T4cDp9iH9CI4c1f3Fzug5RSvrFnjH04HA5XsG9LHmoAZAA08RJjbEk4HM5KSgFYNN9UZvTTfSY15wGoISdrS9LDa+A1JM9ppeTxt2Z0Hvk8Y+xGBBmy+X5SKA57srDl69V1Hd5IAFg8pmnawlwuB29NoAK1fDH/7YF8FhuUIGHsaqKATM8QDNpPFWVBbGrsWcMwfgSpLrAcCSErSgnwKknhWjdeBjvgPWgPhE6IhCI/FSySu0sSYY4fnmEYl5XYK7Zf8YumaS70YkKizqezW57se+1vDsN27mHL//SOt5/FJatkxu7Vm3u/SAnjnp28UPKFdWtSztyTy+W+BgY2IWSXoiiL6jEiRRKI+zVBpi0UCiWFJNgcsC01TTu9mRfAJa3Lx0LX9Y+WNmzYkGKsj2/kHVuvPV3X4XFiy8IhgW2DhDxPk9jJYD0sbOSZqus6gut4bxBURWIZ7Ie6Rdd1MBeA7N4+PDy8VPbm03UdfbV9WfDM2uPpyXiq1ZBg8yB4VOEPalnWiR0dHUiwjanoun5byecZnkdVstKCHcsZEYyx94fDYUju+Soi0FYOdokiS+M1qkQEjx8W7xQY4kiCc/lsIWOOuR4gj0c0TcOm+ICKrusVIAiRXF9m+083W7mu698vzZPOGhMsKFxDs/XYx4PBHQwG4Sk4U6pjr2mayzo7O6sASGNpR0g2Qs4eoBOUdZqmOUCuZDIJeosIFBBiWdaCW2655XEhi4yAgbMfURRlxs0331xXRnMsfRw/Z3wExjoCPT09DyJpKJ+PeW3Tpk2+57V6bdtMMEIIEguQQAfABioTAKz83bKsU+rJ9rvrFqAPKGdgnQPAjOMDWa8f8MrN5/OPi7kCADEkeyr8z760AAAgAElEQVRYXphfhYIGaFW3aZp2zljHFeeJpA++xaaQFt1mGAa+SxiHfkVRjguFQnXlHiWWn90V3z69tfruSpZ5guUkRQEomGCMPT0+pe8Y2JQ2gBhgcKxp3Mztii5J0qs1pand1yCk77GXgL0Il9YWYDy77YasXr/3FM+MYRi4bqz7UHh79c53eSrfpijK5ZZlcfaqLI/rpw+GYZxbel7L7DsPywDZ+9Vrb9KoDZHktiVancMPBlAhl8udX1qnYA7xZCRLrOEqYKiHt1/FpXS0TSxcMP+zk2v5B3NVKIshxgLgqlPsZC3ULjRNq6l2IfZNAMVBFajCquEx9lhLaKAd6yzxTNDvxaPxj4j33QamVMhW67r+bbD5QdQcGho6Fv0uxzgmPMmtjsrlzlgk3lDSXQAUH7eYedhrxmu6aZlae6CdRLWuPZTQY93gj3TZRghrzpZ66nn5fP4Iqxy3gf0HB5QKqyFkEzB/nfj83udfVgJUAKer43nP7nr2lhFz+CL46EbVrt8M5F/9EmOBvzDCApPbp+QntE+YU2/vIMUb6sY8JMCkfW+/qKrqlX0DGfQV1jKPtg62HT8Wz86enp6PHZM45turzy0r8w4PDZMff+snJLefhxa+lUqlKlig8vNVZggWHiKEJsr2VX1rQAaREl2MEPqueDR+Z6V6HLs7FklUAWYavb9ev9uxrnqqaX6fiUw2Y3uJKm62shR/dCyKxtJfKRblrJPlRHczdY4ScpipMLZKZudWxMIIfSAWyaxyE3UyOzNzicVV4NqhPmbLkvdl01cwQrDmr0lucPeTqxO26w8RymNezrvtsrDz9c43GoNywpKDU+w9Cnan18ej3QDJHZQi3Sck7psmz3BJ9mzsLkEA2i3AGE5MM5Pd9kVC6OdBqLGKbE73Yd11QWz2RQmZYhvAjD/vtEy2wO/5fgZHIs5gXCvi5H7O93xP+zOLCGUPDBfz7Xc96Vi1e1ZnFUcmrX/3D8qa9x5lw+YkJP/l9fr969ameIxsvIyPwP/1EXhTJWw3bE6CKeMEkBklF161pr730IY7e9aVdgAOyjM64YiXe47/zxn1vEmfffbZtpGOYQRqp4OdFYt2O+wlzwlpZybMLPa/lJD5QHpRhZ7gJW2SeSVzCGlhCIhNJ4Q2TDr2DfSdxJiFDXsrtPpj0RgSKnVZJK5kArrr+Ef8Kx5mYaiORX2HVP8QY2RFLXRjM/1wySzjI9L0gk+wPP8MOVQkDuUFTCa77T/h64uYAyXKklg0lvbTPyF3gc00fDxrM0eFXy4CLgq1VsoesR5eFp5IOD/9wTHp/vRnKSX/xUUsaiw0ZMYrZFyHIkMr63nPym33DaT/izHyWXg/Uxo4rZH/iLMwIeTZ1pa2BV6yyZlRH4oRwujx8a540z5VIpH8O7A8KSFbWwbbFmEDI3sC1wNHZPozZxPKfiGu9Y2AaS6ZedicMXnwJZNJbAIr0G6lZNu+66+//ry2tjbMX5BaQuKowrtTSKQgoIDNcbZYNBfOOXzOq+iTlDgxhAxYn3xfkOilLeTRiBqdAd8cbOJUVT3BbqPs6RP/IxjeGJ8CMZe5JW7y+fyKUvLHluS5XtO0igWwJGebDQQCy8ESyWQz5xPCxOKJfoMRBj/aENjd8Wj8j7qu28yrIcbY2nA4/Ad5TgMA5a2dR97LGONSXQP5ATJkGj+MRRIX1nvmJST+bkrpsZZlFQXzcLpFrF++PPgS2JQdkIBnlP2aMsLlXGzZIV3X18MPSrRxJlirft+xSuAHfHjYaUeEj0RdCARXsB10XX8X2H+ibiQAl7S3tz/jbsuuc+e+Vw7/y9Plw7smvJWcM/cSFlSCFBLP4XDYQaZes7nnk4xQR94IjNirztjEEc26rl+CzTbyWiIRjWSsZxHMUNxzMCEfhHyjYRgYK+zg/yGYwBXAgHrjBO8+Sf6Qj4VhGEhS2UnVNaXkeoV0s99xF++BAygovWOXaJpWV1Irl8t9gFJuIwAGzPxGDGo5aSfYQHUDt+iTzKxwe73JUoFgxUN5DOe4/Yv9jIFhGH8oMW0qEn7NJEC92jAM40uMsf8AsF4kpx3Gj4t17akGUKvfQrYX4DXZB7ZhANiuDxLWUrB/2/Dw8PF2Elz8hroTfvwQ/Yyt5PMoH/5OTdOQYG+6SCAB+9xtQ0NDy2sFXRs1IJhBSH7YwXScAnb5qkbJhUZ1S2MOJh+edxtoVJUITyaTAPNwP3DxHF+5ceNGHtRPJpPoHxRE7PLZVCr1Zb/tjx83PgL/yhG4+OKLJ5mmWWU7EwwGO77zne/4/sbV6qMAKmFvBynTjzLGkPwDaAMF6gBQAGiqHV3XZWaVb39uaa0Gth8SG/DtdYrLV7tpUJZ7DOAxLsByKmPsAk3TbjcMA+xTqDbsCgQCxzUCPhmG8W/2OlDU/z1N03hy6ECKBMzz9LnP5XIXUEpt/+KGADD0Rb4vYLthXVuvj7quI2bBrXtK36z3hcNhKMvULYIVvAVJdyQyw+HweaJt2H0gkdIQjNeoDfn3XC73gFCbwZ9/pGmaM8971SOSydirTQEYyTTN91JK/wqAVbPgJGHHYYPOvq1pGreMsYtoq6wMxNiN4XC4aUaNruu/Kq1p3fK5v9Q0zbcUpdc4lPyalzDGysxBD/9nCWDoCQzdcGfyOkI5I9+zhFrDGz9z6g0APHoWifnn/D6hdSKZ1DYJz1rFvsFdgQBoYVyjUMjQNA1S5k7JjEqCgsJ2bywah8KJpes63ktE3qEYc5zNRtd1HQxLqJ5B9WWB/c5nstvuQPKOV8zIg2QPXeWlPCe3LdZ5f2WEzd6hv7avYBUmBJUgmaYehjqqQIplKzL2jzLzrDaTD3LNwWDwbzK4dmho6BjTNAXwnvS8vPflO2zgtFc877mBZzYMs5ErwaSd3Dblgf5c//uDwQBAcxrGfkLLhFWw/Kl1zyQZ2iHC6MpaMQ/BXsc8yov9XmX6018jlOAd6G9lI3P8suvEtR8RDofxnSI3//Dmy5adtPRrgUCAWKZFfvn9X5L+Vxwy5dZUKiWvN53LqWVfJVT2ACaBn+6nE5HEDSJOBjDLEYTQbZ2FfYu9WLC1xqr2GKYvZYSA2FAzsSgrrtVjdAs26rayHyj7dTza7cwTklLhsGWx5WOV3JVjUdI1/TUW6VvZrOqhpOoXcNtaCTW/e4XimWfcrTLpST8fj8YRM7SVHAGaKdQjN7jeU3gD2+qEW8huejzebZeFnfP3Zu+zfLwgNCDmOgpOYeR3sWi8rmpWM21W3CfKPhOPdHPGdTMlk838NyHs/ZgfiUKPlxU0R5UomckoXZmIJAAwaVj4tQdMJMVh64QySBhdejAIUXbjlaQV70R/w466DhD5ASSZJ4JIc/vjX48SVgmalE+xqNK9fs3NNWPwG+7siRNK5d/3rFubkpL3zfZw/PjxEfj/bwTebAlbSIZwGTZeFDJ73eoU5Fpqluvv+cRfCsVhyBaJQi9et3ajLN9WdW5mILMOjCwYeceiiQpEtvvgx3Y8poaUdvgEHYdkSFvr0IqjDlkAL8LqerPbfs+lagl9IB6Nc8mBWqWCtepT454zJy0G9JH9QdujBAJL4R/xr3gkxYIImzYwXZxiUXZqd6QbY3JARSCdsNHihRLyWEdh/4pmF3x9/enbGS0zoFpb2pbYiUM54dRsnzPZzP8KieO/xqMJ6fkaveS+HX0rmFJOgjFGLkx0JezAAD8oPZD+NmUcjYpyZzyaOHOsA5bpz7yHUAa2FMbJ068Cv416XpBnzWFr8ewjZteU7JH7kslu+zAhlAMX/IAY0v3pD1JKfgAUGaF0UXxqvEr+S/a0kf1mmx0DRxqGklcJpQsh4bJ1YOuRAQZJGDIRkruJaMJmuVVU3/da3zwWsOyklkEYPXEsSWO70t7e3osYY5CwdQqldNPGjRvBXPyUaZq/7+joqFqQSDIkBjWV423vVngftbe3Q+oG3lJV0l1AU7bSlr9EQ9G5rYE2bNK3joyMrJBZfulsehMlBJvs/mLRXGQngu0ODg0NHW2anNkLJP8dmqZV+MBIErQOowteuQqjYrHJfkEoXQb2ur1RkzbvXMIJQa1KJj77yYzOo77FGPdYads99DoZHBm8N96VqMvo1HUdDF+eAFQUZWV7e/ujghE6Fz5KL+VeBANtKiSsiEXXE8rnQ0AYPhHvin8rl8tdSCm1mcNNsRzLPte5+4UcOBjFl83omAF5aDAUwTpebEuTCkYA2NyQBUZfV4RCoSopJuGdjeMWFq3iX37z+HeOn6ROIecvuJS0B1ViWsXfdHZMKAc7RLl6c++5lJTZCOJ9v+3KtalzBMsFjB6UhslRW6qXMfZMsVhc0tLSApYugkM7KaXz3IHeRu+lrut4HjAerzDGFimK8hZxfzEGH9U0Dez/MRWJvYTAxZdVVeVy17WKHEirNfbyuTJz148UIM7Vdf0iIVeN/y4qsYkd+TU5CAlpODDSxbNQ9X41GhApAC8fWsF+bFSH+3eJ9YzxXCZLHQs/XlwLwEhNsa/A3AoGg38VSgJ2s9/XNA1j5atAdr303GB9BOY9AoKOVJzEgPblM9ioQSmp7xxKKf2EqqpIljRdcrncZ+GnK53I3wWoETRdWTnAD+YTpNYhiSoXX8kFv20ahiFLkRqKoiTcjLje3l6HBYV6Ie+/adMmvvbp7e21vcN5k4yxLZs2bVrst/3x48ZH4F85Aj09Pe+jlP7Y1cavU6lUlQdis/0QssVYZ0DlA+8Rgvc2M72puc9uW5LnxJ8cH8hGfZNkiWuuOSR1EgD7TmykOlGvTVfSZ4Oqqtfn8/nfCn/5PZjHw+Fw3T26YGpi7cDXSoSQu0oqHGsbXWuj36Vv+j7Lspa6/U7ltSRj7MJwOFyxP/OqP5fLfY5SCjUefDffq6pqXYWsXC4H32Tu3+eHtWq3WbITAMALwLnHAHyjlA7lcrnPYO3DA8FlVRgErw+46LoOlCBfY1JK/xfPRL1KhSoLkpRgZ2+1LOtkRVFQB9Z+fcPDw8vk/Ue9ukSyDO8O9h5V911YnwjlMrK5dM2OLZLfC9d13fYilE95SKh2DPmtx32ckBTH3hEg3es0TauwwcnlcvKc4wkM3bC55zZCKPYP3oVaK9atucVbwnUUbO6cO7l9MoFkMOYhVVWRNPAsArQhvD/JfZqmAeTqlHQ2vZYSUgayMvKkOqQtg2JcLpc7jVLKgWxClpp7S8uAX8bYKbasciab+TwhrKz+04TNkP38vz68a09uJHcIog6HaYeR1kDrJ1VVBWjBKYJggaTAsSUP4bpJMF3XMZZYs3BA6d69e4Otra2PIoGLBPer+VevMM2iDZze3t46tFSO5z3/+vMXDxXzHCg6uX3Kk9mh7PGttGWbxawZalAlU0ORpKZpNWlkImFTRuUqdHV8atzTm1vsybEGFxLS5DXTNI99Jf/SaSBvCDu1JfGpcZ58bVQA+mtpadlCKe1SVXXq1te2HqoodJuiKLz+e3/5O/L01gqMuqVpWvjGG2+ssu6RWHjPK8XAYqgPZsosOoxbK+JEYGLL9llgwTLK5teSfW7Uf/n3skKXtRlPILUC7/BSTeOs7pZOvJuz3CQNua7ycR1bOFOYsHRnYXCRHV+UE6MHFJ/amTmaMLYFPr9S26+Yw9Ycv/E3+7w+WdWPkRviXQlI7DvF8ceFd7AVmDera1aFyk2l/dooY17EKgE8avGj/Gg3KKkTOlZyLgu7pizmaj0HnDXMAn8RLF5nOIhCF3uRo5p5npxrke4TpaQhccCrjUw2cx0hDACcIiH01Hg07gA34OXLLPYQV9dswsPZReZAs0MWZau6I90NAeV+x0H2QHfHyf3W4T5u28C2iMIo1ijTELtvGWxb/rPtX/4EofQrtepkhJ501dqNDkjFfdz69esVZf4OfLNb7N8UxXzrFau/59vObKzXM37e+Agc6Ai8aRK2192b7DILRJYoLViPT2tfv349/E48C17u4MKBvGWZnHbGS4Mkb2ZH5i1EYVi5tBOFzmvkL+v4N1L6dKs1fHwttJvkN9DQo1MsfjBphf0m8ipZpOVLFSbyB21SlwdZyF1gwV82JrfLQTIoF0gnBCpt/7uXWtnIQr9oQrs7EmrodYUFFtoLmFHJa+5XcUEs0o1FsK+SGUjfShgBC/CfSjGwyEsumycMifIYFmmMki8nIomKBENmYNvlhDkfri2dhf0nNJuItjubHkgfR4Fc5aW2N4wkX7vHomyRX+nhzM7MacRigm1Er4tH4xUbU/egZbKZdxDCyh/dGp4hWLwQi/FARr0Ec6Mb4iSGCTEYJcsSkcQ/BKoTQQD4h9VmPwPgwNijZZlsntR7Z7wrPiZWld3Pyz9z+YP79+13y+6dXAps10ThS4AC7GohI+TIvOZyOUjtAl3vyYR4emD7fVNCkZPbysnap0oJ4eMmTJjgMEnSA+nLKCOQ5DWIQo9zb/CQEG5ra3tMII4hGYfgkMP+1XUdm08ke/czxuDttVX4GmEzeSg2Q4QwFQlHe5ErJ7LsTb2QJsLiNQyk3VGTjv6cnSTeP7KP7Bne8w+i0OX1Ft9DQ0Nvg5RVSWK4o+Q19mlVVW/QdR0JyjW49ldyLxGLsJlYHBJFOZ9ZFhKhQPTdHO+KXyw8bjmQZCwsx0w2DTYxJFm4XMyMzqN2CYbiPuFJxoExMvtAtHW+qqqe/irS5pcDKO576ocPnTf/kzMnhg4lO/a9QDZv+8EZl536VTsJy1u+ZvNHT2DEwtxY7gkjf7581Y2XlySyAA5B0PNiTdPqgpIMw7ge3k1gn6LvxWLx3ZCHw3PCGFvarBSsnfyFB5xpmktbWlqGTdNEoA3BrC9qmuZYGTR6p92/Dw4OxuGtBvaSH6k9wfDEZh3yrRdpmmYznTyblpP4jLHPhMPhhqha17N0lqqqDrAIz6lpmgggYYNuI4IxDgiQr/TyL641JjWCjQ0ZMPXGWGb8UEor+o7zdF3HWENmGP1dgWCxn3smkosAYICxbZffaZoGSU9fRZJdB4NosZw0lGWG3UlmX5W7DsrlcpBZds/LVQwfv3Xrug6bBVmNxTNR4Lc+JIKQoJaYT/apTQFNGrUnSYKK+YRdEA6Hq9ZDyWQS/kIAeNn7Dqi9TEqlUvuSySRAe2DyyXuSaalUqr9R++O/j4/Av3oEenp67HWU0xQYcRs3bjxg3zNd15HouwCBLkrpE2BRikaqkjh+rlMGXvlJoNl1uth+l6mqWmWtYgMzoE6AJGZnZ+duP33yOkYkffCN77ZZoLqu2ypYSCqubGR/kMvlopRSsNtsNYYt4hvp65tTq++STC2k26sYeYODgyeUAH98DQX7CK+xctctrxO8ZHvdx4tkNtYhUwEWUFUVFhwNi6TQ8BpjbAHAPvL1yAmxhpU1OEBiIGP/8GyxWFxcz3fTxc5+GSBFSikSWAA+7BQWHL6Cp2D8tbS0YB+BxC8UXeB7iufGKYZh/IkxhgTy31VVXdbM2gmVSEluudrnC4XCwnrX2Whc5We/JPtdlUiWE5iynYm73g2bk1vdNhfSMUPW49M0rxiXkHCF1yz/3kKaF361SBqC0e9OwLrbtfdNsv+sfYzwnQSoGPEnJylXOgfy5rZ1jOMtLfY73J9WfpdkmVkIKAUCwXl+bIZ0XQfg+aJ9w2+8sXdkL08oTg1FiNaieSahR/dQ9AVz2JxfKwmWy+V+BpAFVOcEiG7Afr4opX984YUX3kkPZfBvXOblDfn87ufPGi4O3YaE1CFth/wzOrFr9vad2+9hzDoeNkRdoeg3Ozom1PTllZOa9UDvrj05vy2U0qX/3PdP05F8lmRsfTyrMugv89zgc4uDJFC2jyKEPP7gE+TB+0T4SKrMsqxVt9xySwVTOD2Q/hJlBKo8u4lF58E+TDA28VzgXkH6FntJK5PN/ErYZ/mW1210LduzW7tNovwNSS8vEgTOr7Tiqq3uhmMl9vcey2TH2vKyQqkQe7hOSsiVsWiirjx8rX5XJkjLRzFC8pTRBfGueIVSWqNrl1X9KCF3zYrEz5SVIiU2cJWaH7/WTKaVTLYeJozOk5UKt+7YOjOgKIiXdZaCoVfFI3HbcqhulyRFP+dZwAl9A+lvMUag9NWUxVytxsoKcTHEbUalb5uUE/Y5toIJzv4Qi2w/rVnms6QGyQij59oy02j72f4npozQ1n+UyU30x/Fo3NdaAID+fEj/Y3lO4k+PaVHyzoNBiLLHRMR3ARBTCCEHJPtt11khmU7Jq0GzZe7bp7399fW/7o0pAS7hX6u8b93aVF0Fkg2bkyCXODEGStmZV67Z5Fslr9GzMP77+Aj8q0bgTZOwvfqu5GrKyF32QDJGHrvqjJQcGKwa4/W/7TlWsajsLTO4bm0KklU1i7PIYPS78a64zX70PD6TTWOSWIvFHQ3Q42JTYp7Bqb7stnMZoWVGlELn1kPFpQfScygjCHpOJIT+Ph6NOz6U9fpdmfThyaez411xLgX6ryiZbBorPBf7mF0Uj3bXDY776YtAkWGxZPvfDVoWW9w9rRtMQ9+lkhWqLI1FY6iTCP8GoAG1et6zXg1Ji5RB07IWzZ42u8o/TviFYgEEtt/meDRRgQpOD6TPsmVasSEKWi1L8DHzfWHSgdt3bX+bZZmPCPTeb+LRRAUbzz40M5DpJYzxJA6jZLlfKQ7XWP0kHu2uidrlY9ufiRHKJaI6GSHnJ6KJqoCYAEVwryNKybdjkUSFBJbfcSgjIBUupWURtrY72s3nh0x/Gkg8oGhrsp/5cdk0nocyC4iyD8Qj3W4Ght+u8ONw7Tdff3N6eGhYnpf37t27d8ptt91melWWyWa+Rwgr+ylTenk8Erf9TiG3+m7G2K+QBIM0mqZpFZ66T2X7fj5VjZzbFmgnFrH+aRWthXKyNpPNnAmJH/f4yP2Q2GxOcMj+PZfL3YjAFJcLp/QdqqpuEf4ouHcxwsgzhNJnCWGrIa+diCaWuTx3OMtz28C22QpDYhdzGrt7unrEBbZ/ml7Uya78zp2BQHBuvc08JLLy+fyjwpftdk3T3pPL5W6ilEIqePcO/dUXRqzCArxPlslOVAIUc/OxhLA/xKPdJwuvJjyXiGjw85u5uZK3C56VP781fCSea/iyYjO9XFVVzjYWjGg8V3wzXI9VIaExuY9RYmpiR//uV16aEDp0yh5jJ/npYzeRkWJ+/ZVrU46kPypcvzk5UyHEmQsP1SIvXLj4c0imHOInES3fIwQCgIC05QgZY6eFw2HuW+q3GIbxVcYYR/oiOMoY22bf3xLT8mfhcFgkuf3WOHqc8LHC8wbViL9qmuapZmCfIWSekXA8tpEkHM6RmbtesnBePUYCORAIPAzgAJLe4XD4S/ZxIgiJ4MWRCIBSSgEWOwKeXqZpLvLyL641Kl7BxmYC+F71CsYPnlXVBj3Ix0meti+Zprmgmf5CBlMwq+wqt4oga0UQttb1Skx+JDqP6+jocDZ2sr+hV5K52SdrcHAwoSgK5gMEJe0yZnlQma1lV+ZXVrtW3yUmnHMI2Luqqo76Vzd74a7jXXKU+LXu3JhMJu1kvl3TOalUiit7JJNJm2Fv/3ZZKpWqShodYJfHTx8fgWZHgCaTSQAN8I20S0HTtAleDKJmKncpiTxT8oG3JesaAoVqzM9g6XJPSdkHslGfhCct5ssI5Pc1TVvjPkdKBA6IxNrLjeqt9TtjLGAYBsCNJxNCHgYr0zAM7HGx/zCEXDvfb9Wpo80wDHzbZ4tjDoonq0hcA6zX4sWChYSzoijwA4eNT5X9R437AmYh9hcBSulXVFVF0qLetWn5fB7gQkga/1nTtJPcPsI12nk/pWUGnUgqbRXSqFiTBSml56iqyufbAy26rmP9asvt7lUUZV4oFKrpO457ns/n7xPf+DdM01wSCAQgz4zgfF4ozNRlU9t9Zozh3iNhjvVnljE2161CIQG0PH9vdP2GYZzNmGN1Yx8Oa5JF7e3tVYpPjeqT+g4PY9wPPPvbVVWdLyeSBTsSiXrEmlKapsEaxrNs2JwEMKGtxs+e/nxl9ajAE2UJV4SUFDK1fSppD3KCeoUdjle90nq96p7Dt1YdaH+Mld9JJxEj2MQAHx5KKf2SqqoAeyI5BvsKxDpiMijB1cdBSpRlfuymbIWSvJkfGjD6WwihgYmtE8nEtklPlqxr5rmvJzOQ+TRhDADLnBIIzK+lJicBVPebprm4s7PzKfv5KgMVdi/eMTT4I0YI5s1+y2SLZW/I53c+v3yEDT9gMUuZ0Dphl0bDb+sf6V/HmPUpjH801PWXiR0TYUPkSSCpTGrW9tzEO6br+h/hA25fK/bgL+ov/kKSfP5iPBr3BYB1gf5YKTF9/Av7X7hKSOaSl59/hf36R7+G7Y7Xo/KFVCpVZkeXJXMvYoQime5IvbpkakclcbOZaxFb4/ZZNViwft83+7inX//7YcViEO8VvnH/FY8mPNfB6Wz6GkoISAX7FRaY42aZ2vVJ7G+LKHRlfGqcZ61dtkc1Af+N+l/2bu54sJwgdYrj7dvofPl3vJftA+0PUEKWQsmxo7B/iUzwqJBJJvR98Wi8IuklbMNu5wl0yp7oHBlcjvPBgqSMPl6ypzqsGVapZCNWIfsrEQSaspirNxaSxLB9WIFRcqLfGGajcZaZ4JDtLpLiUrdlWMM6yrZqUNugjJGPJ7oS8PLmRXiBY2+EfMWj+cjQcX5s6CA9HhmY8ltGiJMDqBVTbdS/Wr9XeBkTckCy3857lcm0jgJfiG5ZbKEcu9+wOVmplCp1jjJy2ZVn1N8zbrgzuZFQkhx9o9hV687Y5AtkMNZxGj9vfAQOxgi8aRK2Gzb3XkEIs2WmAFNKrTsjVXMhjMG9ZnPyElb28ysXRu5dd0aqpuSmQASCcfHGSFthxtxJcz3Nr4X36O3Cl6M/QMzjZkbnvOB1Q/uyfQmLWFu4DAJh741Fuxpu51gAACAASURBVGtKKFUmKtkjeWt41YJpCyq8Lr3akLxCy5fJyOcSXQkniHwwHjRnCBlT+gYykHSpSEIerDY9fAp8+ynI11lLzkROFtrSLX7HZ1t22xqFIBHELIWxVbO6Ztuen9K3Y9QvFJu5IjEXyh//So+E2nLBfvpUgd6TFmHuc8tsYnIPNj/EYzFXq62KBTJlf85PHT6p3kID/Skohb9j8VcLqceRV5b5KGHs7bIvjp/rrby/299qKeYTnMEsPe+ZbObnhLBzCSHPmcPWolpoW4nZiDWW4+PRbD/s44F+zI/k//G9r3xvuquOVIll5DlPVXpGsFvj0e5y4hYGFYODUxRFAdN/kpc30vaB7TdMDU39VHugnTDCXmUWm9fR0eF45yJJShl9hHvKuhLBdhuSDCaCLUtkVqWu65hrsemBV+KJqqqWwQ7ZzH1is7efUfJjIen9Sisbmd/V8bZThGcoNq1nwRu2PKexv3JvIcr+PK318DNbW1uB2p07bA6TbL5fp8xcOis6u5FsHoJl8FB6KhQKzTcMAx5bQPbnB4zso3kzvwIBBouyxQFGbxIbb+7h0tXWFaKUAt2Ijd4jgsEx4vdei/e+zHKl5NXD1MM/1aK08MU5ApS2By5jrEXX9T/YjLh6bFBJjp2jYWdO7X7EMAwkmdfkCzr5yWM3kH35PZ7frOvvunhSgZX9+NqCIfKBhZ+2JoQOBTryTlVV31XP51wg/zH+ChJfjDGwIZC4avUrCyiPm67rWDhzqWMER0Oh0G8kL0z44kJyseh3rOXjRPIVwaBuvM+FQmFRI1aEzdCEDHEoFDqZUuoJlBDvGJJ2eK4hV3ivqqrco6teX4VcMEBgYOXfqmma887iPImdik0J2EtQoICn1/xmgoRewUYvNkQz42oYxmElL2k74FEVSJS8oXXhle0LIIX1kGEY8AA/S+oPACDzZTnjen2VfAGx3jlBlpc2DMOR4mWMXR4Ohx1QSzPXbx8rQABcqkk6H4FXeIv7Si7L7RqGsYwxhuCzreSCZ+jdzXhju557jCd8vd3gq6bkqRuNjWCiQ1LPBsa9YhhGfMqUKYO1zk0mk7AWkDfHt6ZSKf4O9Pb2XlZKgjj3RpZMbtSX8d/HR+BfNQK9vb0xxqpQ/benUqmmQFvu/um6jkCs2yMe89d7xuJ/Ldim+LbAUzInvhkN7WwQjC1918FE5DLyqqpChrfCL9f2thcKGMu8bDmaGX8pmfZioVCYFwwGv0spxbp7qASEOTUUCiFhWrfYqhziIPjMI2E45iQy6nHZe1yraVqFFYpQvwDoBL5nP9A07UON+mkYxqISyxN7Pag9NZyDRTIbUqdI0j6Vz+cX+/EvL8nAIqCLwC4SzTwxK+SiObiYMfbZcDh8UHzBXb7tBSSIZFsErzGRAFXYEyChtFzM9/jerdU0jfv0+inSvYcP6jK3oksul/sPJAaFT2rV743ayOfzy0sMwSopYQAU7b1Mozpq/S4l/+ARPVdV1VftY8X6EIA9gPTuVlV1ba015bW/vegIywrUTpBTct1Va1IValaZnRkoFD3G988iWRtVu0ir0ork6TOFQmHxpEmTPONWOF4Ca3rec8mmaYgodBkU5iCn29raimsCE/oO4cfNMO8I0AbklJEoBkO6UE5UTXhS9LFIFHqinQyrN+YCoHx70SparxmvQumnIxQMkUgoin3tnFLiu4IQke5Pn0gpQbwOnqmnJyIJT6BpLpf7IKX0B/DmVBTlJMxNkqoIT1q/sO/5LzJCziOE7qIKPS42Nfas3dcXX39xVt40tlrMCqpBbXBy2+SjX86/vIJY7DYwm6Nq1wuTOiZ111o7CmnQMuiUktvikcQ5tcZBVpERx/xqz55/vH9/SycHoZImPDsZY0Fxf05CXVBQenHwnyZjxFZ72/7d627WRoZHRj1BKzu2OZVK8TjfqJQzMrvKKZB6dcnUOtK3MkGlFgu22XdPAMUFK5jeEYvE4AlflWUeJUMws1aMTlzPKkIYWJsKrI0S0QQHFkJeu9Ax/CAjZAFA6EORoZV+kmvu6xEx4s2EUMjaO4VRsi4RSYzGsX0OhKTulRWkH8diRWYDE+INBkhn0zdSQgC+fylotSwAQaQsBz3hb4SwbgDb/bJKhbXV/Zz6IZ4F6Rn5NeKj8t99XqLnYVLyffT3g0CusCuTE9ljle0WioIcUOWppjjqacvjZH5UIvnzk838gtDRPTUl7NJYtPvrBzKe8rkiFs5BODxtQMnZiUgC+84xF/R7+0DmN+X4G4MiwOmxSDeUIJyy4a7eWwljUKisKqWYz5euOmMTBwPVKtfclbyYMR7744US+pMr126sSyQa8wWNnzg+AgdxBN48Cds7k7eTsg+p/Zb2rluTStUbyw2bk5KEJVZ15Iorz0hd53WOQMGALXkkoezieKTbU1KST/DZvh+Ckee1uJPrFtrzkLx5KyPkpkQ08ala/RUyo9isdTFCHqcKPcGPNr/sw8onrzFq7/t9JiXPAukU+vV4NI7FwAEV7ufYrsNYfe7oba6f5PZqUPZ5oIRdEYt283suZJzLGw9G7o1F4w0D9Hb9FQkwRj8c74rbPpgVXchkt32fEIogQJW0RKbSy2KEEmWlzfptduBc6D1nEeauRyzmsNDV4Msc7+pe76ctF0v4qdaWtsW296/X+ZX9of8Tj8YhPVRRgBibmp1yP2e/Sr44fvojHyP6hvtYIXnc15/ewCi5Er651FTmxqbFPKW5JBQg3pcxM3ztPtnox1eee3npHT/ihFanwL/VSw65L7vtk4zQm8oH0gdikcwqWYLFlqzy8pR9atdTl05pm3IjkrUWs/opofNkdLrwlsY9j0K6V04E2x3L5XKXgykg/l/hhyj7dNn+szgu05/+GqHksvI57Hokum15nyM6jphre8RRSv9NVdU73HPakDW0YtaEWZiT31W0CmSHscMqbYpOjUViNeWi0VIul/t8iakIpC+kh+ebpgkWCw8O7R3ec8++kX0A4fAAA7Gss9EvG107MzrzdeFxO9uP5FvV+yMnvgnRD2k/9MLOlk7OcHDL57okW+9XVXVUwkeqWDDDsYgFgpyjYQ3D+C8E5MCs+OnjX2/r3+fEcfauW5uyEypOLRs2J1kw0ELOnftxEu3k++2G7FM3MzQYDN4mZKkrUPN+30dd11fDd0wcf7WmaetLQWyhOkHSSGTVS/40akd6B14PBAJL2tvbn693jq7r60ovE9jIzw0NDc2vFySV5Qr9Sv+KBDIC0WBy/0HTNDAsnCLJl+9HH0oJdI6sVhTlhFAoVAXuqXUtLtavfVhWSASPKaAtmN8I+sS9vOIMwziPMcZR2c2yrHVdx+bpYul69guGbJVXt9c153K5Tws5brTt+J/hWMMwjmOMS+ej3KxpmtxOo0eo6nfBCME6y2Z14ZgspXSRqqqvNFuhCKjjmZCZupdomuZsKMdQJ1RKKhIJkOxTVZUH3g5GkZnodn1+vJ57enqQ1Ebw0S67UqnUVPynr6/vhptuukle4yKgdti4LPLBuGPjdYx1BHp6eiDR6EjWiznu3E2bNgFkMqYivDUhaSiDPmCRgPnLl6+g3LB4HwEewryEZMjpfpUuJKANbAiOBXtMrluAfwAwQ8JiVSgUqta/bGIUDMOwgRkAIi2wLOtKxrAf5h0/ORwO113P4Thd17EPuUo0C5DM8ZqmyWpYTfSofKhQtxCyhqTKK17XddwrrIvx7+2qqp7TCKA1NDR0lGmaXO6zBMT7UygUOrURAE3XdSSHAChEQu9YVVUhFV+3uGwceKJZtA3AGgKqY5bqdzcs+9eLe/a+cDhcV4ZQ13XsoeHNZzHGsG8GOAmbHcSgejVNqxuLkfsgPa+oC4ouFQFdIQmOdSTeg6rfG40l1DMCgcBDgkENAAXXCbb3JY3Or/e7YRgAOUK5bBgJ6xKT3ZYIRmdDhmHg3cK6D/Yyy+tJOF/9m96T/z/2vgTMrapu/5ybzHZvZgrdkikt+9a5GUr3lkJL2YUOFRRRUQSxKS6gfK6f2KG0KvgpioJLU3EDRUX9lBYXNhEB2REmmSl7KbST6d6Z3JvMTHLPP+/JuZmTm5vkZgZ9/s/nnOfheejk3rPd7Zzf712owpNGroUSet6ajg2FJDiPPe2M30MY4aQDv+JHMpNAjjcncAH1pflOFSa5YqGmAasiH2Tbnde8q6/rQoVRsPCyRFFWwF+VMVZvmiYS3wucYFcJ1NtrWdYsGzAsycyWSIOWG6tgxf+NMav+LfOtt7JWdrpfqYNv7bBCFSgYyWsOIvaWeM+2VEqCibU0wBNgxnPPaWFngr9lATx4vf/1iwlhnySEcgsLmQ22bde2aSnLfDXDMo2qXx0Maa3HvbLvlSk+n/I4gBmTG6cMNNc3t8lJe3mM+UQjQKHwSCUP7gzuOns5Xe4KYDVN8yqoAknnA3xzQndfHGpO53NFKx+d6yUuKEAjuE9tb+otW5Nb1zLLyiv9ifjUd9d9F98FIbdacnV2RqPRYJE/rUiWOWRqC0xs2Qu1XPKw1ucv3xasqtiZYIeS3cpiXddLANdCyQv3SQNh9Cq9VR8h60iNFrO/i2NV8d7Yb0SSbGt20JpTq8es3Uw8EQOIeYQFmP/hbj0UXlnr+OOJ+Bcwl4i1MMoWtQfbEVPmRWYDC5nk852J7FgiFqEAVdMRgogjobwlQ7LzvLBKt2x//risj8tpN8uqdCKJi3dL/duhVoexOXxVxYjfnlhz4TqNxLSMrGXNc1NMrHS9QMhixBKg71KpY1smuVYZbMl2jzfvlgiu9T6Sjy+KhXPEC/l8W2t4zGCwon6XiZOv2xSB4hrigCWFUnbbmhUbYcFWtly/afXplDB5jfm3zo4owIrjZXwG/r+egf+chO2mCCLYQC3yohBl4Zc6flC0iHNeqXWbIkjYFNBjjJLTrlsRLXj/ycfbUreQm5gZ1IFQdtUI6U7Eojkkziq3xZ2z/Xgihg3NSiRgdwV3LSq3UOva3jVD8VEEEcHO62msTy8+auK8A9XuvJ6+FxZbTEEgWBhwe0dJVavb7XdJQmTkZ0Zv11t1+DeNqQhE0T2EkhG/O0bW6a1he1PvqX7BOsWC4nDZv5Qng5sMzBU2Hk+qKW3ZEUcc4cknKQ6vU4sJ5Ht5j1gpCVciLeHwsmCUsne1BdvBVK65FC22pEWYsyJZ7gS+oXpr2BOjgIMXdjbcTxgFa7HP78/MPW7yiWWDDsX9Kc/ElVitVX2cy02KWLw/QAhbJiMgJVRnxUS4hMpVgHZtm6pfXImR6OXi2OjHpx5+OvXY/Y9xXSpRXOWQY4nY+yghdoCEs0DlZLiEgu4bHh6eKbMKIUUT1IK/bvI1IVm726f4igJCDiRqSSIY/ZLlO+HBGggE7MQtEiRXM8ZsFB9Q80JmOn45ocyWO78xt+GDjHWAELryiJYjVEjfom5K6UWqqv6me1d3K8taCDbNwDu1oT69NNQwE0nXj1nMIjvM7WTYyqwOh8IVAz3JZBIBMmyuUc5ljG2nlCLxpA0MDWzeM7ibI/kQYCAWmGLs5/i3ja6FByTJS8pwr9bGxsbXvFxTHFP83BMr0KBePrk+CPkteKN+X9O0gmS+IwHenU6nF7slDGUwCSPky+FQeI3sfYn5+8YDn/qZkETkXbUUdtza8zYWMW3WbYrseucJV0w+anKY7DN3kWe2/f2YlXM/WFbmTbAKcT3wDb1teHj4s36//wnhXVyVNeKcM8MwkLTE+xTSurerqnqpJLG3k1I6t1wQw8v8y0lAL36lsnx4JpOZ39LSAna6a9m1a1ezqqq4hxBEeU1IpFWVpJf8VUuur2EY+E7ZYBjUzYMgbuz4SuMXrC0kAMH6tQu+U0s0TQMadlRF8oJ7TgQSC8odDjZKVf9juQOOcefvVxfPwHKdTiaTtgRk4d1RGHSxF/DmnB9ix6gGL50kvQ/kuT1pNMmCdDp9TDabxboN7wNeZLnA0fRVYhrLp8O/D97iRay50dRvnyOBC+w/lbDRytRfIi+bC2CHb775ZgB5Prx+/frevXv3ws+WF8bYpRs3bizxwx1L38fPHZ+BWmYgEokAsX+DdE5K07RJY5FDNgwDiZYCYAdgMJ/Pd2ZTU5Mn/05n/yVwEp6ZIpn9SmOVvdTdFDIqea3XMof2sYZh4B3M/cIARLI4QI5L4qJAVaAYsejSiJT0st8RZwcCgbKJK6/9lNQtSsBrkIxWFOUxIVld1eMTbTrWTM8IZZaKCgy2pCsHEOaT0IWEXrlxiEQfVE5mYW5z36KVom387QgvrF6vcyQDs8Q5azVNK7LccLk3IZvM7T8goUwpjdkgKgCtVFX9rNf2ZS9e7AU0TbPr5VWIdSUShI2U0qtVVb3Fa904TiS+MecAEeFa8XWUE1xZS53SvQ8GNI85uSU8pfWhJ/uLdZsi2EOVHV+DlWn5/MofFdQu4r2x6wklACUSJDNb1Vbig2gWIUg0gjVf1hMTaxXLsp4RSewSb+0R1hzxywkXmwkN9m4mk1lk70WlZxj3eWH91J3oupYRmvf7LKPs5Jx7sY7CvB7Ua25/cTA7dBwlCpmmTUMyugQMwAHbQ4NPEUoA3C2bBJPtP3LL0k5N09YDtKooCtrCnvXyrQNbYcuE/aypWNbSmdNOKCgmPL3jabXZF0hkWKa5wdeQmeSfPH+bsW233++D8kygpX4CmdgwcYGsBiOPjQPU+6Zg/3kaISyWIdaickmxZDIJdSqZIZyyLGvuG+Yb76aMrEOyzceyc8sp+TnnVGLD85/2Du69pH/oAPbvkN8etix2Uvu09qdXr179K8ZYWcbv6ecuOzO8aBYAygfJ5AdJprbAxC7yQiXlWbC1PnsSCWKr36qb72Yf5ojRuYLU0W4RQ52R5+qTDYuPOeYYgC+ILKVMFWWezLKupc+xROwaSsg3Hef8s2W4/yRZxthLnSOqfqCtspW27RfOldnAbjLJOKa7t/tcRi2og2VkgoiUUK4a37P7uWXXlmnZbEYAnmhBlrs4ievdA7fS+B2+qvahf20L6lCtqKiC5WVexfXOJ7I5E9R3TjXigLPeIrVGTgDqXiGTLmJ9sSWUK3NwZcOVekj35LMaT8RvzgNI8oUScmdbKDxqW6mSfsPLeBKzQTj4mpV9XrzOJX+2pO8TIeRWPRSGXUJJWfu7K6cqdRYUyNzKbzs7KivfrN/8kZkgIEsnv9LZEQV5Z7yMz8D/1zPwH5GwvfG+yIShNJFlXqxgK2lcPS86XO7qrP3Dh6cpil9OMllWYEhbu/wnJUk6kVxAsFtljCwIt4bxUSop8d741wlln+F+GZZ1qry4K3kp9sY/QSjDYny/358Jl0t45c3IGyBLgY3Zy/VsaIkXyYSe3hFJWPFaH5X2vte7O97X9QHCuLeOVNjv24JhSJOM+QNaytx1Z2lW6q+8gAFrMRVMnQk5E0cyuCDd4mXsYI4O1LU8nvd0ofe1BdvgZVQy3rzsME8sKYySd8vSEk4vC1mCxUsfSu6tEfRe2eSkLHeCxGbDQMNye2FarU1bVhioMB+xFlaTq+1OxL7JCAGz5pX6uoa5bkxcSbab+3W2B9srsuXK9VFevNsISBnVSSm7sFwiXEblVkO7Vpsj+3dpcT7845t+9ED/geQI4ICQEjnkrr6usxQGdijfae9WmG++7LECryDGGAIi8Nc6V5bWg/RKsCl4f5O/iWatbL/f5w/LrLB84rz7z0KyuCQRjD47NrFFknCGYQDZthHH5YIy71ZVlcujyF7BhJKfEAY5NHYEJWTN4S1H9gjEOc65WFXVX8ffjE8kdQyoQyyiesgwPfmISUdcZstl7jB3kKHM4Df11jD3PS1XUqnUEZZlIUl1ENgYjLGoYHfNGLaG7t9ubD89r4jCPmhlyRZF4YncOiKQfYZhwG/nChE8W1puY+3WfvFzj+Ck79oZ6ozLRILzD5qmFeRK5SBmLgi1U1GU+W7SfpDN9jUoGM/hNoBC+JMBmYog0BcDgcAN6zZFIFm8fKRf9EOdHRuQxC2UJ1/56369dcGEdMYkdzx1E+kf2nv0mnOjrs+UCAhigT43l/i7T1XVlTn2KwKk8IOF/9xplFJP4BV0QFwXJH+n2Mw/ScIuaVnWItl/1OuzZB9nmuanGGNcosqLX6nsT8wYqxr8lZKXYGzP8yJVLPn/lUg3OoKghWStHSTyOn7BqEGQtpAAFOdyL2iv9TiPk5jf24TPXEFOS0hE4lk9GECNQCDgWSnDMAywXYuYpIyxDwQCAVf0rLNfDjBGEStVSAsisIZ1UUmSeTRzYRjGbUgqOs4tgFJqqXNgYGCqoih4BgAM4yWXDPiFqqqX1FKPfKzEWJH/vFXI1Zfb4NbcnGma1zDG5IDSE5qmLfJaUSQSAUsD8qe8LF269IELLrgA72Jz/fr1d+zdu1dmFtwajUZdN+5e2xs/bnwGxjIDq1ev/jGSmVIdd0Wj0bJB6mptuYBUnswpVZzb0tICCfyai/RtqekdIiTuwbaBAsdtmqYVMRMc4J+S5FitHYX3qwDLIdnxIUVRZiK5jHrcElhu9ecS01iDgIUIeWGc96FAIFC0tqm1Xzg+mUz+CjLC2INkMpmFEyZM4JYRKAKg9ZBgPsIS43RKaUWrIaFIgX7CjsFTAs5hY1CkWlNpTJI8cLeqqgAUQ2qWq0C8ncoKhmFAnrOwjsitZX+uqmpFKUHDMLDOtYHF63PqNr/w+XxYL8A/9TeapiFh76mkUqlTLMviUtlY3wUCAaHWkz/dwTKumVEM1ntjYyOYj8ejOo7rz99nReBKT511HCTbSbiBspLJ5E2UUowHHrkLGxsbC5K65dq78/HvvvTyrufLBZp7OjuisNPgpbu36zyW91AmDb4GElRDIC3waaOUnqaqKtYirkUwz7GWOtrNo74n8UK7RRTc6y2EjCRiTNP8GgC9fJ+a39Nw2R+x3uY+2/aez9nHSgF7uZPyOm/v4J7n+4f6AVogITVEGn1Nrv6/8d7YnwDsR5LKtNKL3WzDhIKOUJnKW5eItrD/mgF1qdf6X3sln7AhhFrKsrZpbUUy7i/vfLF3yBoO1Sn11pSmg09/deCNJzWlqcsi7EjVr+IavE9VVZuxWjL3UlLzDVj1tAfbXddwAwMDM4U1CzyPecG8bh3YOsSYJZ49ejpkiL3cu4ZhwD+zACYeyg7dtMPccSm3JeJ1s0vbgu08lrdq1Sr7vi2pWg2o5PJrLtvrr/MDCL1BD7Vzv2ub3MLrYmxFW2v7PTyOqdTDomo6IexxPdQOb+oxlxE1NHqAKnS+WxLVEV97UA+FsRZ1LfFE/Hfcx5WQPZlM9sRZ02dxOfN4X/wSwtgd+H/GyGnh1rArsafagEZY6vKRdFcmk5ljt1WtDvv37u3dcyyf9QhsrdxihrFE7E5KyHth00Qona9P1Qv7OtTRtaNrHlXow9wWi9H36K06VwaL93V9hjCurpa0KFsiM3bL9U2o2uGZn0nICJOUJ8oZeyp/3eltekivyI70MnbYxlnEepD3e6S83Fifnu+FyOSlDdnmihL2kbZQO/aGnks+bl+PdyrUM5+Bepz8Hure0X0YU3jsaqINzPdSufxsieNHxcqu1Fa8L3YXYUSQd+h9ekgveOR66aPbMfG++GrCWF6VlJE/663hstaTOGTdpgjUEfi73lEe6OyIVlSSWvvHq1qU7KBMaBvu7IjadkSjHcL4eeMz8C+fgf+IhK0LBT7e2REFO6ZsuX5z5CLKSEHyihLy7JqOKDaLJcX+8DFGfhZuDUPKqKTE++KdkJTlno5EWV5JyjbWF5tFGZdeqrMoO7s92O6KHhaJDSyUZ+YSC29Sn7KwbUpbkU+HW18ckrBktNr7Xu/OvEa/da9IMonT2P07g7vfUY417LVuHNfdG/sco2TEc9eDX6qz/rxUdfwuIWdSlKySksEF6RYv/UOdPX3xu4UfZokfrV1HJdlhFy+LqB4KV/RertS37kTsU4wQJDPKsnQdbb6RHbRme5V2kVCGFmVKR1trW0VfooLcCuS/LGWemwyxlOwfIoyeorfqFZnx5cYvMZj7bQQkl5m2uC8jNptf1EO6zKQoVFWEymXkuQzNnuJFAqbitZCS9JC2/XbntwHmKMh55/wiOzZu3GhLxpKuvq6TFEaRnEMQoYSFjbYMw0CgBuy8In/MF/tenDW5adIzjb4mn8Us0+/z6/YG2u5jvDf+Pci5uyWCcYzDIw2JumXwHMJvwicSrF9KKcVGlHttc2AIzcL/FZvJBxn34iaLwU4+PHAENjhI6sIPFcna3wDBSi32qAA4vF7PBhceMuH4U+HnCn2snWYfSWXNP7YFwysqMZsZY6ppmtggIGB2j6qqF4l/n2Ax67ltyTcg7VpPCP1KJpP5gd/vAwN+si09LzFeoZRwvs0UHsVzDybJTw/VDsM7GsE0JI9OshOccvACuUyRECvx47VlszF3lJCn6wYaTp4xY8ahQm6vRU72XL9p9VcpYZB15oUR8v3rOqIym5dLyA5nB8kvn72F7BzYTixG5q49P1rCwBT+okDYnmv7qTU2NkKyD5vWN4aHh2dX84WV50wO/tj1QSaQMYZvbUZRlOVjkVwUQUX0V/Hi2Sa8nvH8IwjzaVVVncjmoktuGAb6iSDjUC4YeopTas3t/pAY7ynkp2TWjGmai3MymEjSomD+uQxyJf9itzbAAPL5fDjf6SdVk9ygs27Jq65fMIkLcpm1+K056xUMC8wljxqKUpWtYx8oe/OB/aZpGuQW8/d7sbRgTV645Z5vWebdPgYBVlVVOTCgliI83bBuwzvILmPyazZN8xOMcYCfXPYLQMGowE1uYxJsajDj7etmKIrS3tTU9LrXOYhEIgVgD86ZNWsWueyyy7KQr/z0pz/dxBiTkeRPRKNRz8lgr30YP258BrzOQCQSwfu5EECmlH5ow4ZiAJTXuoTEhWnbZgAAIABJREFUJvZz9t77T6qqXlgL4EluS/q24M/wgQSTnjN+KhXhT4j1Efa0XcJ/u3CeQ07XK3u+bJOOBAgYdAB4cSYdWPSBQKAqi96x/sSpazRNy7PxxlAkT1H4Uc6WWc5C0hXBd6yp40NDQydX8vgU44EMLNbpALR58ta1JV2xJqWUXqOqqrA7qTwwSRp6H6V0VlNTU69pmugv2o6pqrpoNL7qzlaFz7q998DPRet/t14K714A/TCmOyzLgo2K7f3+uKZpnpMyqVTqcAG+PBiWDAANysBnxphmmqbwqOSgQldgdKXZNAwDfcW8YZ2GdT+kkEusK2q91Rxy5egbVH8KCmyGYQCghMQffGGXevHIRTL0N8/94HNb9xaplxe65pSGtGWGm/xNw1Mbg/A4xrH45p5biZ3OGKszTRPfe1yrF8T9hPnhRai72YzkB/RQmAfLJd9XHAvpZ763EOtt7AeholF4rwh2JeoBo9lTkkE8mwAozjEzxpadqZ1ItJODGyaSCfUTnsyBlRc6r1W8t+sbhFIAfXdbWTan/ZD2EhsLgC2ampqeEIn7+3EvgZQs5KqhDLT5jYHX7mCE8mQrI+T8cCiMPUehvLLz5VcGrcGj/Eodm9Q46cLJLZN/39PX/ReLWWdBgrpVm/bVZq352nL3Undf7Ma8Vyw9oPiUBTOnzHT1Ihf7qTyId6Tcum3g1ahFOBO4kTHyiXBrGEnYqkUG/+TfZVbsjeQbWTs54pRWXb16tS1vX1R3fUM9uegjF5HJQaixk016KMy9bEc8Ynni92NtwfbvC3Dzw/B9hYd6dtCa7zXeVGlAsUSsgwo1B4ux5e2t7QDdlBRJxrhi2/FE1xcRL0AFcoI+z4TkICJE1cranVWbfKF4aO8FC4cr1DppZvAE3Oeei7C1wvMUJIT+SA/pAJ4XihSnMxViLXKSKrr6uo5SGM3L6VP2WT3YDmUwEu+Nv5tQxhO3lWLTzo52J2J/ZYScSgl5qC0U5mByoeaGeNUseCvrrWGZrOB5rPKBeQUy9hQhDIAguwxQRZk7WsazsyNIZCsK5SoOuf9u1EPhQqzFS6eLvJsZeWmocXjh7INnFwhlxd7A9B49pK/wUm+8r+tKwuiI4gQjj+it4VO8nOv1GIlcg1O66+saFleyuvNSrwOk0J0h2QXVYqvrNq/+OmGc/FZUGCNPX3d+FEoWFcu6TRGoTRVUyPzDdZO/eOF3RwWYrNbW+O/jM/B2zcB/RMJ2/abIZxkhBX11SsjtazqiFWV4r98c+SZlnPXHCyPku9d1RCFBU1Skj/WA36o70lVuY4QtO0Spcl4l6QTZt5ZS8rW2YNjVQLs4sUF6fSS7xIvciSwJKwbSn7WshbVq73u9AeM747OJxeUTJIlG9riaCiz3KilcqS1IvBLKkByy7+WyLM2K9SRiSNR9AdIxiuWbY7MWY32xNVxSBvJICj1Fn6p79kmSGNUlfrR2X2QPCTfZ4WIvC4ZEVcdoGcmSvIkCn049pEPKp6QUJDUqyCW7nRfrjX2IgkGZf16qytV293WfwZgFGZ8MzSqL2w5pK0kYScl+9PmdXmVBnP0bYTAzZsvdyjLTlbybBfP0Qcgo5xhWo5ZjlvskpG1xL2mUkG/duu57nZlMpiBfhWMbGhom3HLLLfCzxEJZJ5Rh0Q7mLDwpiljY+JskR9yrquoxdqBmS2LLEZPUST2qT22wmDVU58+2NTYeVBTEjye6riaEQsrYNRHsCDpsHR4enmMn6gSKHn43YP1GNE3jLFsHMKSHEvJPRsj7cr44/zwscDh8ZbHJhR/SB8Gqy8uOJ/9KCEWAvtfKsoWHtxx+jKIouEf8u1K7iJEdeLZlaODkatJAhmEgEQzPcvj4nGiaJiSXsfB99Y3k1kmMsYMIob/KkMwVfsI9VYD85GhByQOLekn6Oe+1eCL+ZUIY34yDnX5E8xGQy4UU4LZsNjvHZtKIhBeSsyHsf3CMpmmuAAdbNhtoWH+2bnZroJX48l4whzPG/gY/VDt5fv3dq1dSymRpwec6O6I8ESjkrH/PCCN3Pfd9+ua+PJCfMuv0Nef/sASBnUwmv0UpBWuS+6kxxpD4RXIMTABIRJeVUXbOiwiwIPiD69sH2WNKKVjQCDD6wXBRVZVvBkdTBCMIG2cga3+qaZrMiiqpUgSjsGGEr+YdqqpyH71yRfJOQ7ANDJiqEkVCUvJPIsFVlPh3BCEROEIwMsAYezgQCOBd46mIYCW+sQWwB7/3GLs5EAiU9b2vVrkAYSAoBe/CM5qamgoMglr91uS2BgYGTlUUBb5zfunvVa+XfaycTHBeNxlgAB9qZ5K52pjdfhdy2XifyOvlIkCM13oZY42maWIeC5vKHMDlRcMw5o/Wr9kwjFU5X0WnNHwa/mpeAAVe+y4YTEA2FzyxZYaM13quuOKKo30+X4FBlPOuJuvXr78sEAj89Morr5xqWcVyV9Fo9D9in+J1/saP+/fOQCQSwbqs4DGdzWaPue222zx/9+zeplKpwyzLwpoP73mUMXlqy3LFhJC3GGPzA4FAEUum3ExJ33XD5/OdIFs9CDldBI6PJIT8UNM0vF9GXcT3iQdmAcxSFOVRyTbDk1+3+N6gDvsb58qeq7WTDjuJJcLqoFCNJDX9GmPspEAgUFWpQGK8gqWJZFXFPaP4niG5gveqZ2aoLA1NKeV9lwBlrwulkp21zonzeAGOQrLDZvC9mslkFsgsZOc5/f39x/l8PuxXcK//MZ1Ov6+xsRFrvxN5UiabXdTS0lLVRgL1Iikl2W9A3n+Jk+EsWRUgqQhAZEXpaZcxYt1pW/7sE/0GuBIAiJrqcqnb3ouUJNANwzgPCUCc49X+wjAMALZ/8MN/rGMHUvvcv42UXdG5YqNtQQPg7LIJjS13Tag/qKC+4kXNxDCMHxNCsI4ueb8IH0O8JwBG3VHPhk6EupthGGBH8X2M0/fXMAysz5fAv1jTNIA+AUQOiuQQ7FaebBnuP7Xa/g7n2c/ZYGZwa29qx2S8ozV/gExpmrLdsqzZtieufT26+7o+yBjlbHxKlMXlSBPJZPIhrJ1Eghr3Wg6/m/wFgMjIM21Pbls/zLLY72KAH9CDepEizKu7X308nUktVKiPTGqc9ImpE6Z+t7s39jVGyefAag6prZsObjmYJzDdSndv7GOMEp5grdRPMQf2fNpVPf7q7lfPtZWYKCEb20Jhpxeqa7uGYWDPWgSA2Zbcdp/FsrZ0/x/0ULigDIVKIpEIwKslXu7vuvxCMv2I6WR33+7kkRPrp+J6gvnICN/rNSLm0RYKc4Z8PBH7A/fYJWQ/UTjTs+Zvq3NAPTtemJtVlL+DZUkp+VBbMOyqwtCdiH2JEbIe4ZOsZc0tFwcV8aM8cUbytxWJzfy7m9Kv60EdjPKaiyAOIEGKbwDATEJBglwWbg3/tJYKixKhIqYhn9/dF7uUMcLrdEu6CiUv9OUYRsn3wsEwtywQhAF8gzEHl+utOo/1VSvdidgvRNwnXl/XcJKd4Isn4vdCzQ0M0yzJLquWpKvWTs9bPZMsv4VkLVSVCoVS5cxa5YrLtZUnIFhP5tnm7Nd6qL2gFFStf/bv8UQMwKfToKZGLDpfn6Zvk8+VPLx7iEIXePGc7k7E3ssI4bZiojxfX9ewdKzJVLlftp+u+FtN5KVycyMs5uy40x5qKXPdSDvO89dvipzFCJEl4O1DPMkbr9sUAdLpOPskeKivXfnDgrez12s5ftz4DPw7Z+A/IhCyfvOqXzDGF1u8UEb+a8350YrMiOs3rf4HJUxG9l/S2RG1fSN5PfnkZ1uMEHI8o+TT4WC4hJ0TS8RWUR5MY1nKfOdXYxx68a2FN0aT0vBAPrFBd1GFLvGKHpIkYTGEYWopZzilXN6uG7AIpWXPPSEvMIUu8fIRqtaPIt+U/MFlWZqV6or3Fvw1BxVqLbfRbBKzM0MIPdurpAzaiifi78/7YbonwHCMw0OCs+Zk2eERORd+03pKVJUbpyyPUik5KTFeK3q5OtvJJ1+zfwaL2ovBvZBRwoZeLefH253oDjNigQWApOY1baGwJ9S5s2/FDOY8AjIOH4bJ1j8Io3MIZQ+3Te05TfaPkOuIJ+LfJoRdDbS8kCYaE2OpSNpWyGRfeeWV5+QCbrJs6evRaBQBM/JC3wtH+piCuYKvEpK1neFgGJuMQhE+PkAuN8kekFjETg5M2qrWaQGLWRlaR+cGGgJFCxNJjpsySi6S5bjtBgzD+J1gVRYl6mSZNCT2VFW1/WvxDDwkktwIzEBe+At4X7VqrVc3KA324nKVpmk/zPv1TP4TIRQI7b1UURYdqh4KySxsEAL7BveR/UP7t9dZdSe6gWLkuZAkOw3Lsub7fL4PM8Y+wxjbs918K52xMofgmqemDp7R1Nd0j5CA5gz4o5uPBkobyS8k/UpkAqu9k2QEcS7QsfXQ5sPuUYiCDc9eIXXGN6MOmWH8qWzgMt4Xvy6nswR/U8Oy2PycisPrpmmij/PgfTc0NDR/4sSJBYkXF48PK5DSAleu+AoSrhzB+8hrf3r2ia338iQu7w9hF17XsbHIE9swDCRnEThA4HEpYwwSezwIlPNLWuyFCSDPVzKZ/CUSPBgHY2xJTsJ5SFH4fQ007Jc0TePo5dEUkfzExhkBqT9rmlZRUgdtSMGof2iaxj1jyxWZyeSVWTkwMNAmZG+RhP1MIBC4ya7fgeKH/CLWYghulvUvLtc3wzCQEHaikwsBsdHMp8z8dfM2lILSb+AZcwbHKvQVjC4EbmWPXc8sFsGyAlBhOgKdTl9aSVoQXrinNzc3e5KBK9dfwXziQSbpGE/3l1uducQs3vGQlrQLbDfma5pWVRnFrb5kMnkJktYuv630Aijwem84ADv2aT/SNK0Iue+1vo9//OP7hoeHIVVvlxOi0ShXFohEIghgzJB+WxSNRstKNnptc/y48RmodQYikQgYd/jW2iW7b9++hrvuuguso5pKDthWkHFjjP13IBBwBUx6qdQhgwlljsWBQADrv6rF4QFb5Bsr5H+RBDjB9kOtWmGVA6R33tOU0p8xxr6DU2rx2pW+NziV+7SOtV+C7QzgENYzJfKkhmEgqA1gdyIHGlzsVKRxa1+WE82ttc4KBAK8/nLlwIEDE5GMFHKznn3WZWUWeGkGAoGfGIaBeYV8/G6fz7e4FjBduf6l0+mjs9ks1mhIiKFUBeo5vtHPptPp5Y2NjQB+YU1W9XxnX6QEGr6Rc53fSsMwwCqC3GqCUjpfVVUuU+q1yGuGnMorvseH1AqAKNeWxIAG4HGObEEjJMKxv9FsO5NqfbaToVkrQ25+qLz1r5VLoq7tiBbot5KNB2/CyxpWUhnCeh1ghcK+MQ+uNQTwjGUp8Z2MBKi4L7HH0JxtGIYBFjGShz2C0W/kk0vK44RQKN55tpuymaCMWHu2DWwzGGGH1iv1pFWdhrHNy60LC16yGG+sNzafUv4eb5A9dp3zbZrmHZBnF/cBX5dJicxEb6r3o4OZNPaujVCj0oPteRlPUV7Z9crvB7PplZRQMrlxylenHjT1WntPiL8F1eCWic2TZpdTVIgn4ucTwvL7MIWep0/VYZPlWkzTxLtUBpnuGVKG5u44sB1xJyTFH00F08th61XtvjJN8yr7vWwf25fquy+VMXmytpzHaU59AnKohcRJzoKm6x3vOaf9GP0YcmDvAXLnhl+SW759CxVKW1i3T6aEbJ4Z1DlDPt4bu4lQgsTtMCXK0krKg9XGYP8u2KVcMQuMWD2kf8ntXEnW1qKUndMWbHd9V+e9RskLedbmiNWanNgUYzq/kupXuf7LxAEQRggTgC7GbtJb20tYhJXmoZqtlWDxYv9VsH6S6+NxsUkWfFMXETJCEOEJZcaezPet/Jw6+yZZmfX5fP45x085fgeOiffFfk0YV6p6WwgQRazVok6wT+qhdr7eGGsR11tIw7PHyR5lma7rQ17r5SqOO+O/EuMeoEQ5qS3E8weFIsV6+n0ke6IXElbeJo1iX2kDoLdZlC0oJ6Hutb9F/Rp5LymwulOyysluBJta6hZKovhWQMnClShSrr7v/PGqhv15WWN4asulr7MjCgJExeK0DaOEnremY0NFNchqdY7/Pj4D/+oZ+I9I2JbonTN2auf5G/HRci0bno7U9fUSoCrr7AMs6jtq7YrvvyafIEmsbmkLdoedCZ/uRNfFjFAs7hgl7P1toXYuE1quSAiWsr61ItF0H2F0KeRSLMta3D6tvcfLjSL1lx9OCXtvtT55qdftGIGaxMdNlmh8mQzTRfoMveAPNNr6i4zq80y2UX1E8v6akJnlicYCazFvWm9t5jLOkn+Dl/4Kz04s/urcmJCoI7+wimNhfr7NmpMTUd19XRcwRm1Wzxt+q25etURVub4JPwTIo0wmhN3fFuw5xy05KTNwK3m5OtuRkq8aIfR/24Jt8CUuSD45j39x9z8PyWT82FAFKWOfa2tthx9GUdmya8u0bDYDxm2QUvLdtmC4hN3u5VrIDGa7Hr5w6uv+rfAi2VJf17CwHBJtJJnPsjYz10u75Y6RpW2Rs8+Q7GwgCyORCCRnCp6sjLE/bNy48Z3PJ56f6ic+XDs7gP0LPRQu8TnMbeQR9Fkg+0hiEXtI0yHbmvxNEy1mWeageXJwUrBIWqerr+sEhXHvVlw7V0loSTIO8r6nNjU18Xen8E/FQhHJjKKEmwwMwTVmlHKFg8mNUz4WqOOJKyREP6pp2g+EBPdvwaC2fVGObjm637J4sj44MDxA9qR3e1ICGBgYWK4oCk/SAN3NGAvCgwr/TqQSW9KZFBKy/JoPDQ+tF4l4zoA/dtKximVZmGsk/e7TNK0mbw4hlYNgJxaR/dObZ3zLT/zXib4UJTjlACT8IAOBgKsf70gCmGUpJe/AplI6d7+iKHPc5EjXbYrALwqIdV7mzFj6weXHXICNC5KCX77pr/81nci+fIxd3nn+xgJi1uFX1pELMA9SSjnCmFJ6EeSra3kODMNAMpbL1kL6FCxrSik28Livx8TiEX5xuK/h2QWGBUfFV+pfMpnkstCwErAsa26lhGMymTwrl6C2gxKeGDCCpVR2fIZhYC4RDAGaGn1FQHQnWMe1BBylAJM83KdVVV1KKS1I19VyrQT4A+8T3CvrNU3rlM83TfMbjDHM3wAYrM3NzZ7WH4J1g3dNgaGJWFo6nV4yadIkriRQqYhkAs5HcA+SjPASLIzRMAwAI24V95hnL9xybTqYT/ZhYMksrnZ/udVpmubPGWPvl34bk1+zUAKwpfgAirGD6ldqmsa91d6ukkwm78xJmL9Xqg9BVzDka77H4Nl9++233/3ss0WCGp+MRqM8sLJq1aq74IFut0UpvXrDhg1Ouee3a2jj9YzPQNkZiEQia2CZJd/30eiIN6TXqZOSSvj+jendJJQ5uLqG+B6/W1VV7BWqFvFu58oubusO0zTvZ4zBw+8x8X717E3v1rhhGHgf4738OqX0ZolZ+xVN01wD6c56DMPA/OM6oDyhquqpo5WQtusGmApeqowxKNZcq2naV+V2k8nkt/HeQYLRsqylzc3NRYFVt7Emk0moxvB6avDktS1MwObEuqXq+1TIyuLlOd1W0Ugmk5+DNypXgiLkVNl2oepNUeYAoaiAdQDka3lRFGWZrLThPFV8o5EYg78cmLQLfT4f1v7c+91mAnvtk5Q05yA/JyjBNM1Pwc9WgApPsaV3vdYvqRLhmr2c8+WFJyz2Houbm5u7vdbjdpxpmth/8OeSUnqyqqp5dtqI364tJewJGCp7QL+464Uvb+76cbnnZ6CzI1rwM5WAibxtSun/qKr6+Upjc6wtoAxTJPkb74v9kTCegC8wDoXsOfb1ABYXqQfYrGBCyAGfzze3sbGRg57jvbE/E0rO5moo1Jp9QvCEohibWx+lulLbkttesFh2oUIVcoh2CFGIr0ReXZaHtS1vytQLdilYprj+S/DMS9cwtTe1N9KfOfC9vMoVu1YPtRe9M17Z+cp3Bq00ABNkctOUnwcnBD8AoDzxsycZY75JjZP3qIp6fDlmeZHlEaVX6kG97BrOzaKDMXbmG8nX308IvRx2NV5jRg5ZfT41A8P9W/ak93CJaSTViEIXOj1O8cPq1atlSxdy+srTe8Nz9daUkSK/3PAr0r+/n0ybMe3MiyIX3UoYOw7Eg1R28BT4dcoSroyQ94dDYZkhOKpHTwYAMEJ+GQ6FC0QducL4zviJxGJ4HlU3f9eiYxOxPNCKkefUtHaSrQxoy/y6eZB67Xxe/rYF6gWwS9rN8uSEJi8+nm5tSJLfexTmm2crBeLYnl09x1pW9nGedGXkm3pruCTmYMtDw3bJtNLLcJ1EQhmxmKNAQtFD7RV9y+1+Sb6kpkXZYtvrtrs3to5RfM/L+wp7nb9CWyPvkcKptbDLvbQX7439nVAumf8KGaYLa41jS4qLSAicHA6GC98DtN/d1/1OyXP6DD2kg4lbscR3xE8hCkMswQYU7xXJ2jGRSuRGZWY8f927SMBX66fzdyFd/WjBF5uQ97WFwmX9vN3qX7cpghi706822dkR5SqElcq6uyO3E0oK9zEjLHJdx0auDDhexmfg/9cZ+E9J2GLTWUBiWMNKcO2FPygrFbTu7lXzCaWyT+aezo6oHQzj11KYhuOl2Ozmj1DMtGJX6KH2gjyN280g0CZYGGABfK7eqoM1U1Ik+ZCkYlmnzpx2QhGSsNyNFu+Nv4NQVkCQuLH03q6b1CHXbFf7BvUpi7147FbrBxJ+wxn/E7kPMpCwvNSSYLTPyfum+B7PI+dGFuBFpvWUfkYP6gVmVLW+cVYxoU+JRdE6vTXMEzbOEk/EEIBEEjJJGF2ot+qFzaHjA7lXLJZHJRPz6t6nJ6SHGpHMgGxRt6irJJlRjHYq7+XqHIdIviJ41Ar513AoXJGphnuDWOQxQlh7uQWV6DMWiMe7yURXuwby7/FE1z+AFqSE3NsWCmNjCB+Vr1FGPge2ZyaTmTNr+ixXRHZ3b9d5jNK8h2yVDZTXPkl+yHsV5ptrL6gjkQie4wLjEYmST1z7iW/5GhQs6nDtwLJ+WA+2l0ilGoaBRNhXEHDQNG2WHfTZtX/XW2qdeggjzDIyxrnBCcEiCZHuXd2tLGuh3VY3nxM0KXkR4Z9XaJrG32OCeYYFpUopvVFV1YKPRxEwhFKwQyHLetBBDQdff1D9QYCF45xPqqrKA/R2chegC6rQs6Y3TO9GMA3BEzNjkp0pqNDRqgtYETDAOxTGOTdAKphSyhHKe9J7nhwY7l9gX3N/nf88whhHR8MjZqr/kHhjYyPuOcx1TzqdXuQliWRfd+HlhCAa/05MbpjSGagP8EBvDnX8LlVVwVDmRZLWxT/LMiFlTxvb78cwDAQJ+FznEqgn5fywXL1t1m+K/JIRwuV6tPpm8uFF1+6v9zccRCm9XVXVS6/ftPpmStgn7T5Rwj61pmMjZ0fLyH+wprPZ7H2CCdsyGmaQIyDwUVVV7zBNE4k3+Av/UdM0yMKNukjsATAwgK7nKN5yRUh4AyyTFMyBEs9g+9xkMtlOKQc0QBLzD5qmFUmCubXBGAtI4/uTpmkyoxLXH/ed7UOOmxugAteAZJVxFO4F6bitlmUt8Mp4ddYvGD8IJB7BGLszEAjICUb0HR7XCFqBwbq8ubnZ1RfKWa9pmofkEvV4vsCMtUuvYMSA1VKxCClhADGQLN0yNDR0kuyd7AgwXqdpmpxkqVZ9ye+y17L046gYPDhfYj8VqpPBL7V2MJVKnWJZlr1Rx31vB9XH7Dfpcu2cPmUpy7LmjSagbcu4/uMf/yC//nWRkt7vo9Eol0iMRCL4RhQsTHLsszui0WhFufJa52/8+PEZ8DIDkUgE7xzuuSZK4T71cr59jGEY8Meqz/lwnt/c3AzG/qiLYRiyp+71OUlxqG94KoZhgCWH7+6jmqYh+Fgokuxn99DQ0JJqXq3VGrR9tQHsyb2/wSbmChoyqNBDHe/Fd0ic9zKkdCtJ8VarD787vNdLpO0NwwBA6Xp4mVJKT/UiK59MJi/N2TtwmUmnmka5PknyxW8yxhZ4lbOWrv+9mqadnUwmPwjmsmi7KqvX4xxNUhTlMUrpsfbxXoAG0loMijILstks1g/2OvhCVVWLVFwq9UVOgMPORNM0WYEI31TYjNi2FLATye/VPBbTNC+CRDcOx5pCeJbWtK6pcG2xl+P2HE6FEgEwxL4OwLO/aJpW1btRTp5TSm+66cFrHrOTwS59uKezI8p9D10Se1WtJ5LJ5IlC2Uh1u5e7+2I/YYx8SLTLAcRC9hzrO4ypiCkufO+5SgFj7GzbMzeeiN9GCBOJfG+ypbKEdG+q93eDmTRsbziztl6pL7EAEQkx7JFm2ZY3btfMMAwohUAFqnD9c3LoUIPhaktGxrh6V2onYjmTZDlfu65Xd7/63+lMiidwJzVOfih0UGg5YoTDtPFlRqwJzXUtmYkNE+cEAgHXvQaPRfmUxwSD8at6SC/rbyssOgr7SdGHL20d2NpPCFcvcPUldRu3ZHuCZ+ABgHUGs+l0r9mL2DBipiXxKbmeSCSCbwlnXs9aOIucet4ykslkMr+K/tq/O5FXPL/sUx96ZcLECUeDmEAolzxOyPFISsiatlB4zF7kaMsGAFSKRcV3xkPMYk/n44fsx3qond+DbiXeG/8ZGNkIIWQy2RPtWFG8L/Zjwshl8pg8vnaKDpPkb3dz7UcutUterq9rmFernO2ImmM+piH73sbfjE8kdeRpIRfs6hEtsZ231rOhBZA3l/2FZf/ZamOV2MtFsZvuRNcVjFA8Z2lKlOVvB6M6lohtpIR8pKhPZWJl1fpd9j5IxMBax7dsVPHYeCJ+lXg2Ed+/SG/ViwDvsgogYjFtofaCUl25PkH221IU7L9tuw6DZpWlY2W+yu05pLpB8vLUt0rzjOePWDyy2VUaAAAgAElEQVQWkCcUULpWD+pYb9VU1m2KQH4cILWi0tlR3ULn+rtX3ZiLk46Alihd17lig2usvqZOjR88PgP/whn4P5+w/ervPj4pUzcse6UMdnZEZXm7kuldv3m1Ux5kU2dHtMhzosAgo+QuPRh+j+Mldw6xmEi4VpdkEL61SDQcSQgtu1iLJWJ3UkKgVZ+iFj1bn6bLUl1lbxPhf4kENKQHQK39iR4MA4X3LynxRNd9QtrUrr/PomxJe7B9zKgfkcxDwAJsKjGc2uVyBWpMoNTpHXpI5wHBPHMXElVc/uTbekiHf6OnIvqGOo8hlPxGD4Yh+VFSiqSOFfoOWfZGfCBRB+QC0xZlp7cH27mM6WhKPBGzA069mUx2gVtyUiSbBNq38gJW7kPeozT9KJczovTFbDq7+ITDToD/T4V7MfYnQsk5cgLVeXC8r+tvYJB7SQBXbCvRdQchFGzUnvq6hkVYAMcTXR8mhN6GZ4hZbGn7tHaMu6TEE/GFhPBFBbaZt+ihdqDtx1TkRCa1lGW2FPlll112UH19vS2LyttoUBs+cOUXVgOtu1A0+mp20JrvnN90On1kNpuF9BX8YxdACgqM1X0D+15u8DUcyQhj+9P7L54+aXqRN2ixzwl5UA+FwaooKkIWlcvnIEigqiqX5xEbWXuheKumaRxVjBLri51NGREyTvQ7HD3N2HGqX/vJ1KapYE0FKKXXqKrK5a0Lfsn4h0Lf0Tal7SGR7Jo9mB0kiVQvYRbhMtaVJp8x1iDOQ6DkfsuyrlYUBc+RNjB04NE9g3shEWUqlrXUUnwHgWmer49e0hZs+5VhGA8I3yJIl82uheWYn0v/PwBCQI3NdS1fntQ4CXOF78xHNE27ze67Q47wWVVVT3ZjVQgZbCTTD7JR4clk8v25JDb3SwIDrRKrZt3dEfhx31DnayDvn/cpMlkLQfb4qbf63/r88a3H/3Xd5tXXE8ZGmJOMXdd5/sZ1IrHG2e/wxWSMdVJK8W+AY6oGe5zXKJVKLc0xVPAOglfxzZqmfTaVSv0l59MKD5cST69aHzCHzDJkIcsmX1G3JCXYAKZvJclCwzCm5RQQOMufEAIGDLzRKjKOGGP+SuOTGCHoDhLLaAOBrDMDgYC4J6vPghxgko7uF+yFUYF7HB7Dj6uquoxSWpB8EqxrMC0UsC1VVa2oGGL3a9++fQfV1dU9IQd/RYK66vUSc6OYpplXo8jPGaTqCkl52buYMfarQCAgM0GrT6bjCMc82L9CdnSRLAvotWLDMMCEkSXsmfB+HZVfMwAViqL8XbDD4H3M1Re8+DB77XNh0KnUybnEPL4BinRu0TvNa52yvPTOnTu333DDDQXAHQIh06ZNm7J27Vpr9erVkF+XFXBejkajhcSB1/bGjxufgbHMwFVXXdUwOFgsu5aTBv/axo0bv1BrvWC2Dg0NKS0tLS/Weq58vGEYAMzZe7ffappWYKJXq1di2mGNHpbfoaZpfo0xhgAYQDQLaln/uLXrsMr4OmPM1m/1rKYBX++c1xtkV7GO2qsoylwvssSV5kFIu6POeUhQqKpaxNCQpUEZY2cEAoGqLBfZs9NrMtowDJvNZwqAVbza9cPvtqKGbYVRX18PABOPNXhl9VZrR7Bksb4vApA6lTac9UgJf/wEtZ82SilXbZHX/NXaF+OUk6mF/YJ9rpxU9CLv62xTTiJyxhQhR4s5HBP7HXUIQABY7NOh4qKqapF2saSu4kkNxpEM5c/8urtXfYxQyn1OSwol13auiH5VTkiLY6pKbjvkrEuYv919sRsZI3aguydlpeeBhSd5CBf5/opEMweyymBPyTsUbDNXOzHnuISXMpLg6r70np8eGO7nSePJjVNIc33zg1AEcJ4TT8R/SQgDcPXlxvr0/KMmzitYx0j3UkFBxwYlpFKpQy3LArs8NJgd/EavuQNxBACbb9NDelFy6NWdr16etlIcyHxw/cTYtInT+D6wJ9HTY5Hs8Y2+RvjWnqdpmqvkJk9gMAaQ/3TC6O16qw4Zdtci3/fSAX/aOrD1JntPa1H2rvZguzOhW1KfA+QIBYNrsyzbuN1464DFLNjU4NqcEw6G3bwieX1XXnnl4ZZlvX5s+BjyjvfkCdeP3Pvo95955BkAO8lZF55JZp7I8eaFxK+s6lXJnsvLe0I+Jp7o+gEhdDUh9HUlo8yfOX0mQFJFBVLeRpPxCCVkLiH0b3pIP7VcO919XR9ljObBqYwtb29t5+DUWG/s85QSAJAqJrOr9T+e6PoOIRSxk/2E0r48A5ns87HsXC9SuMVjj59uX3/qwlaMJWKPUUIWw4M5ZaVPwjNbdH5v/BOEslvQPqXKQttiT/ZTbaxPL3Z7fpzjFIlEfGNhd3ZpW7D9dhxTRIAg9J16SId38ZiK9B7BvhzS381uioVjaSSeiH+FEMbVwap5Sru1E++NX0RoHhjEGPlEuDVc9N7OJ9MZYiyHM0Z+lrO8ssEwZbudJxspeBeCnMDL2+nVi/qKY+T8XVDwMx7tfDp8z8HWLcuCr9bGuj9cOZsoVpFME87xkrB15ngYY7dcd/7GMcd4q/V5/PfxGRjLDPyfT9h++Z7V8yyLIXBvl67Ojij8ecqWdZsiQPQWgn6UsC+u6dh4g32CnczhSZ8sO679kHYEzXiJJ+KnEcK9KBvLSYw6G473xe4ijLybMPJ3vTW81PWln4j/kBCW9wtzJPkqjUUwgfExEJKq7H491M59Kf4VxU4qF+qmZJ+VZUu8yjZX6pNYbD0oFh72obfqoXAhYeRlTKgn1WT8nREyjxDyVz0URvKAyAvn0XxI4okYAu6nV/KblT/eNmvO7nP+A5mBof0R+Fs5OWUvY+TjGUEHGhZlJ9mSJPL5+aTroJATre3eGEnM010KUxbI8itufexOxKKMkFWVmL7SBmtUsiOF57Av3kkYA2qrwGQVXg9880GpckFbsO33bv10oF3v00N6TdK4bnUWJzKLGferVq26gFJatMF612UXPjb9yOk2W3k/UTgytSQRY0vYwX8mEAh8kjFWt39gf7zeV3+MxSxyYOjAR6dPnF7ksyPeU5sJYWA29rgtxIUnKBZDkEXdrKoq92cR3mncd9Rma9rjFShBAEMCkMamhGmMkLMafA1/a1WnnSi8Sjs1TePJC8mvg6MO20Jt/2uaJlDy52SsYbLD2EEskr1BD7XzxXKlIsmNbmOMLRRyu9OHskNP7TC3I/BHKGMriM/3EuPfAzaBEfLlcCi8RgqCDuaSvSfXKifXnYhtYoRwRHu9r+G2aeo0sDAnQaotEAjAn4cXwzDwvrElk9/IZrPz3OSxioAfhN6jh/QVqVRqWU6mi8usQx5Q07SKiOT1m1edT4nvD+8+8Uoy4+BjyIHUntSBbNKymDWsh8IHr787cg2jRPJcZ99csyLamUqlnhZMg/tVVX2naZq41ghAePYZtcfb399/vM/nQ9AD8mx/VFW1wzRNyN5w7xrBKgHDdFTFMAwgIsEuyorka8WEp2BgYy0Aj5OPaZrGpbLdisNjdls2m53T0tJSEgBwniuxZkrGZ7MLxTkFCVs3j9hKE2IYBhKXSGDKSbRhRVHOqCRXWG2SJZ/qV4aHhxfIDFbBNMa1hJR51fvPbosxppqmiUAHfwZF8XS9pOcGiGysffaDYSUnPQTAAGA3BAQf1jTtDEppVc+uKvNr+3UXhoFkca0MHpycTCYvo5QWgU2QvAgEApDjrrkIgA7esdioAwAHMAFAMK4By5obkE4QwVbMbUHCGoykQCDAmfu1FAfIh/sYXn311QAcFvyGcjYAs3M2AP+85pprmgzDgAqIfH8fFI1GS4KttfRh/NjxGahlBiKRCJi1RR7YlNIPb9iwoSJ4rJY2ajnWNE2s7zjQDZYCAkBUVUIXB0sAH0tRlOXyd8L+DUzYTCYzf6xJZdnHMheERMIOe+nGWsA04lstfAi5zC/kbvHvURcAGU3TBODoXDAqU6nUQllFxTTN9zHGAIizxPu+qqeZSCIBUIuk8l2qql5czcdQUq2p6TuYTCY/Czlb5AR9Pt/8bDYLH3i8QyFv/blAIFBiLVPrZAklCySpZaWkqsAA0zT/RyTlMaYVOU/WIUVRoAABIKknGwnpey+vk0sY0CKpiHsB346S36uNGdYMfr//KQF4gnUIWG2YyzErcwjgKNb4GMN9qqqeA69OaWx4HhCQ384YmxsIBCqufyGlmwM6AQALYAEAnkjQD62/O3Ito8R1D8AoWfHZ027eI0BP9aLtp4RNRlnAoexTj3M1TYPlRMGrW5awFdY1JwKEbxiG65jEXGD/MFtWEpJjILInaKXrJgNJ09n0b3rN3vMgHdtS30ImNkx6M5PJnOhk3kvJnH7F55s/c8rMl5xtiHUt+ojrv1bTtOvltf+wNfy77cZb2LseCbWvtpD+Hvl6vtT30hkZMnwvbJYm1E3YccjE6cdSSo2eRM/dFsl2+JU60qq1XtuitRTJJ9v9yJM1hh8THr4P7gzuOns5XZ5xmwvHfW8fsq0v+WZHimXwHmhBzENvba+quCCAtBwUxxj7MKUUJJXZO8ztA8PWcF5SlNGqQOmPf/zjk0IzQrsvuPSd3Oj2L7+51+h5vucMKDItWDafLD59MRjLxOejZ8HOR1ilwWs9CMWw1NTBM7x47FZ7puN98U8Txr7hTDg6z7Mlf3PE363ZQWtOOYJBXuUu+wgs0SgZIYQI5UQALVkl39tq/S1SIWMEUrun4BwnM7ZaPfg9Ly/LrZxa3NiKhTFLDGe5XskKLUOJssxmvcYSsW9RQkBY2e33Z048bvKJVZWQ8n6/DHGjSbKKY3xnfDaxGP9OUsI+0hZqL4DYvYzR7Zh4X9cHAHAQv+E9fjgnMzE6T1YsHG39fG5HGMG43u9qC7Z7VojA+fGd8ZOJxfA9rWeU/E84GC6Somfs177uvjY8hyAUPJUKppdUex4EwQZkEg725irFjF6st+qjAgC7zQ/3KG80HiOUv7vRxP1twfDZ8ruv1nkt9j3nr4un6wYaTj7mmGMQdxtVWbcpAvAhyE2FYtVlJ60957aKtovX372qoEoiZjDaeX7UVj0bVV/GTxqfgX/1DPyfT9iuu3vVewilI0wQyv7QuWJjRVlDp/8fcXjedidiT+WTfcU+FkjWMsI2YyFpJwOqXUAJxbXX5/O326bs8nlFLLQakUnxRIx7W4qXbqy+rnFJrVIb1cZg/17cz7yvLGX0VL1Vl+WlvVZXcpyE9rK/U7/XQ+1cRq+WUljAMPJSY0N6AVBjxQvn2hKXaNtG9+USktupQue5+X107+heyhTOVsHH6lttoXAhmePwskB26bN6sH1UQV3en5GEZUWUZHci9hck1bA2qa9rWOz13pA8StOKZZ1cTZo73tf1GcIoAgo7M5nsXDemr4Te3Zul1nwvfjZu111eyNkLYOGzy6VNKyF6hXcuNnCHEun+qOX+ch4rEplYYLW4eYesWrXqO9gwyedd8ZkrSKAFe0hCFGadOrP1hBLPbUkSbLdpmkdOnjw5M2AMPOejvuMsYpH9g/u/MGPijBLJkFhf7LuUkY9B5sfpc4L2IAfq9/vBiIOfE1Dgi8ACFf5nkPKaguCbpmlgfPJgRBEaj7JniaU8SSi7sl6pf2WadgiSCwfbflviebkaDPb8Yim/MTRN83YgnLMsy3YY22mWZEvUC9yug2EYGAtQiyaldDljDF4UJ2RZ9vk3k9vgpcUlrbPp7K99DZx1e5TNgJeCYGC9wZvVkxdc4Z3X2/UNQin3gvH7fPdPVw8F2OIoSLUh4WkH7xwByIpMSNsbhxLywjDJnnTcQcdNy2azfEOWYyn+QlXVEg9j57ys37T6mPPCl7503NQTSXLwAPnVc7ew0/VLqK0asG7zqg8TRgubJp9P+dGnlt0Ev3EEhroQGDJNE4AGJMC2NDU1gZGCwKmnIjxcbWYuZxKbponEO9iG+30+3zzbx8pThY6DZCkvLwlPwVLAtQfc+xZN08qiKREkMwzjwVwSDOApz32VpK5LznEEsRFkR+ITzJOvqarqmbElmCF8AyhPSS2M1zLPkO0xvE9RlNlNTU1v2Mc5WNeeWdaCbXwfY6wIxe7letltS/6FaTDgZXlKObDmFoAfzX1lGAbAJEXecKNNsAo2PZDVcuLRk19dmWuEDTq+IwDfbRNJAvjFFbFaRjNu5zkieIt1GyQO7bJVVVWdUlqEzq/W3sDAgJ4DEyCIjY31kLiOj0ciEQRbZD+s/4pGo/AjhCwygnoFYCUAGRs3bizL9KjWh/Hfx2eg1hmIRCKydyo/HT6aGzduHLXiTa19sI8fGBhYrigKAEl4l+zOyaG2e5XQFd8ePMuQuCwA5lC3BP6xE7l4TkddHEkFAMwQiISyk2frA/HuwdoB3+qsZVlnNTc3FyXOR9PBZDL5LVg8YP4opSeqqloIQAu2GdY7UI94nxf1COFxjv011rePqKq6nFLqmmyx+5tMJrGeQgIOiiOXBQIBLqNcrSSTSQRLeQLZsqwz6urqACKz264pIVquLXyvTdME2FwGqMIrHuMqG1R1eMd/kDH2T0VR8J3CBqZoHVxtnPI62S1pKNZxeP7wbUBC9B1yUrFa/WJdioQCvqUA2uPeBLhyzMoc4nmC1OW7hD3NbHnNbFvX4LETYE0oI1UsUjK0COC5bvPqrxPGuOKRs8yefsry0469EKAzgG3xznppeHh4YSWJcyQcTdOEvDSS7S8PDg7Ok8EMsUTsfZSQX9htUaac19ba9kdJtroffsUtLS2FMdnqN7nn6cWmpibMRSqeGGECwvtTS2kn256g5SZCXudlrMx9bxlvQm3jsEZ/Iwk1tcKeARYgRR7Tsh+kRdnZ7cF2gAeKiqygY19/ee3PSPbJbQNvNjEoJ1HyJz0YLrI2eWnnSydmrczTFrF8zXUt/QfVHXQkQJ09iZ4vAGgMX92pTcH/ndQyics2u5V4Ioa1/GnY6zGFLtGn6iV2VeIaNpmmiWdKJpsMpjPpUxNm708JJcdSRn7X1hp+V7V7ymFnhLjDoVjj7kzvHDKHjfy+gtFv6K16ETPcrV5YaWUGh/9ZV19HHrrnb+T5J54n0WiUfuM7X2c24/aBux8kW/65pXl152pWR3yPsfwYyjKeq/Xf+XvRtZaYsCXHJWJfYnmlmwHLYgvLkUhEUhlARQBCuOQ36hLMUXwfG51ki1r63NXXdaHCqIgzsN8TQvPx6FHYbslSx5SQO9tC4SILGwkUn1SIddLM0AlFClRdO7rmUYU+nPfNpe+xk35xm3ErVMmqxffQfREDQuzsaNliq6e353CLWiCiTHFLWtYyd/ax3X1dZzJG+TNNCcE9lQcYSWMYTb3yOTIjmDHyhXBruCSWVqmNorhfGe9fiWWdIAqd7RY3ltvI35sK1Nw4qUeM+Sq9Vb91rOOVz48nYvgWwHIA88vjULNCszzHf9zfdXGbJIKf36xnQ3Mhuz2WfjvJdahLIcr0L3X8oCK4YN3mVe8ljBY8sykhP13TEb1sLH0ZP3d8Bv7VM/AfkLDNS0OOvNvIt65bES0kypwT7CKhbFmBIW3t8p9wZKKEDnxTD4UR4OZFJOMgTaQSQr+ih/SioJ/rCyyPOuKU/nJyBvHerrU5g1ahrU4v0UN6YdFc7eaI98V+TRhnM6GUTZRVq8fL71JCrnA4Y+S0cGt4TH5NdmXx3vj3CGVcZiVf2ONqKrC82mLf2fd4ouurhFB4QO7xkex8W3pEMpT/J1HoKeUWzq7XccSfIM0oWRQOhhFsLCrFfrmkxENC8ibGouP7equOJNSoShHyrMIiUPKQ2UMsOkefpiMIXLXE+mJrKMv7EnkxoJcWqCbJb0ryXs1SiffFV9ueooyRBeHWsMyKr9on+4Ce3heWWZT7OhS8IsQCHPXNqDS3Qq4DC3KdL+opmz1WGe8X3njhYF+DgmQbELp/1lvDed0gqUQiEWw20WahXH39VUjmYAyX6606lxVzFsMwXoPXJGR3VVX95UCy/ymf4p9psSzZnd5zwxGTjyhhpspeGuXmWfKh6qOUzoM8nmB2YW7glViCuLcldzhggdBbCWE31NG6gWnaIcOU0oky29SWpc6PJy8Zbye7LGaxXnMHHbaGPD3fsrQZpfT9ueAENiwrLGK9+ubAtlZGmGpvEiSp7WcmDPefMmnSiecwxjizmTH2+UAgIPsmVr3nYr2xD1HKGSS4Vt2HaofB8wy+RwhynWbL54ogE4Jr/BorirKsHBNSAkLssbJs9mHNh6UES/XInJ/aQwieVe0YD8Qm+XtuKJsmP3/qW2SvuZOcO+vD9847dBH3cb7+7lXvopQWfFRWtn/4taOntB+Zu5fg5wyAD+SSr8R3A2OqRSJRBFyB+MZcvGFZ1nxFUcAK5R5RlNIlqqqOOugt2Mb8GQfjRFXVItRqmWcFQVKM/Z4cg5qzocsVWXYyF1xdlAsK4tpVLIZhwAeJJ8Cd4xNBbATMhcqFuPNrZCsODAyEReKLy5VJhTMDqvWx3O8yC9Tpiyz81nCtcO9yzzyv7TgkEu3T1mma5skrRvbLxebRyXA1TfOvIhm8R1GUOU1NTZ6+X17mQTomqmlazchbEZhHwkIu/6tpWtngXaV5hax0fX29/W16XRyLd//rlmUtHK1ncYW5uBMgAPl3MDACgUDJt7tSv0VSAyAfMIHxbAAUw987q1atArNDRtrfHY1GV+K3SCQC0I0sPdgZjUZlWWmvt+H4ceMzMKoZiEQi+IYV+bz6/f7m733ve65B9VE14uGkVCp1hGVZeO6gVFGTCohQOIDc7uFQych9dyH/ydCsaZqQrcUYYXlxcQ6MMSaGhszQE+x/MBfRZ8/qHHLiCH1kjH0wEAjc4WGaKh5iGEYkt3bdAF9aoaJSkNIbGBg4VVEUgEGQrIhomoZ3T8UiEn/4piMGEDNN86QpU6YMVDrJwebz7DWeTqePzWazSGBzOxHLsvButtv2xOqtNh4x77j+csJn6/Dw8BxZacNZj0j4I9GNWBLWIFHJRuJJVVVPkW0VKvVDrDWQlEKiviedTi+Sk4aCIY11HBTCelRVnV8LiFBIPWMtAxASAsUAHh0GZY5AILCs2hxV+12yPgDoDesRsL54kXxHPbOqDcOAjylYtFyRorGxsaCwtG5TyffRbir76dNuep0QhUs8i6T0Iln+3G0cpmnewBgDcLCk73JyJH8uvVoP6bcIQBruGYA9Tm9qaiqAipPJ5OcARiSEHPD5fHMaGxtfE9ZcuL7wXOzz+zNzq7H2oBhlGMb9Ajz57NaB16Gysdyv+Mk0dRpRqO8CTdOKlLIEOBvPR6PMjpTHjXtB0zSwrI+DOklTUxMAEZmRBLn1yhsD2/YywhYgIdSU0k6XY00v9b10ZIZlehix6jV/YDAUCOkAoHb3dZ/JmMUTSZMaJseCBwXhB1xgKct9GFGjo69b1FrcHmx3ZVs734l2HZBAfyP5+iWE0HORVGke7l80Y8ZJFRUXBHgH6zFcgzWKojxsWdZDB4b2032DBTcrV49T530jbHsQV5n4zCPPQAqZH7Lqs5cvV4VP+zOPPEseuZdjgE755Pqrv0gYeQch3hTZqj1v+F1OosJrVg+2u34ruvu6LmBMqJgxeq7eqgvLutJWpFjg83ooDHY1KWKOEnJzOBS+xkv/nMf09L2w2GKK2PuCSMTlunPEWPLdtmD4E7XWGe+NPQx2Lu7RtlAY4KhCiSfi7yeEK0a4qjKK65dX65EIIrFErIMKb3CokrW1thd5h7v1sYhwwshf9NYw9+UWcr945mET5wmAX20OhKQ2EsMqgBT5e4rHIrliWrXzvfwu7ithl1Yqg16tjuffen663+/DNxuAWlfLsXhv/DJCGdRaPJFe8vFJ/98FG190gXlSoKvW36L7pjjW/qZF2fxy7yav9UpqjzgFUuKL9Fbdkw1EpTZ++dSGu19KPMMTy3ahPnL0mnOjFe0X129efaHsAU8pu3PNio1FYAevYxs/bnwG/l0z8J+QsN1AKMFmzS5XdXZEy6JRnIFsSsizazqiCDzzEk/E8CKA12wheSpkD7CR0JCo8CLhmWd0Zp/PI2XcfWuLkqCUfVQPtpdIm5a7UYrkRgkpK4n7dtxo8b74JYQxx0KJrtRDOlA6Yy7xRNcXkQSXKhqVXG68N345oQxeI2mFWqfNDJ6Ajz7p7o39llGCQOrWeja0oBbUjyx1Sym70E0yQ8hSY2F0OBbWppVeLHtISCgr7Ho3t4XCRR+gWiawq7frVIXSfJKc0q/rQR2+VCVF8uHgvp5eEHR8rvq6PsgY/Rn+382PwdkQEHyKQhEUaiy3+BOSLGJROHpvi7w0TF7uFskqPaTfWOTV6oKStfvrlNt+u8AGNlsS9sj1dQ0LnQxm4V9b5Pvb2NRIVv83f2XdqIfCABeUFMMwsDBF0vyFoaGhZf46/xMKVY7NsizZObgzevSko0uSDF2JrhUKoZCEKyu3LcsDC8naFwzDQJIWSSsknCBtu1JmEsRHvIJNxsjnKCW3QgrqEPWQPZRSsA9+pGkal3OP98bfTSjLBwYpXasH9ettST7GGOtLJWg6m97qt+rmHzftONl73G0O0C+AI8D4/WbOLwqbUEzczreMN7MZK9Nqo47jfbEfE0Yug78JoXT+4drh04U/GpiONcuqiXc+9xCnRNl1aODQHhFUeHVoaGiejWZ3BJmQsCjr/Wk/k1Am8FnWKce3tiMQyOXVgHrPZDILKwXP7Amy59PK6fXf+cx3aKI/n8cKqBPO/q/Tv86DCes3rzqDMcoTSvMOXU6WHc0t2jnyX1GUFZRyNrzBGPPkM2q3LcsOQroPqHtK6TQhjwd20Ds1TRv1dyGdTh8tgpcIBP+vqqpIPPMAdLliGAZ8iAD2AVscPrRlkaISC8JijJ0XCASEH3P5+pPJJGTvIOVdMj5HEFuu5HFN00p4i1cAACAASURBVOAp5KkINgCCI2CGFBi6Y2WGyB7DlNILVVUtSD7JwbJaGayGYUBuGgn/Qqmlr7Lss1vQXvIuLgnAe5pQx0FiHsBgg+Q4L24MHy91w2OWUoqgDNg7dqkpeO2YN1lWuhdgMxF09sz+9tJv+5hkMvkZ8fzLp31c0zTu5+W1iHvWZgSXgGI++tGPwn9d3lgnp02bNgE+tpFIBMnaQuIEz9eGDRtGvS7y2ufx48ZnADMg/GuRmPVLM5KJRqOF98O/Y6YYY4FUKoXEwvFoD6A0VVULzIBqfZCsInYMDQ3p9roEsrACCDbh7ZLTzcmeY20JMFS/kMIFw/JR+MRW8363x2EYBqRD7TWvZ3BPpXmQ/XRzagQr5fWHYJuBvYt14Jc0TZP3ma7VCgAe1n6QC9wqvM0rStsKT0x8v6fmlGt+rqqqrCxQtvtQu6mrq8urwhDyE9M0rxZgNyQd79M0bcx2LWjc+b2GPLaiKFBBKZGRtTtrmuaSnM+vzciGQs4ncxLAeN+3eWF1OgdtGAbWo1B4AQBrntOv2DAMqOjklYFGAdCSAF77KaUJ8Ux1p9PpxXJiuNoz5fa7lJAtAWQimc8Y49ksyM8GAoGqkupCnpuD8ymlJ6uqms+GibJu06q7CKEl/tUtjQenV53UCXlulL0+n29xpWuIg5LJ5CWUUh6/URTlVDnxGuuNzaeUIJ7A5Z7sxJJpmosZ4xKnJWOSrT9yx5wVCATuEwkMxECwZ/PsBWmrLuE522Zs22xZWZ7UmqYeQhr8DSVgTRFrwfNyGKHkJ3owbPt9F122ZDL5EJQ+5D2BlCDfvy35xgsWs5YiXtNQn14qe3c+n3h+aqPS8HLGyrSofjU7tSmIhPjTWxLPH8Fo3RaLWfUT6ifsaWLqkeXuq3hv/OuEgiFND1CFzrc9Q8vcWzcCUOz47ZatA69jH4Mk+35qKSe2TWsrqOK41SPsjHAfQe3qm5lM5st1dXUxM2NO25kSry/Knk1lB09xepw66+t5q2eS5ecM/6O2PP/i0F9++xfOzJ0wcQK57JoP7SOMHPxq96tk8y/zYZ2LV138cGhGEIpFacbI0tEC8uV+iCQq7qkgYWSd3hp2BYJ2b++eY/ks+NZC+fC/wqEwV3FxK/FE/NuEsKu5tHJWmY05FTEkDrgeS3yuq6/rKIVxoA0sRuDfigTr5HIJvXJ9tP8+Enehr/st/wI5XiKr+YHo4owdCyIBxnSM7E2K551Q8jfOuK2B8SsxMv+ZIdmTwcYUErgAVi+UreeqjavS70XXPJ+sxR4ayj2eQAZe2sZznCX+J8AIztVfSD57ORfHCOIHnrM2WFe4EYC6+rpOUhjl73Q3z2FnW0/veFptUhqxTsFc8vJ2+j/bdXb3dn2W5W0XUEyLMgBJXvA6dvdnKnZLTtWkAEYop3hQaxuwzzMGD1z85xeK+SxWlupr37mhu1J9129a3UEJG4lDMfK7zvOjVdUJau3j+PHjM/B2zsD//YTtpoi9Cci/5Ag9b03HhrLeNC5SM7d2dkS5XGnBd4CR5/TW8Bz8TfjZItAXYDUgr+KJGFCBKxkh/9CD+slObfhYIraK5tGqyK7UJHkgfBYEe4plKfWd0xZsq+jvN9qbSnj2Ap1sBzYYI+SScCjsOahQ8QNd7FOAQ2tigxY+RFyOOPsgPClkb9j4iDfwHouyhbUwKoV3BLx0tHJ+xRx5Vt/8CGF0DtiHjLK5MlqpOxH7FCNELCBpV8vwgYXVUJLl5iu+M340sbh5fQs8RNuCba7JDIE2hCQLo0zpgLSRl+svFoH5oDYj39Rbw1wKtlzp3tF9GFO4t8ZkRsjqcCicv5+lItCw3ENmLN4WQo4FbR1mL2SQPOrui20CApUQ2pUhmcVush78uET8HkIJRwV68W7xMl/xRAzoxvdj8a9YvjluHr+rV69eyRhkcUbKxCkTyaVXfWDzzKDOfWOdbQlvQZtNtoJQ8m3CyFHwfe1L991zzORjO5znCVQiNthaOXkXWdqMUvpuyAMPDAxMoZQ+Cnlk4RF5poyYLwJTMHoVUdg6H/EdPD0wYw8ldBKCU01NTfCLYN193WcwZgHZincF954WUnTYvCjYNJoZs58qyrxKG1h7PnJJHbAkEDR7hFL6W7B4kczqTfW+NphJY3P1dPNw/9IBf8tVjJKvcc9xyhYd1XzUXsYY90cbTVKGBx/qfC9gUwrGy3RtxkN+xQ/mIdioYCQXPM2TyeTNlNJPij5fr2maq7+QSKbzBSSj5KJwMPxbwzC4vJob6r3c/SeSh3yX/Mjrf8w+8fp9UoCZfrSzYwMH/dje7kdMmkkunLUK6FRGGDlLUZRmgTxEwvKcQCBQ03cjl9wHiwVJc+6pmslk9tryeLkg4KdVVZV8c708RSPH9Pf3T/b5fPwZl/28KtUi+f4hQAeGYKLc8XLQDew+TdOq+uw4POw+oWkagor514gkM+dos8QjttIYwK5saGh4HGwAjk7No+NR/5iYIQ6P4ZJgtZQUBdMeLOuqHkbol2EYYGcXMX5r8Zd1yD5fq2lakf+X5F0MOXYwbz19v8rNsWMe7MNKGD5e7lbBhsJ7FkAVuxSBOLzUIx8jBZp3CsYMAIQlEtG11ut2fDKZhG8dQB2yjPMfNE2raCPirKu/v3+SoiiP5STcIV+I4iqlHYlEkIAu+NhaljXvhz/84TMf+chHTlAURVYqeS0ajSJpMV7GZ+BfPgORSASJMKcEdzIajeb9/f5NxTAMvNtsVZavapoG1p2nkkwmCz5dsqqHYIfiOwrQ2tsip2ua5tdZqUTrszn/8lOrMU/twciJo3LvC08Dlw6SrQic6w/x28PIM+TAft9QVbWqBCiqNgwD70ewPJEQW9TY2PhypX7t3bt3QkNDA/Y4M2v1GjdN8/4cC/p0qLak0+lzGhoaNlNK4XcIm4mltTBMy/XRzQbAsqzTmgVLzu088c1EchZqH/eoqnpRKpX6o1C82KUoynzZVqHadTMMA+tSgEyhZAa/YsFuyp8p7U0A0MLv2Od6LqZp3gFGomDVQhYUge8EpXR+Leoxbg2K+yjP+CJklaZpXEkGRdjIIDGCvYInVnUqlTolN/+4L8sCPNdtXnUvYRT3YFE5crJOLjiBC1Mgmbes2jzJbTHGLg8EAoXod8+unmOtbHZkLSMUolKp1OGWZSEpOplSeqOqqgVQsRgvt28BYzcQCHzN4dNaUTVKHoy0jjywM524zhxOcf/uKU1TiOYP/EXTtPx+XSrdidijQh71UT0ULlJHsA+TQCzwEZ6HPYGcIH/LfPOBTDaDZ+6VDMkumRWahXUXLxgLtdjLGZYNNvoayZSGqStbWlruju+MB3xMeTXLslPVOnWoVZsGxm2BES33UVa5IowurGQZJqvfSHU8unVg6/ds9qRF2ZL2YHtFxSKh0oBjsNb6nqZpHzcM4/fD1vDKXnOHZTEL6703iUIXVJNl5QlMqjyMmBYYjt9e8x2AR2Y0NDaQiyPvIQdPPpgk+5Pbf3rzTw/JZLJk9kmzydJzuEVrTizQndTg+UEWB+aTqJBdp2E3KWC7vvjOeIhZ7GlKyCGyTK9be0WMVEJP10M6l+GXbMOeF/dDzdKwcoIUSUBCGfqDeXs1O2jNL+elW25e4on4fxPCsC8ayFrWghOmnVCQIv9/7H15nBvFuW1VS7N1a8bgTRqzBgKxJQ1g4x2DsVkTMEvYsocELOflvuResi9gjE12wk0CIYxMEhJCLglJIBgSwhIIcNkJhFGPAWNsg+2RZryPuqWZUXc9nVK1XGptrRnn/u4vb+ofzKi7urq6urrqO985h8cBGXse8Qm39ZpTn/SerIuEojxbuwBU+gAoT65F9nC3Se/TfwL7K66mVYihcvRfUg3UW5uzJ8lJD40+b+fds6wcTwgihD5MKGzL+J64lyh0XiOqiNWuz8HWbNNzXGK8jkx59WeTQBITwPjNNmXz3ezUgget8hIHhGuQakrnjIJ0+v6/0QcioUhNpbBG+7g32XMZI/Qu5zxKGfedbrSe0na7yFYNYhk1xv83CGFcQfCeF27eaRO7uN9WFDrn6nO6S9YP7nrWrIudyUrX9+tWLovz92C8jPfA/9Ye+P8BsMWiqRjosfNyO6uWxat6h6y+fznANVla4sMrl8V/vWHnho7h3NDmwkdQWQBj9tGCtYm+xL+BhQbw0aYs4p7QxcQJwJPWyhyrNKgEMOP4FYEFeXm0M+rJJ6fRQSqM5JFpXDDbRGmQCVzrmgUwGPIy1CeOyxKFLoxMjQBs8VwKcsQKNk0dsu9w735PC0NkQXmuVyzAABhBaqzocyE3qhQwJIZl27PlhZUEnAKVKwNzPd/gfv+IApgBD9EdyoJIJDLsrqM32TufEe6j21xNLqjSdUv7sDoY7JzL35eRIWyq4Wfxw0goAu+okvL6jlcOyeX8OCZYbWHppQ9kUJwQ9kg4uP5sSi+19GTCAY9SNmXHV5P1kEB7wCA3RUJdVf0tvbQHxxSTOwBcUXuxw+Z2nx+LxZAVWgLihQ4NpZd/4uyp1YB7Cch7hBF2DCX0iBGAtZnkU9un9C1ZQpeU+Ghh00JsDlCGCGE/j4S6IN9aUgYHB5cqioJFIcoaTdNWIuju8/nwfkOi7FlVVRHML/oXljB2CbmeEnKZj/qOmaYessen+A6SmQRi3CFTu5UwekekM/IxwWrjMlq7hnaSfcP7RhRmn1HJr9fdXsMwEBQBa3crY+xqSikPNOzK7nh638jgQjBp/VbTzGFleL5CKAdCbcLOm9Y07YnW1lYuuwbW6vDw8JyJEydCZstTEdm2jhcqCWmdv29VWgGq7mOMLQoEAkWPGMMwEIDiACky2FVV/Wili8g+MpSwq8Ohrm/IQTS3TG21huYZLgBy8Lzadg3t3Pfcpoc7ereXqPn+aOWyOAeP4XE7tf3QNz4w6zPE72sij7/5x9Sp7z4fGwDOhgcjVdM0z4oOqNM0zc8wxn6Ef8OfzefzPW7b8K7hskA3a5pW4tPsqcPFQS6Z5U2WZc3t6Oiox8DG/YD1YzLGFgYCgTKpeqcNMmMg7/X3LU3TyuTE3e0VgSvcH5IaygK+ksycfOoORVHmtrW1ObK2NbuBMdYKifI8eIBMYoC1IyJDvuGxK18IiRiKgk0jZ82XMcwleT+wrNF3nrJsDcPAxh3sWrl4ZrGI4CfGIBjUZWMmnU5/hFIK71OUEoC8kfHkHCv6Ad9xgBdOGRAAdTHxwkvdwusXc4tcV0pRlHmNBK/laxmGATUCMGkwRyEQcI74vUwi2ksbax2TyWSOsG0b3wnufSfKpmw2e0IjDCSwAvNADTLrHWWaP2uaVuL/5lQei8Uwb39cut4X8qDY91etWuXfvn071i/OHgXsRrA4arLpx9oH4+eP9wB6IBaLwUbH7S0+EI/H8S37HymmaX4X3oLiYverqloxga9SYwRwAhllgEjFRDHBDsUchWAx/EUvdCcLN3pz6XT6E5RSKBfJZX0ul1s0YcKEXV7qMwxjtpjfWoREKaSbK0qJeqkPx7j8dEu+ccLiAyAbGK93qKr6sXr1igSs3+Rj0bAZ8pQwM0aVCodR+o5t2ycqioI1L4KKG4VfKJQWxlSkhLZiPQA2A4FAVesllw8s/NMXmqaJfkHbALgu1DTN8146nU5/HusnnqtYkMwX/o6FJgnGJpRO8C04z22NUK8DXOswgO1IxmhYPabSdUQSIdb8IcbYDwOBQHGf65LNvlvTtEvrtVUoyGBNCRbk1wKBQNHOSz73uvtiL1BK8M6UlFmHLSZLjrkgZ9v2Ge3t7QVroCpFrF+x9jkYihqqqhbVuF4beG2aAEccG4/1OWLNObTpUF9LS8uLSOCFNQ6Aeic5WEhaY86BVcN9+TFwPmO/9fX2z/grYRTsShSeqFuvH0zTvCzPgAZ4MGJYxvJ+s/8nYP11NHeQiS2T3hoaGprl3rdJCdJ871dJock0Tc5WBYM8l8vN6ejoeF2w7AGQN203tz42bI3Adma7bbH5XYd0FdeAYAwOq0OJHMsd3aw0k6AWWt6hddyGeeGN/tf/nmO5E5p9zSzUOmVpe/vBFfteT+rnEcITtBlR6DmRqZGqCj6uPQnmUTAz+/syfR8cymWRyNNSSwbY6WNZIQsqN5qmfdA0zZjN7Fu3m9tYzs7hvTJsm82p5uvq1PUYe8w/NTUFiUxLCSMvq1lt4be+9a2XFJ8SvviTF5POw0Lw2E7ddetvvjyQHLj9yGOOJOd9ZFnB3kmS3a33/Gv9zsdUCpLG7AwQXloGW5Ycc8wxZR7bGzZsaBlpH3oenrk4LhvMLp5NZ2P/VFYEcQD7evTpFyPBLsxHRLIo8uQxWq3derLnGULofPQZoQTPEgkBnpPT5Xr3J3czW2HsNDleIsclwQaeEYxADQ2JrbxgrPamen9PCLsQccKO4cFFiDOJ8zDvIF5Xlezhvj89qX8FqpIAjn2WNWf6Ice/Xug3/TZCGOIzKZ/PP2v6lOnbx/LMeZ19iScJ5RYVeE5Q8TgNZAgfs050rO3Gcg1d15vJJG4RAUsoT5Lt8vUK8V4dClX4Du6xKZvtJgBhTA63D2H9Bantx8LBCNRHis/H3X6M9fWp8L2soFzilOfVjLa4UTvAWn0jFOMQn+PEqwOBG0iSz2Lwjc3qz2l/b7LnCkZowV6LsS/97oWbLsonjhSZx4TsJyZUu+c19125lNFivBOHPbJyWbwsAWos42n83PEeONA98P8DYAvwwgH8yPTMbv+ll95dcSO46rFVfiW9HRmcRRksO6e8a9WFt27uTSW+zRiBLAmXXoDMBvNx4KshZm0ilTieMv7B8duMLe3q7CpZ2BXkYa37BEjpaXHrDIpSYIZPu57kmUczqEr8D5wKKL02Eoxwb9OxlgpgsF1vgVvpmmBejigjrxQy7PYDq5LPa44QepaTTeel3S+yF5taU62QDVkAFp8ZzC6stBBMJBP/SQn5D0LKWc5i/CBggCDkPsu258lgrpd2OMeUApZki99uml1ps8IZrz77ZcEMjEdCUU/efPCApYy+VOhD9izZqSyuBAY77UH/tPW3PFLYpLE/hYNRMD5LFiUC0AWaNF0cAxnWhoOxhQVo4v4Ci5a8liPWbLBoJcDUUIi9YEbouCKQJvetBNrj8/+3cDAM79GqCygvz0X46AJkUWTp9Ernfv5Ln39mcM/gfPm35pbme2++6eYLKx0vGFAlrMdhe5gkjb5Xh8nIQjeDGABjE/E9jU1L4f700wBmy3WLjTvALIAkPDC4e/fujpaWFmxij8uz2F5SVfVUSmnRuw2JIZTRZ4XM0F1g0yqUnjFNO8TwUz8SOCCdjACjJZJIhG8OuzccjF5kGEZX3vfoScZY+57hPWQP98/x5tHtAkLhWwsmZJuRS/9lIDMApivffBIfaXLaiIXdjFD0RsMwHhVSWADOwAIo+kzVe7Zis/MXbBRx7OS2yfcF/O1YnA9TSpfIvqzCZxUAOL49ALvBhijbLAqpMM72deandDr9IYDdfEEqmM712ia8IpGwcdDgyODgzuyO9nd2v2E//+aDMlOuuCh9ove+WeFp819qa9LIi28/Rv6x7em+KxZ8HWxcZM17Zps47RKygwBHcb01w8PDNzY3N6M9SJZ6UFXVc0b7XolAKSSH8Y6X+XlVeU+OE7K0kDqEDCLOr1jkIFle9spTYE0kM3BJMBH4vkCev+RnKF0UANQCTdOK/nn1nmuewQv2OcYYsrrhkYcMeYxdSAbWlECrVrcAv/FuQ2r7b5qmgTVfHJtSsMyz3xquJTzNfutiZ3pm5wrZyILEGSFl3nyybLHsiV2vD+v0A0BQrpYiCtZ/p7gZPvWuARZ0U1PTcxKjFKcYtm3Pb29vh0d5w8UwDEgnXi6C4Ei6c77XntjfjVxQjAm8r5DxcsoQY2yOnIRSr07GWHMmk/mLYFrh8B5VVRdUY4ItX778ckqpLBH5QDwe58EJN/sWSojxeByM3PEy3gP/1B5YsWLFo3lVAInRwC/3Tjweh2fpP7242Ka9qqrObYRNaRgG1hQnuFUYJHYo1iRLvEoVV7vhdDoNYNXNRN4kknyqqlnI9QnFGHwTsQaCbcFJ8lpzNJ0t5jPsr453SwebpnkoYwy/4b93BQKBD3q5hgtAP1fTtLrefqZp/hKS/o2yOSXPXSSbYf78N6FcMqYEIPk+q7D3arK4XT6zmy3LmuP3+78IWW1R9zmNKF4YhgGZe0easExNQ2ZIg8EdCAS+7+VZOccYhgErDEfKH+o+Dlv9fZqmVfWx9HINkUyH9QMSk0oYnyIxAoxGrEMfhSx4vToF+IvYEJLAb9M0bXm1c1avi0GqGqBpSTnt2IvIzMNOrmq74hwspLYFQFMAV53fuNytz3oaLDPxtx25nDXz+EOP34rkwfyaEYDmi8KfGAA9L4ZhAHzE/gvv8HxKaaY3lbidMZGQxchT4VDvqe79p/seBgcHlyiKwtmN2ZHsimS272rO4PS1kE61E3u7ue3t7SWSl5LFU1XgUd432rZ9Wnt7+1/ltX9/pv9xM2ecCrBF8fnmzZgyoygHDqDykIFpz4/YIzOblCYytSX4jYMmHIR2kTcHNqwdsoauVKhCJjdP+cKUg6dUHKMCFMGesLmemphrTwLQmAPnpmWe32+mkEjb6SW5XCQkYhzC0/h3mqZdUlCByb2SNJNtWQuPD/Ep8t56bDq+/+3Xf0MYT1jZqOR882YcOmPn8uXLn3vvJWfPfc9x7yHDQ8PkmUef/WjPCz0vTJo66bVLll9C/H4feaPnDfPCM96/n9hR72Wo8bsEom62huxZ1dipel/id4Ryhaqax23c9eKE7HArElIPB5geCXXx2Iujfucoc41WGlZP6n/gACkhWwhhDxJC+TpeYfapXpLT5a6Q4y5uJThXXLKip7He13MDoRTKeMU4YQGoRCybzvcS33Pao/fplxDKsN8bJgo9LTI1wuXxe/sSX4KiGfarlCgLw6HwqPY/8n1LbN2NiBcSQgtJHwo92bnuGIaUALJ1JFLwvXatmGG160ggdZYwurgSc15PJX5beH/opuam5hPcFmly3Xjf1qf0Oxkh+9cnlL4+3Dw8f+bBM/eM5X7lc1/b9o/3WD4fvjtcPYZR8t1oMOqWYG/ockLlU4oF0IfDwTCso8YUWxUJLwDFEWd6NBKKnn7dfbG/UUqchCDcwS9XLlsrJwGXtf36+2KLbMrJCbzkLfCeuPa8+Jh97BvqpPGDx3ugwR74lwZsr70vdriP4iNZLNtWLovL7IeS7nJkIqU/Jlcui3eKbMO3CGF+oijT6QjtYD72V+6VybxnjRSkYXJYGBxZCUwVkrOQIGh2WGhenydAu8GmjmcLwAwK/U0kFPmA1/MbOQ4eHn7CpSmd7EvM8rdGOiPYHI25CK8HBMOLMgf1FriVLloKZNK/ZYKZMwCs6v362cS2AfL5CKOXRjojBU9Nj8VLJmcimYhRQsDwLMtWkqWCkUFKbeX08LQwl0BqtJQAlpTsJpRL2pRJ8ZRm0FUGUStdu8Ao9D9DCOvC3sQasufWk2+RFiUVJZ5LAF0py6/Re8fxel/i+4SSz8kZccITl3u1UqqcVU0OXALtceiG5qaW2bUWUF7aJ2SyuSRUNWaxUw/8hm//z9v/OrhnsGQeppT+sLu7u4yRjGx90zShDnCUU8eQNURSZnITydE52DzJbSxk/PU+KADG9c1NLfPd94cAjJQxvV5VVQQfqGmaGI/49/qhoaEFcjaznBiCzFXK6D8UhX6qU5021KQ0tSBbTQB0w6I/kFE4Eezn/uCO9y4YWnC4ZVkIFkxKj6TZjuwAkPrro6EofHlrFtM05zLGOG0UEnciUBQcsof+0mdsP8vZfDKq9OxnFRcSNWR/3nwbFzUKyujJRJF109Hc8eTElknI9kSSQQkgKMuC4Z0ZGRmZW8l7VmbrOhnAkWxkoW3b+AYAPL1W07S6CTACPETA83AzZxr9mRTfGG/d9ebVz2380/VSh25duSx+WOGZN79IqXLMpp3ryf2JX5CPzf2iNaFtEsDlP2ma5rD46j0O/ns6ne6ilOKZtDk+pYZh4P+RqQrvzsVjCQyn02n4E1/F50pKTxE+aVXbJjNr6skwu2SWnxJB7BKGuvtCIlCHIAiX4xbM86KagciMRzKX7HcI9shFskdsvc6VWOQ4FAEqgGlj8myVZZrBMB8aGpotsyddoOjlgUDAkzrH4ODgqYqiYNzKno+eWSwyAC4YVmfJPtku2WIkg4wqwcfpc5fXcvHPo2HwiPGA+XKO9Ewt27bPRFCw3nOu9LvMsAc4LcY/Dj0gvo7ua0qJAYjgcQ+8ekyrCu+FzzRNBD2cbHBIDp4YCASq+jt++tOfDuVyORmElX1s8Y2Q+3R+PB4vkQwYTd+OnzPeA/V6IBaLAWxE4ohc3ojH45Dg+6cWwzAw5hFMwlpqB6V0ZiOyrel0+oeUUqjE7IFPp/P+GYaBABoPtg8PD892/GxHezPCExGBPjkQ30cpnSfbQtSqXwBbjmLJdsbYrFrzhZe2uqwISqTtXVLtWKe+V/7OVKtftgup5KleZw73/B1EPcIbFusHrMcApCGh6FqwAi3LWjjaBCC5jcKKBHN1MZndzZisML/7Ic+PtbPjIwsmJ8BF8b34aCAQ4F6oXooAY7E3aMsnOv1aVVVIFhdLLYa0x/oRIHZAWYDrzrp2haZpZfY8Xup09SG3LHGvoxhjvkwm8xASPiilr+N9ricLLhIMnOQxjEu0vSrDfPW6GGR6p7jbvOioc3+0NHKeY8FS8ZYE6/thycOVg6s4WMSoMPcg0QFlyLbZoq5pXS9KUsIcqJcVbtLp9PcppdiHD+BcTdP6JPYd6nnHGrKPrxc7cK3zrt28b9MZYNX5qI8coh1CFOq7UNO0Egsh2U6GUnZWJeBRsopRKKWXqqp6t7z2EccAnQAAIABJREFU3zO866U9Q3ux3zUZI6fKHqtYK76eeu0Ri1hL0I6Q2nnXQe0HcRDlrZ1vXZkZMdfi31Papt41dcLUiskfMihCGVkT7ozCNqRiAZju9/uR/AdAHvFLWMBgPXbVlvRmABGCndd7Ri3wW5ZiF3tyJCsopmm+tCO7I5oeQf6ndwuo3lTiZsYIEkdSxKZzI9Mi3JbpV/f8avPMBSdAnYXcc/s95J1NW8+4/KrLN7S0Nm9uU9vI2xvfJn+8449EUXztt9xySzHpu9H3DcfrqZ4vEEa/xz1mqTKvmnWSntKvzQfeoFxmUEWZWe04ET+Dit/phLBEx8jgXDBOe1M9ZzBGOfvZJuz8rlBX1YTfWvfRm0zcyAi5Cu1lNvkOpeTbOL4RdTun/lJCTrlqXTEuSUhFNnAxJinFCUsYtx7je/w59OuLiM3wLfARQi+IhCI86UaAuFBbsIhClxwIMHW/3zPZSQhbjbjaaPuw2rOqRa7xMk6lua4qsag32fN1RijiMWnF5ztRTgipdA1Jatr5ebvP559zINjKToUg4yiMInY0rfA37+zqav2CuKZCqRwL4OoMlezovPRtcfz36XMJ5QxokJx2+O2mGSAmrXbZXiLmtnJZvCyZSb7W6gdi84hNsPYQcyB5buV58RLiTCNtGz92vAf+J3rgXxqwXbPuU6cyYuOjwku9LIo1968oSjqKU+5duSx+od6n/xLSIzBn9zH7VptAJrQxsJZ/zGr41q7f/uqJtqIg6KciywsstEayUXqTiXX7ZRPYs5ng0CnV5D/GMrDEgh7ZyRGnHnhIzAhGPjwahqS7LTy7029x8GH/ZMq+H+ns+kIj7XYxL4tgnF6Y9LEZbgXrLtzZ9b1G6vWSySkBhoobmC8FTrnm9QfCoS4scEZVigtCgBlEOQVS3e6KOECaAlsSGXTefXIL0jMzkBGI7OAd1FZmh6eFa7K69KTueAu8bVM2t5IMMcziCWGXyVl+o7l5CRQvZsRB2sYiynOC+VnRN5e/izJoX8NjtpF2lcpk12brJvoSc4aHhv526ze7wQAsKZDCWrt2bZkUVjqd/iKl9LvOwciOTZnJXcwmM53Nk1yR3qffAolyPDsnQ1r+HRtRwzD+6jBOERhsa2vbYRjGXwCMIRDBGDupvb0dm3BeXIkhmxklNymEfj/U1plr8bUArCkyN4QnCpi1yAZ+Vs0ElkydOhWyThijh5k5M9efSfkJI7+PdEYh+1mziGxhXQQqutFuBCQtYj3/zuDbCDC0IOu0I7f3Lid5xQFCpxvTr6KUIuuzouxavWvLvuCqX9Ontk1F4Nbv9n0SmeuOVHpVJqQs6+RkAB8bPHayZVkc7K8UwKrURhHwxCJ2ZtbKZlNmshVmtITRGyKdkS+uXhcrYa0fMfW4yRdFLv8Dnm9qcCu56+8/Ihcdv4IcehB3DYAvGvzUefDGSxFsFQRcwfzkTGLTNBHI4tJ9Yw0MS0yTqn5erjHdZpomxhcSl8qkfl3HNpumiW8ZAqIJ0zQXegisAZTC5h0BtbJgnMuzrHi5esCxu68Nw4Ak8zfE33E/zmaiIQaLu16JJVTGMBdZ/dwD3e1NVmssCIABSiGQ33SKZ3auCwBPCHZG0SdKBNYgtQeVjIbHaKW2S0kAxZ8hlRcIBIrzq5fxj+BsPokE8nSQWZTraih4LZ8ry0pjvmeMAXxprSWr7qWt1Y4xDAN+w04A0fFIXqtpGryoPRWstwzDuDP/TvCApSw5WK+CWCwGeXCwinhhjM1du3btC7FYDNKY73f+DrnM7u5uzC3jZbwH/mk9cMUVV0z0+XyV5GZfjcfjDpDxT7m+YRgInGEO5r7OefbqgnoJSq65w7EBwJ+LLELDMOB3B6/JfiHR7llZpNKNuhKdnEN2+Hy+hfU8XV3tRWIlkm8ARs5rb29fP9aOlSRwdwolCn6vAwMD7aqqYo8N5vGTmqaBHVxkCFa7rmmalyIRTfy+UtO0NfXaKMtEM8bODgQCbhZyxSqE1yTWgFgnI1lvaz6YysFFRVFObWtr4xYiYylCYhjSwHKpy7iWAH+cBzlefI+hAILyDU3TOOPQSxH2AVg3dlJKH0einHyeADCxd0BS3EOapoG56bkImVskS2F/BSB0ulCP+a6qqmNiD6ERjmUExq2iKDNbW1s3Oo2TlDH6hbUCnmHNIiVMeWKYr14XA5grq+fw+h1FuFoXk9q3DQlRAFdxPCR/M23Go8IDljMvbUIuAFgl36/7PZW9sp35SrZ74lYeBa/WElasu41CQhoJWQAof75531u7wAZEXKlTnUablWZu1SOf17O9ZwZVuPpXW7V4jpBbx3ujyjLThmEg6XLBYG6wd2dmB5Ihh23GznKr3q1P9f7BZvaFYNCG1M6HD24/mK/1Xu97fW6OwlOT0YNbDn5l2sGHYKyWFUH4wFifRgj9VSQUqWiN45yIpAihUILEe7DegtgPbhp8q6kBdp4qrFTmQWUB7w/mOtM0b9g7tPfzsCBC8WpFVY01Kfu+PnzPI6T35V4yccrE93/0Mx/B3mXGroFd5K7u35CR4RF8yxZ2d3djvzWqIgHzuVo2U9Je3aaUnV2LOdzbl1jNKLmGELrXtuwuSGALRTCMDW00wKpzcyWkDUJWOASOahZqtTqlNO5SzlaUAWqbsoVuNrAUk8xRoix24oRF5UgA4JYys158D210JR98OdwZ5XumElndURBhKt2/JH9rUMr+j81oN971A0lIkiwKRyUFLDGNEc+9MhzqguJbSZGl0Bkl74sGozXXA3pfz6q84TPs0pyyx2dZ8x3J6VG9QK6TZB/owmRQ3UrP6/WEgijeHScWUDH26LU+5zgx5hAHOahAkqBnREIRbuG2+r7YnwklJX7mdj6ZadWyeFXLrNV//NRMothFpTNKyCvXLItXnL8bbev48eM98M/qgX9pwPa6+1ZcQSnj2Z+FUpsqv3pdDL6x+1mpjHz1ojn/fh+hDCCBSW3lvUyxQcef2AizFlfu7Ut8mlECT5oy39rCAgFgLZvgsNDcPpS1BsD+RQc/yhMLcjQDCtIZdBJ7bP+Cni/47p8R7L2gnsyNl+vxDwjzwadAnjjvCwcjJXKTXuqSsrJ2KMw3Z0bnjM3ypE8p+XE4GP2/XupyjpEWjKzaQlAGDJGtFAlFigHHUuCU99014VBUZsA10hwiLwhrAb8OQNqoT64kZzRMLWVB+JBwTSlPibFa0b8BN1dciNRgA3vphN5U7+mM2XzR47BovXriCrltLCpasSlVKDu5msesl7bwmYX91qenwk9CJrseW1fv0yOEsqe2bd520O9+VmLXVJilGLti7dq1JZ5gwocGGzi+EMrkMqQ/mzIYJZCEKfOLkiShixnS7nuRmBiQQ12oquqrpmkiEx0APYLoJzmbeedcKTHEKMh907VBNURafZyUVQw29A70djLLxub7MErIq0yhJ01rmuZ3ZEOH7aGhPqOvxSasqgeNu70Sa/MZbD4hzcUYe+0d4+0pNrMnMUJ+EAlGPrc+pd8nkle4FNLRk4+GJzkyQPG9K5Ndq/eM4TGrKBRBn5ZmX/P2aeoh8HhEIKiEASsY0AgMYAzUlL+VZJ24j8205mk7mpqaHKD3GcFKrei3U/yaMeYX8qNLcyw3tC29tQVgrfCu4X53q9fF4CnjSJuRFQtXPRJonXA6I+ztnzx5zeFLj72ITA/OJPuyu5nW1DG1ni+s3FcyOwbgfi6Xm9fc3Pw1SNc5DIy2tjaehT2akk6n4e+CdxyBqWs0Tas5VwrWJAKICFo/LNgzFVkKgoWDlw9SVZ6ZPaZp3sEY+wjOEcGuojePC6yXbzmef488yc/jJJdPK8BA7v85GklAuRFSEBl+TyUMc1cA/h5VVZEwVleiviCvZuE9x0aqWOBh7IWdK54Z5hxsuN4GWCczrFzMky2WZc1uZIxWGndyEoD0e01wv1I9bpBSOsZTUL9SnUJWmoOSkCZnjF2JvgXrGEzu0bxHtc4xDAOJFU7QHd8XSOf1aJomlFq8XdEwDPgWw78YJacoypK2tjYukVavxGIxfOs+IR335Xg8/t0VK1b8gDFWZAsh6aG7u/vGevWN/z7eA2PpgRUrViBZrRIw9lw8/s/LwndJrGK+byjpQyRPQX5wAmPsB4FAAKoUAJfw7YGMJpJgTm7EX7TKvIekKC6pL/2+lzF2ilevc9Gum/M4KhhbBxKMdCTW4TELmwqewMoYA4AB1sdCIecKOei6bC9hbeHYFv1M0zT48tUsLkDUs3y98P7GtxTgEViEULdAvAHfAni7jjlZRSjU4H7kRNFNlmXNrfVdNU3ze2Jdh+ZgPYJgKBQQ0LY7VVXFmshTEc8CYCyAc75udCvQSACmns1mFzbioS6S5gCQTcCzFuA3VIl+r2la3cTQejdhmuaFjLE/4Djbtpe2t7cXSQEOsIllHJJdvbwPEjsV7PS59dj0q9bFVKXwLruLtXJZXFY4KTsgnU7DvxUsP7C+0T5Y4fCiJ3seENZC/P8ZIR+KhqL/lVd1+gBjDLEx3C+XEnbOMU0TgKDzjvE13/rUqwtsxiWN+aaQMnZuuLOrpny4GBNc1SmfiPvY5n0buxmh8LAlU9qmEM0feCCviCT7OBLYXeWUESS3HE4p+UU4GIV9REkRXtUYC0iAKL6/hmFAVe1i0zK39ZspJB6gpec7TEGnkt5k738yYv8HwNqpLVP+MemgKWC3EiRnN7c2bbeY1ar5AwNHTDriiEqJrqUEB/anSKirpnqRpAIFMB2oKtZhr27at+nXgp1pWLY9u5Z9Fr4jmUzmT0K6+rl8kgqY3ib2U0P20MNJsyhowu3d6o333lTPRxmjv8RxLUrr+zq1Tviirnlr8K0jKePJEOTFJ18k//0wQiqELP/SlS+rAXXmUHYo+6ub72xN7ytMs5TSK7u7u8vArHrXx+8gtFiKgvhKG6Xk4+FglLfHXQTxBW1qrQe29vb1nMMo5cxZSpUzoMTGWayMvUAYObTRGK/cFj2pny+8ilH7ZwlhSMANEUaejHRGJflWL3fPyT6IXywD4YIoZGFkaqT47UokEx+khHDPcUbJ2W4wEOQAQgks3NoIo5dEOiP8O9KbTFzJCOHscIXaC73EwEq8rSV1SRHTwgCAstxXI6EIZxKPpfSmei9gjMfbcWOXEspQ51GMkJe0jLboQHi49qR63q8wyoNwo5ECFkzsQvITI6sjnVEZZOV/Fv7ISFTQGCWfjwajNfcwerLnsw6L2Ok/r8+nkf7Wk/pDjr0XxAL8dtO8SlZ6Xut8dfur032Kgu865lpeKFEWVCIRea0TxwkWsJPIg1q/GQlFvu7UsXpdTLwb+2ullJ1/zblrHauFssutvm/5HEIpX7+I8tLKZfEyT/hG2jl+7HgP/LN74F8bsL0/dj1lpPhi52921TXL4mATVCyr18WQicvlR1AUhS6+8MTPQFZjCTLjCGXncP/PBmSQUY8AiDjYRSk7U874Wj+w/ljbtp4t1EueVLPamY18iPQ+/WJCmSPpu9NHrDkHwoC9UgftXzQ4kzF5PByKlmTGjmXA6smehwWbU0z25OlwKAqwpaEim5IzRuZC3kZM+pigDyeU3B0JRi9tpFKROYSNSdWFoJA6xjWmEkL+OxKKQjqqWCTJEnzdfx4JdX2ykTbIx5YsNgm7OhzqcthYJVUmkok1lBBkPpuUKPO8+knoyZ6vEUJ5nTZlF3UFu/gGtVpJpBJnUUa4hAyjZFE0GMWHu6TIEsTVjvHSH3q/fgKxGepXwSCNBLtudWWLrYuEoghElxW9X383sbmkbmFRwegnI50R2UPPSxPK6032/IwQiqDzHovaJx4XPO6tShUVWKf+5whhU15++mXyxINFGwX58HPj8XjJBleSoyLGiEF2ZAcwmfBNhvs68tio9uxkj01IX2qadrcAayFxVlHWTk/2fBOL8cL1EEin109tC7arfhUBsQ2WZc2fMGHCLv0dfSJpYtg0zUBCJhmhJ4UPDZsiyDdn2B7OJM2+NpvZG60he049mSxczTCM2/MgMuSg4OcDth28r/rfMd7eZdnWdELoA5FQ5Fw9qV9PCMOcP6j4fLMPazsMzLSqsmv1HnbPtp7DFB8FID7Jr/iNQ7RDRyihAKdu1zRNBhkgZXcnY+xDgsVbVf7W8cbBtbFRnDF1xpNCam5BtQBWpXY6jAeb2SPbjK1NFrN4lmTH8OAiyDrhnNXrYtjwXIB/zzvyDLLoKI797fP5fCc+9eafNix411lk2Boiv3rh+9ZnTvtGzWCP3AbBLITcHMbLbkVRZiGYI+TxwFpZOJbAsJBZLmxyGPtNIBCoK++fTqchHQspcUh7z6nl+ecwTRthAhqGAcbLNZXOcYH1cldBvrfMw7vauBscHFyqKArPHEXgijEGZi2Cq7/QNK0sIFVv/Dq/S57KkIRD8LeYKeICRcG0gYR1UeK52jWE9yDeLSGnVDyypg+eXJ8k+7zH5/PNlpkqLtliPmZbW1vL5P699gGOcyUBFGaygo/vabUkCKu8fzJIyQ8ZCwtWyEo7wV8EUsAqgtJIGeu4kXuudmw6nT5B8nnGN3EeIWSvoijHNZJo4bwXznUcyUGvbVy+fPlHKS0EBEVZF4/Hz4vFYvDaukGqt6JVgNfrjB833gNeeiAWi8m+l/Ipf4vH4/A4/KcUeY3XiMKB0xjDMLCYxJ7jZU3TuC+3nJDBGDszEAgAtBxTMQyjhPmO/EEBjnqWKzdN83OMMe71SCn9kKqqHBAaS5HnT/ccZBgG1ipICtKHhoZOki0+asyP8B/FPiOQB6fv1zQNa86aJZ1OHy/mVCRWNsQ6NQyDs40Ro2SMgVnosGA/rWkavjVjKmJNhTECIJMXL8xmwzA+ncfNkGyOb+Un/X7/E8LSZCLWKACEGmmYYRhOgBXf/Dnub7oEYIIhfWJbW1tNVSf52sJaAQDdu/CskTwk5H2f1jSt4ViC+77ENxPrUoCRn9I0jdseoci+024gt1r/SB678CpeKAOo1c654+kb371p52sbyn6npHflufGi8pn7d9M0388Yc9Z9JR7MpbEJHqf6dDjY9RMhz81BObeakEgQwd5ospMg8mrq1aN8TAGIyhP4GCNfiXZGoWxUs+RZsADOAGbq27Pblw+PDHHAt6O5g0xqnfx6W1vbbHeChZ5McMsESirHiXbv3n1QU1PT80JauOgx7Kz9M7nMvlQm2cEbViEO8Fp/75ct2+bAU7AttMVn+05wZOTf6H89OWKPBFt8LUOhts4jA4FARb9uvS8BAsIiSsiLI8Q6tZYsaDqd/pJQgTIJIbh/zAX7BrLJq4yRDAc6KVPOCXeGkcRZtcjzyNDQ0MmY65CQaVO7t8/YPsUmdtk+sVplclwHsYSj24+GCuGpWSt7W9LsQ/LDQVvf2pr6/e1/4PYBZ1x4OgnPRL4Jyf7prj//YkPvBjlR9T/j8Thksxsq+nb9cKIwxE8nucEauaJ/bP3HoX4/t2oL1ouvCasmjF3NGaPcQq2pA6DjCZSQh8KhaEOsfqctvcne+YzYgklMv0aofTFhFN/jLdaQPdNLvEO+Lz2lf5cw9kUO4Nt0lqymlkglTnJAc+edlc9d37f+SJty1a5JlJEiG9b9XOvF91BnIflg5GlCaDSfWFGMsXEQ1849x0FuwrojoS4ncbOh51zS7kLSB88AAGuVEa7cg/jCAWFsol6RWFLIMvCo8lbyXPr1mcTmcS6VUHJ7JBgtiQfhWKG6h3EGXIFbc9XqFDk5wjnOJmzZaCW5q12rxFuckD1UUeZWkw338hBF7BtjvtM5nhLywXAoypNuRlsqSPQ/FwlFS6SLV69b4XhEFy+Tj2l859rz1n6l2nWvuz+2hDI+xzrlbyuX/fPW9qO9//HzxntA7oF/acB2zf3Lf81YQaKNz8mMfeza89beUWkIfPMP/zYp1zQiU+jts2d94gLN1+5kacDwob3RD1JhwrH+QQh7l3uxATCA+ugzFNJCkCOgymI5c6reUJWzybBAUmx70Yxpx2GxfMCLZKhe6EtCXqIKPbWR9tZqlJ7U7yCEM5ecssEasuc1urhxAYcXR4PR32/c9eKE7HArPiYAkLhReSMdVJJ1R0g8EoqWsaU27NzQMTwyhOA1rvEmGaHzIodFdjnXkSUuxrIYRH2lshPVgd9EX+LjlBIAXQBdz+oKdrllsCp2g5yxVy9LERXIEjKEscsinV3wyiopelJfSgjjQES1Y7w8E8GixQIU2Yo3RjqjCOrCy/ZBQslZGJcTRvad7ABWcp0b+v4+ZZg2Y5Mn5BfLfUC8tKHCvX2GEPYj/F1h9qkzOo+rKFsmPEgwDvn1H/rDQ2T9K7CkLS2U0jnd3d24R15EEAggJYHvzI4spin64UgowrMq5SLGBoJMmrxAl48RPpW8jdggqqr6FSmgtd3n850iAye8f1P6hwljBX8qSLUw9onJrZOPDDRBsYlsEsGGpN6vB5jNHqcF/9st1KcsCE8J9xmGATD/rJydS283twVsYlf1W3bfkxQwAmviDwIUNfvMvpeGrOzJyDrNkdwCP/Ejq/XOwvn0tCMCR/RSShG8ORSgTCAQaCjY+uL2F1VVaX0GvuAFD6VDkwpVIFVYlqkvy1XDVzcQCFSUWhcsfe6vzAjhkt3pdPrXQkq0DLSqNh4diUNGmLXd2OYbsUews9lKKJ0TmRopBg+uW7fim5Swr04PziLnCCUuSOtZloWMcO5P+pu/30y27tlIVi6Le14PyIw6Sukixhj8xh2mXkkwqNF3SgCBeE9DlNJHVVWtO19LMrII8s2qBThJjCOM/0WqqpYll1QYg8sdacJK50gJBfKpL0EiGtntXvpASLeB/QJPQHxLwHacnAfS/qxpGkfaR1MGBwfDiqJg3umoJPvrsFny79UbuVxufiW/Zfd1XV6AxZ+9SnmLee2rlFJIdVaU/jQMA0FiBIvBwFrc1tY2Kp93p3Ei2IoNtuy5WOJx6LV/3fL04ryG/Z+d6+WfAVRFcH8BJChQSqFRjozfzQDtx+rr6L4vIS+PbwwAYcyRCMIgMaAhyW3TND/LGOOeUqI0zC6+8sor36Uoipzg1B+Px4PLly+/lFJatIuglN7T3d1dVCzx+qzGjxvvgUZ6IBaLFZmfrvMezHsowwfwgBf5m4TvqKZpPMnKazEMA4nFYHdkfD5ftLW19S2ZTdkoW7fadSW54eIhXsEp5wRZRYAx9tVAIDBmNo7LiqBEjSOdTmM+RYLuW4JVWBFcke85k8kcbttcIQbrPbDUwMitaRUh1i04BzK/DbFOpX7dk7eSgGQq1toAVq/XNO0ar+Og2nHZbPZoy7IQnEYysednJz+r/Gf6OsuybvL5fLhHfJ8S2Wz2pEbYr6ZpfgfrYzSg0jddWsch6Q8qIJ7jGULxBd9QDo7kAcYtsP7AfhwsXiSTjqUfhQoJgu+H5tdlN2ua9hmnPpEIxpMhvHq/G4YBgJIz/BhjZwUCAU/78ze39z7565d+UJIMzttB2R9Xnru24rwh1pboG/gFX6Wq6g+ctru9Eh3lLzFmsA5HcvO3NE0DS7BY8j7IWD9gn/cw5MXddk9eE+OlvUR/xt57asrYhb3i4S2+FtKpdho+n39Wa2vrG/K19b7E7wglFzl2MpXiRI7kMRJYVFU9GQmczvgatodJn7E9ywhrpYT9RzjUJa9hoF5WZC1ObQvu0pq04x3m85v9bz4zZGfn+xU/O8h38KLgpGAB9JFKwZJLB0seieNvKznfrBmHzqgks8/PklnbYp/B7SgMy7hywOzHswpU28/L13XmOmFntKi9vR1exyRtpB/cbmw7C/tESsm2PLN0trxPrPReCKIJEjw0gGZHtB+FMXe5zextb6e32EI968Ufr/nJzpGRkbNmLzqRnHTmSRjLjFFy3k0rb8J6shgLglpSd3d3iXRpvfexkIjvK3icM/L7cChySSXlH1kyGDZIkWDvydVU/xCjIIy8SBh7D1iwkVAXGPPK+pT+R6HMNWrPzZ5Uz9EKo3gvDiKE/pQSFhR1GrbN5nRN62pI8l+SnC5TSuPkA8ae52QfUh7LEjFJzJ/vlgHsRhmfeEaPscf8U5NTHkPyAWHkZTWrLQSxiMe3besF3peMPBgORc5pxMqv0vMv6UNGVlNK2rkPMCEjhNFFkc6IzIysN4Qq/l76nNizZKeyOBKJ1E1SLs6ZhSQCtAOJCn8NB3vPdI+3gqJiKxJwkSj0QiaYPamWTWEhNgRlDbrfV56yj0aCXZ594b10hktuuaqVnpe6cIywMURfQMWiUChdFQlGqpLjvNRdMuYKJwzmclb4+EOPL7EYWLMu9ltGyCWl8y954trz4ourXee6dSuWUcJkBu4DK5fFSxQcvLRx/JjxHvif7AHPAdr/yUYdqGutXhdD8HP/S0vtU1aee1tFStt165ZfSAmVWYQvXDTnswjs8XQxMQv9LBwMX+lFKrA4sVfxrS2ARy1g2iETdH1rc3bB0RNn7/V676UG9JzVyMFJr+c3cpzkS1o4jZE3FMu3sNYCtJH6E6nEdygjfBMnSlkmmZf6hCQDFktFsAoyzmQie5QvNAhL5Ig9vxHz8w0bNrSMtA89xXjwFL6k+mkVP8z9LY8QRk8hFbwgepM9lznyPg641Egb5HuXZX8JZU+Ep65fWmlh2ru99xSm2GBfNjFGLo92Rjk4U6/I52HjUAmclusQEinIfgxW21CI54JN/pjkUsTiHc93OiHsT+FgFN5XzMkWg+Rzk910QiVZj3K57does/X6yfl9fd+ri23K5Z+UWmzdl3e/fFDzUBPAgmIG9C9/dMfQ7h27Wypca0Y8Hi8iuWKz/cK+4X2Ee89Q+oVIMMLZCXIpnRMqA/kuj6x1qqpeZpom5j1spLYqinJKW1sb5JCLpSQTkdBfMcKOntQycUFHM0/UTyqKshDnCMn0vzAigqoxAAAgAElEQVRCTiWEDvhIbh7Y/g5zxLKtdF9meyBn50ZqedDI185kMifnA4IOUAMpHy5ptnNo5x8Hh/dBzimZy1lzFEUJObLFeA7hUPgu0zQx1yOgsHFkZGSOFyDKuTa2nI60MiUKOaz9sK0KUQ6t5LflkhWt6v2IxAbK6LMFaaJCsoEUaG0EPOSMB0aYnTKTCryMsbevtCFcff+Kj0zrOPKOD54IG0xCnnhz3YuLjjrnyw6L8wH9DvJaqqB07hWwNU3z35FRj3PAjslLBIP1iAQAbNBLWAde3yPnuJ07d3a0trYCQAWA1JvNZhfUCwim02n4MyHIg4DqKXnptGKyg/v66XQa3rNg23iWGZSfL6X0YpmdinokmTn5clts254j+z/X6gsh3YY5EgAtNtl4uQDY/kP4CteVb6xUvwDmEPBAhm+ZpKPk5Qr/wXkI9Nd7ZkK6Ec+bs7ic0gjbxiX7fH6eEVYiX2SaJjL5eRIMJKgDgYBIxKjXusq/u7yWnYMGFEWZ29bW1pCfYzqd/piT7CBd7UXBTPYEzsutFIFRAOpTAM4Xcjm47ORun8833x2sHF0PlJ4lBTNfFWMN46MsKFvrWul0+uOUUp4QJoonydBKdeZZjSkZTLBt+yifzxfKswLlYOiLeeWJOQfi/sfrGO+Baj2wfPnyx/Lf+UrJXffG43FI6B/QkmccYh5Fgk6TUIeALKhnH/lMJrPItm3Mx1BPuExV1d9mMpkjbNvGdxDfk1Wapo0peIYbllVZRAfAbuA8TdNqMr7kzhIgMtZlzWNVjXDqla0I3AlDLj/R2aqqQqGlZgEzr6Wl5dm8DOx7sHYcHh6e7TDrqp2IdUtbW9tzjLHpwjMSdg41LS2cukzTvIQxxoENsZ76T+Fb+StVVWv6Xda7F/wufJExvg6TjwdbNhAIVFUXkp8VlCPa2tqWm6aJ+RjJRWWWEPXa4lb1CQQCJQmnQkoa3z9YYGBccTDTazFN89F834PtC9Abe1/sFaD+MrMRlm6l6zHGWkzTxP5ttluRY3BwMKooCvoX8aK61h3iXeqilGK91+bVPkI8y9sH0ts//svnK+SDUnrDynO7wcQrKTITFt6wmqYVlb0kBS5+juNpinfK7/c/J9ipv1dVtQQok/yMN2Wz2ROwRtf7Ek8QSk4WF38hEorOrffsJKY9JJoXbElv+T5kOv2Kn0xTpzGF+pBAxtfrTpEAh0HbZvPcIJhQZoGyEAdLLcua1dHRsVOs/R8YsUfoNmMrJKUDlRibspzt5LbJ2TaqntDR0QFrGbJ5x1s/NnLmpymlpKNpwqcOnXhokWEttzGRSvyYMp5suMumbG5XsKvocezuExlMzzMhbxL2EIERa+Rb28ytlwEIoYT8VzgUhXpT1WKa5i+RmONWyDIM499SmdTNmZxJKKFZSqy5M0LH9dSqSzBQMaYnUkbWHN5+pOFIab+d3vK6zexZhNBNfts/98brbvz5UTOOOvfcDxTUnrdsfPtn7zvpfVcsX748kt8vQaLfKe/E43EkCHouvckE4gnwDK45nvSk7rDs6qp2SUqBesfIvjlI7teT+g8JYdgkp4hN58osVq+NFcCVSGah9xDGeggl3HN5NCxJEYsrJP9LUsb4XyEHjudztKMu5m6nntQfJ4QtJoQ+HAlFuO+yUAzDumAqYfTWSGcEaiJ1S28y8WtGCMhPG5Wcb54T++1NJmCRh7XSC2pGO6URdchKFy30of2CIDgBqPzz/iR8dkUk1FViFVa34RUOcAGMdceLuwoey8s2PUcoObYWc16yvXqnmQ2feEznrIFq7dWT+mmwQyz9nX09EuriCc0Hquh9+uWEsuI335G9H239HLDP5f4m2xgyQu6KhqJFotxo65bGHK+CUvb+cLCrIJEtFTcxT/yUsV+aFli1ahUSS8rK6nUxzKVyTOGulcviY27zaO91/LzxHvDSA//agO39MZ2w/YCrbdHIqgu6eyu+wPev+B4peO/xMinQ+cipMy6RmD20YbC2mm9tKeOTbmpmQ/NqTebu9pYa0HOwdmU0GF3j5YE3eoye6vkUJKCl897x+fzzp0+ZXvTua7RO+XjZ8F38PUsUCo+GMl/OWteB5DFl9CXOVhZyw1i496b04sJdLJwRGPRc5EzO5qaW44+ZdMw+98mORyx8KylRFsua/S4ANGVTdnxXsKuhNjjXExlzWBBOh0JJc1PLvErtkQFSSsl3wsFoVWkI+V5KgVUOiNaU8uQLl+HmZwuZivSnkVAEfnslRX4u1XxmvDwMeMT2pmY8yCWzJdnX3r6eLzJKvwvpIMu251XyduGZWqkp8MJ0pLs2NDe1zK7Ud17a4hwjNjVY/AKI/lEkFCn67cn1gKnZprQieaQYbLZta8dNq36MzGUEJ0qKz+eb/pOf/IRvEFH0fn1RE/M/PsJGfNW8lwtgtv8ZQlhXtcQCkYGOTDgkoeiWZS3OXwuSJZjnNiMb3R3Q4pI6ivV3kcWJzUNyQvOEyw5ugY0r2W3b9knt7e3r8XzWp8L3imzSPSITUpdYcpltxtY2zgStwg5294NgLABNRNCRB0sgkzU4MvhfO7M7PsgIyTDK5tsj9i6/31eQ5iLkB9FQ9CrDMADuwodzUFEUSK2WZGjXe86yL/gh2iHbmpRm+By9ks1mF8sAoksCryi7VTZHwBvHZmhjSHjMnm8YxofyTDqu+OBVFlBmPPRnUsTMcXzIruapff/Ld16y4Kgzf9vqV8mzmx8iG/p79I/O/TwYAhOe2fyX7NNvPch9pnglvpYJq953U9n8Jt+LYRiQBXTAtWt9Pt+dlmVh4zjZYWvX69tavxuGAZYBZJb7FUWZU0+aVQTLAHYFKKWQoa4q3S5YjIWMcUo/p6oqAqM1i2makKl2/LjKpAldMnO8Li8yg/JFhYwf3+hTSl/Ls2ARrEdQtJ9SOktVVfhZNVyE1DH3GqzEVEYgB0wRqHMIoBvAbt0C+W7IoskHot3ZbHa+R6lJBLMdac6yPnUlQDTM2HTfgJj3MEaRBCCXuZqmebpn5ySZFSNV9JZt2/O9gvNyAwYHB6cK9jOyk5/JB28xD/ONY76PTlJVtYy9UfcB1TlA8kkDeAG5yUWNgO2o3jAMJMuAQeKUqnOfl/auWLFiHWOsmOHMGPsgY+wpRVFkgIUzb73UN37MeA+MtgdisRhYSUieKCnwcVy7dm3NoHmj19y7d+9Ev9+P4Dlk5XdQSmfW87CUrwFwsbm5GawdMEG5TYMAMLHOe7dXO4F67RaS+pizASqj2GLNUmTA16tDJKYI9hF5JO8vi+Spih7z9epyfndZETwjkmY4UGqa5rehKAEAz7ZtsM0gkVuzMMaaRaIfwKaUSOh5u9ZJaINhGI9g/YzvYCaTmVcvycypT6g+8L0u7BwY46ABvgUPapo2ZjZ3DSUMrqxT7b727dv3Hp/Ph28m909va2s70zRNAKh4ZoO5XG6OA2LV61P8Lo+fSuvEwcHBGYqi4FsMC4wvBwIB7Ok8F9M070BilzjhFkeZI8/qW+D4GHuurMKBzn4C+6RsNnu883wFGF5IWKbUE8BumuYhjDEk5eGc76qqijFat6TT6a9QSr+12xwgP3u2QhyfkqtWnhsvMmdRoVj7cIaiG2iWrVkKFy8k+breKSSiYX0wJI1ZRxklLWwq3tCTPb/Cvo7XQsDgZCfWi3MIVilIBnbeB/fsLektS4TXJ+lUp5EWX0vZ2q83mfgAI6Tgp1tFNaySzYZY+z+ds3Ot28xtexizD6qklicSsLln9cSWSdZBrQed2tbWxiWhtwxsWZ62BuP4d3tzx48Pn3j4/6300PSU/nnCGKwcTGopJ4cPCRcyYisUl6z0bxRFOR5JH0g42Dy4CfHZ0wAKtWW0k2uBYYZhAOhFe3aJJD8umZ3NZo/dYQ7oe4f3FuxuFPreyNQIt66qVko9I+lPj2w/Eus87PnY1vQ7j+dYbikhdC9V6BzIqF7/7TV/W/aR807x+33k1ed7yF/X/fX9a9euveeSSy7xHXzwwRg3Rcag3+9vv+WWWzwln0rM75qA134bJLqXKATM4aq2Kb3JxNWMEMRK9yjMN3NG54zNTpwW8QSfbZ88GpVCxGT3NnXAY/dEQtizhJIfEyb29pIUcd2XXBzArbOo7yXEXRzGu3Pupk2bWs229GOEUEjD/iNHrJPcBJBEX+IXlJKPIelZxGsHRfwQe2XEf6rahrnbKFlh7SIKnef0r/TOv+m3mxaMxf8U1+QxLKo8AfloqBASS/kq89lI3m5t1IawWj/zWJyv5UkhUV1yP16ejavvN/vtpjmV7ltP6lx1z4lRdQW7kBhbsehJfR4hPMYAGwVeGCW3RINR7M8PWJHVJ8VVxgQI875oNR6SknSQ8PNiOBQdc1KtJAPudEjV5II162K/ZAVVkpKiKHTO1efsVyqUf1x9fyxGGJGTbW5buSwOFbXxMt4D/2t74F8bsF0Xg/RRMcDjs+3Q18+/rSJYtvr+5U8RRoseJ7OPOnPfEZOmF/wtCLszHIzCZwvMB09FSJNioey3GVva1dnFF4Eu8KbPtti8rkO66mb9yhftTSbWCWAEf66ri++pwRUOSqQSF1FG4I/rjJN+i9oLqvlzNnodPamfB0kSqX6bKPScegtK93UK3hMTwFYuAaskGeedNmXzamU5Vmq73pe4TmTI7aOKMruSxn8ilbiGMgJvQ0Ypu0jOABJ+qdiYYRwZCrEX1MtsrNaHBcAy8mghY46k/P7cie+ZfEJZIL8UuKb3hINhgFZ1xy0y9kaUkVcceW7ZB7Ni34C5PIkB/JhbTQqlFERkj4SD68+uJlNTb+xIngtb/HbTbCySelM9FzJGf08Is6ntWxqeFq4omamnEr8lTEhmULJbsX2zsFCvd81avwv5J2zEjiwApOGllaRgSlmnxRqHnvzLU1f+/b//XlGeHZn9+cAgBxh7k71RRmwE7dshMRWeGrnM/TxLwOwqQL7IOsZGjXuO5qWFj8sDRAhyAHiBdBjAgZLxJBb4CLAdQwjZQAi9O9CkfW1yK49lZpAR7XguSdlwWcbIKfCNNgwD2aVgdmS3G9ubh+0hhTCyOtIZhXRf3ZIHbtC/AK6wAcNFJ4yQkbu3DW6FFBa1CTvPJvZjRckkQh8OB8Nnm6aJa8K32VIU5bS2traKEtXVGiDmPQC+ZJrWmWpWWvENece27dmOxBR+S6fTkOwtgLCUviZ8lpC5XVLwHjQR39OQVqaEvNo+sm/+pEknnIAAigiAemLACCYNZMWbIYsNeWyUSpJe+DsCt4pf+buP+o7cMPAqefi135KPzf2SHWjpUBDIvfGxzyGBoRiYtvP/XrUsLtsClNxHOp2Gp1vRD3hoaOjfmpubMT4gj3e3pmkN+YK7+0mSFcbYmhcIBGpmgcsSdYyxrwQCgapeWXJgLc80+ammaWXJJe72uIKWZYE1V2a8c/qIoiine5XvFQE1zKOctZIPgr8h3knOOKjXB9W/F4yapokgC0CwMtlfwzDA4IQ0N77tkLD2xJKS/LH4HCBY1TuQFOGFxSKzUSoFKwXbDAEyME88eRfXmkhcXsvOoczt41t3MiqAlNiI4htTTHIA2V8wk6syKKrVPTAw0K6qKgIoEchRK4pyryMXmZfxK2Mde2ljvWMkCWM8OzCcrkBigG3bXfLcVqse4RWJBCiw5FDG7LEbi8XgO369c11KKfxqr4rFYgB0ivuUadOmNa1atQq+hONlvAcOeA9cccUVE30+XzXpyp/H4/EiO+1AXDydTj+eT5bgKlB5lYj5qqp69oHFOfk56QGw8TF/aJo2E/L7jpetVzuBeveBoL/wLC16n+bVWK7UNI37KnopclKSLFHq5dxax5im+StI0ELuGCCiI3srSdbXVd2Q6zcMA/tRJKPAU/SkQCDArUjqtMEBCz0lmTl1CeCuYO9CCPoSa3J8Y56GDUQjLOtK7RPfFwSCkeiIdSmAE3y7yiw95PPT6TSARIxDqC7A1mExfD8dEDTP5l7S3t7O4xleikuu+g+apmH9XixiHYd9Mth3ntZmrmeG/QQkwVHg/c4Dr/US+Ly0HccYhsG/TSL588TW1lYOhon+xd4MiWCe7BBcCjK/0zStRMqxWptM07wU6yH8vjezK3PbM2ugZlNSGCWXX3tuvERJy7GicavVJJKJ5ZQQDj4Wyv4YlwR+b7Zte66ciJaXQcZ6smDpImScpTgJwNoMLSTc13xvBHsb+x+MxxVb9r0FmV7OqMb+MtAUuEfTtBL7g57tPbMlFaXPRDojSDYsKaZpXsUYu1E8f57wJhJFnrWZPXmbsXWvxawJQl4XlgtFBpYUs2s6qPkgcnDrxPerqsoZXdt2blu4L7f3KZvZVPNrzx45+V0LKj0rvU+/hFA8J2YTRTm3VixLrP2x/uuCQ5JYT2Pu2fh2evOjNmOQRe6jPuVE2ApVGxuGYUCq+hsYqmLO+od4Pq0DewfeGMj2F5j1HuRVS3xKGXnwyI7DVhLi5+pJ/WbqQdMyocQ1ojD7DFg/wTfWyuU2trS2NL+98R3yxzvuJZZlX7x27Vqu9heLxZBMBACaF0VR5t166611JW0TqcTnKCNQEdtn22x+NSnh/Xt1ZimMnVbNjgrX1vv09xLK8L1khNAzI6HIo72pnjMY4+pMPJ4wWq9QvS/xZ0K5StlGaiuftBX7QaGk9ftIZ5SrgnktJXEXl7dqQWq7FzGvC6slRkgxSa4+BglZLs9bVAFkf68X33Pa2pvsuYIRehtP6mV0sSNHrCcT38r/DQk/o1JDdPdFIYYVxjsA67QEGVEWkyYGdjY8UZ+PhKLzvPZfteM4gSepPyCeUxm5pl79LpnzPTZlsyvFlBN9iSWUcoUHhRB6fiQUKVGPkq+j9+kRQrkPLvf8FuW+cDBy4VilpeXriDiiowIBWfRfhIPRy+vdc/W+LCFoFA6jZKvfapo5VuBeGnPO5XU1o82ulrCy+v4VPyeMVbqXf1+5LM5Vutxlzf2xzzNGkFRTKIz8YOV5cchuj5fxHvhf2wP/6oAtFmPFe7zm3LhCKZebKyndL8aaUn18Q+NkD5P3Hn85UZs7RjWxCaNsBPIhV/GNSCgC8IAXSUJil8+yFk4/5Pgik87LKHF5oT4dDkWLILOX870eIxYysqdK2qbspFqZQl7rxnE9fT2nKpRC339/ofRTkWCkosRMrbolAFtvbmpZCOaknuz5GvoeG2/bZou7pnVVlcmsVHdJJidjSxzAXT5W8pcglLEvhTu7ijpFBcmS3PNC8hpyDmeGg10Oq6iRruLHSuBzllrKSZWyNmXZX/h4aBltqReJEsHYfqIg+0ze8ttN8+p9dPVU4m7CyMXIqDLt7OLZ02aXSUFKi9h/EIUuGq3fsZ7Uv0IIwwKxKIGU6EvMoVQEzxn9RKQzIkszFvtXyg7kf6O2srgasNvIQ5Hkn6oynQvPLQFfT0gzFQvky3949Q8nUEorBrzysm7Hdnd3b+DsVsrZi0FZ1sbdTj3ZcyshFL7KVRfPCLgwxrhclm3bp/l8vmsEMPSWYNaWgf96Un8I8lRcYozS6zWfesOUNm6BZdm2fboTtOlNJm4UHiPFrGfDMBzPTytp9A1l7SyyBz0nl6TT6bsg7wdcVGxkp9jMfvTt9BYs3It+Po53MV/kK8qCdwXedRZjjIOt9STfKj1v+IJbioJM2TZ4F6l+FSxogDJzZblYwV7Es0GQLUUpPbEaE1Kan3iixRGB6aplWQiIHezV8xPgod/vf4Ex1r53eC/ZPSTsuKrIGgmmCDba87fv3UzufuUW8oFZnyXB9kOJzewn2wPtp6xeF4MXCJjDvNh27pBV5/+sonKCS1IWTJalpmmifjBRntI0zZFCa+Q1Kh4rBR3wzV5WD0CU2aNumTd3A1wShw+qqlrXZ0cAvEi4AvOpDIx2ycwVL5kH7j+gqqpn1pEs40cp/ZPwZ8bYPSMQCLgkkrx3rWma32MFxZAy1pYMirr9zGpdQfJaxmG7MX7FuwmvuaosAqdOF2h+N+TY5eQTEcBGoG9yo7KS1dotsUn3z7+j8E0UoAXeWXljDWbyQk3TGlIDkfoD2eMLBVCP+dmRGS/xmPP+1GsfOTg4uCQveY8APoLZGB/8e9AIC0mA1gjWO9ng2xljs8bqsbt8+XKZdY1mPRePx+fHYjGw24pSns638UD1yXg94z0g90BeDnkxbA+q9Mpt8fiBy8KXGKB4Bz+oqirUTjwX2ZpAJFwk0un0f+Eb5NVOoN7FBFsXe6eiP1keuPq8qqocFPFaDMMAMAFGELxFkYw1KpUh+XrOmsHN+DQMA8lYAO6w1l3a3t5eus+s0mjJS5Ovkdvb2/lcWasYhoFkXXjMYv+D76Dnb0E+aQrABQDapyilw0LOVx8eHl5UT4K5XrsYY61QK8mD9vDuHMyvBbCORvAbjEkwgStKbgsQCQHkEwghmyyL241cTinlwU2v/qxO+2S2d34f9HfB1ixeW6zjHOuSRzRNw37Dc0mn02ibI/EIYAEMeBVrn0AgUGYb47licaCsKONek0lKIxzUhkdqvfpN0/xrPlFzCdQ0NE3Dt79uEYmaRSuvjTsSl9776k+L3qBOBZSy8685d20RHDAMA0xjSJ7uVBTlRCehrjfV81HGKIBdERvbrx4nv1OWZUE1pKhINzg4GFYUBWMWLOgvBQKB75XaPaEltQEKHCHsP1DPJCTtvbnnzZ/7CuzqQHtTO5nUOrlXVdV5lNIiExPAoKOiJPtxyp0nq904YL1IFHmWEfbu7ca2vSP2yASw91LBgXOW0CXFxK/1A+uPtS0LSQOB9qYOMql1UlH5JZV6K7iXjmwZsUdaWpSWgaOnvBsJDWVxRD2pA2xCIpvfCzgqg+lIohDzSCaZ2b46mxtCvGOIKHR+LfDbMAw8XzznDKV0qcwm37Fvxz39mdQFjDHio8r3pgfDsu1Y2bgrtQ8jzx/adtiH/X4/5oLgnuE9j+4Z2n1a4ST64Ugo8msBLGIPPGPXwC5yV/dvyMgwFze4NB6Pg+gBwJYrXUkXuzweL00qcDek4OVJ7wPoXQuEdQH4n4x0RqrKu7+aevUoH1MAZEMG+2uRUORbsChSGEXChVbNZqruy1kam9tJGH0fvKSFklbDbEOZmIHYWtNgy6JjjjmmyG7X+3puIJR+vpqinPM+upmdjgpgLdsw973q/frZxOYAN5jZRSJNCYg7CjXESn2qJ/U7COEKCdttymYpNoVHNTyT+5rZ8PGNKFBWe2ZSDLWMXOPlOfemEjczRsB6LQGv5XM5M5r4sIftqEdOEGMS66L9vvKMPEV20dMa8dOt13a91G8XiRtVrfTq1YXfhV3YnUIi2zmlZmKFl3pxjCBxIUnGUR7MUkU5rhJZyqmzBmBbVeZ4zbrYtfkJ3Enywl1dv3LZWqzjxst4D/yv7YF/WcD22w/HJgxnuZdJoTCyd+V5cTnYVvxp9f1XnkiYUgT0Wppa2bknxCgh9FeRUKRhDxkHzCKMPBXpjBYD2brwswXwRC3l1FpSKRU/an36xYQyvhACsGYN2bOPO+I4BE4PaMFCiCr0CZ4hVkhHg/To6V3BrgMizyeyfbiMpdPwRqR75Zut5D2h9+mfIJRxrwNGydnRYBSLaM9FgIE8C5ARsiIaikqZqIVqSvwlXF6vLgAUjai5mKzXMEn2t+aGSE/2PEAIBXNqg5LzLfDqMVz09ID/LlXm1fo48ntPJb7NGPkyPEyUnDKn0nX0Pv0WQhk2E+/YlM2pJ49UrQ90acwzRpZGO6OPCSAT7+skd0KEXE9vquf/MEaxmRFzwNieg1ONnkzA+wCBgR0WtedVY5zrqcTPCSMlmV+UsKvDoa5vxGIxR8Ko7NYtyzrmS2u+tCenjOB9O4Yw8nKOWidX8j2WMlFNxbZPqSTn4/IeQzALLBEEC95ijC2sFDyT5Igw5j7b6m+9IdgWBKOKKVS5xPHxlMB0MD0/EA51/cY0zcsgH4hj+zP9O82cARbnf0dCUSzA65Z0Ov0FAAriQGzaA4yxni3pzZi/DyOU3B4JRj+x/92nA9Smc46YcASugw0mfIFv0jStYNzqsQgPYGzap01snbSvo6kDzHgwLdBHPGuZzwmshL1Ykw0qgdlcHmuaNm1TU1OTYGaTEgm/as2UwUMjlyYDGccKZb83jftcwzAgDQy/vTd//MTX1fdFPjLtXZNmkF1mP/nrxj8e//H5//Hq6nUxsAKLgVg7p7xr1YW3ljHPZVk1SMKNjIzMampqAjsP8nivA8SZMmVKge47iiKk0Rwp4xWappXNt3K1cv+7Zd7cl3dJHL6squpCSik3/a1WZIBXyAHCI7cY3HH1h1zN1ZqmIUnIU5Fl/MAKgEyzOLFuH9S6QDqd/gSlFN8/bPQRRC6ubWRQFB7lmqYh0aNuMU3zOxL7E9KSjhc3PMbqsnNdoPlTqqoukftU9gBsVFayWuNN04TEZInstdcECblOIc2OwBTAe6dAxu+cQCBQU16uxjsNlgrYKlijIgDjJO/8WNO0ilJ7dR9SjQOEd3khkFAAMxBEmwgZTlVVf+ilbjdoPRppzGrXicViYO/tX69jcMbjNBaLOaA2PxVAym233VYXSPFyP+PHjPeAuwdisZgjE1+pc+6Kxw+Mz5VhGBcQQhw/rtWapnlSHXEaJSQ+nSQZDi4YhgGGOtiADTE9a40CwzBK3r9Gfa5RtwMiN2oVUKtdpmlezFhhLywzPmUmovBB5WzAesWRm8VxXu0pZLAQkq6BQMDzPlNKftoEe5t8ggrkj5GcMj//Ta7Kpqt3H9L4cL4vWD9DoQYA7BbbtufUku6XLCn2+ny+2bZtz3T8daFa08j6Rjx7h0G+jTE2OxAIQPWsWPLj2Elo7c1mswu8SkmjAsMw0Gd87YE2IvFUsJVv0TRtzHKSQlGGAzqU0n9XVbXI1pGfn23b88uKMtgAACAASURBVLzYIUjJY29ZljWvo6OjqpqN00FC5QWxEu5Bg8SO7z7xmYeUkXIVAEWhi68+p5urTJmm+RnGmNPeovVDb6r3AsZsgIM8IO5YyIhzil7KbnBaTtxwpJ9ddk+orK56kssb9+7NxuZPEpthXXJ0s68ZUsj7/D7/rNbW1qJiSUFBrQP7shnV7H5M01zIGIP6UKuThIikBSSVMsbm9pnbB4ft4fZKXpvc11OhrxBKJgaaAmD4flPTNMyjvGwceHMga2Un+6k/O0E96IhQewiS+SVF79dnEpsrjgH8uzYSjCCRo2qRwfT84wKQytd/+3L7rt2V2QmCRxNh9NJIZ8SJ95XVlU6nofr3SzH+Tw8EArh/Xnbt2fF/+ocGbrGYRZqU5oeOnXrsWbXaU2IfRunr7YH2pZPIJHgHH5fJmc+nMikoADU5nr8ysJjNZLN3/vjXrel9BXwddhZr167lyUfLly9fk1/nFwkrSPzo7i73WXbaBhCVMvpsgZ1aPV5TCuCTmyOh6Geq3Z/erwcIIy8WrLvYvZFQ14Vir8/VsaolANTqL+c3KTbHrdyozW6HktZo2YaS72mZ3G4imUBQGoSWEWorp7uJB73J3vmM2Hj//TJbWE/p1xLGAE5VtQ2rMp4x97VSwq4Mh7r4+KwG4nrpq2rH9CZ7vs4Ixdpl0GdZcyyf/9PCTxgJCwsatcerdJ1EX+LLlJJv4zc6ConqRDJxFSUESWpVVSB5AsPw0AvwtoWEeCQUBVu+Ynlt4LVplpUr9ZWn9HWf4pszfcr0UcdS3BfjtnVDTY4KGn6uSTDx8hxLY4P8ja/LbvdY71xC+RzqKDd5sk9bsy72M0bIJypc482Vy+JQBywr162L3UAL+25e8jGhr1xzbndVhTYv7R8/ZrwH/tk98C8L2K75U+xoZvGNilM2rlwWf3elDl193/JPE0p/7Pw27eCjyPx3nzsq42zJ83WHz+c/3vF61fv0XyLrDuAnoeSMaDCKjbDnIrLJMJlBQsbzh9fzBcSBwpcTG4RJxXM9+F54vY7I9gFTBTJQorA7I6Eux3/Ga1VE8r8tglUiQwebQMzCH4kEI7KxeN26+eLdp7xECJsib2bkE3k2pm09W/D1ZH+KhLrOkX/Xk/ofIFnC/8bYdZHOLimTp24TSg4Qsr8czKCEXBUORUs8apyDe5OJeD57DqzGmiCi++p6sudHhFC+2GWULKo3LvWUvoIwdiv2BIrPt2DGlBll3qB6qucLhHHALU0YnR/pjNT1jqrUKz2pnoUKo4X3RMj5CP9nLHSmU0L+KxyKVvQU60n1vF/hcsnOECM3RjqjxQ90Y09h/9H7/VJIUfq3Ul16n/49Qvd7YhfGAr0j0hmBrwg2Msh+r5hNPnna5K4Pf+pDAFyQff9WMxueXynDUB4b1TKbhQenk2jRDX8cIcG3Hhn97gAK2qYnez5LCOVBfCxuW/xtX5jaNnWKQvkeP6ZpGmcvSBuIYmKDDL7tHtq5ee/wviOx5yUjdG7ksIighVbv/XQ6fQalVGb24+BNW9Pv7M2xHIJOf42EoqdJ4zBLCD31qAlHJW3bxsIUfrcN+3/BjyPTZjwJlnl7c/vwpJbJfNGY91Es2QjjbxKrAv8LOdlCFqqryP7flCoXhoPhex25QgTRcrncPEfCr1qPCI86vAPhjJUhKbMY71rf3NQyv5IPs2EYkISGHDX8jOa+uu3ZpyKhOaHMSJr86oUbyb7MrlNXnrf2b6vXlcpV2Qp7z6pzClLccslL/0KqDHPcbtRnWRa8mgEqefJ4q/WumaZ5ErwqRV//IBAI1JWlccBDL76pElP7TcuyFtQLkokgDwIfSGgAG+VUN3NCCjLKt/YzTdMgL+upGIYBHyUeyACoiCATf98ovUFVVc58HE1Jp9NFpqJbEnDXrl0TWlpaMBfAw+iPmqYBNKhb0un05x2GDfpESCzivDL/2UqViT4FWxhqIIlsNnuSOzArMY0HhHcxvFVHXSp5zY5GIhQMDb/f/9+QqXc15lOapjWsBoI6pGAdWFlIKkEgAECqZ4nERjpGBsMJIQjCQeJ9llfPPVwrk8kcYds2vrvFdZtXFlq9topv1H1f+cpXBoeGht7lHA/5PNu2kcQApQVeGGOfWLt2bUU1jXrXGf99vAfq9UAsFnNYaWWHUkrv7+7uhof7mIqQ6ARIgYTV+zVNa6hOMZ9iTV30Ok2n0x+nlOK9GJOUvnxjkm+n8+e1mqZBptNzMQzDkau1FUVZ2qg9RaULCSsCnpgnq6ik0+kzKaVYi/kopR9WVZV7XdYrpmnKQJUn/1TxnUWyji/vO355IBAokaKtdU0pITFNKX1eMGv3CGn9svVXvfa7f5fARCSmYS0NhZ99wmcdEqUVi2EYYG1CojfryHQzVgigNvKtcCo3TfNOoRiCpMb5gUCgxMcvnU5/XySpNezdLBIWOEAmGPGd4hvtSZq4Xp/KdhvuJC/TNL8FCw4kGAHUlsHFGn3rSP7zNXRra2tVn02nDtEGrLcgTY1v3xcDgcAN3/vLR7XMcFu5D6hCjlt5TrxH7KEwNhVK6cVSci0sqAqxEV7hfoC12jslrusTajpYv72iqur89QPrD2fMfq4QA+H7xD+EO6MlUtfuvpBVf/LJns+Cldyb0sHAXKZQHzlEm8YU4jvTrSwjxVMqgg0ub2ye8CYsgDAXnN2fSRlmztSwtR1uGVk08+CZxcSwDX1/nzJCW15ihB2m+lUSVEMlPsTv7Hr7lX3D+473UZ+t+VoWHDb5qDI53wJTDn7PbEreUmptOBStOUeapon2IWEb6/33M8bADJ+YHcn+NJntw5p8EhTFIqEuSB1Xe1eRmO+wqc+TkyYHjIFZe8zdLwxbw0qT0rTx2KnvqRj3lCuWEuz7iE3nHznhSLTpjBF7ZOM2c+ukvGQoPH9/Gwl18bWYntR/SghD4nf2nl/c+/jbG9+GHLBTPhyPx5HQC4btx+Gt7vxAKb2nu7u7ROra+a0Qe6Po3xBh7PuRzi4oBJUVl8XQQ+FQtCYYLamc6TlicWldP/FxFQGwreudX+0Z6H09lxJKuZoSZexcm9KPUEKgbpEVFmxVfUsr1Sl5SheV5Jzjevt6znEkwxkhH4qGoiXfNh63Fe8jI+Rz0VCUJ6oKNj0H9b2qywmWKJ7DZPk56H36XEbZ4wUiD7siEuripJixlBKVQltZzHzW4UXvX0o+Hg5GedvHUhLJxAdpwf4Fk153JNT1qUbqky2yKGWfDv8/9r4Evo3i3n9mJR/alR2SkEg2R7gCRJITch9AgHJDEnpB+fe+rFB4tND2vV6PEAK9D3qDHejdvra0ry1O6UXL0QIpBNpgyYEChQSI5VwktnZlW9qdv76j2fVovZJWdt7x4Xk+n35orN2Z2dnd2Znf73tEOm7zOl9SpNues4ZXeakO4rwdL+2YaQVNPH+OVDiILcFgYaWXzV09fXUfm86k0I6twrmnUDAXQyJ7onVKHtBSFZN/FkTeAftLKNrxQin5RiySqAle3tSTBJjA06rEyr3StPGKu0bd13vTluTtlJExsDpj12xYt3mM3DPRAZo6b2oE/gtH4FWbsL2l56plFrEcPyBG2KM3rt3sqYO/qafzu4RQnkhBURtbPvPhC7/4sXrHPd2fjhHKeHKKUuX8WCTGJQ1TA6lvUEau5p+LCTA+BZoMkjE8WCbXXW8fqx0P/1OFOd41pc8bJW9MRBJjia9JNCjQPkgGSx8qdm882lGXDBK6IGRTSl4qhKxLRBM9qYHU6ZRx7wCgwq6LRTt8MUfsS5IXgvBljbclgOAtKy6p4+0FYp4uMx8lyRLuCzORRLTdYBnTmdHb4m1x/gy5i4weY4wsg3+on9vUl+n9ACOUJ4C9FoHuOuQxp0RZGYvG8IEtKzIjdjIy0ML/F+/vDDnpnc6k74ePLyWkohy4eA54EogXSn4TjySwwZlUkZnbFmVv6Ih02KzA8jEYk3Ae+zsjf463JYAA5yWZTEIKHUi8ceWt//LWB2fOnoFjD1iULavgk7GUUPIAFs/yAl2uzCUx+mdKaZAQAu+dHZZlne3lWdjX33cJoxZPQFJCbm0INF7UprbNoyVA9ic1TeNJJuHVw2W5bNZwNpsFE5Ezzg6NHtr+ysiBBQhqUEVZVou1jXOGh4dPMk0TAQrZK+2Vfn33oyPWCDZlz5gj1vJgM13CWCmpC1bvvEji14Zh4FmJTZSdZ3vwag0amdVcUqihlF6hqmoZwjmbzb4FwSsxztdomua5yEsNpC6kjPCxsOXSJb81X0EbEZgFm2zlqDlKMrl+yBmjyoMBYi46NboA7Iyyks1m304plzvjUqeQLGaMfSVvjpKfPPF1MjD0In5424Y1XT+4uSe5naOBRbGo0rFxze3wjXGKruvwieJshaKc6mqwJIRHVFb4JdW1KZXrFve79I4TcndRTrAiItU+T9d1LMyxQIdv6tJQKFTRi1pihdY8VqrfZnx4JnhdTFP7tN9pmiYHLDze6rIxxUYBoBc7WQsWPgJf43y7qlbk+nFoaGieoiiYk1sZY+MCz5IcHyT8IIs4Tsbe43mSJQfx7ebeXZTSL6qq6hlQcdchBf4rsWzwvGL9BanEM4sJDLApJlxkZoxdSVHK8ZnR0dGlM2bMOOS3YsGkhuz3Ytc5ZQwMv/XhOJnJBR9I4duKdR2XGa/F/q6nLemZBgsJaxnIG+J/8NTarqrqSj8+iUNDQ7PFc+UkUxljbwuHw/Y8OJFu8XOE5CSCT9qXv/zlR3bu3Ol4w1FK31/07ZsnZB358ZBj7erqqkuOdcKdmzrx/9wIJJNJvO/OOk0egKKFxP2bN2+GnOmEC2NMNQwDaxw815iHIVnrKU9bqRFJuvfl0dHRRENDw7Lit95md1YEkNXTaSnRar93P1RVtS5QrVBa4UwrvMuqqvIkxWRKLpc7VgDzZkGFRVVVLvMpgF+wnIEqlC8gkZiPZSn2r2uaVpGpZfdbfF8AokPCva5vgYsV+oDkX7xcVdWa3o61xk4CA2HM4a3LFcK8gIdyXRI7G39eZ5rmPwKBgM3s/I2maXXtn7LZ7EcopZzRJCwuuD+pXXRdt9dASCrjm+/bskioRWDdCEUdjBnUTwCwg+Qy3qea6xof48iZ5bBmCIfD3GMaRdd1BPt5wN6vlYBhGP+PMcYTBpTSM1RVrQnWd1l+4NQyxaBNPclxkrxWwDrmw6u/DNWMkswrIZ/QNO1TOFnej5SeB/LRRFuCM4pyudxxlmUhZnCk/E5J12yrQcH+YPE/9/9zJNDEpZHtROD21vzgymOOWVV1HpMAARys+lJu11XCtopEQ22kOdjs9NduO5VJ3UxLwMaDJrUWu9WshOQx+o61iQN4s+fIPbk9o0ZBB/j2BSTrFkQXOOxYAf7GuXObA80kqraVAX1373/pO6/kDyLhSNSg9q7jjzx+HFBMJF/wLJ5ICdkSiyaqgm+KMuh4j/j+Gu9mEQwKcOZ8StmDzw/uBAGggxD663g0DvUVzyKDmt3rMOwZn9v77P4Ra0QN0mBOCQaiXqBeueIxhiM9RBhZdVzrcUiSvM9i1oEXs7uGGGFzYLGViCa4hLes+IbY21c3fPWKIgDZ+TZQSt/W1dXF14br168/lzEmW7s81t3dDRudssLtvEjwEVx/rXFMZ9JbCGEAENdkC0p+roMmtRbi+ZHOdyzUas0H7t/LYkyUvY8yMlOwRJ14ZD11lsVdXPZpfS/3LWIBC3NGMyHsE/FoB3+n7fLkzienB5q4pPiJRLJIKredK8lY1+qTkLnG83wqIfQX8WicJ9fL4nGEfioejTsM9Fp1Vvq9rH+MXk4C5DliMVs1pCpr2m+bZUqIjPwu3pbwvU9HGzsGnlxpMaVEeKD08/FI3FNWXFJS20csujjeHodaxrjC7RKt/P2E0UVjP5beu3hb3JGf93t91Y7r60/9nFFigyMMotDTa3mLV63PrViIg6sAK/xeg5hD8T1x1N4IYVvj0Q5Pn3B3vTdv6byDMeoNlmds2YZ1m8fFw2/uSf6UlcBpvDDG3n7jus3f99vnqeOmRuB/YgRetQnbm+7uvBiecGODyu7ZsHZzGRPS/m1TT3nyhFHymhvXdPvyvbHruI/dF5w9MPsJvuBi9AvxtjhnyUiMPItRckW9yU8hB4MPBthlk5bXrfSQlXx3IcFKE/YxlLK3xyIdh2USA4PNCOm256E9TaYKxFrhJfVa7WXYkXmywyTKX5GsslmnwrwdG8wWRsnnEpHER+p5oUqSMH2/FZ6dzxSIudDdL34vGlv+go8tvCAYZYtlqV+ZcQifgNzskfOW0CXc1KPeUi75Qv8Qi6QvpvQK012PYFkioc5kn4la7YkFIhLeip1wq3aOkPzBc9hECH1tPBp3vHLs84QkC+5xI2PknYm2hG/Uudy2WIBCrmYOIfQn8WgcqEW8Sz8mhAHhudMcsRZ6yYE/9fL2U8xAAB9oyB+h7CgQc2m9z9j4ce47jzHzt4TQQDW/k3R/+p2EMreXygvmiLVI6i+kHoH6QgJ1XHnn9e8k06a36kShZ3rJwfTt7pvDFIdN2h2PJsbJmopkH94HzBuQWAOqGEHClPD1snV1nfZ7d/fOUxSKsdOwaWwMNKrRUOQcoJ/lzXDvQO8FCuNMhqC9QTAMYwVjDMnFULaQfWhfbi9QfXmFWmfNi8xHP6oWxli4GLx/HB6F8oH7RvZ9Lzs69HZCySuKFVhUYIWQolCelCpC8DbGI/GbJAYovJqWVEvieXXClnUWm3b7kHHJWJmtDFZkOBy2JWzLqi0fx5Jvr67rYLyC+YrE51mhUIhLl1UrtqxxwSqQ3cZuYjH++lccU5dH5ZVFCVsErvh7+ssn7yDP7SsR3SlhH79h7eZP33R38jFKuW81LxYjizeu63a8SGVZNcbYWxVFGZb8gS8Mh8NuJnStS3J+P3To0IxgMIggHQItvhKI2Wz23GLAi2/+iyzsVaqqVnyupMCa7ySgrutgjiOJBpbnMvdz5PJLs6/lSVVVT5f9tmrcUySlfymOgfQzwEr2GNQdvLfbGhoamqUoUIbgfp/j2L6GYXxPBG9fsCxrmU8JP6evCFxSSjGXgAn6c03TkPSrWXRdhywfguCHLMta2dLSUsbw0XUdvjG2fNxlmqaN+67UbEQ6QNd1+PRhHPBfu/hO2MttSR5jzp8nwjSyT5Yl7ARDHUCIeUgmI4B5xBFHHHZ7C8m7fD8804Ws9YEi02GBqqo1kdaClQ0mU4c0NnVLY3rdQ1fy+u7rrrtuC6VUlkNHgAkB1uvs8xljH9+8eTP83abK1Agc9hEoMoIAgoIqiFfZ3t3dXdqHTbDouo61OoJoGcbYQi+Fk2pVCxYpT84qinK2aZp4l/EdRIJmUlL6druGYbzB/s6Lv/2+mEy8hFI6bv9Rqa8yY6+Wx7zfoXRZEWxRVXUdvCSz2ewCRVH+zBjDmv9GTdOqypHa7Q0NDSUEEAVjd7eqqq+jlHJEXJXrgiw+1kiRIpjkJ+FwmO9N/BQhKc99MkUdPGjLGJvUWspuW1Z+gR865O5F/VXBNbquI9gJRh3Ke4ugPMzDCKAei/0CGJV+/FmlfiDZhO84tVmh8viIhBOUHoACBTuwLJlbbSyF4gyXeIQdR5HdDMAewJwAgy0+HN7IEjP4pXw+P9/+LmezWViA2Go6r/OzVhH7Ir4nBptSVVVbBr3iZQp2KPbmdpL8LlVV3yT7pnolbC859R0nzWs/Df7bR8usYJG0wJyBhI9JKX23zVyD+kZTU9M2SimkI513yu5cNpt9KxL/sNcAS/op7al080AzgMJ2MH1foWAurMXakljJryiKsvD5wefBCESflBlNM0hr47RfF5P2ZUlKidnmuecRe1zEJCDX+6hI1o/aYIH9w/vNofwgNq/7TWotk5O923ZvU0OB0MOEsQWNgSYSDUW3h7Uw1vHch3jg0MDVB4b3fwMA2eZA020nzpo7DizPk4ws8GdCRfs57azjjz++ot2KAFSK/TWXroeCFhi1L74w+HyaUHIRYeQfJEAXx2fHxzOoS8AU7LOhAKTKalfiPVee2/fsP0fMkTmUUNYcDK04wYMRLD94UryC+3IeP+34lZg7GGMju7K7/sGIhXWfE78Y85cllFHyoUQk8aXOzs7vUjpGeKGUvqOrq4szIzs7O0/Geyq12d/d3S1bixAhr/wbxN4oIU+25AdXVEr+p/tTXySUfNCOB8xrm1cRsJvuT19MKPdgZYTQC+LR+B8lRTlfz63XS9o70HuiwijmoCMQa4QKQclzFxj38QnVWt+GsngBo9fG2+IASfPy9L6/H1UoBPHNiFBKvhuLJMostrjv8EzrAULoCkLG4oRP7n7y1ICiIPHayijZkIgkoOhUtbj9c1vyg6txH0RCDd+8Ywkld8UjCSToJ1XkOB1U3FiB3kEaGMDi2Lc9Gov0rfKKd9bTaHkskPYWSGFlPXFA+T7jexaLxF/r6V090PtWwQrOM0ZOr0SYcXlE25cyShg9M94WnzRYSx6bVCZ1Kx3bN1mUKhfaBLJ6xtA+VszFIC84OSMAK+ZF4nwNNpE6cQ7PCzTrD4s51K5mT4GYHTK4plr91RK2jNH33riuy7Ybcqpxx74os869Yd2U1c5E7+PUef89I/BqTtg6/g4YSkrI929Y2+2waO3h3XjPta2KOSKzLqxwTgt/8Ipb60I9S76evWQ/WQLTcJnBSBh9V7wtXreUmyTnUeY3cjgfD88PiWvhMJn2eDI0k/41X5COlV2CPThQT93yAgY2Z0hWCSkVLKBmV5PJrdaOw4wViSH3QhC+iX0DqS3CI1Y3LWvJ/Pb58B7ipW8ACb3SBgRyp40NTYtrIRsr9Ueg3JCUQoKtYsJRTpDKPhO1xhOIPStg/YUnvD0Wge7zhYw1Fmwz7UX6uGP2pE8ijD0KiSRGyC2JaGJCBu5lC1Ap6Z0eSG8A0xYLdULpsvjs+DhJKeELgQ2RvSGY8KJcvj6x+MXzhcCOZ4IUx4tFDVinnI4qyiBVlCUyw/S9731vRFGUMi8nub13Xf9Os3X6NGwwxnn1iWcDC/iTCGH3xiIJsFrHBZkkKVhUDa8kSAWn8/n8mV6JAc4cD+T/Rhg5GpsmhSkPtYWPel9Q4TnltKqqS8EEEf7OSDY2412bF4kjGdlRlHfmjIPhwvAfM7n+c0vX4w/VKTxJsbEqY7QPjQ59Zf/IPsjv8g27YjY9Y/eRMPLzeFvijdlsFnKyCEzlwVaolsTzei8E8vw3jUojbdPaC5RwFrLDJLbPMQzjaMYYQAQYx3tUVV3rNe7yOMJvKRfJnX+qfurlxYAIl2YvJmfeEg6HayJddV1HAO09CBj0G7tJ3rJxH95jKtiqeC6QUAMiHQExsMxDOzLbfnFP3w9LEu2l3ettN67tvvqmnuRDRUkojppGUZi18t/X3cFZ87KsWlH2Dz5EW2x5vMmy61zSaC+bpnlaLani4eHhuYJ93SrLvHndUzmw5tdnVAp2ImADxgfutVNEsh6Btwbpz3UFCQ3DANuZq34IzzUwFBC09TUGXtcq6moyDAP3GuznBzRNQ2LbCa7rug5JfkhTDgYCgcV+5PiEJ5jNBEHdJ4rN9FZN03whXyUp5YKiKOeEQqEx1YNS8Ale1zYD63pVVT3l/itdt/vvgpWC59dhjXv5+NaqT8xH2Jy6Jf7Gee/Wqsv+fWho6DWKotgeY/g2IsgMT+9Jy4pX6oMs9QnpScGMR6LnTPe98KpDBEQx1yOwyMtkEtbO/MNYsMjq+Q7mQvG3Hfi+dHZ2nqgoiuMVDil9JI6K3x0ZfLex6G3LgS9TZWoEDvcIJJNJ7AXxDfUqu7u7u4+aaJuSby2C+qvc35ha9QqmO1BXR4p3+XOUcoDdMV7MuFr1ef3umvdxyENFRiBsKnzvh10s2PugHDCRvrjPkQA0DpNSrAvwnZoFz85wOIz1Ys0iJN7xLYY8/MOqquKbWdXbfu/evS2qquL7AiWXuq4LibHm5maxbicA5nApWb/rwVoXZBjGB5BoEXV+FUkToVSzUdO0ivOlrutIktk+v59UVfXThmEAoIMk2E7G2PJ6kqC6rkONAueD6TwOOJbNZrFXQJItDPBQOByGdY7vous6zsX6A0AeJEneezi9kaU1iyH8fjnrSazdkAz1zeAWzyaeMdzrcezRShctMejxvf0Tnk33sZt6kgBjoi92YR96za3Yoy/GGjAcDp+NH8AQM5nyx5KMKdEtyl7fEelwgJaSFcU4tn8ulzuzCO7lwFJ456qq+uO+gdR3GCOcdYpiWWxpR3tHVXa0DAgA0HLX4DMZkwQgCd8Kz9hZodlPhUIh7C+dJKWwACsxoyrEznRdxx7noqLs9j8KhcIK7Guz2eybsdc6NHqIvDLCHXiyAviM9pzSl0ndxwg5u0FpIO1a2/PMoo4P8cGhg68ZyA3cW7DytDHQ+OjcWSd7KvOlMyms5zC3PTPalF8mSy2771c2m40KEAQAlQBPpimlnOH8cval7jzLQ0bZk0Vs15XNZk8T8t9QoBoHmntmzzO/H7VGuFpdOKh9fM6Rx1cFtsn2YWDKHt/CBVQ4YPJl/cVH8lYB79lBJRBYDuurclu2MWnZZDKJ5Cxn8otnxWHYJpNJJJZ5ElwU1t7e3rhx40aw4nmxPTFBgqAKXRKfHfeMjcgKZ7XsuwQjFPcc4POPxaPxz/T1p65mlMD6btiy2Jm1nlv3PcS/hQohvgHHIXlJKP0UsRgAU82MkLpt9EqKfXl8FyAFfHu8Lf4+u10R60HdsUrSzemB1F2EQTFnLCEp+lgC3FDynXgk4eXvOe7yJP/cnUGrYckp7afsE0Qbew9wXzyamPS3XPSPr1tsieL0QO8DhNHV8P5ttEYXeVmAed2PSn8rGwNCXrQoWyqTa2rVVUpSQ3WA4aV4KB5NYK82rsi2bbVIj6e+4AAAIABJREFUKi7Gq/22XOZFfqnVv2q/y5ZmpReSvS8e6eCKXhMpwrcYc61c/t6aH1xVS1WhVnsS29051KLs9I5Ih23jVqsKUjVhS+hXblzb5QB+7co29SRBWEEsjxeLBk7cuOa2f9ZsbOqAqRH4HxyBV23CdtOW5HWEEa7jj8IoufXGNd3jGFE3bem8kLKSjCef2whJ3bC2W2YT1Lw9InGGCSYfMM35px614GmZaTcReV40Wq4XD/RUDAjPqgjgmp11HVBKRKbB+IHPjRgEemM8EveFUvbTXjqTvgOeB9KxBy3KlnhJvVarr1yuo5Sseurlp6ZbQZPLKWBRMy/Sd0m9yCzJR6Eie61vIPV1xiANCoRq4CIZrQTGr0UUG+W+j1rKklh7bEIefDLKDSj8QsFc6oVe5QtSkSCtR5aijJ1J2YOx2TteU228yk3r6Z3xaBwMtLJSiRHr59mQjyk9i30/F/6/TtK7L9P7JkYoAvt5SpTVXlLMJakR8zEy5jU4YlnsjIksyuU+YeFHGX286E1zVLUEabn8jJMgRRLs7Hlt85HoccpVV121zLLG5Nrd47TmzWuuWXf2unFSu9vYtobQnqZ7+cJWWqC7zzcMA8H5L7r+/rd8Pn9uJRZXXyb1GPxbsWBmhNza1hz9YnMwRBhhA4SR08AEESx2JF2OKKHr+l6bzV58sqIo+NuMAitseSm762LOQib0k/FonMsn1yqyn6d9bN7K3/Gy/hI2gWB0v6VxqPHn+ZaRv6CPlJBtDUNNZ7S3twOAwxlZYICGw+G6/Kq5F7VpPt6gNITbtaNGKaGQzrpD0zR4QTtFMDswx8D7syIbFAz8oYbWB/k4EvJMY0PTkqNCR3XYHq1g2GqaVtPP2mbjIlmbMfrJqGVbcHhLEQmvK/QPm4tvK4pyk3i+EIz8+pf+9MEHGGGStDPdsmFt19pNPZ33wf9XulDubStL/iGhFgwGbzRNE5tUBJ58XUO1e67rOvryRr+BNtf13aBp2i2V6td1HcklvG++A2uyzJ1gn5epawiPLIyv46+CGJ5gqvry5x4cHDxFkhhEwAxBDDB6hkzTRLCoorecj/cHPmBvAJJ9eHh4uSz7KzEk6mF2L6SUPiAYSwiGH0EIiSOBVigUltXyXUZ/DcO4Agwk/H+vBHsul1ttWUCG8+JLitLHOCDwXMbSqJXc96pT13UEddyMiicNwzhj1qxZQ7X64f5d9tuDFHaRnT8NAVAMk5AVLwsm1lt/hWvAHGRLQYHdD5YzZEQ/qKqqsy6u8Z5iXSz7g9Utjemu/+DBg9MbGhoQFLQDIFBFWBQKhbiEWDI5LhAN+UkniAUwTXd3t6/vyuEYx6k6/m+NQDI5XmpUHoEiWGDCe2bDMJYXE2AIfL1D0zQ7SeZ7gCUlkXShUFgdDAYB6IPthG/Fg2qNDQ8Pn2CaJoLHmO9R/l6U0V9dz5wn1krYC2EP/Ww+n192OJQDJGuGlxhjS7EeFZYf2HcfWw+QBHNQY2PjI8LzdMfo6Oiq6dOnO76WVdYWth9cContesal+O24twh4K0u8McY+HA6H3et038+DfaBLuQHytWDtITH0HU3TKgbrxVqJM3uQ5ILkdfFvAE6C2fmKaZorW1tbZXZc1b4JUCOSdxEkllRVLZMPdyWtxiVza124rutgp+La4P17G9i7OKe4jjinpaUFydRJFZm9Lss4y1YtlNIvqKrK261WxJoVyVrIPH5b0zRPjz13HYZhXG8Dq4pM/Iprjk09SST97feUNAaaR68969ONsloHPCcJ5XK0YJ73U6JcEIvGHMsTGxRa9P/bJRLzTqJMABqwLjkC0taqqn6srz/1b4wSnmTkhdHL421xrD0rFnlMsRbbv//v9ww1tG6FFUuj0kiOCrcPKUoQPsCOd/OO/h3HWdR6FJ6whJEvxdsSH3I34FLDWR4KhZ4fGho6u6hedF82P0T2DQOjTIaJRS+It8cBIHBKOpPC+mNtUGkgbWrb/sZg43Lbhxhy2/367qdyhVxjkAb3NBpNc7xYs7aFDoAD1FKWVYv3CBl89GGRUKqBVDhX/9s/vP/LQ/lBwYQnr0m0JTyV/eTkv5e601MDT33eZAVuURJuaPnjnJlzzqt2X9K702cShQmVJ/ae41pOAFAO81vzgDFwf840+L7Qjl+USBFQ8OH3pMwuLJlMwtLCURqglF7e1dXlPBfJZHlyJBgMHvvNb37zRdQv+bYCTLCqI9LhabGT6k+dQynhAHZaw9s0vScdJiZ7nFByMqHkZ/FI4nKX5PDrY5GOmkx39/i5vHPvJwHlzcyyQFI4mhHyuJbTzqjGsHbXh2SoHtJBnFjslZC1AQEA0LOSnG0Z6zqd6f0UktFynLAkLR3Anm0BGLfxaPyCWnMVvw9j7/agZbEVHe0dfD/al0n1ML6nor1EIasqMb/9tIFj+L2xyMMl6W/SE48m1slsUMWylsxrnz8pSxxXG4OE0ZX1yA2X2PdNfxayxU81Nw6vOHHGknFWOmUqiDWkgW1QgjxOjJD1iWhCVhTyO4wVj5P9dktzdGUvaD+NuQA/9in9NKAsjs2KQblvwqUvk+ougjTKYm2E0PfHo/G6rDOqSiITct+Gtd1lIIMv/fT6UDaky7YJzAq3N248ZwxEMuGLmjpxagT+C0dgwpvP/8I+HZaqb9qSvIUyLjvCC2Xk329Y1/1Jd+U3b0newJgjyUcoZXfesGbzuKRUpU6VpIQLWGQcZ7MPhUyt8Ldkn45HOz5e70WlM+nLCGFcOhEf7DwxV9Uj5+C3vXQmZfuTlE6psED2W5/7OLdJOSMkRwk9Jx6NO/7Cfuvuy6R+xwjBAuTvBWKeEVSClDALyKxF8DRtyQ+eVy/iZ0f/k2dZVOGbvUoS0OmB9IcIY18o3Qv23li0w5FYEB9tbHrbcG2EkbP8esh6XXcqk9pMS7KcFT0Hnul/YtYobforR3+JBamfMRSeLQimzCOEpRobmk+vxgIWC8o/leSP2C/j0Q6HpWe3h2NyIf2PrMTUmxQCL51JARH6Ue5PyQJLwXKWNxbVfHbT/SlIEzkouMPhvVxa+DFsYhYQRv5WoOaZXu+g2BhjMwEGLpi/RwvEpeeCLJlMwjuB+79WKHO6u7vHeWDY6GYgUZWAstRrwZTNZmVPLrv6J0ZHR8+tFJRKZ3p/QgiFzI3OGPnIrNCsrwP5DFkkeKCGw+Enn8psP94kAQTHooSRP6vD2gXRaDRqWRaep2jBLNzzkvEixr+VEPbTeLQD0tU1i8wCsw82mdnzYnYX0L1H2r4h6UwKydg3E0KfD1rBZe0t7R1FT1WxgSsFFGo2Jh0gQAbbAjRwQpvang8qQTAnf6VpGgJCZcVGchfR/E6w0KutdH/qZ4SSN9gs8BNbT2SmycEkM4rBwf8Ih8NvrtVHGY2eMTJk2BTEFsEodp/v8rq61zTNKwOBAIIDYOf3aJq2btOvk8uJRRy/6dbQjOELOt6+9mePfuVjhDBnMUuJcs7153zhKcHawTMMqbTXC2btHCDDNU1z0PW1rsXrd0kaDYG2c1taWsaxyOXzBMsP17OkVlDW5cXly2PVMAxcH/doL/ofX6mqKk8y2gWSsI2NjY8JyTjn74yxC8LhMDzzapZsNosAJgKZGNMn4YUITz+c6JUgrlmhdICu6/AzwrM/TvZXlsj2y+QRyWm80/CHQ8AOQQK81wcCgQACW+OUDdz9zeVyZxU9svk31Sso7WKe8Ge0nmuu8Fx9Hm25np2PhsPhsQCjj0ay2ezHKFDz5aXqe1+tWvFMYg7AeP6SUvqMHWgusq0vDofDDljQR/d8HSJkocG2gTcuZL7BlgL7+sfhcBiJ4prFpdCA4yH9vaoeaUyP5wJeeQggg61tl6Wyf2FnZ+d9xWC/AyJhjD1EKYW8Pi8ImHd1ddUMmNe8wKkDpkbANQLXXHPNzHw+zyP9ojhMSPsPTU1N0772ta8N/ncPnuT5iTl1gWBnQbFoKxJjtdihtfrr8Z17TkjYj7POqFaXlFQ+FAgEljY3Nz9Tq+1av+u6DvAMQDQ6Y2wV1qNIiCmK8rD4Lv9S07RxexOvesV6AmsOrC8zRYnbpX6k4SX/zZcppfCbfblWv+3fJVsA5xQk5cLh8LhElN86pbpliwXM9StEsvz3mqbJYJuyquW1EiHkD5qmXSAlwWpaTrj7KRL12B9A3WJcol4krfA7AAa8vXquVUrY4zTsE/l6f7JqL3YfBgcHTw0Gg48CpCYzf4XVBL7fx0EVJRwO19zXiGcMiTfci3s1TeOsx1rFMIw3MuYAK6uuOTb1JJFcBSCTl+nqLPLuFR9/JRAILMMaTYDIRfKL9hYKhUtk4LfEJM5algXAoOOf6AKo3qNp2qXlMS1OgKgps+oCfv5rOBz+gp3opISSo7SjSVAJQhLbAa8IgDjGe26lmIOu64jrAbQJ0OPq4vrxCcHc/otR0Fv35Eo2tWCNJqKJMmCM3X6ABkib2j4cVIJnaJrGE0SYAw1qPHdo5OBMSuhovlA40QssLyWYfPlCFgF7vxKECKydsc/G/HNEzsx9L2NkLudKZ4xcE2tLjANpo1+GYRxTlE3HmhzqDps1TQMb1ylP7Um/27QYj0k1B0J7Tpx1ovNceD1z6T3p04jFAJZsRcLv+Nbjf1BUIgK4L3po9NDDr4wcKKkuUfrWeCT+Q5npibgRUZSVcuIumUzaQApxGn1tV1cXrpmXZDKJfQTe+9J9Yez0zZs3PywzfClTLo21xSQLu7Ge9+3pm8sToxygUDueKqkSpuFbHKCBkygjSGJqlLF/i7V11MXqt3uS7k/9llAOYITq3dlBovyKSxFT8pJFOAGlLrXAMXbseC/edCb9fULYW1E3VZRl7lhPOtP7bkIo7vkwUSgSqVwRKt2f+k1JybB2fM++rt6B3tcrjIo9MLsgFung+1qJaPMiUbiqXUVVOK/nzPPZy6R/L6SvtxnW8FmhQOh1hDHud1wrEV9vG6U6lfPrlQKW7vMeYtGlXn60ApzPgSduAIO7n5KP8thPjGyKtyWgenXYimD7gvXfXHrRSip0E22gfJ5wajEsylZWAlb4bSudSSP25N5nc/swv3XYx93ck/wWI6QSMO3AhrXdM+U6N93dGSeUOsAlSNJvWNsN+4epMjUC/6tH4FWbsN3U03kbIfQqe/QpI1fdsK67y303NvWs7yGEOawMRljyxrWbsfHxVdIDqW8TRuArwJNV6Uz6NYRwjwnMmF3xaIfTB18VYjVQztjcb5lsYcdRHRyRdjiL7d1o18kIuSMRTbgQLxNvUVpUOJVYhK3tiHb49qyxT3TkOqQFjCRJkx5typ9RTZLG6yrKWKqEfCYeTYxL+kjsTmwAyqR+S2g2Zavt++u1Qahn9Pr6e/+VUfo5nEMZWxNr67D9cpxqZBYfktShnHauX1RfOpO+nxB2FlChlsmW1HqmJAmPR1vzg2d7JcPHklT06eaG3HIvJJqfMeiTDe0ZXQ5PB86AtMytXGa5ygZxvNRISQLHT7vVjpEAAhUXrOn+dIxQhoTSDI5CJGw297ci5MuJaOJ6r/o7Ozs/DAm7Sm1blnXMHXfcUeYvKAEfKi6YBEMCiSEutybKtpGRkfNk1p3cbl9/ahOjhMtXQwmgtXH6p6c3TbelttZomvbr7Znts4MkgA3jCUhcB4LBs45Rj4EPF5LZJzDGfrcz+8KpJc9htlXNhc/x80zCe0z4r8nSXo/uzL4AuTSwWe+ORxOXSQveIctiy+fOmFswTdOWGvMdrJOvG++CQulZ7dpRZpAGA2AEhEIh+J6XyeJls9mvILkmmJAr5MBGeX0O2IBQSzmrXW3vDQaDfxUBxYc1TXOSDpXue9HDd60tSbVveO9wNp9FYHg2oeyJ1tGhM7zeP13XObuSbyILhTMaGhp+VpREA7PBYQLf0nPVURaxnOepMdBM1i1K3vqzx74KOV7MB7zMCB15wbtWfgKLaLDzXqCUnlkMDmMzjn/7DjxVuT7HK40x9o5wOMx9jqoVm40ry7x5HQ9vs4aGhkfFeN+laVpNnx05sQhGpaZpYPOVFV3XwYYtC7gxxt4VDod92RuI4JdAPJPnGWNdYCygkaL/2jvD4fCEfL5xvuyp6/b0HRoaiiuKgnanwfczHA7X9P0Ukpt4r+DhCIQ1WA8ICPsO4MrtejFnBfME4AEk7f6mquoZlFIZ7VrrkRj3u5zMkH70zWqxz9F1HSwYt98NAprw/K2bAT04ODhTUZRHxDOJ//4U7IjDce9rvDP4BiyGbCdjDOtGKBEg4QovwprSpnLgXrRTtzSmu38ieItAEL6PvHiBCDo7Oz/jkkDGHChL1H61u7vbl+xp3Q/S1An/p0dg/fr1cyGvKQ3Cc/CeFGxF/mfTNOfeeeedNUErh3MgBcAFDKhQcR3yIbE2wrf0OagztLa27p9se0Um7Z/EugFVeXq412ojm81+iVLK17xFoMX54XCY+81PpghrBlvCla9HhTQxAEGL6pUmljyEs0LdwJPRJfc5m83CDxZzDr4FWAP6UtVAHbquA3xbFk+AJ6iqquPsmeodJ5fMPtZS8P/DWmW7+K56+mDiuxQIBPCdxzeYH6vr+rU2UGmCqhTY018KCVWRqC97R4pSybb6Rd/w8PDKmTNn+gY9SMlFDBFA9/8i5J43aJpW05ux1rgK1Qd8M0+wmcbiGdYMw8BzhvXvQ5qmecpiuuuX1uTp4eHhVX6u1SVFDrADEq/yXFTWzKaeJBS8nCBztPVY8rZlHzorFApx1mQ6kz4XilCUkPuVQHDdqbNOdZRBdF13kvxe/skSk3kHVAEGrIETKAMrjvumgkDwH7Fooir4VLCtOZC9uB++TdO0q9OZ9LWEsK+ijogaJaFAqEytpyS/moXqz4pK+0iZTW73XSQ0Hx0uDEczOUH68pBRTmd6byeErleoQtrVdhJUGsqSxQMHB3r3De9NoH8NtPGCkyMnjwNkloH36Vhyq9IzZhjGFxhjAGYcZIythrcwISRhMvPBXdldJ5aUuyrbLAnAAMb+JC/PbGHpw0F/jUqjeWRDy0nTp7dV9HUtYy8T+pVoQ3RDc3Mzl93V83pq7/Aefv2wn4q3dXA1qLRIslVSfOvs7Px1Ue7Z9lvG3H/J5s2bHQnV9evX9zAmxVgZe9MHbvnA02PPFPtAPNrBnwt3EcBqJJNPpIz8Z6wt4bYpKTtFipMcVFhgIQuyEWZaSMi3IcHppRBXa37A7xKRYqBQMJcEg8pnoPzFlZYmkMBK9/duLDJEkLA7oLDAYtmCTfrNkx0q7Nf4synHHNP96W9C/hZs+mCwsPSUI0+rCSrasfvJxaai/BmgAZnxOZZQo4dMy1wh27/5GS+vYyTJ5Rca2eiyEaWxnTIOJIe39tfi0Q4OYp5MSfWnvksp3+8AVfLueFv82/XUJ7E+s0Ka13N9IMUcuZJaJeJLXyb1Xub6/k/mOax0LRzUwKy/IlYq5uhttgdxPddvH1uSFOdMaACNkagH+JdMNH4v9yE95vlb9ufW/ODSeglXqODmnuR3GBmT6Xdfr6UE2zZe+k0HbHDTluSllBEpB0H/vGFt1+qJjNPUOVMj8N85Aq/mhO1dhFAHXUIJvfyGtWMyHfYgu7XMiaUs2nDZ7WX+dRUnyYG+1zJmIaA9WCiY8UaFRixFAXINvgk/iUfjjkyI35sqDN7R/jFgbAYs68zJSkR4tZ3qT72DUiIFnSfW34pj0997KaO0LDHLCEkmognfyXC77lR/6iOUEgS5nY+owwqk5CVC6dJ60V8CyYmFILxAPdmjLhmW78YiCSTmnSIhsXiyKxbt+Irf++w+rlzKovICdkyihDxjjljL58+ZDxZAzZLuT3+PUAaJWZ1RcnoikpC94sad73j6EvJC0GpYCj8L90HpgfTnCJelonsVpixz+/7W7JQ4oG/sPcJ28LXxaPxXJW+PAmSRjmeMfC/RlvBk9o1jiNfh2VGtf9ICvaKkivBOxqYUixkglBHcw/N0TzzageCFZ0kmk+WsdtdRkGrbvHmzs1mXJLuxCL0k3hZ3+0lgkxTK5XJ/EzJvdo2PwT9M9gYqe34z6TcTwkreqoTcEg5q75kVmo0NtsOMK70njQ8KCZtnG9noqtnqiWYgENgqEhF/2anvVJllIflX8VlxD4TYiGIjBek2uzy3K7vrOYuZF9iqAg1EWSPksIlF2YXtwfatzc3NeHaRVPKdhJDbh7w5Jco1bWq71aA0wG/YU+Y4m82+i1L6LcRpFUV5jR0MGfce9KffRSjDcdxvKRaN/dAwDHwHwOJ4IZ/PL6olCyg8spAAb9g/sn90aPTQE6XABakoP2MYhs0q3EcpPY0xhmAW3pMyb1XGCC0qScDT1PnerzzhvDkP//PeH1JHmpSSq06/6WGtqQXo6kEEJhVF+RI8oiC1C/m8eiQA3WMkmN8ILASwxtY0DTKtVYuu60DRf0KWefM6QXjiAjSxrCjn96iqqmdSSm0dac82hoaGEoFA4GEh+/tpTdPGqWDouo576kZu+uq73ajkEYaAzQfF84Sf66rHfREi2YxNe4M7wKrrOjy8uZd3LVayXS8S3o2NjXj+IH2MJB9k467B72BZq6paU0JMbhfnq6oKyWfHwkHcJwSHuG8vY2xxPf54XjdSjAMAcniuSq9gyccXvou28XOtRw2BdYD2wAqQ/cdHFUU514/fq7sBwbJBoA3y0pCV3AiWvThu0rLilS5IYoIBHNBNKUWi/gDmB1VVa4L+ZAa8aOOgaZor6pHGdPcN/s/FufB34l3jP1eSlly/fr3DeK9wjd3d3d3ra97QqQOmRqDOEUgmk/AqdJQoMIfCC5wxhu+w/dye1dXVJaQk62xggocXgVxYJ0FOE2sKBMcB6nTYdBOs1jlN/s4JYNrKepKSqEhaK2H+5Wy6yfZL9q23WY/iGwL2ItYpSDaC9e8L8COxND091b36W8uHvdo1GoZxOmMMfZV973+vquolssf8RMZJyBkjmYgk2pai1P1gEWyAJNpuxtiiSt9V+btkH1tUqlkN9qj4dtZ976SkVL6YQD9LVVV8452SzWZvpZRC9hXr1IV+GM32ybquQ33DZuth3/R6MA29klcTGUfGWEB49uIbtU0kukfw91wu9/uihC32T77Xv4ZhfE4oaAxQShf7YWILVRMkjCFxPCzGkEtVVyqbepLYH861f29pnt57/fmfBbvZKb27e+fZ0qb2HwVwCnOcp2WIruuwwgKAd1BRlNN26U+PFgpB9I0H7JFIjUc7MFYVC0CKuVxuW1HRAyDee4vPw4V9e/tWEYsDm8n0phlkWuM0/P0CSimzK5KYkc+QPF0RPybOTWjtIgAKvyuya4M2sxrgjSID+LERc+SUfn23yQgLEMr+NR7pKJt/7HgGmL1tWjtpCjRdr6oq93xGOTB4oGcgl1kDGxqFBD4+LzpvHMAxPZB+i80GRLIuHo0j+VqxSHMify8whwlJ7xd3Zl/Yi/eUEPpAPBofs6WRagPjt6mpSSii8XEEoNjxfu17uW8RCbCHGGHNSEJPD864MjozWqYQJHeuDHhN6A9ikdi7dV2/t+iTvHrUHHl5t9HfQggDOM5huqUz6TsJYQAyDlNTOT12VAzKLWUlmUxiH+JIMFNKz+vq6hKkFUI6Oztvo3SMPNN+TPvNl3e+EcSQKKXkG7FIAgAMz+KQDCh7ImeOnLmkfUnFub5c9lg5P8/yjwRJAHua0+qRB3Z3RGIDckY1M9mFIh4JVb665ZX7MqkrGSF8L+D24u0b6H0bY5QDmS3Gzulo6yiTehe2VNhXtMoxR4ns4TuBnN6dPpYoZBtPylH6+XgkjucTCXonLgTweaw9Nun1TnogvQEgAELoIaKQJWSEHCANDM/SHCi2xdsSk06YyeQDMgEGq8z6rMbMlRLqQxZlCytZ+8kqmWPPFP11PBovs+2pNof4+a3k1wtLPu63i90VV6Hzitn6qe+pvU+1m2YBzxjuzT8I5cAgJNUrAiv81CueLQ4kEsdDCgEA3sEAMU87Nbrgeb/1yMdt6un8LiG0IgCOEnLhDWu7Hd/2m3uS1zBCvm7XQQn5/g1ruycNoJtI36fOmRqBekbgVZywTUJ2xPFQgdzjDWtvL/v43Xh38tgAJbLXaN56vL1548aNNX1iuSyt0vh0CdFC36IElG2WaWKSmwlU40Bk7/nn0HOcxZWfm8I9KgeascEDG4sxSi5PRBJcquJwlpKJuLWl5DXJlw337onsu7je/lbqk5CIRXChJM1QkqS+OdaWqBmkd9cppHjga2rZ3rESq3m/Sa1l8yPz6zILl31ikRhqyQ+ucCN7+jJ9CUYs3E/4v/wpFum7QPZ6teVpRX+749HEhIOIvbt7l1CFPgiUG2H0tnhb3O2fx5tJZ1JgiEMOZz+x6CIvqQ6veyItMCzKlLWVpGfsc/syve9hhN4BVGglr+FUJpWkhHQBVKCYyhleC3k/z6x4VrCRa7TlptPpdCM50nqEe0hQ9mBu9sh5S+iSccH3VCZ1PSUESaXSU0zII8OR4bO8jvXTF/uYMeY5M6kVeI3XglUAK7h3MvxKCSMDQpIZcjlLq8mXJ5NJ7qFTpU+Lu7u7+cZI+GNjwdxQzfNCQkXb1T6MjXKlZC28KSym4PnG2/mDxkBjR1souoBSnq/g7LQS4llH2/AF3W2ZbMVRoaMGm5qacL/gQfL4i/rOPaZlXYxFF1WUJbHZsZoSeMXEYoNhGGD/oV677N+dfek/R1keG7l9RKEdVsE6WlEoNlxNQEvGorHv5XK5PwgmSIYxthBeZvXcWyAeCaWbo6EoaQrw6WnHyMjISjcDWU4EVWNCliTV6R/5XCo2PYZh/FAEzxBUhYxs1THh/qbBwBOEEXUoP1jYP7L/B1BtwLvFKFvhJT+TzWbfQSkF4AaMOSD/cQ+Q4BwUrJunxt7nvhW/3r754dx6Lc9IAAAgAElEQVSo7nzvqRU4lSkm0Kc8+LL6pLVk6bFcHRnJ6XMtywK4Ayye3bhPRRku/HdCRciVcY9vv4G2bDb7ZrAdEJgWHpeeqHH4XhuGYXuwPzc6Orqklh9dLpc71ipJbEUqSVUbhnEtYyU2gDO/MPaTcDjsG4QlJc+GGWPrKaUIOCIg8gtN0xB4nFCRA9nFae9GTdMcv3k7gCWAG79VVXVNreCwCOLa7/kexhgYRVyuyK/PnqvdcUlzcZ+wloF05bhndCIDMTQ0NE9RoHAxxsBEcn9kZGSJH1aL3aYAS/BvkHy7EVzTNA1zdd1FklGHTBreIzDhm/0m0OtusJQ0+TchlQr22PvA5EI9iqKc6SfpbBjGB3DvpbZHwbIvJhiqBo+r9VWweRBEbJKO+51IWoxbZ1911VWzLcuqKC2HOa+rq6uiL+NExm3qnKkRwAisX7/+IuExyweEUorkwCHGmKPWQCl9R1dXV01liMM1orqug0EIz2YwEiH5zj3P3IoKE20vm81+xFZ8IITgfT+nmEgR60J/tbpAM77ULWrVLFiPWAMfB1aaqqpvEck1fOvXgAltWdYqv+ximaVJKb1CVdW7avVBJAtLtkSUvsnPOdI3BTKmABbKajcAUIJlV6biUqsf7t+Hh4dPFgoz8Be9v2jPgPv1cSTbC4XC0krgGsaYYhgGVJsAwuPHNjQ0zLIsCzGHINQlNE3zbQeFfrkS9W8Jh8NlSSxd18H4gtQr1qmQr0Xyz1fJ5XJnFG0zbP9RrB1Oxr4DPqDhcNhRhvFVWYWDJLBCxjTNjtbWVg5MNgzj+4yxtxb90/EtWuRn/SuvyYUnbG+tvgm2M55zBMWtojTtpX5sEj655eqnTVbAeJTmKkJ+csPa7qprU+EhDDJAFGvbcDhcplQhJcdNy7LOf3ro6b+GlGbs004TzewMWg1LqiUCxDsKYCYSeL2qqq7csW9HKzPxLrBZalAjs0OznxsZGVks77nGgNfe4G8ALMVaD7ZDt2iadoMAb/wxb+XP2G3sLjBmBb08G8f8OSmJqlHSHGju1jTNidcM6UM39eu7N+StPAkqgV+cMnveuLV570DvBQrj3wPEsj4Sa0twJbRKRSgDAFgdgJIIpRTJFOzPcruGdv7JIhYA3f8kebrUnZhGnUJCHGvyxV6y908OPHlCgAUeKzKWZ+D4I0OzvhuZFikjFMh9E7LGiMmdZgPKbdsLi1lDu/RdhwhjRxNG/hJvS5yJc9MDvR8mzFYCo5fFo3HPtXAymUS9TsLNsqzVd9xxh+MbnEwmAYbldnQNjQ3k7e9/+75wq3YkIdWTVzYjs5oFlH2NXI3NNAFSbbXvj+1VjDBKY0PTymr2X5Xuo5ykp5RdYDHaTEtgVpA0/j0W7Rhns1ftuRDxHA5ocUsAy+qMjJF3JtoSZepL6T3pKLEY9jtzGCXfTEQSHFCb7k9fTmgJcEMUenF8drymzUrJyi//cEkdkP4iHo3zZ162iCOMXhFvi9f8Ttaa49L96XcSyhBrGEYcPhaNbU1nUkjanYt728RGF85tW1SX9YK7TSlmyeNZ8Wgc8QvfpYz16cHOtytK96ffSKgtW0/Pi0fjDjBBbiw1kDqdMoJrdGLgxRjNX3PW8GuqgQ58d1gcyFUeWQB2cLC9wUP5iqIEVsybNa+iOkO1NkRcEzG3U0uKgQDqwLe6clzab597B3rnK4xiXmiFapzwCAZo4aJEJMHn1omUb9y/8cn9Q7sRj7QLlEWgACgK/dCGtV1OnPimu8tVnBghN924tpurCUyVqRH43zwCr9qE7c09ye1cX14UiyodG9fcLuuWk5t71r+REcczBAmfh29c211TuhJVjsmE0J9Qi37EUqyHhLzJhCdlyTMAS7ZPxKMdbo33ST9LIkGGDZotb3N/KKdd7EfC1E/jYuGEBQlfSJYK/VY8GkfQsq4ikkpIvDfb7FxbHpUnMyy2uqO9w/cG0G5cQg0OBIOFxW7pkDLmpId3qcT4RZU98Whiwh58LomaiugrWS5ZsawlflnXZQsRSq+KR+LjZMHlm1KGChPSxO6b1iexpycjkfHUy9tPMYOBRwTo4VPxaJx7TjveHrSyzLLsuyH6VxfjuNKDmO7vvYJQWkKpVli4Cd9qbKawkX2BUHK/kEX3lUhfv359quhVBCabXYAa5e8jir3hKZM5qeItres6gBA3SfUhWQsvW0/5S+FHiyD8kQBrNChNuagaXQtfH/iVapoGTzRTYpAfCJjmqlPa578smKNgyPXuyu6812KWkH2uvHh1j7UUDLF/0vcZ+z6XNYf4NVgWWxoggb1Mga8OJFnoV+LR+HUSQwIIeO6tW8+Egs0IUwL3R0J8045Tnxf+TWWbBVdCzJN9iZOf3P3kqQElsJUQNs2Wb9Z13d6cerIN3P0FK9FiVlqhyhF6Xif78vs+x0yLI10pVV4Xi8R4wFAuElsV2XUk5JoYY/BMH8cEFvJJv7r/qbvU/UNCLoyDGygCKrdQwlacGllELhX7G8Y4mno2gri1AoB+xl74tyJwCV8l+O0hYFmV+QhGnmATIVA6jrEhtys9E/tFYnec97N8vEsO0JPtIgLQ+O44bEsECTVNwzvli7UpMxXBBhBBccifbdU0rSpDodq4egWy7ePtAJZI4ENuGOyjmsFhXdexWYKn3EEEfkWAFdWWBbYq9QsADBupD5lOr6S5xDypylb380zhGCGtjOAjfIHtMs7Ht1Z9HCwRwDvM2S1OgfSoqqrOJq9WPfLv9vyG9wf3XsgszywyGf6kquq59dTl99hsNgtwDg/UQLJbsPBm+U24y/Laok0kU1830YQ16shmswhUImns7DOQaCl61kGu2VOuE+clk0m8w7LygnxfftjV1YVA+lSZGoHDOgLJZBIMRa44It6j/1AUBUoAsjf2hu7u7knLsPrpuGEYK4R3IQ5HsB/SmiG/fuS12hCqAgg+4/3E+36Zpml12dW41kp/F7LrI7Xarva7APTZCiWPqKqK5FxB1/UfFtmO8OCGUsAKP0k0tCMlXqlfewCRLEQwttHvHCo9N2HDMCA5DFsP+1n6Rz6fX14LTFZr3IT8K75XtooGgLV8T1cLmKPrOo7FPpwzjPP5/N5gMPiYUD4AuOtSWRHDR1+wTkMAFpYin1dVla9b7SKSVvgm4fmC/KzvZwvfZalvYMeAiYlv3FO5XG55PYCsStdhGMa/MMYAosuBRW/vJ3RdR/D2RsE2X9XS0lIWN/KqT1qT41rXaprm6ccpn+tiO+On92qa5rZkGNcc1oA/3f713ZnBXWOA+BoJW5fH8B9UVUXS3gFMZbPZ0yilSPxDdv1aVVW/LjFe0YcsKcUDHK9br3HQdR0g0jKVn75M6iFGyKoGpYG0a0cZlmktbm1tdQClksywQU3lTDf4Wyi3IKmNPQQHhNhATZOZ63YbLxdMywxSSsaroA2k1xPGbkdfhQzzPaqqrrWv3TCMN2SM/p/lCjmiUOUf8yKxU9zXBSYrC1jY72tyoqzScyWAhEgeIrl8E94RSilYqLTf6P/+iDmMNSG393EzoMV3p1HX9T+A+SpUpE6X10sl9bG8bStCZjRNfzZ6RPspld5dDrxu1n9PKEEilscn502b95HinL+BMWa+qO961mIWrvtZkqfLkUCWPYsZJR9KRBIV18LJZBJ9gToFL4qiLL/99tsdkF9nZyf2Pxzk9Nq3XUbmzJ2DCeHJPDFXVQK2y4xRRsmqaopwIh4DFYq5hJK74pHEFWM+w3QvtejSWHtMJubUmtr472X2doxiX/xXQhmuS2OE/DgRTeBb5LuIuCKe4yMpJZ+NRRIftU8W1lqIm7bKctT279t2b1NDgaY/l5JcYwpuZQlgQjpj0QTm+JrFie1IzGUw8mHhwuMZHiz1mpV6HNA30Hs+Y5SzGy3K3tAR6fjPMWU+7FXIskRbAu/KhIscj7StCeuprCxRXsV6DQlHyuhWQay5Nt4Wd1iacntl4zj2g6dqQD399Do2PZC6hzAO1udlMozo9J50mFnsfspBItzeDSoMJxFGfhdvS1w0mb4+ve/vR0lKDfgeLOLe3YTcEIsmsLadUElnUp9+7J+//+iu/c7nhOdxaEmBRQwK/c6GNWMg3009nWXqq4Sy92xYs7mkkDdVpkbgf/EIvGoTtpt6kvAfAvuNF0Uxj/v3S+8s+2i7kRbFJONXN6yt7Y/V15+6mlHyDchVBoh5ukkCQNKgrQl5qaJ/sr+HLElyOJ+d3oHeExVGbekdTGyPD1vDqw8X4qckzUCxoBkz8Gbkt7Fo3xqZnernmvp2981hAetvPJnH6BfibfF/lZBaBYux891yIX7qtVmZldhrfPFnmY8RxrCA3WVRtqwj0uEwPsYYv4RW85b00xeBesRid161BazUJiMKvdQPgg7t9+3uW80UC89mA6mS8LP7mt6TXkgsjtZurNQO/JVNovzV7Xnh53rlY8SzgsVru73I5n0eSH2GMYLNxD5qKUu8FtpiA4XFbYkRBVSZFVg0UUlmu19i8YtAUSMh9JPxaBzMhrKCzU8upP8RG1B4AVNCvsYI4QE8JBprAQjgQfzZz/1oaHRk1JHw5BsBacMDD5hr//3arYEmBQkJ+MLeE4skkJhz5KPsTum6jsUaUPP2XF41WSueOcwBkNN6JkgCv41obddiM20R65+jw6MLZ8yYke3LpH9KKPdGNbBhis+OPwOfM/QTQZMXB1+8tUDypeR/HV4hhmG8nzEmS4ebemHwur25/dgQNjBK3mgy87dBAvQwmQcpo1gkdpFhGNgwcTl1vwyJsuft5d5jAkFl++zmyPRQkFvm9lNKl7tlQuWEWDUmpPDWKTFABEt/xowFSMbwAKifoCr3XW1sSFFCjxo2h8k+Y+CDBWIhWNRKiLcP8+Dg4KmBQAD3T0NSqZhog6wvf2bdTOB0f/piQhnk5Br++uw95KVXxmzFGKFXUsI+dMz0k5a+8bSriEID5GBu3w+nq7N+BRasSP6e44eZV+ndF0EivKdAPz6bz+eX1ZKGFgFg7k9cawwNw7hOeIIiKblK07SqVgYCtY75bQHGDckzd0LTFYAuTS91Bgl1XXe8ehH8QgJNyAD7GoMq49lkGAbAVkj48kC2nUB2M439ehtms9kfiSA4WMBJSik2oWAB31OUmqso6y730UbqY85WFGVJKBQqW2dJzJNJ+/by6YYxjANQwPCWswuSBGfUw+BxSTjLl/QNTdMqyrRV+9a5wDOvxZpSrIdSIpmh1/utrHW8YFwhYAVUMeYPtAswkS+2WwU5aF/B40p9E8wqrJHlPQaXWQyFQlWlrzo7O++CzHeFun/e3d1d6bdaQzX1+9QIVByBZDKJdx4JHLt8A3KostICY+zOzZs318VCnMiQi28nfLMBXMAaHt6CkCX9lKZpHNg4maLrOuZOJCH4YqgeX3a7XddaCaC3BUXm2hgqbIIdlBRKHDsJXdfhL38V1tyBQGBlc3OzL1UlOfHql0HqShbW9S0Q32Ew6y6ULn/SKiWoS3jMYz3FYw3FBA0SLlyBq9aaWGJSM7CFLct6kFJa2n+VvOR9gbvsa8rlcsdZloXzwSDeoqrqOnl/IqR3sdaCqkpdMssC5Of0DeBQ4cPuW2a41qPnYoUjwcqTydls9q0CZORbNltek4Oor2kaZ8FXKzLbWRy3SdM0eFrWOo+vAbekv7fy6QFpuUvpTzes6XqT18miLSTO4W+8Q1XVpZRSZx0i7GkAqmyzFUDS/enPE+oAVSxK2UWxSMc4T1e5PQms6iiowH6GMXINpIjbtaNIY6DxDaqqAlzKSzqTXgdLKiioEUVZ445tyMotALyFQiEk7QHe+LpFrGsgg5y38oFigP738yJ9l5SpoGV638QIhfQsnR2KEDWogvGL/SsHMmMOfGXkla2HRg8GKFWGiEJOic2Klc1fImaG/chM7O1ikXiZzYd7vAWLGXvXo6EMoCjKDaZp4lmeNpQf/PH+4f24R6zSeAqGMvaQl0AtBnYU06ZNc6ShRfL1YZtR19LQMjyjaeZxlSXQfxrYMRD7JSNkDeRNR5vzy09pOuXColz1j9H33fpL20at/BLEUChVlkMhq0zxjbBvx6Md2HtXLMlkEtdXYviVviULN2/e/Hf730UGLpQO/3T+684jsYUxktNz+VCLemwlG7PeTO8ahVDOYrUIW9cR7agI9MB827cn/etS0oqlWvNDywaD064UFkUjlsXOqBWT8bowTiYI8BhEC+R1g6zha4VAHvHIo7HfbxhqWjZ37lzfwCTOhBQxDUrIlnmRuDNfIhZGGX28RPgZb02H97dvINVDCL1EjhNyn1HGHhW+pZ+JRxMfqzV/lN653m8RQt9FJDu58j5U9lT2U799jFApRHwTCe4PJqKJW2WiRTXFOL/tSDFLgFeeamxoWl4Pk7rsPldh5nJFTdrI58hqDN6SzDRP6gNcYpcBYtFlfhURfV97Jv19QrgKBC+UsCtj0Y6Kkui16rWBNfhGcIBOSQGvpmJgrXpFzBFzKCTyMS9gzTG7FsO+Vr22cuSj//wteXG/TCgGQGdMgp0S8sQNa7uhVMDLTXcnH6N0LHZAmXXuDevuQGxzqkyNwP/qEXg1J2zLUPpWwDpm4yV3vCTfjU09nfcRQh3/CMbY229ct5nLyFUqJSkSJQ3WJ9iFCqFAhyAA/GKBmEsWRBdAl72uUvJKZX+ArObhknV1d8AjmbqjuXF45Ykzlhyqq7MVDi4tSCBPCIkNURj5mzqsraqXvSuSIfjocT9QJKtSA6lLFUKRfKATlYoWaC+O+PVaCHIp3hnsj0LadpwcsJzQg5RHg9Vw2kR9AmRZZm7qrtCFXgtYuU1bMtjP/Sqx/xR8JFurJfzsuuSNSaV2BEoKgeEII+TLiWhCsCv99GjsmHI5FvKnPZG9F0KOW/JVHqWmstJLZpkn8hULCasjRY15hVpnzYvML/NNqq9HhJQvfiv7OfdlUr8rIrjARhuihHyQiSQiEo215Mux8N7+4t/u+eYtt8vBHGwesTlxNtsNDQ1vv/qGq67mHqaUPdE6OnSGW7Ib1yfYYRgLLv8BebRQKAR/LE9mLY4Z84Qhr1DGvhhR225pDoSwyRoMBAILQqHQC5Lk+KjF2IWJaOLRIusRLDxI7z67Z2j3hw0yAqmcBhtM4We8h4aGzlEUBZt+J1k9ykav362/vKEEzCCbYtH4TX0Dfb8lhPHgAuSl57bOhT8rkpI475Oapo1LpFdrH8hBYrG/zmqeFdMa+FAdCAQCK9xSxS5mB9igSIiN80J95plnmkZaRu6jpcQZf3ePDR07XVEUvBsIgFZk5TpTI2PNQ9mh7QElcPKoNUoGcv3XmZYFny948zoeQvJ1iUAW2gBT87uBQOAW0zQxTyJoxmXC7OOFTBLk6SB1Rx7YcdfWfdl+x4uPEPq+WS3Ra69c9IFYY6CJ7DzwDzI4eujdHdGlHGlYKwBY6367pNE8E3nuOlwB4KoerxJrhvmRkQP7NJfLwUcT3/s0WLxuT15X+3b36goSujzXsDYAG/0SIe280J3MrDWO8u+6rkNWFyCKcb7IEtN4QFGUZaFQqCrTGPVKQXC8/2BDQuYNz9YTwsut4jxi90vyPOPS3JqmlXlcubyLJ51sEAFxzD0YB+d1opRerqqqb/sIgCWampq2ujy/UR+8d1/rBY6pda8Mw3iTHQjDWpJSiu8jAllVfQVr1Vvt9/3797c2NzdjEwzJPVu+7HJsjDVNc4JoleoYGho6W1EUzO2OHLQXW6qePuq6jvmZg5gQABbSkmBenB0KhTCPVy2dnZ0fsyW5PQ7sKdoFTFjRpFbbU7//3x2BZDKJhIkjjcYYw/wNH1vbQxODc293dzfWJv+lRZJqhUQrgmdYF2zRNK2alYavPhmGcTRjDNkeew19g6ZpdbEcXGslqE6cDi9JXx2oclA2m/0w5h/uaxYILMEazQbB1Ouv60q8+mKQeviw1/Ut0HUdqlhy4PygsMWYkEShPVRuj3nLst5ZVBTBvgEJ0Y+Gw+HPVhpWwzAulzxqP6Jp2jcMw0AgHXv1XaZpLvIrLY028M1pamraVrSsAOjzSQFEctYKsvSuba/i97kQQAWnb4LxjvHUGWMrw+FwTZnhWm2JZDOC7wCmOZYS2WwWrFMkhxS/EtjymtxLZrhSXyS2M/9GqqrqS8LTXgPe+/TPsttffmhM9rFKwjabzX5JrEXGeQi77GkeUlX1nL49qTcRVrJT4N9wwq6LRTtkkO24y5LWPnlFUc4LhUIPyl6YESRMG7TPqqo6xirckz6DWIyz2Allb4tHOn4gV+xSjHEAbwAfFONvn8nk+q0Rc0ShhDwcymnnynGmkp+peTdiarNCs4gWDEMpYbGd2MQzkB3Nbt+TG2ilhFqMkZXxtniZ9YMrZvYo2U/PjMfj4/aDdp8ZYyHxXkHZD4DKC4SX7ykj5sjWfoPLdmqV2IuID+i6DgAlYgEAtWFOdRLIPGaUiW0hlHC2W5PSRKLqrPPC4SM8ZVlxTF8m9SNGCJiguwOB4NI54TknWVYJxL93eM/Del4H8NyJoWx/afvRwWBAfBsAlk5fXItskUwmwUB3FMMopfGuri6Hif2e97znpCVnLnlm9UVnkkLBJHfdcVfmlo23tHm9GzKL0Y/0dLo/dROhZAO8US3T6ggEyamMkd8QQpWJxgm9yAR9mdRjrAQQrRirq/SulxKupZiG24KtFDcNgtXaUcn+K51Jfxn+oXLbgmWN2M8cSBrHIrE3+Nmz9GVS1zFCbsV8KggGO8r6UIq3Ogz0WnNppd+FD6pgxdM749H4e0H2sHiMGGpytYEAtdp2gSk81RKr1eFKUo+zvbPPRbxntGUEShJIYD6Uiwyf42W7JuSEEXM9UWp3iBJlVSwaq6nSUOt65d/TA+kbi/TksbVqFWawn3r7MqkeDuqATDshuEdQm9lXKJgLFxy9oCxv4qe+8r72PkAYVwtA3gT7TE4WKRBzYTXruGrtSM8xuTf1o62HcvvGYluMdBJaInfYZcPabifXtaknCXChvfYlFg2cuHHNbb4AgPVe+9TxUyNwOEfg1ZywxUIHiGReApYV/cRld5R5Y23qSUKKlCOMUawio2vj2u4xbr3HSKcHeh+HLAUFw5aRhTbTzqTWynq9VFG9kCdFwA2bhxfMEWvR/DnzXzmcN9mVIEPV/ywQc+VEkste/bqP3RecPTALQT9ugijKc0ohsHze0fP213MtPGk603pATlYdbGxZqDAKZhEW9u+LRzq4xE09pSRTQYVMzXi5aY7UG0jbXojDhNGz5AV8GeMXHnyWtXx++/yqz0q1/jkoNyycKFvl5VMpJxHdEirV6sZiLq/k/84Re1USfnYdYqFR8tFh7Ivxtg5ZAo4fVo6Sqsz4rHVP+LOSmXVfKSnOUgVircBHuyTdav4WC21K2RtikY5fuOsqT+Tbv9K3xKPxMt+kWn1w/16++GVbc5GR1V4LMmnzM0wIfQ+h7Os80UjpxngkLksSe3YBHsQH9x9MfvcrZRZovYyxhygdQ4QtW71s+8rzViyoBgo4cODAtKamJtwzriIgkrUIOFREfUrPHHwjPjSzccYXWxuh5ksKkF8qet4+0tef2sQoQeLPsgi7LBFJ3GsYBpKsSNa+sHd471v0fBYMglY3UrTauOdyueMty7LnudJ8a1mf3KXvhD/cXNQViybWpjO9XyWEXmsvFufOmAu2qu0FVncyRQAjfjOzeeb5LQ2wo+aBn1Vecsq6rgP5DY/Nnfl8fmElNmi6P/UzsI9tlv6c0JzdgQDf5EKeFXJjQIGPY0Pb44MN3JAxtDVAAkvhm7RHz3xglBSuRAIYgJ1ENDEm5yJOEsEAbAaw6b83n89f0dDQIBjY5Z6o6Uzvu0nJg9r+vnf//LGvQu7WkaxrbZq56col1360pWla497sbtKT+g5598qP64RxGa8NmqZNSvZRkkZDgGOlO5HnflZcAeCfa5pWkUXn8hytyQQUDAME3bEhedGyrCUtLS1lwCpX+3b36goSin7hHvEgHPzPGGNgQePfK4sydNgITahIidFxvsiSP59uWdYKnxJ+Hy1KaX8anRGSzUguIrn8smmap9lebtU6KzFnIa03TgZQ9i6erG+vc0N0HZ5RkG12il+ZS+n9axbS7stc1zfOe9fvzcrlcqstC+sWPp7whQSrAIG1g2BJVPIV9Ft/peOgeiA8vTG3Yv2CTbwvtpuu6whA3C/L8SPpq6rqm/wEf7z6lM1mb6WUAniCcYCvIr4lWGNfo2kavAxrlmQyCWZ3JVbF77u7u2XAU836pg6YGgE/I7B+/fovM8YDo3b5oGC3ytYLz3d3dzvKTX7qrfcYwzBeJywOcCr2rGBrPK6q6pnVwHh+2nGpXuCUuhikdhuGYQCI8Rbxnr8rHA5DCnVSRTD9e0SdF4TD4T9IHqj4hp6hqio8NWsWkUjDt3hOETCFef3sWmMHNp/w70Ui8yFN07Dm9V0Mw7iyCAACo88ph8NrWEjnggECgOBey7LepCgK2sFzcbumafCJ9SwCkIO9M8ptmqZdres6JCoBOjgkkuJj0is+rlb65owDs4nnC+oXUHj4vaZpdc3Vct+KShqftv2VGWMXhcPhCfvc2Zclks0AYZyMJHY4HOZAWcE4x/db9csIFteKQD6AUT3FNa4vIFE2m3XWXvWcp+u6DSgxvrP1s7ftNzJ8bYlCCbnrhrXdjte2/Xdd1+HVingJVGgAqAPg0ynSe/yCaZpLdum7TqCU4B1rKB1UO7Eiew3bTH2RnEG8pQl7zBlNM/6gaRqAzrzIzDZGyC2JaMIBm0p9BwAN+4BdwhM4k81m30Yp+d6AMUByJscIpAOB4MpTZ506ZJ8nlMWwZ22c0TSTTGuaNmSa5sqWlhYkDDjgINCg/H13rv94xiwszsdZRZXFzCh9erRxdC8tzkAAACAASURBVMXC6Quxh6pYdF3H3IU9xrNY8wUCAfh2rjWZ+fxL+ouwrQGzzBOMK55BW0UgoyjKKlmJBPGpHQPpH4rkKwkqQRJtbrt1Wus0fKM8SzrT+ykoNeGSlUBg1dHNRzcqioJ723pw5OBfD46+ImSMSzEUWfHNL7MOUto333zzo6+88op4XggxTXPunXfe6cwpf9v1t8saGoLc2qfnR1vI808/z4q2AgBfl+2RhUcr91j289wJBSmoixVtKOkFlmXtHovxeStUVbt/+M1FPOFkgtkDs+Al++ZKqny16kxn0l8hhL3fnewVzNnfkZI9kSc7NJVJJSkhXXLbUGkbbGz5i5BH3kr2K2dVAxI470VJnpjbptgM71J8ZB7ibuf5iRXWulb+bperFHJW+j9febxleLQZ66hj0U5u9sgKrxibn/pxTFnMkhBdIdbKedH5vsE8riS1E4f0at+O9yB2YI5YC7zi827mu6inQBR6Tnx2HN/Dw1bKbO54rZUJJn4alUEdhLDvijnDl2JgrfrTmfSPCWH4xu4khL5ACDtrsoqIfQO972OMlvaSjN30821fgxrmmH87Y28ilEKxD+BzXuzczpd+en0oG9KR97ELs8LtjRvP2ViodS1Tv0+NwP/0CLyaE7ZAJkPGpPTCNpgzN150pyMtsvHXnScrFn1augG5DWu7HR9JrxsjJTOeoYQ8bzPtCKNA5/HFYD2FM79M9jih5GQgiqmiLIEkST111DrWxRrF4bstk63oOKoDPkCTLkKS5CeEEbA67OLLy9Or8XQm/Z+EMJ40CVoNSwq0ECGUgT3ZUkmmttZF8ISckDOptGC2pXv43O6SHXYlCvPUUs6LtccgJzahInngVpQaKksiUnJXbHbcVxC1fDFXGsNqLOAy0/oK7Wxj2xpCe5ru5SgpHwngaoOSHkj9VDwrjty0YANzmVfGyEcTbYlxaPGyRL5ooNJGr56b4hqvZ80Ra5nXgizdn76NUAZJNggaXU4oA5J+LmHk5/G2RE2JRhsRNvDyAPtx109kTz941WBj6yQhVpyznCw/Z3lVUICu61h428GQ32iaBhZfxZLO9L4fXrD8AEo3hoPhfz2y+Ugk5zi7LhwO/0iSHHf8e3VdhxcTZJd3Dg4PXnogvx+BdEcG2Iv56+6EHCSRfvvWC0MvHCOjTocaW94pFmJcyijRlthhGIaQRiZ9qqouk6W8/NxnJKmnN81417RGblGZQyJFVVWeVJOLrutIUIIZ5sh5edUvfQOYzdLXdR3zExB+vvp4KHvo7iANrrWYSfYM7/3YcCGHJOybIVFkDlvzvZ4/KRjwpGmarykG2nAf0OYjmqY5Cd6yxWzpYeWI2Vu2JD/CCHU80d+94mMvTldnH6OPDpFfbO8ml81/D2lp4mP0bU3Tqkpg1Rp3iSWDIGuZBFqlc6XAUdn1uI8fHh4+yTRN3L8ZlNIyxH6luiUm6V4hpwi7BPf9x6b87a4/X6JpGsAJNYuQpUVCFmxnvJu4P9zjpiipfKWqqhOWKhJeoJx9UEwKntPS0oIkGy8uVicPctfqrK7rkPS0EaiY05AgA3PrkGVZCGxBEqlqEf503JsI7A1VVb/sep+AoEdwEP+dlG+vXW82mwVrFfdJLt/RNA2S076LrutI3pcFVyF7PTo6uqqWZLdXI8KzDHMA0C+452C182/F4QjYV7qwbDb7FUopAkFI6mDusu/pslpsN9FnBBJm2PVP1mNX13VIIF+Nx5JS+m7G2BcEiKVqUsF9fVdfffUxhULBkyFeZMjfv3nzZiTDp8rUCBzWEVi/fv23YSsgVfrO0dHRnzQ2NpYpDXR3j6H1D2sHSokjzJdgJ8me2i8xxpaGw+HMZNuT1nOoypdkurtNSfoUP31d0zQA7CZVBLiHs29sD03DMOBVaX83L/XjC4pOFOcdeMgikQZllmfwTfPDIJUSkX2jo6On1+M3W1yfQXIPexi5wLeVJ6AnU3RdxxqEg3+KKi5rLcuCFQn8casyroeGhuKKwhlNYGLeXbSMuEwC0g2LtXBdIDKJGYp34kx3ArCY+MS6B+uJui0AdF2312BYp39c2F1g6HzJDPsZY13XkfRF4tABQAwPD59gmib2GfgWflPTtGt81mUn6CApDZ/RmookrqQ+gARQ8UEytWqRz0Py+kv3fRCxLcdvm3p42Ap1E74e9FqHG4bxwaJ/8RdLbDtrxa6hXYNEYVizCfYR/UM8GneSrF4dFOterMcxX92kadrG5w5smzY82szBxM3BEImGoi+MjIycNmPGDK7mVs5cZT+MRzvGedIbhvEFAXbEmhQ+wn32mnPf8F6SzUN0gLxQIOZymXgARTKLWH+CZdMRTdPJEY1HYD44PxwOg1XKy1B28IF+o381wLJI/sYiCXjulpW+TOo+RgjUePYQiy6tJWcqsZgBqFxmmiZYrZswtruyO5+2mLWoEhgXDeu6DoUDSN0fsCzrTFyv3KExT1Z+L0m0OfLEjGlHOjKf4/vf+wFG6Jd5os9iq0+YdsLLwnrpGD2v9+4d3oM9J4DbGxKRBAfnpjO9UPlD8tBX/M62r7n55punHzjghFaxRznmjjtKaobCvgpJ4uYHf/Mg+dsjJaXkQqFw1Le+9S1IxfMiJINx3AJKyP2xaKLqGk+OGVHG/i3AGr9dUPJ4do8llHwnHknUtSew+2GPgS093MAC1zBKeDzK9mCt9a7Kv6clD2XFspbMa5/vACbSmV5ItwJQsccy2RJ3TFb2ZqWMrYm1dSA5Tfr6Uz9nlLwePApzxFruh+CT7k/Hhf+uKjPm05n0HYQwWPi8ELQalk5UMVC+5rF3h22NRzsAMgLTWyjT0b3BYH7hKUeehudxQkXYkv1ZMJ6hh3CxX5s4u0FJKW+nRdly2fau7P5l0h8lhAHYbFCiLK/ElHU8gaWTGSFvTkQTZQCuCV2wdJLsCYw/+3lXqrWZ7k9/EyQozDuU/H/2vjywjeLef2ZXtuVd2bljOQlQrpJ45UAS5w73WYo52nK0fbS0xQr0QekBvQkhlBZ4LW1pOaKk93u9KS2hvFLgQQultFAoWHJoCUdOy7lja9eyLO389BnNbkZrHSs7/R38PP9ArN3Z2dnZ2Znv93OQWwT7GvNCVcXAavcixcr2M0YepLQQXxmLz65kR4nZi387vJ60jLB3UUKuhIS400bKWOeN5697aPWG6GylIPnslM2rOmNQrxkv4z3wf30PvHUTtg9G9xPKA2i82GrDhNXnfqvf+feah7ouI4z7W/DCGPnjTefHTi73xMTCg39s4f1aMOYmaZuy09tb2uHVUlPh6Kpk4mFCkXRhOYWx0+e0zq0qF1fLRTysUZzKkXZzps0ZkzyT3IZEb/dXScFL0SkmUeiJxnSjop9gqftwEYGU7COULrKH7SFF5Z6700e7CIOcxXDT0NP4uJeTm070JT5FCsFFyP9c2RZu/47TPm+icKw+AfG++Lsp49KFILF8tK2lHajKolKURGTk6Z3hXadCMrjas5e9LpB4IgpdYEw3yqKnC+i6NgTdTyMVriOjpKolgCu1Md4Xv50yzvJz5aZlNjCl5AdtLRE5YCbeTbCfe+4XiXzxwvpLlFZqT+H9iD8kPuzlPXOT3V9gBelzCHJfTphyJZBilJDn28IRsJQqFtn3+IU//W39U4/8yfVAY4z9klKKoAkffygnLD2BnXL2KaeUAwVYlnU7Y8xhS4LR+U7Hy7JUQ+RFHqPknnpad8EMbeZMbPwopV/TNO164RuDRIYChF1bS9tXLctCQAKBomRWzZ64df/WH3IZYMn7pNq9C2lcBJxcGUEkBt7sf7ObEduV+aHMbhfoT0gZvceYbvzKsizHC2wfpfR4r99stWvDr3pC3YQ7Jwd5TmIY3sDyxt05X0p65RRFOb2cbGdPwROJe/8QQj9vhI2vSH5rI+TGSrVvf/++79Sp9R+2mU12pXd9OZ21dnklirznyYkZxtjxlFLMGQC1FHmixvviN1LGgwSiiQfltG95KHo1Y4SjEt9pXE5mt8wn2dww+8Xf76Fnzr6UTNXDZDg39OzE5sl8gzXaIthBkKYFM9qXd5nEHBgh9Su3o7+/f4qqqgUlAJ9MQNM0wXxfxb2YC8xqsLWLiofxwH/z+gFX6o8Snmu4JkeUIwij67qbKK+1XyHdLOTA67yevoLZAPZMwK+EtYfFBKYH2GJRtEtRlJMhZVetjR7mbCwv24agg1tG411c7ZpyPzjHol90XT+z0tznrVeWIpR+Q8Jzvq7rbgCpWnuc3/v7+6eqqoooFNC8DzPGnpbkfC/QdZ17cR3qInntYazCdw8smhDY0qFQqEha0Htty7IOywd98c0B44MXeHWCceuVCffTbiFTDYYdNuQmpfQM4fuJb2NFAEa5+qPRKFRm5KSVc+jTsVjsRD/tGj9mvAdq6YGurq4fUEpd0A6l9INr1679YTQaRfDZRet7JR9ruUa1Yy3LepwxJisVDTLGlpRSBKlWV4m5D99/zsYUiiyYO6vuK+R6LMt6N2OM71/AQhUJp1ytbZGPF3Ooo1DCAWOpVOosSikC1Cql9P2apvkKfGK9OTg4+HvRh3vyssHzq9kDiPkLiWGAjmv+FogkuwNO4rfmZx6u1mdCGeTnQv4fST3ICoI5AuZvRd9Z75oEHrWWZUGOFixNKGJcVOu3SUrwgRmHZHSRCkK+H5BIxlqiJhsJ9IO0TsM/AXZCkHySX1Betb7E79I6OgmfTQAgxJrSkbH0reAj3WuR1G6ldsjrNULIa5lMpsMPKECsfbDOA0vzw6FQ6Hu3PLTyXY5/sbjm46s6Y0i28SIAWfjGNzPGPhcKhW6T2ybsaZDExDr9Ha/0v/KUpgT/zAiBnC9KD1HoYmO6wTOjpYp4b7ksK4AVoVCIs5wSye7fYk+t0gCZoc3IKFTpcKSsC/Y05BkuAUtKJ4RN00TCHMC3jNiPPZ0H2YHF/NS+ob36gQzP++62KVvS3tLugi8LrF71KULYhAn1E9ikhsm4tytCoZAL8sN+LWn2vg/sXIXQ5+aEDa/KCtr/M0Io2Mr9CrFXVGPuSSoAw5TSkxljWLdg7qLbzW2PDtvD2PtuDdh180slxCzLui5/DgCPYH6d4gXbJZLdnwdZwXkG0xqnH2hUGt/uVQlyfpelqClVzpwzfc6fLcsCoLB9KDu0pXdwB0ClTZC9NloN/r1zEndI8Kq2faKcWCz17MUaEu9N64033shSqZQbS7ZtO7x+/fo+Ia8MIES45+8bdz/6q0ddGVKAjWOxmAucliRZXw3WpxdWsmoTTGDMt8cwQn46Ybj/wwfqmp8qxGTZY0a4fVSWBfHe+A+QVIKyGVVoB7PZQlqwqypKbPuZa0SfnkYIl/zmIH+j1YClDS+Jvu7rCePS/yUV9uJ98eMp40x3HXLIRrj9Ln5eb/xrhBKwqnerJLdodvh4SGdXLIL8gX0zAPJrjXA7B5MmnGSk5F9cra5qvycO+qpuIsN0sXGYsTeRTHyJEAYwArLeJxkzDICpRl2ksVKSHV+t4oNJanogZ+eWlFNKTCQTFxT8tfkk6SbMvfUnehM/5HFBqQBE0Nbajud7yArkwhVGMSYcKfyN9XUNS2rx7JUbIyVUU4hFC7JEqBxpppYbkcgfaULptwhjN4j34ENGqzEqNZaeZPxKx4IOnuVt4QgnrKzZEIUa44VO+yhlFzBGT88noQFmdsp1qzpjd928YeWllBT8uwuFPrWqcy3WVeNlvAf+r++Bt27CdkPUlKXeQoO69slLvu4iIG/eEL2DElKYRAof5K/fdF6spLyIQH9BzqFICqvSJF7tyUvJK1z9I0a4nXsHHsoS74vfTRlnPKCkiEJPGk0itVybZB155xibsrPbW9o586aWImQ8eaKUUbIix3KvBoiKRPjR+Gga4XYkKGou8WT8J5TLJdA3lKyy0CvRnOjtvoRQKlDc9FYjbBT5Y0pyEZyZ6Ef6tlwj473xhZQSBMSDhNC7jLAhy6+5p0kLkpp8hiWvC18opoOLKxavrwsuL/Xhd4zdObpbVRePNtkf743/O6WCcUaUpW3htmeRmB6oa/6jQMo9boQj7oZT7sPid4WPkGe1wdCptXoje5+LBDZIM0ZOirRGRnhwOZI0OLewqFE6CGFgIG6pZ5mOY1vnQ36ybNnY9/JSmymQMwsSRu/9xqpvPEnd8cYDOxjzz1BKXZDA5KmT/3Lbl2+T/EYPVm+aJhYmjlz0bzVNu6hSwkJIU+E9wiLvNwpVWlq1GUvqFK5gBJ/WFT19PSe7GwtC72prafukZVmQBwYLDazEZa/t34QkFHwtLJuypaUkvEt1guTF5vz84vbU9tgwyyDpmCYKXUZyZEiw6JspYV9sC7ffalnWV+DNhUSrYAL4ksJzLhJPxjub65oenBLke8SSkq34QUiZck8fJxhS6j429r58sk0Vzmx0gAWpVOoG4fsJD7dluq57GRZFVe0d2Htrg9LweUYY2T24+3upXOpnlHE2Jia9c41WYwSbUwoG8MCtoijvF8n6fYqiuJ6oiWQcAS7XHwrzXT0bWuyMz5sfXPleStmPFx1xBjnxaBAgCPlt4oc75s5YOuOwSceS3WaSPPn6r47/4JIbZPnHmuZb0zQhqYvAAHxKfqDr+gjwhbdCEQDGRtb1rCt1USELiHGMwM3T8NqqFmw2TRMbU4yzjG3bZ8vMVOcaIoGJTbm7FqolSOj1XLNt+4OKoiCQCW85N4hVU0eKg4XXGjbaCFzepmma6403MDAQUVX1mTxDoqlUQK7U9SzLWsYY49YCjLFvKooCqTkwLHyzgC3LmskYZ2FAjvFhTdOK/I483sVFY3Q0fYBzHCS/YC8XXhfGXh0aGuqYMmWKC8KrVr9pmpALRsBaLr5lpL31C5lysFQx7l9AnzoMYErpJzVNg1fUIS95ifrlSAyLihHchIXBkQj6hUKhir7yAwMD0xVFwTsqr2WRqF44moS1J1kLycAzIIksfGsrAjAqdczKlSv/yBgbkZillD61du34BvuQD6rxComXYQt5z3Xr1n2/q6vriXyCE2wrZ+5517p160ZYdoy1C1Op1BWUUshoupcqlRgbzXUsy/oY5idx7ktI4FFKZWm4qtUK2VjMOw1IQAwPDx8/GkUC+UJ52dsGy7JQZ4cA4JxuWRbmU7FPIlfruu7bAseyrB+JuQcJTqzJqgKHHTaf8MgFm8+335xoPxJjkAB2Ss2ewKU63zRNjAWsobKMMYAyAfREUrmi76xH2vm1XC63WFGUd1Dq+pJWtZHwtkewG7FWVUqB0CzLwpyP7x3WqYtr8Zr1gI+wpgYA7JhDZaOAe0mlUh+ilCLGMsQYWwQARIk15el5Zm9Zj1KnT6QEmwkZ4ebm5qrWSB4/5T5FURZVAxLgevIaUP6+l0jYvrKqMzYH58gAiLz08481TePS5U4RrFjsdWHD9UVd12+VWHs4bGc2m1tQybtQXvvkwRF/1HUd3/3hRF9iFWQqUUmrNoPUK/Vcvcm5diKZ+D1UlUCqJApd4U0Im6aJPacDdrwQoIJ0On00VHX6Mwem7B3aC8LEoJJTVrTNbMPamBfBuEQiaGpTXVN2SnAqVE6+rOt6IVFUAAV8ft/Q3ltFwncnUejxxnSjSLVAUlojCrNPqUaikN8LACpt2/6bqqrYB4b2Du15pD/Tj6RCWiH2olKJX2nOL7lHkeMPuIeJ9RPZpODkZeXsVRI7E+cQmxX2kYxe3BZue8ABsNjM3r/F3JwijMySmXlS8hB9e34kHKmoCjAwMDAtP58g2XokLvPpT3/aHB4e5mpdKKqqTr7qpqsyB71ZyX/ftepbCmPMlUfP7yE6161bxwEfPcn4nYwQrFv356i9oJq1nAMIAAvWstNLNRr8kWCc1hQvk98JKc6VIowuUWhOsQlfJ+tICkfCETCmfZeNuza+3c7ZfwV4IB84usloMVwgdaI3AYU2AHHA2h0RL+3e3n2YolL4KYdhvdfWErkGx0oxtLLxqlINjCfjz3CgPSFujC2ejL+XEsLfS8RbIy2RmuIrpa4jJWb35qi9EM9RTnoSRq81Wg2uOjXakkgmviPib4jD3N7WEpFiHtVrTSQTnyOEq+NVjJGK5Ciev0Yovd5oMfg+2VsSfYk73GSk+FF+ZtVb5O8Ibsmn2HjnsO9G8cX8L1d7T7LAwOf9QNhljHDwABL63zPC7WNSWJMJIpSRW2C/xvuRkTuN1ohM7vJ384Wx/0FKCU/04r1nCl3ufDvWbIgifgOFMF4YoedT7pNbiG2Iv965qnPdp27esPIbtOAHXSiU3rPqvLW+FDV8N3b8wPEe+Bf1wFs5YYuFt+urYIdm1Mk65Ws2rHyckCIk8/tXdcZKemHGk/F1BYq99PqPQe7Aw9Qqm7gbyzN30VOFSkbNBC7XBpkpenDyY5cbLe0V2R2l6pP8S1V8PBS17uFcLouPpUEJeYbtoaf68Wjw1i0Zs5eUm07sTKwgNg9gBwglvzBaIkUeMEXIsDH6BAi0IYIHU4EsbWtpg98oEklFBT6nDkpZVQPzZ0+b7Yv1U5RYJOyytnB7RQnORDJxKyEMMrw7bMrml5IEkcZphhLlZCRZRzMmE8nE+YSwQoBLyE172K0l/TtwuHfDAnZnIFc3b6zSLVK9rJxnrhjjWFgrWHjYCtlPGRESUmxh+4z2itKhxb7HBWnaq666KsoYk1nVXz/sqMNe3fr6VtffDwzUtWvXAiFWVJCkURQFC3l4AiJZe2GlpJUsBQ42MCN0a0vj9IsaA1z5HV5Ykc3W5lbKgHjmC6r728LGpZZlAYEGmee9uVxu+dbBrZeITXhZCe9S48KyrGsF08r5eUuvuXXlkJ3FAqvOJqyz3q5/1itXblnWxfCXwkmjYSpgsd1U1/TctIZpSEyBOVhSklbI6yL5hMBFWWk/7iVt8yRVs8PSn23OhicaD2B5mY+l+mLPgT3XBQNBvkDeN7Tvwf5s//XMtjEf6FjQRloiYE4UFSkYgL9fwBibQinFojUDJDc27fw9SvbcLWRtCucLhQKZXX/zg13vOHpa5OGL5hY+Y89t/p9/TtSmth47bW5TaugA+dFzXyOpYevo1efd+/po3vHBwcEjbNtGoAIZ8sfybcP8VpF5IzEHlLy30pnlmM2CaQLEOur0xQSUmEBgg4DpOMITM5VKzRXsdtfHHkFCTdPe7dfDU2JE7aGUni+8B1sQxAqFQmUVO6r1sZARf55SeiykDzVNO99p0+Dg4OG2jWAA37x9R9f1orVJqbpTqdTxebbCU0jw5iXNv08pfVDySeRBu2ptQnJ6cHDwecbYbCjbaZq22CsDKHsXO2O0Wr2Vft+/f/+kuro6BOZk2aLdiqIsbGxsfNNv3aZpQvYLvs4oSCxy9qZt26c3NTUBUFNzyTNSMSYhu7Q5Xyd8W50kjq9nUvMFCxLYYMdyT28EyBVFgewnwAtPaJomM/NGVC8C+Xxd5fyIJEU2m104Go9dT7J2b16uGEktMOOgFmGqqjovGAyOyuIjGo0isFNqI/1YLBYbFYNiNP09fs7/Pz3Q1dW1nlKKeaLwGaX0yrVr135n5cqVMcZYl/T3z65du3aEbcdYeso0TbDdIYPpqkIxxq4PhUIlA4W1XMs0TcxRXE5RSAQv8+NRLl9DzDs8iIz9pEh6+faMK9feVCr14/w3/b2MsX9mMplF9fX1hwOUIfphta7rPPnjp5imCR9MJzAOT/VyPthudZZlXZNfV31LfAuK7AZ8XtPx2XQO9y2pW6l+U/Jqp5QiSYuE9meE7+zCSvOqJO28V1XVhdls9hhKKfd/ZYzdGQqFagqayooalNL/1DStiE1kmiaCpY6ShK9+d+7dNE3YrcB2BW37BqUUjEdYfDyj6/pyP8+g2jGDg4Mn27YtwJb0Uk3T+N5CshnpGRoaWuZI9lZ5Lu69MsZ8WVB4/JSh9LI8FAoVtGErFKx9AoHAX8QasMgj9+YNXRdRQgGqdUr/qs4YnztM08R+bilY9AA2ypfAujIYDBbYiQJQmOiN30woV6Hhp/vxg5RsJTYODQ0tRd8V4jg2wPp0SnAKCQWavh4KhVwShGSHVDLmIACFYCQGnbnPYUCbw+bRu9I70b6szdiZ7a3tri2ISHBxtqcW0AenN05vhJd0KBQCwJgX7CnNYfPnOwdBoCdZwuhyo9XAfOYWKWbGCKOXGq0G3u2yRewfHMbbak3TvibWx8cNZs1n+gZ3AnRNHescb0Uer/IR8uly/AHnNkJeWmv9lKZpI/aK+L2IEEDZ1UZL+30O6ANevVtTW16xCV+7u1K6QlmrAFitkJhy2r53794JDQ0NmJ+5pDKl9PGPf/zj8MJ1WH/k6KMnNp/3wQ9CEQ3rtI1Zklt4z033fJcxJsfX3h+LxWDD9CFCGYAUwwq1T57TMhfr07JFilvttXPsBBqg1wjVtt0KUxfOaZ3je0/gXETyBOWeo4Fs4BUnJoHkUN1Aw6Jjjz12qFK75N+EhVphz+KxzEr0JhYRytB/9WBleuOlghyEffRsOU7Y09tzLqM2EumUMuW8ttY2PmdWK5L/6qv1dQ0dIGUIj2eA1APlYl/V6vX+LvUhB+GDGCRAFACGYGyU9W72e61iBTH6QFtLm+99Oq5RFHdn9JJy77cfCz3xvrkkFOkeuGdvqdiu3/v0Hvfivhcn1mfqnyWMwauVA1ZUYi+uxvwvdz2P9dkllLIvFpQV6B+MsOECE0fTXkEQ4UAHwi24OLklXE5Nwc81Er2J9xDKrTEAFhvx7VizYeXvCJHAIJSdQ2wSopS6jPb8fHX/qs7Ye27e0PUXSvgawyll8z5+2jZ+zHgP/O/sgbdywrbI0H5VZ7Hv0BqPZDK11dk3XnCv7GnLn0N3X/dZCitsdpwyFrmDxM7EPGJzT1aglJ9oa+k5k9JLxiQpVeHjiZ+yNmXvHA3rtdxA52KoVQAAIABJREFUFH2CAABQjKKwLxjh9pqlH4u8KAi5ke2hd9ApDP4h2LQlVDWwdPa02QO1vhRisfvLcnLTr2x/6bicqmIxgQD2/+xs2XW2LDssI3oIZX8cnD50RgftAJOu5iIkXJDsnON4YxwfPh4M8KLS09t9A6P0Di4rSJQl5fwSRp7nLuYUL5qvVGN7kt0fYYQieL1fzeWWzJ55/IhxLy3q6ihl72praR8Vo0BeoMpy07K0SyCQPaGUp4W0SMWHGqXfttmSaonSag+oqN4ym5Tu3u5TFErh/4Nk/vcpYT9mjArPRnZWW0t7Ra/IIt9jyfc3Go0CEQg2JC+NeuN/nPfe8674xfpfTJPaHY/FYnxDJBdpk+zLe6wnGX+Os5chYczYA811E66dHCzYeiuKcuKr/a/uUBlPAE8B4ravZdeZiwcXY2OFgAwPwL9pvvl2yohY+NCPGWGDB7eqFTkQI47da9nWu3ZafQ8QRiaBrV7fX3+bV658jjXneEhfiU37N0OhEBIhvguAERMaJ7w8LTgNsk/YUF6radoIVKdACePekQh6RNd1SD+PKEVe0oS8mRuy5x85+ciwSJxjUcglpSs1cO+BXe9vCGgcyHJgaP+fdg/s6VQbFCcJVXIjMzAw0CZQzLjGx23b/gellCOnEcDTNO2XAvTwI0KojKAvCa54PPHrD3Ucdsp3A2odSfT+lVhDqW0L33barExuiPzXc18ne60+oii5t33xnd9B8qmm4gksvSzYOyPmN7nSwcHBI0WCd3IlZjPOMU0TYw4oY0jtdWiaxv2RyhUhp+h8s6O6rjvenu4pqVQqTCmX23elLmuVb5XYPBYYLLZto52QlNuYTqeX1ML+9N6LlAh2vdb4+DlwYLKqqs+KIJ6veUAwFLDmwBxzP6X0zjx7kQfG8vLS39V13U1SVOpXyf+tpKeixDjHGL1E07SKAS8/gyyVSv0hD2CRJYvAnIJ3XkU2u1y3R5UAZltcI50x9oFQKPQjP+3wHiN7lhFC4IGGehAw/bWu66NSA6nWDsaYZlkW1hH4NgAsAjlAJDXfGB4eXlCJ7SYYMXjmRZLniqKcUg4oUa09EgNsf565DXDCDGeOgsxiKBQqqAeMokSjUbCsSjHrfhuLxc4bRZXjp4z3QMUeiEajDljSOW5lLBaLRaNR2E/ICdofxGKxquoRtXS3x1sWp47ZSx6ViKRCgSlCyC7B7KspqC1UJJAE4nKplNJ3aZo2qv2AZ16GmhH8E/cjsYgpOZfLOd+pe3Vdd9ShqnZlKpX6oACz4VhfrFzLslxZWUrp+/zKLjuNMU0T7L2CVUqh/ErX9XdXbWyVAyzL+gQSq+IwAAWwz+Ygz2qe6JZl/ScAhOLcRYwxgPsKgExCHtB1Hd6Hvotgaxa8IUskUYWqCveoLOVlX+lCQuYW7Gq0jdto5MmSeCavZrPZxWNlb+Pawp8W7QdA60u6riOpjzUlkkTwuezNf7MW+7Fbke81zzD/iK7rVVXRxLuD/QyUYbDmODsUCvlSIDNNE+c58tdFHrm3bIheyA4CxHg3N9YPhj664j4AOt9Trg9N08S+FUpWL+T9lRcIux438etHNU5a+0ByvAPAuVeSLx2ZI9waojlUFyJTGqYWARYPJoXpAcLIMqPVKPJoBQNZVVUkXbGG4qAH0Xd/TOfS85NWb2EoMXap0drOE+4oiZ2JsJBYPjKoBvvDWivAt3/SdR39xguAoZlc5pkd1nb0f0lFO1lGmBHyyUg4UlEdRSThsQad5bCYHQDfcC7zxnZrO9baIdgLGWGjSI4abRoYGDgtvwfncrml1qFer0ooYoW11g3NoWYwkEeUQhxNfZYzOhlZY7RGbpIVZbab254dtoeRQN6To/YisB+7d3R3KAoHx0Dx7TtG2KgI/BTrT4AbkaDlr5eiKHOuu+46WKy55JhrV1+7VlE4Sz5p59gieLNGo1HsweT6P/rxW67d5MRUCKX/ZrQYridzqXvs7ut+l8Io5glMFacTBr9aBhWCNCXKqaMhFAiQgYjl0PcbYePHLiO1Busnub2JZOJJWGblwZx/NcIRp69IEetWPCPvfUpeqC9lSW454oQbd7y8wFYUzJNBSsgn2sIRDvyuVnqScSTibpEB3N07uucoCsV71jSWOLZ87eIYOb3ACBsPvrLrlaacnXtOJBlfMsIRWYGiWtNH/C4lhJGxfNpojdRkiyLimdxykDLymbbWCOKsIwr8ca1GE2AQPLc/GeGIO4/IB8sMZefvIBe1hSOHBGRUPJ7iePZuvX7m6HIdXCTzTMkHGeNeyBcgZjEWeWVcT5CS8K2dTgj9LiVsrlBPTAiv8YoxoVJtPhjH57/2U6Is98bF12yIYk5ygUmMktOozVKEcpY6L4yR51nTjKVKagdUVt28hZ1Vjlx90X01rYdrHrzjJ4z3wCHqgbdkwvbnP79YfaVxkuzNk13VGXMXFLc8eOWRjCoyk2hwVWeM087kIoL1YNEd9F5g9KtGq+FKKdfyHF7tfWHaEK1/kfIgMX0j05CZP2/SPLA9DlkpkkQp7IDe2xaOSJrtY7uUWOThw+f2F3wxIy2RmmUFenb1tNo5+7lCfxSkGCRE2JvCo4RDImspRQtRSq8yWgwEYtzyj91/n5nNBpCsbfXKK+CgRDJxOrwwxAmjlllxLphIdj9KCD0D3hiKqixsm9Ymdh8H2yRQRIUAt0LfYUw3fAU7xWIO8mFaOQ9Y+d4F2xVepUSh9rJSiMZEb6LNkagtt+Hw8zz4JkJVnkGCjhHypUg4wjfLPX3dV8MvoZJfinxfzrXgx9LW0uY8Fz9NGHGMXG+5cSuOwRgHSuxnjLKvOH4ilLCPt4XbHWm5km0oLPpSTxBClyBZahPW4TCYu7q6bsuz0oCU52Xp6Uu3zzlh9szvfk1WwiO7YrHYdG/lApF7Bjaz1W5eQjNjkfStYCD42XBjKz8Ncp2v9r/6XwHCN8hvgyd3juROPrb52HtFshZz0ulbUq812Ezh/ty1yLwIJjACbw7qdjDPCDx3i7kZQafZhLCfG+H2SyW58TeVrNpx+KTDIaWLRCZYHI/qun5WtfssGts7E6FG2vhyi9bCpZpsYq9p0pu8EqjYIDdaloVFOZB2ZZNreI6DjeZThUUnPUAU0jGrYdbeQCCAjTqu8XDeb6igL1ym7Dyw85xGtfFhhSrUzJovTp8wfb67oWPkKaM1MsI/QwQDsNhEkAzP5D5KC94lsi+s5C198OolkKOWZc3K2bkXFapM3bb/NdK941nyjrZCTO/nL95Dtu4rkOCUXODwL154z9Za+hzHSkk1nLs472k6Yn6T69y3b9/EhoYGsIOBGP2Krutg+pcsktSeyRhbUY2ZAB9OAKEK725B7s1bsXj+mDM7nN/A3M1kMkv9BgllBoyQDkeAAmNhVEFxuY2maUIencuuCyYT/waKgAnuDYHYP4RCoapoWJGYxjuM8fpILpf7uKqqGEtIWpYFKnj7TGpTv23bkI1MyMdI0tZo52dCoVDJDXEtY8uyrB+K+cg9zQEr+K1HZm1wGSm+meRl1LKVksca5lJ4OiK4fgQCNJqmgXnvWm/4baef40zT5GwusNEURcG8gKBiKpfLgSFbUZYxL2cKtlnRXDWWpLqcrMW3IpfLWSLg2pxn7ZZlgfi5TxyzcuVKeDfzb4+n3B+LxaD+MF7Ge+CQ9kBXV9e9lFLu7ybKR2Ox2L0rV67sZIzJXtTPx2IxfGcOSUmlUpfnvcR/6FQGhRVN00YorNR6MU+yLWXb9tJa5H6d63nmjlt0XXfYeLU2yT1e/l4ANJLNZjc6Uu2lZFwrXUgokQgwJb1D0zR3fV3uPFlWfjTfKw8ICN88X9/jah0my2LD6oBSCnlmLlFaLVHukfw/L388ZH8dVvSfocBAKQXgyXfJs7NxPsb6G+I7s8c5WSh9YA+B9XpNzGIh9Yu6p4EJatv2C9iXIKGkquqiYDA4KqUX+cZEwg/7fEgFu8l0iYmNd2KJdy1TqnPke4UNip8xhnpM08S45IoQ1YCJ8nXhtZr/zoMhulWsAYuke29+cOUFlBb8FZ1y6fxrvjVr4tHXCgBERzAYdP1dcUwqlfo6wJ/wv6SUnvBG6o1pzGaQS+UKM4yQlZFwJFZpcEhrH4yjFbqu/+3VV19tyDRlnoMvbZ1SD9/abbZtz3NY/BKjizMYjemGY+fAL+VhIP9S13UwynnfZezMmUmr17aZrTBGrom0Ru522pfYmphM6hgAbMfWq/X7WhtnAKRblOxHwj6bG/7rdnP7lKydhf7rvUarUQQESSQTpxECZjBV/exzxbjCGvp45713LHxsYqe2pjYfYIzM9LIrnXZbloX1O5IMOp6HpmlF8QTBlMX+lMfYKFFIq9b6xsSmiVAEGuEp/MquV2bkclmM8xkAlxstkQ9JEuCkz0o+PpgbxPfEZbGOVHxLvKMaccTrr46233HHHd/asWOHSziZt2weO+mcEyliO6zgMcwtdqLRKFRXXGb/2459250XXH4+ErjNUC9ra41U/KaAYJFVVcROG5FQV5n9gk3p44RQhVFycaQlIhK5vqc20pPsiTBiY/zAJ5YTThLJOJLG7/O232+tzvleJbiN2zZOsQM5xDYOL6Xmh/oTye7vEkIBIkkShc6DXLeIVQIIgRh0zAhHsM+sWqREl/vMu/u6Wyijf0O81U+ssOpFEDzhvtEF6egiQkYy8RAh7J08bmKTucYMY4uf+kodI7+fhJBNuSF70dwj5u7zWx9XSMN3EESBKsAEN/5MybZc2p5b6jqF9jAAwiXCEnkt0zDccSjj+QVAfgJzvAvS8DNHl+sXQUJBu8HuvprY5BhCKd7JUbPTnWsJUhLWAojvPUyIMkQIuwhggexwbm4lef1y7RW5DKx90M8lvx04d81DXU9DMcGtx1ZWBOqG/pnN1XFJBlF2KpRdZBc8gJ2yZ1VnTPbV9jukxo8b74H/Iz3wlkzYrn7iiqCSqpeDZkUJ2ZH+H6WNp3uS8UcYIQeTBiVkc/0+tefZ83WNfUEsVJEkSCmqumC0fqAVJjiwd4GYK/hJMDpqg+9S1yggxHKYlLmcYOEaXEb1Yr8Sks5pBemPwJ+xyAeDtW36xtN6dratJ4x79rgoQL/969a77aVZgYDqSA+PkJv2IL+22JQtkuWABeMX9wik5u5y7E+/7ZIWYaZN2bJS3p/VZFLKXatoMeeDBSyug0RkPSH0IiDhvHUfqkUd6lEYxQJ1BiH0P42wwWW0BKIRi4ay0i6eRaoYZ/TDRqtRlNX0+wyc44rrZY+1tUTO9kqXyGMcrFPVrrv4oGRvdX+HwiKrB3JAYFn152x78dwZc91gejQaBWvIXXSfedEZ5LjIca99+5a7j5buh8ViMbWwh669FEl5U3qTSpSbZ+gziUpRJfntVmvrex3JccLIPwOsbvnM5pnfopReBhJf3j/stC39W/baNIdNYEUJb2/rZP8k8Rtkv897c+DNT0AiyZEYyoTSnwMbnKPmFKVjzrQ5WwR7DEjMN9Lp9Am1MBQZ+7n6xp4Ff54WnL5QoQrJsewPm0MTwHwrKkLGE8kLyATCY3N+KWnV4ufIcgpjp88Otz9jWRbeHyQTXtV1fR6ltCxqMHkguURX9T8pVFHSufQbk5smH9PTlwAT733Y0JXaEMjJRAQD8nuiSymlkECF/C33heUBkuYhMJUhJ3ewUHaD0dKOjbFbRH3YlM49MLiXPLnpAXJBe4FQ+d89P97bk3yOsw1RbDs7c/UF3/Ulwe6ck0qlfkopvRTxFT9+XoyxOqD8IZcLVoWmaWW/HZKflW3b9lnVpGuFN5fzfbpP1/WrS709khSe8zOYAhgHvjaVHnldBB3wTY/Cciyv1nBSLexPb/tSqdRn4FeL/rRte2FTUxOXXRfesBi3YILHkYicNm1aReUJJMbr6+ux5oAE7nPDw8Nn19XVIUgKfzhIGkM2ryrq1TRNBFMgTZlTFOW0xsZGJLvdYlnWEjFWfXsXV5vVTNN02FfyoV/Qdd23iodgbWDsY73iMmtLyTpWa4/zu0deFIkWJAci1XwF/dZf7jjTNNH/eA79lNIuyBmKcXFOKBQqUoDxvP/UsiwkeouYX6OVW8W8aJomZEzdb0U6nd4UDAYRVAIowBfru1p/XH755XpjY+OI4CSk1WKxWJEnX7W6xn8f7wE/PVBChvuaWCx299VXX31ULpeTkx9DsVgM6gRjLsJTGogp7DdQal77lGqEB5SUzssMn65pWikARMV7kJI8OO4RTdPghTqqdalzIdmKAEmsvBfuA9J36veapsGvVQZcl22jAAeKoLs/OwPPd6Fm+XqhfgLQnmOl4Ot7XG2wmKYJ5QCAaWGz4fih45mBvToiseP5Bl+atypwgNlXWpb18zyY8DkBinstk8l0TJo0qSZwuGmaUNbBd6NfVVUkAF15e489AiwwRuylyt2vWJeg/44GUM627XVCRh+nLNB13fUmrdZn5X4XNhoAPSNZCtWXJQBSSX65mbxFxOmNjY1FycMy75JsBeHbMsM0TTBBefIxz0C8Vdd1rGmqFtM0sS9a7V0DyieWStheMu/fyWGTjhkWVhRF0rLSfUPa9cQd/f94M0Prsa/gKF5KyNfbwhFXvrhUI8Xax/E3hfQ1l2V1klRILM7UZ2YCSmCJ4x0tyfrCK/MSb2JNJD/x/mINBcAbmHPDlmX9bNgevrjX2sGTtfl34DYjHPmc067EzkSI2uxPkPKsU+p2tWozpilUwX5uXmNjI1cJcmxF+gaTx6ZzHKfw17aWnmVyYlIo3jkxM8iZwmao7PwmxhXWW2ApbxoeHoaM+xkFCx9mb0lt7bZZ7nhYENUNNKzwSukODAwYSoEtiTXpCPBLojdhEMqc3/ntTm9sGWqgDSeUAuXxRKCae4ZQ8nZKyENzWowLUqnUKYqiACig9g/3P7k3vUcAOwsMUlnxzZEsLqX45vS12HsgVoQ9s1PwrJZ89KMfnZjL5bC2JkcedyTpfN95AJYwrwx0NBp15eobtUZyxcc/MFAfbGgql9SWx99re5+fkM4EMSccBQA9VeiNrGC/00wI/bwRNlzFsqovlzhAJLlRZ4sTn4r3xj9DKeFsaNg1tYfbq0rqy9eTzjdt+6BlFgfwB008o3lgh+4M7zpVVvNDHfFk/BOUEAA/3TihNwkGSy0/UruCsCK85gvPvCjeShD72nhOtQR9tb4U8TQwKluIRGTqSXZ/gREK5QmbUuXssZAsipPqZDe1lY62GW2+VcCKFNIY+V1b2MDaYoQVHe5VanfR85P7wTNfOD/1EZsuGktSulRfSyqEhZ/HQBYrIsBwj3Fls5AiH7JttqJ9RrtvxaqSbe3r/gNh9CRC2QuM0YcpIfxbV44UVG1siWQt1kKIKVSUqF+zIeqAykQ/sUWrzl/33JoNUc88Tm8khEHRhRdKyC9u7IwV2SBWa9f47+M98H+yB96aCduffzSkNGblYKbr74HOXrOh6xZCqLx4/vaqzhiQiW6JJ+NdlBAZbThCNreWB9fTF/8+Y1w6z2aUnBtpiZQNstVSr3Nsd1/30QrjUhdc89QPE7CW6xSh+A5OeFxG1bv4qFYvFr09ffFHwDolhHD/0uHM0PWMEizqLEbJskhLBJuJmorwfxCI2pE+sYlEop5MZo8TymWG9tuUMx/dQAw+7sPK8N+BQAPCTskpK9pmto1685jo676eMG7mXtb7Uzw3fCwnEkJvNcKGr01d8WKu0IfwpyjXYfJ1ZCScfPyhWtTxpHhu+BlCKDZh/9PW0nMWFodF/gYlkktoi+e+nA/w14zW9oqys9UGSnG9tDtLsku9mxTPGH9u0E6foinBPwiGpS9/h3gy/nVa8DMcprZyRtuMtqLkxsqVK38me7m887JzU8fOfnvkG6u/AZABl/EVZUYsFqvIVCx1zx5pp28olH4w3Ng6qUGFAjt5LZvNLto+uHWDkBzfEQjULZoZnPlVOQC/I71jU2Z4CGMS/pncg6bShs5pB2OswbIsbBRc5iJkkDYPvGEwQj7hIEfh4VSQWS4kQue0zv2DFNxAcAgeXZBZ8l1e373pN9OCLecjWZtl2UcnhCaUZOdalnUHWKr8+RR8YEt65iT6EneQwnFYKHOwgIR6L5vodRq8Y/eOOaFg6GWVqoGhXDo5qemNwxN9wWvcTZm0oZP6D8kVbIwRuNuoadpCy7LQPkigPqbr+plbtz7T2B9ofoRQ4pEEKi1pJSUn+3/98vrmc43LSb3aQJ5+/WHylzcfxfgq0K4xSQ0rLavfdZ+MSqzY/6ZpYvGL+SrHGEPiqCr7XerD5zVNW0EpLekNJFDo3OvHj4+x8AAsoMwrJIJN04THHWf6i4JIzjInwFRtwKVSKfjowg4AQaRbKaW7BdMRmwP4UNW0yZevJwK2eP5M9Kcruy7JL+/Is73mh0KhisoTjLGgZVmYe8COSWQymRX19fWQ1IYsWh9j7PhqdaBtlmW5gWDG2BWhUOgHcpuFd7Ezd/nyLq7WxzL7yjm2VtaVZzyAFQQQGwLfo2avCS8/rLHgkfY5+C7nvYrhGwtJzxGMlmr36fd3D3v53yilkESbmpe7/HwoFKoYrDJNE6oGMmsQl71b13VIjNdUkKzNS5n/QLCeObBH07SXBgcHH4WPLkABCLiWe6druliBlYG12VGe89bHYjHXT7TWOsePH++Bcj0QjUYhewz5Y17ybETXqzZvZYHvBF9Eodi2fdT69evfGGtveqSQU6qqLqh17eNtgwClOesIfJvP9SvDKtcls7TA6oeEaimGVy19IBQf8L0Iw7NU1/UvCLUTfKeeAbPYLwtUzPEi6E6e1TTtZEppplJ7PN+FB/PzV01+cyUAiUUqGLX0hXzswMAAkiyc/QL/TVVVPwvWqdjPV5yvBwcHT7JtG2svqIjdqmnaasuyoMSBfW5NYDSnTRJbFyAtJDa5nCSKSOAgGYr9u2/gl1Q3vqEAuWEd8mlKKV9TVGMQ19K3lmV9lTHG2UOMsfZQKJQUMrRIZGHtdqGu6yMAyyXeJTUPSHPu9QUBcqs4xlCHZVm3Cc9h/NM3iCmVSr0vb3cBlh/eW9gKlLTeuWVD9CxGSFEM6Z3GB8hx0094fygU+rF8H0J1BsyiOqhq9DT2/LqxL4h/C5UA9nBbSwSM7LKJSiEHjb0dQAordV3nsbGe3vhHGSWc9RrWWuGzepmmaRxMVmQrVII8wBgLDA4OPoI1FBL3Q0NDSwAqME3z2zmW+3cka7N2VpEB36j3+R3Pa41KA9iVS1Sq9s7UZ7UqVIH0N/ZzSP5ijHJg6L7MvpP7M1iqkGQ9y8w9tnX+LqdvEjsShxOFFd4xRp4me+nphmFUmz8c2fzdkIPO5XKTKKW4ZkPvYO8zQ9k0rLySAbuu/bgZx+2Wn4PwAce+GiovIwClwovX+Z2fCgujCfUT3q1pmuxXzH8r9EMQgA4kiJ9ke+jZhx9++NsVReEAlsHs4F/7BpOwGGqglNze1hL5LIDNPX3G40Kyd3c2m5tXif0mAHo/EaBc53YyqqoawWBwUzQahQrU5qnhqeTS6KUkEFCRmP9UpCVS5LPb1dV1HdatqqqSS7ouJtNnTEfCpGRSW+6zQqwwgXcWqnfxgF1/alYZRh9B0WZUvqhFpA2exOs5b+POOaexgvUdvHxvMloMxwvd17QjeQEzStk5jmUW7+9k20OEAmjL4qpat8xr8SbO5ap3zrmc4LOz4TEnCdacGVhx2GHLqir3FCTCGbzlpxJG7jRaI58qjreWjn35uknpIE88zfWTlX2sR5tM97yfSMa1jCYey2Ml9U1gX84njLyopfVlRx55ZEmFiXLPT+4Xb4xd/FaTfZ3ffo4n41FKiKQMWbtnr3Ot7r7uuQpT/liQS6f3KST3U5sq3AOcUfKe0bDT5fuQlN425ytcLWTKMZo5WMDvPbvPvcBgRqwCydqKEtb4fc2GKOZwbjmAYtv28asvWP/ymg1REGW4768oeC9cqznkSG7sXFdRLbHWto8fP94D/8oeeEsmbG97NDohkyYymnT3qs6Y6xG5ZkMUC/VOt2Mp+8iq89a5fiQv9718lMoUSHkIpip5MUtzJ/pJWpR6WI4EbGHyYZ9ua21HEu+QFcFmdCQ0IV/KF2eH6gLc9Dxd9xeg+KQ6Xxq008s6ZnRYtV4nkYw7i96+QCC7IJtTOyFVQwjJ2Iyd3d7azj8mtZTCoqQH5uNA1I5IMnnkJTKE0RONVsPVuC/6uCPBypTOttY2jiAdTZEWAJQQdp0Rbr/LW0/Rc6uBvV20mPPBApavwyi5I9ISGSEZVljIz/ldIYk++kXdE+yJwPTktCd4UpwdfG9EGzhTsJwci+e+eHcJ1Oj5Y0H1y/VClppRtkBmVeM6MlIVrNNMcHhxfbpuPaEcYf5qfV1DR6WEOOqQF1mUsMvawu184yqXaDSKTYGbTDQWGNdct/K6u6PRKCRG25xjIYO1bt06JKB8l419Ly91JIwJgVwWNSYHJx/bXAdbIGKBsbfV3Hw7KyQE96tqYMmsxlmr5WStpv32pVo2dHLjJES+8+evvDnwZpwQhgDEENjsJEfqFYUW0J8iEZpKpSD9BuYcmJRnNDU1Idjku7yx942vTK2f+lkkazN2Jj4xNPH4UihK2ecMPl/ewIZzwSL/asY4WECS5s1RSk8sl+hFHVt3/2NmczD8WoAGGoZyQwfSTekZ+3fuWc4Y5TLn8oZOvkkpyAPJsnmMcX8eNyi2ae8mNTOcBtAFSbeDpQxyVEpOIxh26UB6/89CDRNIIvkc+V0PX0djA+iwREh9kEz87JkxHt2oVqol8kqdLz3nbblczpVM8x4rPFc5iAVsU03TXGR9qXr7+/unKIryTD6ph+9TWYZOiUSgzRh7p1+vTZFERuASiT94xf0EjHW0CYHHUCg06u+6zDqilH5M0zTXK9pRrv9RAAAgAElEQVQ0TaCV4Ze3P5fLLWlubh7hOV40HBhDkBHfLswzr0MKU1EUMPvB+oe09NJQKITNS8XiDQR7GSLwLnYYu/k55JXGxsYOP4zdShfNy28C7CHQ4YUjwd4FWIFS6stD3iO5jaAZNn5gsMUF06Yqq9jbRsuyZjLGCmhyQmJ5WUSNMfZvhfeZe+C5a4lq/VrL76I/+HcAftyMMcj5QeLxwTzIAN5DZYsEqJCPQZKiIoukXIX5ZAeCtEiWgvl6CuQQTdNEsBZt6sVGuampyQ2I1nKfpY7t6ur6NaW06B4hP71u3TpXWm+s1xg/f7wHnB5YuXLlZ/JAF9dvEKy/tWvXctBWNFqM4qeUnr927VqHbTaqTkylUu/Hd0ScDJAOEjRjBvI68pxi7rw8FAo51/DdzsHBwZNt24bHImRZ+hVFOaGxsXFMCWpZ7QOWF/nkyjmDg4OPM8bAAEvAa7KaaoRzA2DPNTY2/iXPKp3tMN2q2Rns2rWrSWKdcjZftQSv57taZ1kWEiQOIBHyvYu90rO+O1kcKBJqjgTqQ5lM5vL6+nrOQK02z/f398+WpOj/U9O0yyXwY01gNKfdHoDQh0OhUJGykWma8EkF+Nw38MupO+9bi8QEJB5NoRQBb0tIw35S07SKvqF++1VKegIMCNne54VfrsOkvEbXdVdat8o31LnXzUJBpigJV+pcjwLL05qmneqHMY7xL5RK6qrJJ6/5bXQxsQlPTjqlfcaS/7lowYeLpNRFkhDrFkhPf1XTtBsSye7/RDCdrykIeb5puP+kSskgAcrDeARI7BuhUAjgW0jKLmHE5oDXSQ2TSHPdhK+HQiHO0hVqXgXZX8K+2BZuH2FNIo1TgA/n67q+I5VK3UAouQMyyEO5ISRrf2uEjSLP+kQyjnnpNIXSbbP0w2di3wdrCtlXG8DQVGbgfbvSheUIzSkLZPC9kKhF/x2DRFqwfmjF0ZM7Ku59JG9pJHWX2ra9VVEUzlLen9n/t/1D+xbAT5UodJkx3QAoxS1CSQF9dRT2DbquY+53E+QvJV+aHiDcqgTqN7zogRCZ1jjt27quF5FJnN9dBUDKXiBUOfmopqMm562HeIJrODf82nZrW5NIDv/GCEcu5M8l2X0fIdxfNq3Y9oo5M+ZibJQt0ppPPsa1E7nqqqsiWkjrfu9VlxEtpJGNf39l73vOeQ8njcilq6vrCkrp98699B3kWONYYqUGU81a85HepLb3vHhf/HbKyKchraoo6hI7l4NC1SIkqNvCEde3stI9eH9zLIlgBZW20yc1qA3HKIz7fEMamds11VTfzsQJxGZ4dpqXKJNIJr5DCPswFLUIpQshcyzX3bO9Zz5TbcxLmhwnlN7RzfUss1AGGpRrG49h1jVjjCGB/1BbOMJj3InexL2EMoA2NxOFLvG2oZZ7lcbeE4yQU+Db2jion45EqPCxRvJsIuJPRrgd+81RFR5zztQ/KzxwITV3fiQcqWm91ZOMg5iAuePNepZZVK4P433x4ykj3Oe9FNgANyDil5gv3ibf0KGwaRsx5pPxTkqICyZihPxZH9RPK5dsrtTBkBLPqYGnCGHTCKN4d24nlFvNNDsy4KN6QOKkRG/3aqGUt59RciVlBNYe6MeSceZq14LXsK3Yv3Nl+n3YLa7ZEIUfOvbEvFBqt9143vqNax7q+j1hlNsRlCoKURZ/sfO+f8m+vdp9jv8+3gOj6YG3ZMJ29a+umq7U2TIDpW9VZww+K7ys2RDdRrhvqvOG2x2rzlvPFy488bcz/hxH5RTKa0pWXTxn1hzXu6WWjk7sTKwgtv0k/DHKeRfUUp/32AIrEog6zmbECpx7WIylTvlcgeLDZlL2bHpdyaqLRtMnEuvUVIi9NEeUCCUECR3IqFxQqwyJ09aeZPxOweIriRrs6Yt/mzEC70/bKwcsEGgbCKFc8gUeGZFwZNSbRyCaKKPP8o9OCc8UXMPz3GpibzuIJj+os6LrVEgKOwzwcglNP+OJJ8V3Jn5GGJeB2qJk1fkYI36Zu15PTsjnNg33L/GDLKzUPqneERLFOE9GqiLfhkRmNpe9mst6YKNgq/PntM6paEzf09tzLqM2FpRKpYXQtR+79h9D6SEZ+LAgFou90NXV9fu8T6m8uLgoFosVeRRVuseenT3HMmb/BT4dHG1LiKYFtEXTG5Ff4MH+S98YeP0dQnI8zRg56agJR31MJB24Zy2kyBwJb+7hYrOT/EqleJMDlNIfbR7YdK/NFCS46oDkU231b47MsiPBJWRvBbq09qDNlj1bPjSxYeJ3IfeczqV7pzRPAcNyREmlUmdRyhG0KF8Gs6PUcQWEaA7ABdUBC5imiXMdT+morusIMpUsGEtH6kf2BQPB0DAbNofMoaP30D3NzLaxgdcJpdcbLcbXvCdLbBYE2cCexaYacrtgwS74Z+afgw1DdWB7zy06twxy1DRNeKDCCxXPHs8ZOsjHv7n3FXL/34ssvd3q7MF9Dasv+UVV9kAqlQILhrNp/SRUcZxlWZeJBCc8UOEbxqV+vUUwWJCgepsfViVjLCRkqvG9BssGaP0RSGQ58SVd8ypd10t3hqdh6XT6mFzBDgAS0kB8I4ksNtpkva7ro2b9wWM4nzjGPWONUsSmMU0Tss73ILlOKQWjsShIV6oPTdMEY+UDQPrnWTsIAv47JHBxbN4X9KxyrA25LiH7iM1/M55bKBSCn1pRyb8X2PgtxRjNs44Xapq2vdx74efvoh8QGCxMWoX2vprJZBZOnjzZF5BAJAUQ0EO7cA7eJ9S3jTHW4YdV7G0rkgPBYBB9AUANGNR4BkiiO4HCEewHP/db7RgRbEUABD473xYBfMig/00kG8oi7i3LwjvvRQ8/o+v6Qa+fag2Qfrcs63aAEvAqC3nVZ03ThAw43p9BAQKoWRVFbgLYb4qiHOuwuaLRqJcNj8NvjsVikIscL+M9cEh7IBqN4nvrftsppd9fu3Yt30vlmUQA9Mr7qs/lZZHd5G6tDfFKIY/GR7XUNaVkFX7+kq7rspqEr2am0+ljc7mckJwcHYjOeyEP69dRD8F3CoBIDipqamrype4h2HOP5dUSTuL+a4rS4ciglrtBxlg9PBiRwJPZfL46RBwkqYPgLwD9nOhXmaPcdWQbB3i5NjY2nm1ZFtYVYKD+Vdf1xeXOFd6fiFvMhHJEY2PjWZZlYc78PFfyqgGM5lzDA5gawexNpVJgxIKJ7hv45dRtWdZ/SOuQD1DK1ac4AErXdV/ejNWel5z0zPv/vkfTtPuF/yxnUgLwEwqFfAF+pHuF6g+Y75uqXV/sZx7gapCU/gPJeD8gBPHOYX05yU8bV2+IzlYI8ayh2Z2rOg+CmcRaCO8x1i2QMz830Ze4Tqj84FY2B+y6jkpJM7H2wRhDIvFhTdM4E1ckGGGD0BpUg2DXIjENhrtdZJ3F6H1GqzHCmkQCIcL6A/uBOGSb82ucH/UNJlk6l6YAjjcPH1js7P8FqPxBxGkoVbbP0mdNUaka9M6dpml+YdjOfGmHuQNamlCbKwJP83gEU5/iErWE7FDVwMLZ02ZXtIIRctBcPQfJ4cbGxofFe7ownRt8NWn1Qq5XLSWl67EmAaD0XEqp6/taUCTLYn0J6xJe6uEFrM98UdO0xV6gIo+zJBO/EGByHosL6+GcA/JgzN65xdxygDF2rBxDkWR3R0gWlxrX8vsq/d6TT4wDEM0l6z/7xc+e9o73nPM4GLZbXttKfvOjXz97331rsfYuKl1dXRctPW3JrxafuphkhjLkV99/4PFbbroFYOSypaev50LG7AegxEUU5RRi258TMbpN9XUNC6oB6Et9gyRPUB6fUhSFOpZXjl2TV8a6UhsFo5UrRhBSbJmVSCY+RwgDEH1AzeUWzp55fBHQVvgIF/Z9Upww0Ru/mdCC/YnXUqvC941u7Es8KBKULmFFkmn2XVe1OU6Kp7l+srKPNVQTicKT06UsTapVT7gS4hRu7YdvoC9vbW+lEilohJKifKyQTAZ4GXvvkoxtj2LgwdMZvcRoNWA3c8gKEvi2aj/tJCwxR+eG7Hm1ePY6jRGMfXxTWikhv1ftuvcftHcbHTtdvlGZ2GBT9m6FUYDMYYH3qBE2SircVXyXkonFhHBvb+7dTapIWDt1rdkQxXfZtZSjKjnmxnNjr93yUNd6xmjB/2tkSduhGU2rT13ty3rjkD3g8YrGe2AMPfDWTNj+5sMzFCUgBw+3reqMHYZ+KsG+tVtaSXBlR4yzN+J98RspI44cxpi06Xt29bSynB0XQd6/1w80LKllMVDtuXI2Y980JCEgy+f4yV7ix+egWt34HfW39E17FEgq6fiddo51tM9s3+qnDvmYnr7uixij93MlBqqcnYMlHiMP82T2GPx2E72JD1XS45eSxFi8X9kWbueJDKckkolvEsI+Jv4dM8KRUW8eixdwI2WZ+WPibNY2BP0h/RDPEnuJX/Z2oi9xE2EMAcuqLOCi8VHGOwPtSfQlPkUYg/elmbPtDtlztZZnnOhN/AehPDGwx6ZsMeSmvfLXWZLrKHWvRb6rhYsmiULnjRUN2NMbX1OQ2mY5aquneSWKsTikUxi8qjHGuXeyQpR5BcleMqxQ++Q5LXNLyuY6fSMvssqxh3Esjvv+t77//P69+915V1XVo++9997XV65c+T1Ijkr9fW0sFkOQvmp5efPLk9QGBQEJoP+wif9nQAlcMFOflaN4twj51pv9r+8tIOFYzqbk3KObjr58RLL24DjwtaFzGuZhiuDPv9u0b1NXoE59GQlkwtjN9fXBOw/KLBfei1QqdZyiKNiwQMmA+7NWvVnpgG27tp3X3Nj8oEpVms6mTZqjM0slduTkU97L9Ve6rhf5OTpVCv9qBDh0Z6M7bdr8WU7wkjF2VygUuq5cGzGWps+avl0LaFNzLJcxh83jdvXvOiA9m5IbgoGBgVMVRcFCFcGAi23bhrcXgsEpyEdv3rd5G6kjT3K/b0IAHIL0HRiDLihCbpNcH4I/lFKgD9+x19w59F9/u7Mhky2pQmyv6uS+yRXLwMDAHCG5hev7knrztOeMUCiEwOmIIgJM2KhBevFJMBOqtQeyZ4KF3JPJZJaX8mmTWQZOfQg6aprmS4ViYGBgmhinkOF6OZfLXaKqKkBM2OQ9qut6zZsTpx0i4YxNFYJq/63ruusTZVnWRYwxJxkIueWqCONUKvUNSinG6D7btpcrCHQUEr5Ifo5gy5TqX9M0IZON9xKgtj/rug6Zt6KSSqXgY/peEbhdHgqFxpSsE15mjvy3cy0E4xeW8pguNy4cBg+ldIAxBtAeAo0HBDPZ9RKvNq7k303TBFjjbCRKIWXnJHWq+QrWcg3vsZ5x8TvG2D/Ec90uEs9FSH35/FQqhWB4kXQ1vgtDQ0NL/Sa+Pffv+gkzxvj7Kxh4XAkFYCBN0+DXN+oi5hWAe6ZZltWMIPfKlSvfwxjzBkSuj8ViIwAvo77w+InjPSB6AEFlSqkLvqCUPrR27VrOUolGo7C5cEGcALGsW7duBIjFb2d6pJB9fUer1S0nq/x+m711igSN40eNb8b1oVBozO+blKBx1ENgp4D13s58P3domuZ7P5lKpX4qJDoBWAGDsqJtjfCdRBINzE4kZhaCzVetPz1z6qckn9WsbdtnNzU18TXbaItYlwD8A5Ah5ORPsSwLqh1oZ0XfWc/3kitHmKaJ8QsWDcqVuq4X7XOrtVMAppB8AJMSqhYA5rmJJbEe4ft3xtjZfiwwnGt6WKdX5qW1rxfs6IfzrOd3Vmubn99F+6GMBplarswC9RXBQEZA9xeapl3qR61Jutds3nP0jMbGxiJrm1LtGRwcXCFY6VD0cFmj1doulEqc/dtDmqZVVZS664lPz9qf2l/8zlD2m1XnreNMSgGQAOD3fEfOvGdXzwkueaCEJZS3nR5gBOSgAXYAOAuWVn+C0k9ACZAZ2oztdo7NnTBhwl6RJOBjmhLykzktRhGTFNeQ/HTd96ggV01/v3Nwp2plLSRpipSwhILajwlhYD/unKUfFggoAYAni/aNYIfbLPfLbaltJMdyUJu7u60l4to/FMdeyH41l1viTaR5+0GWg2aMfTYUCt3usIOzdnbndmtbQ94WZQL2uUZrexGYjDGmVZJ8h7/pYKP5uLAo4pdWqAov4P0qVY1S85TEmOSxuMiMSJ8E8jC3mluez9m5kwFmIQptRwylp6/7TKHwpPhR+UulUp8Re1CMJewp8P3D/88LhUL4PnByy/OvPf+cFmqcv3fXXvLTtT8j2eHsI2vXrj3H24f3P3r/6tntx91k2zZ54PsPkK1vbHty3bp1Zfd38C61if1XJK4YI9cQSo4RVlM1+5g6bZHiUzyJF+wPbhtuGnq6YHlVe7wJjNaBuuZnCyBq+oe2lsTpji9sojdxMaHwNSZZotBTjelGkVd2Ofu2nmT3pYxQeJGXtNQqN5ckkolbCWEA6riEFSnemi1lz1VtXir1+8F4WrGfrONjjdfbpuwE2WqulusICWznW+3LW9tbvwRMGKGkKB+LJLPz/MFiTbekT+6gHUUqTh4bPen00XknV+qLnh09RzCFezMDoAvy1T5C6SJjulEVKOSt99XeF6ZlaMNfCGFHOizowUbzqVrs3aq09SSm2NwmgVLyQUbo5wUb2reFmly/YJqjvpD4+1+1Qf1kP6ziNRui+A7OcupTcoHDv3jhPVtveSh6IzuYyym6HcbIH286P4Y5cryM98D/Mz3wlkzYfum3HznCtlWZEde7qjPGmVe3PNR1BmNU9gVJrOqMcXaqMGt3ZEgtotDlxnSDL05GUxK98RccFB9R6IKxJp+8behJxn/MCEHQFMunh41w+yHZ+DjXkT7Czp9SCrGXzQnPrSqnOLKtXD4HUqdBQulVNrG7KaOPYUHmZwFZrv8TBb17ngAopcff09d9OWMUMg34tIzwiI33xv+dUs5ewe8j5Hdqee5iEQZpFPiGJIT8yAiUWaIv/j3BdNxKFP5BLht8la+f6Ov+NyFrAVnVj7a1tENGumyRxsdLRKErSiHexKKOB6koZWc53hu13DeOTfQmriGUcRlPxsiiSGuEv0eJ3sQ9hDIgbHdms7kFpfxSpIS7c1nLpmxpe0s7Nt+jLonexBWun0IZQECiN/5LIFXBKKUKXU5t2uDIPGEh0tYSEWOndDOErwU2qFMJJf9ttETchIt8hpBZ/8u629dNtcyDxKi6urqpd999955oNOrInjqn3RaLxSpKwbrvaW8caGHuV0UI/TUh7COtemu6QQkGQeZ+Y+CNe1w/DMouP7Lp6HMgCQwEJyHk1AKzNnE+IazAdGXkM22tkTv8dLwIUiDJ5pTnBuyB8/aYuxHMMgglvzRaIhc7MlZoT5bklh8RPKK+rq7OCVKUTApVuv62PduWNDU0PR2gAXUoNzScslNzDp94uOtH7ZwrWAiOXPzfNU1bTikdIeMuJG8wZgHs4VLtU+lhA8Fg0EGXV03M7T6w683GgHaEzexcOptePG3itL858kvwSDJaIx7fWUJkhgVkbymlmxhjXEobQbHN+zY/T+r4/HYCpP8gLV1AYtMDRCEd3sW8jNSHnB7ftBMCtu3Wdc+s2d2f3ud6fXj6t8jnvVTfi75EchGJyz8LNmtJTxjn/IGBgUje6xNzIpiaZWWocbwkl+cruSRJcL/BGFsGnzJvu0slAtG/oVDoMj/jW5yPjQTkzt5UVfX0vJwz3hOsGRLpdHrZlClTynqHV7uGaZrwakGAA0HXpY5HoPxe+U20SkEWsHFPYYzBBsLx1F2j6/pN1doj7pd/w8BuzWazi71Sk1LwHWMU3sVjlvGUvJbdJuYZ8Uv9MIqdE0zTRIAaYx3F9avJs8FXaJqGe6q5SHVuzcs935APMiOYgvv2zdSp+aKFd8EZFz2Mse+KZEGaMbakUnJcViyQJM+35RUCloyGAW1Z1nUI2Il7ODfP+PrvvI/tkbbNAwsImN6i6zrYAKMuqVQKjA18LybnfeiewLyCyq6++urjcrmcN8m+Mpan2I76YuMnjvdAmR7o6uoCQ8y1Y4E34dq1BbbQVVdddYpt8/2LUzbGYjHXwqKWTrUs672MMcfbC2uSJWP1fR4cHHyb8DxFsgpsy7P9yLDK7UawNP/deUz4UeOnQ5VIvpgxHrxGMBQMf+xT8S3an/deXdHU1AQ7EF/FNE3MNTcXlJJIp67rVW1rTNNcn1//gGnhy1LA25BUKgU5foB24H3KBEBlTMwakUjEuhQSqf8cHh5eXF9fD9As2lnRd1YkoPHNBUONe+jmgS2GoigAAatgrmqa5nox++lY8d3H+ncOvvtDQ0Md8rpGJK0AqEIy0vUw9VN3KpU6J28bgO8ZyhpIYAt2tJsE9FNPpWPk9gu5bQCskCzD3gRrXt/SxDLLGHYxjidrpev39/cfFwgEnmOMQYbWZY1Wuy/GWIPwG8Y887ymaSeVUojx1rP3wO4ffvuPn7/c8/dXV3XGuHqTtEbbpyjKgk17N2UVlSKWhW92xUSGU6cEjCiSg070Je4gjN1AKSWtja1DAVrXAYaskBnmYxqMrjktPec6CSypTowFrEkxTi/RNO0Xjlz17vQuPTXMwyUj2ICJ3sQPCWWXI4kxU5/VX0frsAd5DLLqDqjAeW5Jq7chncO2hD3b1rJxhdyGRDLxI0K4lYWvPhBWGOg3JFF4ctiyrE/mn/PXGGFDWwY29zHCDpclaJ17FR69jwrJ95fyDP8TZbY1kscb+9oeZpJFEiWUtOoz7GAgeGopkEBPMv5FRgjALvsJoyvawm0bLctyElz2DnPbLzL2MJLaQ7bNVkAhq+Bh6Ur+fs8Itztr5JLD0zRNqAU5ayyA9d6D/adXTcmJ7Qxag+TH9/yEpPpTWBf/ct26dVBYO/ihLFg14bta/+gDj5GeF6FgSl6MxWKOimFROxJbE5NJHUOfHwYAvM3IM4hf+FGUK/e+9SS7P8IIxXcgTRg9GXZocuyHUbaklngTABESo7XIMqugqsiwVgiQEixM2b4NwPBhklsGEgPkYJlS8CIvZ6lV6v7iffF3OwQD22bL8MyFXDn2rfW11FVpvnIYld7n0JPsvo4RyvcIlLHz2lrbuU3QaEoimViP+FXh3Np9W6UkNc6/0AgbZX3KnecPuepc2p7rZbF6k8cH74d+xwgbUGM5ZEV4AjuxJtSboUQ5uS3cVlVRy9uI1/Y+PyGd4YpQAOq/pKqBE3PZ7PdqsXerdGOC2IA4UDNihXlp8U4Rf+xT1cD8amoF3ro3Jl9ut4kK2Wbu3cbBag3DHfMmzZNtLcs2ac2GKMBR8AXnRbXt8BcuWN+3ZsPKD+QT1l7gsnPYbas6/cVXD9lDHq9ovAfG2ANvyYTt6oevnKXklIPoQ0YOrDo/NhF9dcuD0U8wSu6U+u2nqzpj7wXSzWo0kSA6ln8qxpC8wvnxZPwnlBAeFFZsu6OaV0Stz1FCiwGF5PoI1FpPuePjffG7KePeZAeLQk/0IsX8XE8kq7CQn0IY/apCcz+0iQI5xRBh5E6jNeJLomjERL9r49vtgnRXEyXkxrZwhMsUOiWxM3EOsbl5OZ7od42wUSSPIHxmHdbS37Mkt8Iv07XUfSeSiYcIYQhG7CE2nW/MMLZ4j5M0/1OE0cVGq8FXr9XKxt6XT3aM4gmh3zTCBkc8Vnh+Be8PQjYLtqssEc5Pi/fGF1JKgBwOlmIeV2uT83t3X/e7lAJzmsiSQNJCrqSvC47v7us+S2GuVC2v0qbs7PaWdgQfRl3ivfFTKSUcAc8I+VIkHBkhDef6ixT0w04NkMCbNuXjaYofDwbBbMW4BouLJyJLjR9+XL3yLDyg77rpW9jUuPc1Y8YMdfXq1XY0GnWkT53ffhSLxSBrWrHIfkSMkG8AhdrcMGFocv3kBmxOdg3tusHMpHgiHYurt004CokYMEMOyiDvTMwjNve1CNYiqe4J3OMSm5Dg2Ta45UdCuujvzcP9y/rrmu4mhEJOkCdCj5t6wnYEKcRGdptt2/Nr8T7c1b/r7fW0Ph5QAnWZ3BDZld598tunv30EAl6gmxGwwcaQSwvnpdfw36IigBZAwCIpmqY5ZTn8jiChxxhD8mATAliV2GnJfb3xpvpmgxFmp4fTZ02dOPVxaXy9mRuy53s3BAcOHJgcCAQw3o5EMIBSel8+SeuwubuSQxt/kc4EsdFFu14hhL3uyLYr1F7mZX7LnqJggoqELTbckCFe+vUnPwWmZTlUoQtqKjXgPH35Rjab7QCivtLgFMEOLOzh//m5UChUVkLSNE2AZiBZ3ycYN7AtKFskb6VdqqouLecjlw/iIDgkA5lqAgdITKh9uVxumaqq2JgiGIh2QgbYNzPIezOmacLXHP5URfecSqXaKeU+z2Ax36TruqP4UbY/UqkU94ji8x1jCDDvyys44J3QKKX/pWka91utViQ2Kditi7y+hZJ0N6r6qK7rFUFD1a6H30tJr4FprmkaVA58FdM0kQBw2A2YyzgreCzsTykB3k8p/RASp3mWHTaV9+u6jiDWv6SkUimw4uETtxsyxJRSXBflQl3XOaimVBGewxz1DICU2MQeEHKjJSXIK92AJHnMmf94HoL5i28eggG/1nV91D5VuLZIBACQgvX5n/Le4Eg0cY/h1atXKzt27AC6CUkCXhhjl65bt25MbN5/yUMbr/T/+R6AH59t2zIYdVMsFuP7wSuuuGJifX095lSnIGEYjMUKykx+i5BCBghhEtiejLEFpYBGfuvDcfjuBwKBv+TnebT1JcGEq1mOUJp3UC1k18GoqwjIqtZODzvtQ/mgP0CE/JtBKV2Wf98rqtfI9adSqcspdcC3/r49pmm66gCU0uWapuHb4LuA+Q+GpkjEoc2f0jRNjh/4rss5EF66eVAKvs1Y122GfD8SgwABiWM64A9ermLTNNF/8CQ8oKrqok/iCSAAACAASURBVGw2i2881gt6LWA0uX5pnbRfUZT58ndfrPMx54N56/qU+rlxy7IWM8aTF42w6KCUgo2Itchm27YX1rLur3Q9CfDVLYBvprSWiafT6eV+gHXyvSK57AfkJpi9CKxzmy2sv/yyjyWlEp5492PZYFkWvOzvuvOJTxbtJXHtiWpD8MpTbr/QAZZBYQUWAxJ5wJcfpGmaWEtxUIXwaf4n6j8oU0vI1OA00lTfxBPaXDbUHn4SVmJgq00Y7j/da2Xk8Wr+oq7rtwqA6Z/3De2bciBTiM97Y2+S3VV/WGv9Z1ANghH5sgDf8nkunU4fBcuSfUP7pop6dtiUzW9vaXfjHsUqXvSCSskc1Omxwvi9rutny9Y6W1Nbu3MsC9Ujvs8tcb9Yv74bgAyo3TQ3Nxf5H8t7d2dso0/1gP75UCj0Fe94jyfjUQd47ez/TNOEFzOP0+3L7Pn+gaH+gkoVoxcbrcYvueIb7FYYGGjVpUplMBGl9A7btvfl31m0ZVNeXhz7Ev49SCQT1xLC7rKZPfzztT+v69vhqtl/LxaLuQlh4WvK546//ekF8vQjLtH0tVgs5vr1yvfqgpwJ+SvihYKpWhRb8jP3OMckkokL4KnKu0V4oSaSic8SwngfQ861vaW9JluTRDKOc6HQtD9H7QVzW+a+zvulNwGQ+p8KyafSLEyJxODGQwrnFbxFGSWrIi0RJOWrFjmGB19qI2z8mPuWBtQ/c3WzMm2oWrHnAMHQ5jE52U9WJJnFnmMkIaaW6/T0dt/AKOVEgdH4tgrfbLQlSCi7wWhpBwCqZJGADxZhdGGpOKzEZJfrcP2ga7m3asdKY54fOpoxycffzkSI2FxWGBaGr9azzPIMrYev+IixWq1NpX6XiQ2MknsolAUKfuijIriBSc8IZ+oCSISyV2HqgmoWdHLb1myIYl3O8zsodVSd/Lnz7t13y4arThEksRG3QhnrvPH8dQ6YfTRdMX7OeA/8b++Bt2TC9isPXT1pmOXkYPLwqs4YD/rcsiH6XSZ7EVHyhVXnxb4sJygZI1dEWiPlkBlVH1JPb/zTjBL4vGDhdMh17otZoSShqoGls6fNHqjaMJ8HJJLdnwcbVTrcHq2/bHFSiz6Qo7nrVaZgkz4dkjlt4cioZMWKZGAZud9ojRQFUIuTkeShOS3GBbJUNFA9OaL8RXgF9NmUHS8v7n12lXtYPBn/upBscZGN3jokhmyGKPR0v8nvxM7EMcRm2MDDKP7htpZIZyXZa2l8lJX8KZLfoPQ/jBajJkS2c2/dfd3LFEaxIQeSz5WbljxdCWVKZ1tr2wgkfAFZxccCJHELr8sY3z3UISPACKE/M8LGCDZdItn9ZUIoGKx8bAfrgn/MDA9h0z3H8S6tJJ1V8NnAQoMuqeT7+zx7vq6xr+GPOA6ePN9c9U1s8NwSi8X4HNzV1QVvIFfyFCyJtWvXnl5pHPYku7/ACBUgBXoXZL3rlDoyUy+og6Tt9DeSZi82c/WE0fuOaDoCDKZLipi12NDZTHiwFMv6VLo2NrONjY1/zUsDHieO61UUZcnr/a9fA/Q1IXQXVenxzM69nzD6H9wTV6BYpURVkcSSn3culdoZtkn96yqta0Sydqe564rjWo8rOVfng4VAV0LSEJvM5aWk8zyS3a4UtBMUg7QqAliV/Ku2793+54kNE5eg/WbavGz6lOk/kxjnpm2zhe0z2kckTEzTxO51OeTn8vKtV+el1/BvPKPbe9M9X0kPN/yP8FLflEdTP0YoQ5AOIY2SwQYpCd4HBDg23Djatu1Tm5qanlyzIQr0brkx9dqqztIbaH5fpomxeZ4I4Cys5uclgpLYgIKJep+u6yN8rJznbVnWJ0Sw0oIEtCO5VW48mKYJXyC8u5CMXlGOcehNBMJTLJPJLPUyRitcBwlQHgAB25MxBlQtQD8YT5BiLBtUrTaWTdPEe4lgS1FdgimFeQjebmt1XRfPvHyNpmlCBg8oe+6vRSn9m23bYMtMkxmLPtrk+jSWCqZ7vIu/qmnaDdXqrPa77LXsHOvIzlU71/ndNE3XexLzpgBZYG65IRQKld20V6rfsiyHFYY+RTAd6zmwOuCTfOpYExkVxpzjC4v2f5BSjlyHr92nQ6EQPP9Klvz7CQY4wB0hMKRE8gZtrzlJgQtYlnWpxCb+t1Ao9F+eecANjPt9Tt7jhIQrmGtg3z+l6/o7nGStc2w0GkWwD8EHXmzbPn39+vVjkiIdbXvHz3tr98BHPvKRyaqqwnLAKYOxWKzgp1WQRYZqE+YAXhRFWXzfffdhfPoupmkC2PiuQ/ENwUUZY0HLsvA+gKEHn+6Fo0kAe5KhSHLMKwVu832jBenTMKUUKiqt+L4rioLEJ1cPyfuzcra+3/rkb49fdQPPt+UCXdfLsm1KtUMA6vCNh9UI+rqmZGWpOvG8TNP8PaUUaisAmy2zbRsgSgecBNbw/2LvzePkKOr+8aruvaZ7Ngc5djYBEi5NtmcJuQ9CQriv4IEioj6CkokgqCB4PRIweKCPPnghZILKV9FHRUUIKoqccplwCDsz4QqQc2dzZ3e6Z3Znuus375rqSU3vHD27eXx+D8/WP3llp7u6urq6uurzeR8VA4mpVOpa4f2aoZRCUhTP3PV9rwuM5rbPsqxvM8Y4aFpRlJMCgUAxqwL/zcbGxvXie3KvrutcctdPyWQyxyKJJoKxeNZoJ4CzQwYRlbuuZVk3w8cUACdK6SyA6EzTdNduvt+JvXv3jm5qatqAe6WU/lLTNASiqxbhT4p1LgBMvm0ncKxpmq5HOwdUtra21gRvm6YJD3u+l/7uo9cdsJ2cy0ri7Zx75KkXLzn2PKzjAIz4hK7rayRWKVC7lxttnbB1qFhk8J+8DhRxCOwVg62No8j4wPgikzve0/UYYdxTOtHSlFl0zGFzDsgX8CTC1+alfiOuYk8q2zdld6aQy6SErOgIhcGE5EXy8zQnBtoe1Ro0gC8BugWogcuau88tbaeP25ku5GcpURbK7LRET9fljFFuDQKFN6PNWFPr2cp2K5lMZmEenNhm2zbW1aOTVvL5jJ0GEDjZ0JCbAxCyXJ9pmvBCx7oU6iZQiikBoMaTXd8nhAKsWSytja1kXMv4+/P7Ci7DL5d4d9eFhFI+d1KmnIt4iuSxTKxc6q6d6V0FUKaQZn52x7NaQGnB2ITi28amxuYF1XxfTdPE/s6NQdyuquottm1z31VZpUbEdjiLcv2jG3789MNPy0SI70ejUW4bJFiDeOePy2XtP916062y+tjuaDQKBaCSIsXRkpSxyxilAOdpkEUOt4exX6qrgGnqEOfhgpIf+WRHe/hHMuignuSoe2HZu5M6ylLXZgvJceawZyk8xQlZ2xEKYy1fUiQSg8UoWRRuC78on1cPYP6V3f+cnMs14PvURin5Zkdb+AsFKdwmrEmmMkLuCIfCYEsPqwiGNhSKgpSQqztCYc6mFfZvALiNJ4z8xWgPD5LC9nvhWDL2QUqIUB2hbzY4DfOqeWt765WBAV4ZdO+xMsHEfZcGvW898VV4j0r/zp4Zle07xQvM8HuPlY4bBNyokWyuVA8nnbWYfyWUnISYpJ2zFzSoDacLu0BSDuRfT9tlBUnESBlhXSKGCh33s42JBvZyvov4nmBcuexYk1FyIt4J35UAVbUuAtBOMYYcTOvaNRfekr7p3svfyZRBCk28aqfRHnfjWT+uSjiopw0jx470wL+iB96WCdsbf/P+JiUwtsSozwlOaoTB9Ffui2yglHsW8MIIPf+9c69kCnGTJcNDCXkYgzcbobAvWVO/D1vyRsAy6s0cycH/tAhv81tPlY/HxwihJd433kV0PdeIJWOQM1kIeRrqqBcxxUFQcSoQb0aoc8jsDHeDACRWOBQu8djr2tE1XVHpkwX/TPJ3LaOfIWvhv7jtxcMbGlQsvOFBCM+FE+uRQynzcV9JGOOboHKyzGJxc5Dty9gHjPZOXywRzwLsuYyTWTJn0pxBkq5umyR5lAwlyrJykholkhlCsraeZ+oeKxZyYDCOyhsZ3Gi0GXyBE+uJzaCMYKOgEcI+bYQ6wSQrKWKxiWcAv0RR6NeNkPHvQ2mLe07p4pc9brR1DmIUxpNdnwJLWcwAHzdCnT+Jd8ceIJQz515MO5lF1fqYP8+e2N2EcamgXsLowkpMaVdWHAsoK2UtvONbd8is62w0WgCSXHbZZccriiIvVN6MRqNHV3xP5Q0cJf+PMfpuSsnoI4JHblOIcrjN7Ge3prYgmdpKCP3l1NapYHRgs78HCY1gMPgSFmCNRH2q4MFCXmtpysz1brTLXZ8xppqm+VA+GeT2LUdhv3Hgtfmu/DiSlKqqHs6YwxNJLiozlUohCXEn/uZXbsxtA7xEGWGvqYo6OusMkG4z+YPpoemu93RJU2W2CKX0fXl0MGeAe0upkkABEWuaJpieYHzaiqKcCoR6peewde+WPxzWPO5d+L3f6b/ysNbDbk30JE5jzOGy+5UkgizL+gWYzq7sbGNjIwIhCAbfk+zfeGlJspaAYceQpEQ/XhMOhYteem673Pogg5qXfP4cYwV5crmPV6+LQEavrN8qpJmuXx7Fxn5QyXuaIriBzecAnnktmVpIgQmZN8h0P6Bp2rmVACaSV5gj5HWRVK5YJIlWBCxPrcSYSaVSF4NZKlVUVWbQe0GJYQAmFbxkpyGRXngEBH6yQ0ZnShKLWH8V6/L4rd2naRo86XD9iqWvr+9kRVHwXJsYY5f29/f/PhAIIDCO9r6cTqfn+2GWmKaJeRfgD0g+XqBpGn9v3dLb2ztNeMGB9fsnTdMAMDkoFVCtkRV+Ez6oYFfK3sl1eVnLcotyshZsHl3XhyRbZVnWAonpjrkAYAMAD6r6Cg6hC0pOkX1hcU3G2DV+gsdCVh3f23EImAo/ZNRdd5ICJ4kxhfmrAe3QdZ2vbSSgBFgXM4bDLrcsaxFjDOMWnkVPaZp2WjkpyEgkgoAfktG85L18P7h27VouSz1SRnrgUPdAJBLB2hpsQF4URWm7/fbb+f4qEolgTpQTVp+IRqM1A/9uXTIIwpUDHU77ZZ9KAMtyudzcUaNG8QB7PUUw37COhyoLly3O+4q61kD1VFVyrGmaHGwB0JBt21/NJwO5dU219Vi5iwlbBYCYEJTz9e0R3wUuvToUP1escYWcLpfEhqqCpmnvH843T9SJZNsZeF55v9OTFEUB4xR9j31AVd9Zj4fsuel0+kk8JwGaHNK3SV4neS0rKnmY+hkQYi2DZP2R2BIK/2ceV1AUZakfT1g/15Haj3G7SNf1ZyU5YN8S2OJeHxR7Gth9AJRVEkPytocx1iR5h+Jn3/YAUrtr7jHc6wqfd7yXOpje337oM1iXlLAUz5p+8X6jfS7YRj/Sdf2TLhOyUEft/bVQ6SjIskpy0CL5h2/x9CaliUwOHv5QIBDAOHbiya57ID/K2eIKXeC1ePKMBb4f2L17t461e9pOh3usgpOJm3Ry71di3GXGNY//RWtTKxKDZn7dsDAYDHIlBPe55Vhuabe1w3aYo3qT0iUJugpqW95na5om9qgfFeo3s9PpdF9zczOS+e84kD3wyr7MXuytM4rjLPaq56VSKXi+Imm5B4CMlpYWzk52S6wndj0teCviW4Nkw8QWtYWEtPYt+fX78V4lp9KYYoFFKQMKs072b9vNbWDrw5bpbqMtDFA2WLC/J4S9B+Bpx3Zmd07urKgGJJ471nzYR/xa1/UPWpaFOXce9sK6rvPkcom8MqXXfn/V9wP5eU1mg34tGo1C1YAkkrG/cLlnyp5/+rF/nL7+b+tlMJQTjUbldT8psS9j9EJCAWhlEyght3SEwmAJ1lVEQogDRlzFNNF+kAS0oRBGZEapTC4Qyeki4L8jFB6UdE90d53LCnLgRbZwqY0a+5sR6jzdz03ifdSUlqcRu3HluPG3FqXlcYr1chV7Lj/1F9/BXYl2ZnP7k0mEsB8Yoc5ivOVgbJeUVRDzex1ZDQ/4C6LQ+fX4tgoJbTxnzIVVGbCITRJGnubeyBViKbFkbAU9KAnu3sZrJEsXGEcYhzTJJ3kCF67D6G1Gu1GqbOmzI+PJrj8KBbY9tuMsVhV1MiGMx1MoIR/sCIWHtW+S6n+REKhNlcZQfTaTH7axe+NUm9pPANzgnjdUZcXV6yIlcYhVy6M03h3v+MP6W/bYilLObrBog1lPm0eOHemB/+keeFsmbNGpq9dFsIBHwIkXR20efeM5P+hdvS4ygMWo+3dFsae+Z/bVCHbhg/QLI9TpSzqw3IMr+Fkqz0EOo5ynxXAfdld318kK5WxGlKTC1IX1SAfUur4sHeIeSwn7ckeoU2bb1qqm+Hs8Gf8VIQx+GpswGStMuYcQ1kkJebQjFAY6eEil6GdCBiOxurZ3HUFVig8yUG4vNTdllshJKLGwwvM2Ct9Hcla4LTxkDz5ZKgRoIyNkDJL9jO+Mn0AcxiWrCKXXGm3Gd/zc+NatTwX6Gkc9XjCKJ281sYF5x7XP2lXpXMF2FV593L+hrHyi5Cfq29jde00hc82Z0oSwNUaokzPBPMnwHxqhcAmKFMdw+SQ7+xQhlHtHowxl8extE1/8MhV+rjMJpa/YGXuhV4a2xAdYeLUWJWoo2UYVZV7HhI5BsrnyteLdXd8mlAoZb3qqETLKMn5iydhNlBBsXiB/veB7N3wPGzfMP24ZiEajCJIhGAiktOzZkBPJ3EFJkXgyPp8QBuADJIz/TBiBl9qUNi30dEANIMB0YFtqazbHcuMVSv8ypfWohnxQCMzKnaqqLm5paXkN14wnYy4Dda9NnbmurE+tsWlZ1s+FrBkOBUNwyea+zarr/csIuVixlVeY6iAQpbkLY+FVhIU1ggF1+WyB7aCoyssKVSZknSxJmt0PTwtNL8sWlaU88w28Udd1D1KycIey94o798tJJErpVZqmCX/rwb2yZc+WnxzWfBhk/siAM3DT2Naxq8QmEUGVMZVkeSQfNvhLzXIc57/yiU0wdJ/Zkdlx5kC2H4tssMo2UQrPL+IyiMu+T66nEp/PCt5SYDEgsXa9rutFmfjV61a4C/pyj/jpVcujJcAXHCR7WFJK3+tN5HkrEkFkIMHhY/SCpmmLKrERRWKM++wwxi4JBoNVVS0kuS6bMXZOMBgsK5suvKwwx7vfeYxRBPOQFK9ZUqnUhymlPxcHXkYp3csYQ8KfMsauDQaDvubvcheSg26MsaL0mfBgk/3WTqWUynPFoOqE9ycHxkByWtf175im+TfhDweZ5dl+fEtFIJhLgpVjcgomBJDc2FwdEt85IYWHQADGKS95IMnjuq6f4nqS1XpQlmXBu68ggUUIgmnThHTlA2Br1jq/3O/pdHqK4zgYJwC4fB3er4KxW1fCv95ry/0BrzAwbtzgsa7rg95Lt/68NPgk3Hth/co9rt0AbtXgf6X2eWQLv6LrOpeZlgKEWTC7huoJjLpEQhiJiwA8Q/NKDedU8u2LRCKQmoNkvFv+Pf9d5OCVkTLSA4e6ByKRCEBzALC5ZUE0GsWaBWs0WXYd89Xta9euragcIbfNsqwjGGOoGx6zN2uaNmwgr6xU4kqf1tsfeTAWAJOwT4BHI+7p0mAwyAF1wymWZd2FBCDkQIV6CALVeN+rrqm81xTzG+ZjsDDWa5oG/1PIpFcsQobX9X6ruP6rVodkuYDDuBzqcPoD51qW9TPGGHxHM4qiwLZgp23bSGqPBhhM0zTIFpYtYl7m9jUuiEZWVIG6TSAQAAPcd5EBQuWuL7W3xMO01gWEfQb2J1jDbs4/r89Lag0fCgaDrn9zraqq/i4Dq6BGEQwGf2aa5koounBrE0pP8/udMk3TVRd5PZvNzvOjwmKaZhHAUY/thAeY5es7DbCqoihYLyEB/hNd1z++el0pmAmdNX/KaeSkY8/jPvCyjRJj5Gfh9jASkBVLX1+foarq01hDyWtTnOACjxWqkHZt0hYn6/DE4kHbF7rLoc7CzrbOTfIFxFjAGg0xDLy/8AnPmKb59wFnYHG3ucNhhCleJaxEd+wKxhN2hIxpGvvNMc1jwKDG/HR2MBgsMrnApHaYc0l3ekc2a2cbvQxFERMBUMS33U8qlfoipRRrDCRUoaTzgmuNYmWtbTszPQUJqzLqebKNRl7x5GTvnkNOoINsADKDSlUySZ+cUYgyH0Bquf+EzCtifkWWqVg/8Tig7djPbDW3wDfZoIQ825rtXQIGYKwnxi2xuLKVw5bA17TK3IJng7kFQKV1eSWq8yXQ8pa8z7BBKU0ldiXaHdvZUEiyFGI+kUgEKk6y0s7n86oU35LsgLYShc5DEj8SidjCB5w3ZWBgIHDnnXdyieXE9sQspjqIXbUgXkALAOFpQyV2CKID4lPHMEJ+FQ6FP1gqD002aGl9iUzkqDUZ8fguoZCXHgs5ZSPU+SX3nHiy60FCKDzFN6SdzMlewL+c6KaEfaYj1MkJAweTYCzW1NhyYjUGdMm4KBIGaFeO5BbCiqsYz2HkhRy1TxqOvRtvW0FeF3HLGd7nEE/GAAi/kgu5UTZ/qIQXWQqafxepc4rX6qnWc0kkY0+yggXO+lHZ3pMrMWA98uCDLPIKz+OgfPbB69JdClPmHcpYO79Wd/wSQhm3MSoU9icj1CnbN9W69eLv8WTXrwnh6nkpxXFOzhFqKQrUC5GLGHoM372ARGzYnA+a31hst2Dz+24o3vUCCADj6iAhhbKPGG2dd9VTj3usN2F7wdxPYb0+38z2nv3AP+8sp+Iy4l87lI4eOed/vAfezglbSLIUg4GO0tBOGNMUZssLSnPV8mgw3hO/gTjkGKPdqOkZWemJFZJQOUwUkMbZKBYpdfsIVapfyMcWfO0o2Uccutiv/6mfURbfGV9MHAaEHTaEvNSSlqhWr+QXslchzsmMKLfzjyplzxOqLDUmGkPqG0muudd2nPnHTzoeflC8CKQVFn3TwD4WG4gS79Yi6q9AlVoZDoWjfvqn3DFA8RDKPSfxTO402sLw6SwpQBI51FkPpCCQiuUSmJWufxC5SrmEVDlZ1eK987aA1cpGV5M9SvTE7mQMyNH6ZUfca8mLYSIxdAsLPOdpJGKrARYkNmuhSkaeMNrDkAgbVpEQYLtVYs+bFprxplyhLOUDbxSj3bhOYtsWJWqqNaJEjrzKIkNejLmePO9///ubxo4tYf73R6PR4vsWiUTg3VeU4FMU5fDbb7+9RGqpMJ64LBMCbJhvcP4MvTH40ISWCTyBuTuzK5nKpkKKQjccoU1B4AJ9262q6sku2jfeHfsOoYSjVgXD3Je3l5RsdLtp+Rv733hRUTlQZQI2Mrmc86Mig53R241243IRcPinSCz8Tdd1X0hSXIRLXjU3vUAJPYona60dm9SGxlnlNjcy4y7PivutrutIHA4q8WT8fEIYBzS4LH1IuDmO87xI+vCgSKWxsHnPW98a1zzuOkoVknWyd4xpHbOCM9f7W9bDq7hSgMSyLMirIkELpsHJjuMA0HABki37M/tP2Z/d+5uCfDZ5gzLlKkYdJD+DlTaupmligc9Ru/C1opQj3RHU+amu60UvIfy+el3ETdCXu62HVi2PYsNZLKZpAiXMZQS9AZxK/SLJEL9u2/aCUaNGyajq4mkiQYVgJdgA39B1vbj5LVe3aZrnAz0r2lKUaPUeKxJuSC6CbeiW83Rd5xJetUoqlYKHJg8ICUnp3+WDRDxg71eiuNI1ent7x6uqisDJFErpXZqmIXjLC2QS8x6eeCe6LMs6ccKECVUtDnp7e9+pqire2cNcqUaJZV1RAtzbNlyLMb4pRxk05vNSwAHLsvA75N/etG17nteLq1afen+HnHpzc/Ozrmyv+D0B2Tk/bGAcL8YPl6eDhxjkn0VCeYOmaUuGIlkse0DjHRUMG1cSe76maXXJn/rtF4/3NBLnWLtiLfFGNpudUyl4DOaKoihPgfUBNnXeYxfvPb4fX9d1vW6lir6+vg7UJ/r0Nl3XOdJbyC3zgB9j7GPBYFAKMvi9y8JxHkY0DyxXqyESiZSs4zFGo9FoxXm5vtaMHD3SA6U9sGLFij9QSrlihhjvRUb3ypUr38VYwQtPlA3RaBQMpJpFAj79Kc+KHFJQTr6IZVmfwbyPvw3Hp9tlwYq6f6DrelnFkpo3KB0gSXUCgAhZ2Z+J77EvT1Cp73Xx7QF7bJNYT5T4QHrbJX8X898DLr1aT9txrGVZV7oKJSLJBBAR99UeapGT67CWcBxnPSSiAUaplexz/Tmx5ncTq25CXDAOYQuBb6DvkslkjhHyrgAmDfIiN00ToD+wACHXu6C1tdW3B7pkRQJvOaxBAcQbBCD03dgyBwoABNZ5sH3gyW7TNPHe8vdTqIT48qVMpVJfED6d++AJXMvuA/WbpomkMJLDKL73M0INA2ACADeqJuml9wCy50h6Yq4pXmv1upUPEcJKvp9Tx73TPL/j40dsNbcGFZXLkfuSKxXy5VjfHOFVJ5GTpxMDE/tblMDs1tbWeKIndjNjBInUXkbJknJSlpKVCvYDC7F2hCx8zsm9F4xYm9mqd/8v752DTfqXxjdPdAFaXOLZ7Rc3sdqT7smlc1YDI+S5cChcVM/jSmsKxXpmjN9kiKyCgPcU+wbLsr4FIGzWyaa2m9sZIaw1b7R7g9Fm4P0oFsmaAypHp3vBAolk7DJGCKSSEVv7f4U4DEECnLQ0tHxA07QS1TWezFLY33mCUCiYpVKp4/N1F+RpKX3lrb434X18OqFkG6F0LhKj8e74pa4Mai0vTLHmA1AUVjwPa5p2ajqdPtJxHLzvAIKeEQwGHxRMUOwDTpDlb1esWHEbpVS2bbni06s/PVr4w0J9bJHRbsRxn5FIBEoVRRlkV72Cx5OUpucLPrtsTV4R7B2EEBA6qibgKs0fgn36mCA6PGKEwqd4yA9bmtjAnGrkB2/d8t6eMvL7jvYw9uy86rtfSwAAIABJREFUSJK2mxqcxgVeKV+eoHKc9fz+RDwE50lJsKRjs3nVGNBye+LdXTdi/HEJeEeZ0zGpY3NJQq0My30oc60Upyt5DvGe+IcIY4XkGqUfNtoMWcnK96U85I4h+ba6QBKsD8r1vduY0udPHzNCxsnehsZ6YidSRgCWL8bkMNUThZ5kTDR8gb393nwp0YcHoYacZI8lY2tpQX6dOIwtayHZ+ABt/gch7Cg/QJ1abY73dF0LWzOuJkjZJwmjmIMBIKkJAvLWXXjXm/9ODlqpwQbvC+H2cMFCss7y/T9d1bzf7uegDxSFKs575lwJANCuHMmF791wK8g3ilytwpyFXz7/DhfQV+cVRw4f6YH/uR54Oyds4W9RlFt1qHqM6uQ6mOQTCTTUquX+NtzVHhFYRYmd8T8SRs5GMlVl9mxvsmg4j/jlXS9Psu0cFt/wtbMYIyeH28PDlqxy2yRQTkg8AqlXKIz8riNkDEkCSvJ4GKBEWZpPCX2FS6MQ8oaSU+dNP3x62SB+rT4Scr93E8IchbFTp7cfX5QqFZI9Lqp3j02deV7GYDzZBRmHQlJVJOxqXbPS76/seGV8Ts2+gEUYEj6ZtszSOXQOWN3F8sK+F8Y09Tci0HkMEh8dbUZNiUv3ZMnLI0sd5TTXJ6Nce8T4ECybUuSffLwkxdNLFDq7HtkRtx4BTMBYAaLzKbaHLjMMY4Cx36iJnukPFFCGB1F/3vYeTBgXf3nd7nfmeZmw9T4Xt14gShVbWdwxuQPvS7F4PI25d7JYNPHkjB+PZsmXV5EloAfd447EEqbYDxNCVVk255JLLmlpamqS2QGZaDRalN+LRCJA1xY9buHnuXbt2mIiVZbdwQKVEbKzgNBV1h8RnIK57oh0ztrbk+7B5uv1I/Up+yml2MBuEd5UXI5Z3tBVkvAu1/8e5iGCIhfv2fPPP/Q2jkLgZDo2cjlqX9BAuNz4dEIKC2PIVonAGwIOb/T398/yyj5Vet6MsWDKTD2rUOWdSNZ2W919RCFzpk+YXiIzhfNTqVQnpdT1RH5W07TF5WTNgOZ1VAdyLAFsdBvsxpnjm8cPSEkkSKKdVInp99aeNz47rnnCt4E2t5n951HBUecUvHATDxPClgLpbLVlFnnnA+HZCGQ0ZPA+pCgKvMvgHb2PMXby5tRbAI/MB5teVRtOLM75jLygZfRFXjSwzNYUyUwgFjF+ygaQVq9bKSSyyvb2fauWR4uB6nzQDQk6bNAxPn3J1JqmiUQK/KeqshHlxCXkt4LB4CCPabmFsuyvLNHqvQvBUhVjr/irLwYDjhYMcAQvIL14t6Io1zkOl4MCOOJBXdfLykn7masYY83iHcD7iPEFpkHWw0hG8GVeMBgsARl565dZlUgsBoPBiyU/NEgowwdvkGe4tx7hMYcgHYK2D2qaBg9RoOB5wZi2LAueVvCe6lVVdbafYGa1/igjp47D4T13gh82sHjP2yilaPeRYHBRoCYKzNIttm3PqgQSqPWcTNPE3MGZ7nlPSKhuICgyiNVRq556fzdNE3M8lBFeEonib4j+nuOqIXjrFB7RGKuYQ9AHh4mAfgkQwG9bRAAc9w2mblH+UwBtwAyED+X3g8Eg9ycbShHgErCSoLAAZu1ZNWQnaSQSKZEEz8+Tj65du3bI6ixDaffIOf93eiCvdIIk6GekO/5iHlTHVXOuuOKKI3K5nGxpQaLRqK89tGCaXeM4zprW1taKKjl+etqyrAtcz9Ph+HSbpolEGgcp1+N1Xq2NHgAZ7C8glwkgSTTviesmuPzcJr7HAGgBqHVAJNIGrfnkikTSCXMYrCXq8lt160mlUpBmL9hZUPpyNps9cfTo0cOSQZSSn/iWfETX9d+LBNycWv0OZRlVVZ8BuMldK0mSv0P6NgnPT/jSIjHyT03TTszbaBRtdmSZZHiGt7a2+vYMN00TPqGcdY6kKfyGxfOoCoD0NSAOrkuQyMc3E0x4zggUEvsFJiUhn9R1veBXWqN4vOoX+2Hkys8TeZdMJnOiH6CZWPdifCIeUBFM6m1yKpX6FUAZSNBlMpn57t6p3HpeoermL59329R4T9dzhNFZfhIBHnWXv+i6XvSiFAxPDlgc0zyWjG0ey+1lYj2xaygjBaWZQkKj6Hvstl9iqe+GZU5LS8sbSHQ7zFnZnd6Ry9pZKOC9Zvc78939v2z51aQ2f3aSNgnAM+xnS5Lb7nM7MHCA7OvfC4mufU6OzXCTXl09XW0Ko9gLHIH9WJbYJ9diHHrAi1fqun6r+y4wwsjW1JYdDnMmySB1917lcZSPK57rXX+XJLngjUkp2PTN41smkNam1m9rmiazVEnBk7MBSZcJrkyqSKRi3Ys4YM82c+u6nJNDoiZDFLrQmGj8U5aXrZUIEaANPDdYg/0DyVoAUyTwaBH0G0/G7yeEAWiUaGpsXuiCpVeuXMmVFNx+WLZ82a3Hz+2EjUg+p8jO6Gjr5HMpSiQSgQIMxj4vqqoec9ttt71RZEgy8ndC6Y6CKt/QCQVyW1W1YcG0CdP64t2x3xLKgdGWQxmY4CVM5lrzRDwZwxyIdec/R2V7F7kszngyhrU6nmVZKV8kCnsbR2GuOoEQ+qARMvgeUkqCWUShJ+LZ1WoDfpcsz4pAe6muPii5HQoijxQrfaPBaZzvJqEFU5hbdw2H0CPiiJgLoQ4HpcPPhtvC+Fb4LhIpaD9XxpvYwZXjypWDz5++affbs73xRkGIwnOCRUuxDFeBsVxbEslEmBEHc6pLztjqUDa3s62z6r6/fF2x/2SEXF34jb7LCBn3xZMxbkXhxt98d2iZA+XxRhgFEARz/mFDUcksWPEF/g6VTamDhywBjTq+cf/lY7PMLq7PGtVmcv7slfsU5iydHjq+a/W6CCSRMV+6Zc/150UnUMqtrUbKSA/8r+oBX5vN/1V3JBq7el0Ek3fR38OhSqfKnLMZIZDwEPMbvXPVeWsGsSLrvd940aCc2YzSpeG2sJClrbemwcfzpN9A0zMCkZJzGDu9s70TiclDUiAhrKgUQWnX+BvytI/2tO06fRldlqv3IrJ/I9B9ikMvFgulHY7NFvhFkXmv27Wja46iUCwumwmjHzPajSLL4xH2SENbz4QHGSFATZVlSkqLGi490dEWHrIH32uvvdacbe1/QiD4SjYcbrvj8XgTGce9iZCkWk/20JOQ2PTTn7FkLEIJ4UhSSthFHaFOsOzKFr7wcewNfHxI/iXegxPJrg8wQuFhUDMBXOlauCc6jj0i5EfiqtqwEIthHC8lTLczymaXW3xICWP3EkWEoJ9+qXRMojv2OUYJ95ekTDmvo72jJFkhAAkYO2MoIX+d3pY4J9Y9/R1goCI542exWJLkI/TXRsgom2R6acdL09QCcn6U1zPo6quvDpimKfsPW9FoFMkhXlauXLmOMXbewemJXrxmzRrOxkSJJ+OPIiGIzSllZIMAQWyeMmrq05TRixziZLb2bUHAInlk65SdlFAENMAyhqwTACykIJNFH0IymTCy2mgP86RErdLX13eKoihgAXLfGTAudV2/eWNP/D5GCNqcgPcIcQiSgmAKbmxqbF6AjZ3kB5SybXuOX581JGshnYVkTs7JkW5rh5Nz7NPC7WFXFr7YbCHbio0EFmfbbNueWY4JKLyTsTlCEs6E1264PfyKaZoPCwnSt7LZ7KxKrLbXd7/+0QnNE+5sUBq4HFVrsBXBLieejH+PEPYpNwHsRdmm0+mpYO+K5NjX4F0rvHwHBpyBM3eY2xEUno/zVaWho/hOI9meU2d5QS4i+APUJ+S5Xsj7XfaK9ndpmgY51UGMkP/863XPpPoPICFcrvxq1fLoB/GDZVmTGWO8j/zK1AoGLJIxmOMqyg/LjE1RNwKkJUAXuXGy7G8+0fM1Xde5P5K3iMQnkmxF5jYYspqmcSm1WkUEQ/B8wMx9IpPJnCsl8DdqmgYvviGzbEzT/K1gUpeML9M0IbmNAAf8rhDUKpGU87ZbZlWCWa1p2rtN04SEsytjuVLX9ZqqEYLV6foml70/ybs4qyjKaYfCd06SHnRvDQAWzE8lAJtKz0sEF7HRh5w+JCDBwIT3Mny0keCs2n+V6pWeD4JKQBO7TA7fCf9aY6zc7xIrOgnwBqUUbDTOvq/mnW2aJtaYkAGDZDCkv49wGRL1tkN4zGGTD8DHX4XndE6ADLCG4T6UgUAAMp7FhH491xGy22CQNPhM1iJBFsrlcl57gq3RaBQJoJEy0gOHvAdWrFjxaUrpd92KKaVr16xZU2RpRiIRBNWKeyXHcebccccdAKz9S4qQgXc9T4fj031NXknElfbfms1mZ/iRga12k4I9iL5A0PN6JCdFUvB+XdcHefpVqyuVSt1CKUXiHN+e06vNhahHAFgQcMV3oSi9Ws9D8cj0Y708110311OPfKxpmmCf3Sb+drmmaWsty4IiCsAqWHfOraSmITxSAUrmICKAvEzTvNC1a0D/BoPBumQEPYCp3Xmrh85gMFj0eRMyw5BHbfRjUyHfqyQHy8GcsGkAgBDrvGAwuHSofSifJ9Z5UH3BnoOvW/r6+g5HUpvv7+pY8wnrDB5T8Pr3VmqrB7SKuWCWnzEivqXYtwCYVRFM6r2uBMTj9imy7PVN6yI/YQUljpLy7tkrV6pKM9YvW3LEnjsjNIN7cJcrApSHdTPW4S8HAgGACPg6d+O2jeOcBidGCAsF1AAJ6e1cyl1mwDJCzg+HwgD1lRRJialoR2KaJqxpVu1M99hWzsI+skQJS1Y9UpWGTx+uHX6lUGG5R9O0C1z/aPe5pe10s+t/yxg5xd0XlgKb/SX+ZPAiY+x7wWDwM6lU6gRKKcZV83Zz2+tZJ3ssWLx6Wl8sg2dTqRS8fKHgo1JK34+EttwZctJDyP1iXjuytbGVjGsZ/4QAbxaBaS8mX5zYQBqeAUPOtYrat2/fmKamJhf8byatHf+Rsfu5XQWl7L0dbZ33JHYmjmMO28BV1ggtK/nqtktI4SNOAUb1xv7+/oUAAqRSKVj8QB58Z39//zsKsteu/O1gL9xI5KBq0+Qpk8n7Pi6Ip4xearQbJdL6kUhpTNa27eOu+eo110ARDvteRsh9lJEreHyDKvOrJeAqjedEMhZlhKxADKShITfnneNP2C4xUpGlKTteq81N8WT8DkIYwMjdVFVmu5ZZ8Z6uTyCZDpKA6jgneb2MUWc8GXNBR8V4iCcJdo7RbpSTbR3UJDkGRSn7t462zp/LAAf5HRjOXJtIxr7MCLmJKzlSLmeNPREpEFCanufMTUKeDofCFa1aal1f8r8dUuJXJh0o1FlUTUZZijv2OQ6b71UqFDFw7H8AXCgWSthlHaFO7rt+qEqprDivFSz0hUNJsktqk4h88vctXpTKLgXCDKX9iWRiASMOvlktkPFmhCJOcZwc2/NbbyFOnX2Ug4hE8TLV/dYlH/fVP358iuOoRSsIranVOSf88bkuYWf1uggUOOE3zgsldO31yw+u54dyzZFzRnrgf6oH3s4JWwScEcjjBf4QDhYGjHGJu8LLSz53/fIognNDLvHu+NmEMizWKGH0KqPdqOh5WO9F3nzzzRYrYLpSOA6j5MJwW7hkMVhvnfLxhYWhClbJQS15Ql5MO5lFXg8GP9cRKCXOcKOMfJ4RehShDBvW/Yqqzi/HivNTr5DOQHB5PCXklo5QmEu5onB2czJ+t0gKl01odyW7zlMIxSaPQpJ51EDf4ko+B37aU0RrUbJPcdRZXm+DAtsujuQF0OGbBpqzc2aOnSn7k1a8TAmLs4Y/AE8KH8YeIpQszvuIPryzbdeZ5ZLs4sPLN+G1EsCVGoZ72tgTv1ck597IERu+GXwjmOjuuo5RCiCEaTvOHFmm2q2vZJFakKEty4T10//yMYmervcwRgv+kmVQejIgAYzgQFo/1dKtMYQxeJFAguenRqizRDrW24bEjsQUpgimHWWPpyf2n+ZlT+IcoHopo88VPF7oPUbIeK9cV97vBYg6OeljRqPRIqIvEom4viDu2P7S2rVrgeCE7M5BdjglvyWMvA8L6pDW/oUWpYUnF7qtHZDnTR3ZOiVJGDkWSUHG2OLW1lb+nIREFDago8CgN9rD7/PT3319fWFFUXCem1y+Xdf1y4sevQLdrKjKtTxpScjuXM6eOePwGdtM04SsJvciAlNP13VfmxMwUkzTfBw+nEjWJtPdxLazn+to7xw0X4skDuYdIPfSjuNAsmuQhJvYyGOTOo0rQVN2FhDAqVTqe3mfUrTbVFV1ZiVW22s7X3v/hMCEXzcqjdRhTiyoB2fDZzSejF8MD1zhFzTbuyHwSMBCYvd2l8WRc3If3Jba+kn+DlOyTXHUkxxi/1y80/sdyuZ4faHQkXkmC8AGYGtug3U0UN2EkO2MsdnlGJqJHYklz7z5p0e27X21RB7Gff6Ush9ff97ay9DWQCDwj7zn2DQEcNLp9Pxa7AEpiKwCcCB7TMnjS2Zs+qlbBIARhEUS9U5d1yuCqyzL+gZjTPaAuw/JTDfIU22cy8EQN4gaCATWiQS4by/YSteQg24iKcuRwFKAE3PCSbU8dmVWJSHkKU3TlmUymQWO4wD9jWDRIKR+uTZ5AsHJfLBprqZpGEfF4vEuvkjTtIqgIT9ziLjfz6KN0vFAuUJ2riYb2D3HsqyHXE9Zxlhc+PVC9n3pUCWL5efDGPuUGxCnlH5H07Rr/d5fvcelUim3PyChdyljDMEBvZbssCQziI0qEt6w4YBfNFQB6gIVeMZUiZy0aZpIsEJS/s1MJnNCrXmgyviHTDsACwjSgsm9vAazlleVl6dFwNQrRcYmTZrUdOONN9YNJqz3+Ywc/3+vB1auXHkWY6y4RqGU/n3NmjVL3J6IRCJIthUljSmll69ZswbyqP/tRcj98sRUPon3gABWlDDQ/TSir69vmaIokP7DWgDrpTmtra0JP+dWOkYAgJCshd803nWwXOFh+pSu6yfWU7eUNMD+rqbnqfiegV0JRZVX+vv7F4wdO9bXfsttF9Y9LS0tWEdNFeAfgKeqMnpr3ZNgQt9dCDUQLgdtWdbPGWMfBkOuWrJPJCaxr3kP7DLgq4q1qQSaHJLsvQSY6hdAqaK3pUdxo676ZYahAB6BScaTgH7WkLX6Uvr+u+u8fZTS4xljGP+uh/vduq7Dx69mEQBK11rmBl3XS+Rty1Ug5Pzx/uM7Zgqp6FjNixXW6y5gryKY1FuPxKSHbzzWN9jjFMt3//r5O3r79w2yBzhi3LSz5x19+kpFbfh8rZiLBMobtM51WYUAp07SJj8W1IOnxHfG30MZf78hZXlJuD0Mln5JkZLatrsfSKVSl1BKf7o7s9tJZfsU7JUII0tdpThZIlSh5LNH6FPPF+vvlzRNW+D6VrvPLefkxu+wtmcc5nDP03AozOXhUQ6yIekum9oLvEpr3vZ6wIt/wvrEsiwAfzGfte+0et6wbOtoWXbYraOct7Rcf6K761xGqbCsIVdSQpYTSs5sVpshhbw1l8udIDP4Cyy0FsT84BvKPS3F/OaC/+09mT3X9WV7BRuRftEIGTcXkus29rbHEML+ZoQ6K1oOyax9rO0cx5kP1Ye+vr6JiqJgzoOnNmdSx7vjVxLKflApKblixYpH8gC8k8eOH0s+ELmQNLc0Y2B8xWjv5MlkuUQiEYApi7HGj1z5oS8cNnEcgMoZQmhUxA7Atlw8FNJLPBn/gpBi7nMoWwwWrURUQIToOqOtU95/1Hx1E8nYZxghGFslTFgZXEAZO6+jvXOQ5U68O/4fhLJrIc9KHDLHmGRs2djz0kKHKdivtVSzLvM2DP6rzGHPIrbEKPlWuC38eSHhW2C2D8MDVL5WvKfrw4TRn/P32/Mc4j2xP3EVSQAt1IYZ0yZM4ySAeouUVMSp64xQGHFS30UmBRHGPmC0d5ZIicsVlcQdFXq2MdEo+l/jOP7eqPZTsLEqaUAdZAa/DS/1BHbPoqcaIcO3goV7VqKn63LGqFCRoJ8yQsYPJIn63TZ15tea96q1+6Wel45WmYLv42GUkm8yxmPMWMclczl7LmJ7fu9bqF+C7CGvA5/U0vpp9XhIl7ve6vtWGITS4jdYVRo3/fu5txaJeqvXRQBoxpqUF8bYOTecv9ZXDNLv/Y0cN9ID/6oeeNsmbL+yLvJknk1XRABRoixjxIEXBhCOhZeXkvNuOC/qy9uu3AMRkxo2eUFC6F1GyCh60g33AfKkXzL+R0JJQZ6mDGJtONeQpW2leoYsWSyYa1jgtsGfwyFkE2XcA2dYEs7CO8OVWH2wo60DyORikCLeHb9NJIXLJrQh4UEZfYbLnxKyucFpnONlv9XTj5IMR1ahztJyyC4JkbeHOHQWFmp+roGEt02UfxTaWpnFKT48B5PCVfwP4jvjxxLG4J8xttJC2k/b4j2xnxJGAHbY6dhsjsuUPpgwZQ6l6lkdbR0IBJUUsUjlUrDiB4cyZbmXCeunHfIxIhGNzU0TJNeMULhEck1sYlzmEGcE65m9ub7GUc8wLqdFH+toi59K6YUVWUMvbX5prNqsoA4sAl5uamyeX847tTBOG54uyH2wZ8geZamXUf2Rj3xEDwQCsndzKhqNFmXI8359kDYpysK47I5YMnY1df/uJmux4m8InB4KhMCaHgdpqAMD+7OH60f0KFQB6zJh2/YSVx5UlvCGRFRjX/Pi4447DkGbqkXIr7py7DiWy2UmehLLhQdsllGyTCHseLGA7HcctrhzUuez6XR6seM4UANAgMO3fxljDJ5NGEcnusnaHMvdbbSFBwVjZIR4AQdAztd1nW+Q5cIlu3dOf5gwWgi+is2bFBx0GGNnwa+nXIe82vPqaeMD4//arDZThzhbglpwOmTkxKYJY7vBIez8zlBnybU9jIZnkYxxZZsd4nx5S+/ms0RyNqkwdaGj2N8ijCdJMOfPN9qNQb6ZUvAHyRkE9SBr2Gvb9vxRo0YVPb3d++BzgMOe2/DGX0dt2TPoZ/ew719/3pprTdP8m0iC+UpUClktBP3G1GJ8VAsOeftclv0VYw7MkrLBaVkiUtQDhg2SVzUVDTzBEM6qyT/LrwoPUZMxtjAYDHbVek8q/V4p6CYFtXKO45xZS3ZQtBPjDGuaF/OJy5Oam5snq6oq2PykhIVQrb2macLbDYHgNGNsQTAYLJEHy/saQgIZrAkE9G/UdR3MiGGVVCoFdiY2y0XAAGPs2mAw6LK8atYvJRAx7rEBxD0MSRbSvZgs/8gYu1RRlO8LD+v78gn0okR4zcbVeYDoD9wD2g9WA6RDD68lO5xKpX6ZT0qACQ9vc7BPAdqAvyPe/bqsJhhjDZZlYUwthqxyNpud7yY6UqnUdcLDOSWksIeUvBASo9ggQ/4QydpzqzHq5W70Js/c31RVnXbbbbe9UmeXjxw+0gM1e+BjH/vYpIaGBrxbbtkfjUYhGc/LihUrVlFK5fnwjmg0CkbPf2vxKGoMiUGKBqbT6aMcxwGYGZ6iKO/SdZ371A+nmKaJwDECcv/AuogxBvlI/p2q5ccuX1fMi5gvsGas6W0v1n8uOHZIrFjPGg2MwCV5n+FhWQ5JrDvMexzgaJrml6AS4ifZZ1nWzYwxqIOAWTnTcRxI3hftGvwmJuW+tSzrU2AP4m9uQsb9XbapyCeL7tF1vQRsWm1siHU+2oYC0BH2U2Cl+1pD+h133rWUaZoxPKe8jcA7oS4RCATOpJTWBPLIAMo8A/yXmqYVJV0rtUWAErHXhIKR7TjOGbXWbG5dpmnimePZ+/YDrsX+hVXBc1sfefXxTfcDvOEtH1q1PPrLWv0qfeMHrXPjya6vE0K/SAkl7Xr7NpYl4WR/8kRGHTAGGyqRE2QlJnc/YJom2ND3HhjYT/f170PMsWT/LzO54M05NTgVoAmAM6E6MtNlgLvPDSyvbea2PpvlWmWWFgfv98ThYYwEkC/vSQ948XnY6KB9lmUBGHPC/v592/cP7J/MwbiULZCldPv6+oy88gxX7gJzWNd1rOGKBSBZpjjYTzahv6jCDofnr0JVMlmbBLswAIuLyQYQNNIB8yGhYLZBS+tLpk6dOmBZlju/kUwuc3Uy072qEM8pgK6h+Nbf2v8I7JEgMd3U2DynXIwCDYMcenNzM8D7UN/amgcOn6hp2lb8Zpom2npafg/0R13Xz5Mso2i5vS3OiUQiGwJaYM5Fn/gAGTVmFLHM9F/nHjP3zHJjT07Ytk1uIxet/AA/jFHyI86sldjCtcau93eJaZojCl0Gie4SVT5CfmmEwjXf85Ln19N1OmN8z1Jy/0ImnM8FlViYEgO0GA/hwH/VgY0aPIn/w2gzYIdUswhFv/UiZsVjoIldiaPduB4l5PqOUBh71mEVMV4Rd2mglF0A1rZb4UGWMrMpURd3hDqG5AGa6In9kDGuKIUYTN3kGY+C3ZeMkMEJDeUKnj9V6OOIp3pBHTiex+yY+ndCycyS86soFQ61g0st4wq1VAK81LpGLBn7ICUEvsEQ9uUqefJ4U6izrBrjuFb9pTFP9htCKL55fE6lRFnQEerwBVLCdTipaLzzYDHuVnjJXxloGljgl8RUqb1Q1nReNp948vX7iqpxedXBp25YHuWJ4a/ed9kChyolICdK6LnXL1/jGyBeq69Gfh/pgX9lD7xtE7ar71/xV8LoQXlEQs9lhEGio2h6T1Vy7PXnRIckocfRMow8K6SKn0y3ZZaVY90N9WFKST9M7f9uhDqRbD4kxSNt69Y5ZMlikVRF0H4a0H2M0T9QSjjTGCboQ5VwFr6QD0BilRLyUpbYi2Qfklh37POUEu4vVS6h7TG1H7Jvq9tBLpOu8H/6ISNkDNoUxXvinyWMAcXna8Pg1i0nvEkVFqfUFlemZZOSU+eX8wUWH14he1k9AVxtYEmSMvDIgHxHHMdDooWpDj6ITZUWHxu7N051FPt5vkgVhRJydUcoXJSdG8oQqR/eAAAgAElEQVSgLklEFySuwdopJnQEIIF7/GFjkiP2nOPbjt8lSfhW3dgUFxvjnMcIoZAk62loyM2GxI63vYVxGvtLwb+XVPTkveKKK4K5XI5LSIvSF41G3cAZJJHfxRjDhtMtD121+qrvKoRyySnIOQsZZC6DNCV4NDZGK+HtujPd47Rrk3YpVAEy+KWBgYGlbvDdI+H9VoPTONcPaAHsKzcgwq9f8B08PbErEWYOe6rgAcs+QgnpERsbxfXEFZJLWNgh0PRnEaiv6RuBDXQekf9nsOiKyVo790JTqnlhuQSzlARE4uMLwWAQ0tiDisc7mW/ehKcsxgjYiZ/VNK2sh8or3a/MHa+Pf7pFbVEd5uxmDpuG5AhnbzfQFwtju/wcLTEatjHGIDfGZZsZY7/Y3PfWFDdZCx8o5rCPUkIg+csIoe+GH4n3RiSpMfyE4BhH2CuKsrScZC1P1CtZzM1Tnnr13s3dBzaD+VKu3HzNsv88Cl5ZIpE3v1aiUshQcy/RfB/epOv6qkrvsmVZVws/MyQJq9btkf0tSrSWq1sObInfNw0MDMzxw7ARLBYe4Mk//75cLjdXURSwcvFNQQL/zGAwOAiA4ne+8noWB4NB/r2QmBoK+lvTNLBwKhYElC3LQjvPQ2LNcZxFiqJAWhYAqcmuXKKfBLVpmggqYYxhrkSwvgRgIHsX+/EX9tMXHq9l9xRfvsjuwaZpYv0DiUUUMNqg3IEyZMli8Xxcj3AEEeCXBg/X9XklgErS4X5uueoxnv6AJD3kQpF4reqTnEqlvksphYfsHkop/G6RFKnqF12tIVICvCTRkUqlEPjmm1ogkoPBICQT6y7pdHqJ4zg4Fxv+upK1uFgkEvkomPXeC6NNa9eOoKTrfiAjJ/jqgUgkAlBd0aoC385oNMpBlytXroRfvQzyfSkajRaVnHxdoM6DBIANQXaAid6ybXtuObuHWtWK9dx6qGeIY6t+s2vVJ83NmI8BlgTjH3sDMJBft217QT0gkr6+vg5F4awOKNH8Ttf1mgowpmlCvQXB/gOO45zY2trK9yb1FPhqivbjtEH+k/XUhWOFrDAPFDLGfhMMBj9gWdZF8CcXf8O6goN1yhXTNKH4g7UdlCNOoZR2O46Db/1h+Tn/sWAwCOufuooMEII3u8woFeMLLB8kfOpiRItvGdaAUAq6jzH2JPxGsf9ljJ0YDAa53+Fwi6dPPxoMBn+WSqUeE+DCutQlAFLKe6Gf7Lcve3t7pwnJ5dHi+V0aDAYHfZfK3WMqlYKPMz/Wrx9wOp2eIp43lGXKMp3he//qzhcXrouVaQYjX191fhRrmYrFsqz35uWwuVqbAKoWv/Eyg+2wlnH9QTU4c6u1dTJjDua9pkpMxbznNBIfSGDi/eUA3XQ6vRSgXTObIrsyBetuef+/ccdLsx1FAagX4+eHU1uPAqIUsSOAPjB+it6errrKznTPXitnYV/5ctrJzHbV4A4mg5hNiHKGH+ZaKpX6NaUUQODNwq5nt8uCz9jpvUkriWTsoISleEaYqxBP/JGu64UklCgiCQ3Wv5bXfL2REvoiY849SICHtHbSpDSVKAcIW68/iv19fKA5uxgJDdkT2mb2t7amtgCkeJwMupb8WXcrTJ3rVXxz2ySUqLCfQTxjp6qqi101KcuyrgJYEEly27Y7N6c3T1IYxdpYp4yVVbZCvZ/85BVvve+y902Z2D6RbN+8ncQ3JGZffeXVZe1NIpEIvg9T9FadXHzFxUTTwaGAlDQ7SVhIVU3AVRrM8Z3xxcRhHDRNGL3QaDfullX5IN+bacssrSc+K9TICpZZjHwh3B7mcYWunq5jFMYt5MaAzWuEOgHEKCmS7RTiIe+HKmJpEoze09HWUZT4rjU3xntivxEg7o2QOG9xWgLunh7kmI62cFE1slZdlX6XE6FQR+xoDxetA8V8gO8VLZf49HtNSYkPp9RNnpEV7Grdt/z8SZlkPd63iT0TMOedUtJ+Rp7YGdq1bCh2gNX6oTSezzvypo72cMV4SaW6CmqR5A8FSzN6u9FuXC7bnLnxN7/PpNxx8WTX0zzmSdnjhEG9jV5VOK4+NnChj8ffSwgFANwtO1S1Ye5Q2dkH57LfqImejt8nD7x1/pOvSmEyRh5YdX4ULHCyel1kLeID8j0yRi++4fyDNnPD6aeRc0d64F/dA2/fhO26CNBBkGIrFMYuJZQWfU/xp1XLo0O+f0keoruJDcw4rn1WYTV6CEoi2fXvjNACYkpMyoegWtENJdK2brXDkiyOJ7seLCSraBel7NuMES6TM9yPR7w7/iPub0FIkih0pjHRKHrtCJRRIWFaRr6ilJk7dN9Wt4MESxSoukZC6NeMkDHIS1HIpPyBEMg0+dswoH6PVOvrTY3NsyshJHF8vCd+Qx6eBcmZHuLQeeUYvAUPXTfZyJ5Jt/UvqWfB6t635Fcz4FC2rLOtkwe4S2SCGfuO0d45SDpS3BcWt/A9cMsgJmy9Y9uTiO4alT0wX5a49gAS9tjUmQd5kKJkSAUpa7kdBbRu4neEMGyQTIU4C2FiX66t8WQMksRAlFf15L3qqqtG9ff3w3PRLb3RaJQHAVAikQgkfYtsN6VB2XblqivHITGKDRqj5JhCcpB+aWrrVCyguZzZrvQuMq5l3H6FKthcPpPJZM6U5SulDV0vVZQ5frxhZPaVaN6LmqYtej35gj5AmxCEaSeEft9xnNtdL2BK2Jc7Qp3wZ222LAsBq5mQqBO+SDKzuOwjF2hnILjPspnNJZ5zjr2LqnSG6xsjn+iRba2IlJe9PtzNm5ExJruestVQ9ti4tWltL+qNeiMjzFSoMh2IZCFvA3ZjRyXvaAnB3qtp2iTRJ51gA7x54I0mOVlLmLOgKEXkkfhy71lmkiL4J5h2SKSXlazduvWpQG9T6xPwDcH4+d2GH8YZcZAEGVTONT760LS2E04VibzltWRqZS9RSuldmqZVVJcQ/pUIDiFhX7XuahKt3kanUqkQpRTvJPyIUepKXkn+sTlFUZY5joP3pyCdT4gvL9hKc5fsWYwEMLy/cKxHQu1KXdddufCK06DEquSJNU3TDrhjCRvfbDY704//oMwmpZReo2laUUYOFy/jXVzVX9jPvO1hhrmn/E3TNChl+PJDNU0ToIQ7xMlYw3Fp7OFIFgu/Qry/Y/F8hHc4/A99J/z93L/3GLk/xDsMdQgYf1X1SU6lUl+glH4DwIK8hOn94t33JaVdrp2uhLgLVHB9xWUfSjC8gsFgMXBTz/2KAHshYDmEZC2utXLlys/nkwkFQF5puSoajR4y65F67mvk2Ld/D6xcufJxxngQmRfG2PK1a9dyYMsnPvGJiY7jQM7WLY6u68FbbrkF0uT/LcVV1MC7iiToUOWL8+AmWc65bl/Zcjdnmib2Z5Dmw1yEvQFA0rtUVV3Q0tICOTpfxcPw3JBff8yrdaLEWMW3YLGmafD1rqvIdUCqOBgMgrky5CLsQ5C0wrr+L7qun9XX13dyHlCHhAJXU6iW7BNgGS7bCBZsf3//Q83Nzc+ARYptF+bVehjLqEckVbFXwFz8W13XCwouosj+7ZBe9rOWwKkCsIdvKECAYLp+X/LXhVrNkIA+3s63LOsIxhiAx+Nc2wepzW/Ytj3PLzDAsqy7ILMN4Fsul1tQ616F0gvYZPD6RPmKruuD5F7LDRghPc7lLms9d/d8sa5GAryjEtPZNE1kaT+6bf+m5K+f/2GJ76Ko5w+rlke5+ki54gGqfVzXdXiW8iJU47Cm1oKNQTIhMPG9bxx4Yz+h5I8FgC690WgzBimuCOY+xthh7n5AeMD+PZNLB5NpN3TDfmCEOmE/g+TX8QqhjxbYovS2Ka1T7qGUciBDHpD2Xk3Tigw/N4l6YODAvn39ewH+7rWpM9OV/Yz1xK6hjBTUWij9sNFm1HyP5TWQO6+mUqnPAXAAEPR2cxvmNB1MY8gOu30EQKlI4B9bbu8Y647NpZTguQfBpFSY/XOHKesJJS3jWsaTYEPwu8FgEGpaxRJPxtDei/NqSW84lC3qbOvsSaVSX6SUcqIGrvNm76aJAhReTHZJ/pw4aoERMvA+Vnrurp1IL6ySXECumLN4bIMxdsb2zOuJXK4Bycp2Rsgd4VC4ooLEHx+/Pzv1HVMb9u7aS36z9jfkM5+++vJjjjmmrEVAJBIB6OmIiz5xEWmbNJHYtvOyoiqtXOa3xnUq3RMfQ4xivm11nxPf9zaOQvwBQKo3SJbONY4w9laqw/t3yA8Th+EdPIJQcqfRFub7jVLZ6fKKiiW2U9K4SSRjT4I5jfiDntZP8SsFG0/Gv0gIwxjYTx3lhFZ7/87exlEAOMwjjPzFaA8XFBiHUZAIVRgtzOOM3ma0G5ztLM0HAAshQf0bI9RZoEXXWUrJLvVb5PFn2jDqSbBhQVzoCIXLsrjRLBH7xVpgBiXk0Y5QGMDWkhJPdt0F0o38R5CCFLVh8bQJ02RSRZ13Ovhw6RmKH9kvjFAnbBHqKl3dXScrlEJ9pIUx8rNwe/ij8e64QSjDumsU4oLVGMd+LiaDAwhh6COoQwyJDSzFHd1LpwijC1zCj5/2VDrGnS+37X2N/GPTQYVjSsivr18evejGez9+rKKoiFNizVMslJFPXH9+lFvIjZSRHvjf1gNDTlj+//1Gb1q38i5G2MEJmZHvEko+I7X75VXLo/D+qrvICQDHYXMh/1l3JRVOSPTE/s1NeFJC/qsjFMYi7pAVL9IHUi+U0ZPLSW/6uajkrbmFMbKK0gIjghKyoiMUdoOsfqoqOSaR7Po0IxQszAy1lRNdE3EcJDxpOeuwnBQu/hjvjv25KCftcwFfqZElbM4KchklfhKMfsxoN0rAAdU64KDnCtmjMHVOJYQk6oglYysoIVHsl4XHRFkEc/HDy8ir9oCz4Pgpx++r9yHEu+PvI5Rx9hcYna5EikjEYhM7vZpxfCIZe4QRIqPB7zVC4YMginobJI53F7+EkC1EofPlRD5/9skY2GiQs0yBuWhMNP4Z64591B2bCnUW1ZIMiXd3fZtQ+llx72fA67Rcc0s2ijU2TJFIBEEc2VurRG7v6quvDpimabnXoZSSq268Eps1oI6x8DiSEPoTI2R8vM/s26QQ5eh+u580qU1pSmiAMfZ3XdfBjioGDxPdsdWMkusLddLTjJCBIHrNIrGvcGwxKBJPxvDc5xNCH8yR3IcbiIqN3ZHuAhIHp1KpXwmm5gFVVWf5CdyJBDHe6bMcnqzthh8voURZWE5+xyPb+rSmaUvLSW2WeNiIzVvH4R39pmm+QCkFkKDyuTsTx41tHPviqKZRgAIPOI4zy2VwJJKxdfBzZoQ8p6f1xd4NmJAB43MUkPWKoiBhBwZ2bIu5eXcedY73Yreiqic6zDmaOEXfvB8aobBANB58TIJJymX68JwppUguIXBR0X8r0R37HaME0nacVf3rZ7/zNUI5sKCkvGPiDLJcgHTh5atpGryUKxYwPtPp9F/BghZSdGdUSr6JxI0rW141CSqYHhifkP2NDwwMLK7ElGWMBYRsGaS9UCBluKiWD6x7U5ZlXZOXvuUBHiDsGWNv5tG2YDEF/HrBVuogj2fx/ZqmgcHLRDIMG+MxkJvVNA2Sh1WLzKpUVXVRc3PzpnyfIqCLsbRPVdV5LS0tr9eqRwTpBOCI/FTX9RLfbtm7GOyoTCYze6iepW5bBHADwRSwR3nBXCYAHL68Vk3ThBQTQBwY95hXwEYF+23IksXCswwsgKlgESuKMsH1xVUUZVYgEPBlYVCrz8v9LnlPPw1/TPj9caAPpTO9PsLu+a7/m/j/bXmgFpIkvhk73nZICfABRVFODQQC3AdL+DiC0QLPH99+gGXqBxOwELAk5I+apr3HrwyyXFf+ewlAgbxmd3++JRqNXjOU/h85Z6QHavXAypUrb2WMFYOWYN5Ho9GiwlGe+Y1vBWQ7eQFbb+3atZhbD3mR5FR5ML2SZUOtC5umCQCwy7oDOGQepbQmiK5avXJCCuor6Ae+LykkA+piVubXcwiQY97Y7DjOXHgqVru2Z04ckqyzDASilF6tadqwVH9E0grBUyTR/qFp2impVOooRVFEQLV6si+VSs2glCLQDB/z64LB4LclqemdiqLMrffbJL51iE/AO7LEoxz9K0kv71dVda6ftYQY87plWVCnAasSiXkkoOBzDzWFkiRgrbFZ7XexznOTL1yqVQLa7VVVFV7DNdc/uIZpmhj/eA9wr7Nr7Uv27ds3pqmpCd9GQ7TxZ7qulwU8eu/Bw8r17QdsmibWdkhGcHleeS+Ha0i+9+ZzWx654NHX7yvxZBTteC0viVzqySh+ED7FWIOCoVrSLq7ENCoLJug7G5UmMlmf/PXNfZvXMeIUgFeMfttoN67z3iv6qbGxcb3YT3GQQiaTOdq27WeyTnbCDnP7ACOsCZ6srhJWYmfiOOawJwlhEwBUPTJ45DcURcHechRj7EvBYLAodeo+t4ydyXSbO5rykvSUUuUM135JyOFi7FG/anTyu+84zrLW1tZH3T2bwxyyzdy6y2EO2LMlUroCUIq5HuP+z7quy+yxQhKaKY8TwkbnE5Frm5sy12WyLTHCyOEiAf6opmklCSTJ1munTZ2FSEKnUql/o5Ry4gOl9KE3ezdtIYQicWiKmONGyZ+TuUzOSu9SXjkHQFSsndPwnNU0jVvtiD0XEnIdUEDalNq0qpGoT/mxjHKB6lbKIv91+38Rs88iN99889hKe7ZIJLLt7AvPnvyO8HEE57RoLdsVRZlcy3O30j29vOvlSbadE3ZN9MdGyLgMQHtJRc03QN29BhKDrmWWzMyFXLXVYsLrdCapwMIUalbYo2NtwMeNB/i/2e53ZvqNxcV6YmdSRv4MAgijdKkx0Xg60RNbV2As0q4cyS2UFQeHMs96rLz+1tEWRvyIK9VhPhhoHdhQsPkqZbPXc60SBjQhkAJfWo+kslCwE/dNXoZaXqX7llUZuRpJvzPL298lsswHb2SHQ9ksACXqubdax0pS3YVDfagnlqsz1hObQRkHxGmUkPuntyXe/Wr3jLE5NQuJbVig1S357b1OPBnDnPsF7EcJoasJ4Yz7ip7Ule5djPn/IoTJyf0BotBTIVVeq89qrAdooif280KyndnPvPbAmu37X5PX6nc4avNnFbsf3zhXSaZYJSXsS9cvX1tRRns4bRs5d6QH/rt74G2bsF19X2RNaXCaPkwIk+UP1q1aHq3L7BwPI74zflYxuF5nYq7WwxQf6MICnJEHjPYwp/YfqiL5rx6cwKhyejnfUT/XlNB9vYTRTxPKwBbSXKadnzrKHVOakOXSoDxgiwKpGYc4D3PWISO/72gPg51SUmI9sVtdT4xy7Nt62iVLmYClFkjrJ3mTMwU5EfUZLNLr9Yl1pVqROFcd56Tpk47H4rlsSfQk3g1ZHT48GDkl3B7mqG1vcf1n8OFViT1vWmgGAkx1lVh3bJlAiYIWFwmHwpCX4CWejGEDdwqSVaOzvSfJ7NbiMQc9b/mfqh1bT8PiPbG7CSOQSsOYgzxzQj4/kYxFGSEcEUodZWnHpI7HBTJN9FV5KeuSOnq6Lhd+rKCJV0y+d/V0vVdhtCArRcn7IH1T7V4uueQSBADkxPm+aDSKjXOxRCKRnbJs+yVXf3TX6LGjwco9FklSI2ScsT+1/xuNtBELK7kM2jzGe+IfIgwoOd7/K8OhMBL9NYscJIR0EqV0DmeVdsd/BglkrOWJQpcwh91PCZkNL2AjZPDEvBRQgKQsAow1E8RC8hW+mueXJmvZZR2hTkjDlZRUKgWWKhZkSKRuy2azx5dDygtZKtfDotd2nPmd7Z2vioQXmCAVz4WkzjjtsNjY5sNGM8ZsRVGWaJpWYJf3xG6GFxH3kFToLC9gIJVKHU8pRfABSXR41i4FIh59uc3c+krOyZ1ECN1lO/YSqtImV3qKEPYHI9Q5CBlvWRa8LcEwAJMUkn9I/GORXlFWNt4T/xZh7DpC6AHbsRccP+n4l1ffv/JWUhqIJm2tR5APzv4UURVYrZHbdF2XF79lx4qLdkfyWdO0BZTSssk3ERxCYAAsxm9qmuYds8X6xRiADOsZHGXuOAtbW1vxLpQtpmkiGQ5vLBSMtXODwWC54NWg80USEKAOChltRVF+IfWvby/Ycg3zehZrmrYEQTfBEsGYmARmZTAYrAnEkhD2kIdbhCC4y64AgADjKs9UreklJLNJBdvxbDnBzhhrlLyLdyuKMicQCGyuOVHUOEBiwbhH1uVpJ3zjXMYAYLSzICc+XMliyAkK+cen8+/nFgEuqSvhP5S+kfoD0nCwTXBZonPzgeiyoD8Pq/4WJBb4fM7YR4LBIJ/b6ylCjhvShlj7v9v1r0SgI+9F+Dchs/xP8V7X9Dj3XlswyOVkLSTGa/oKlruHSCQCf/ZBiP68r929a9euHTbwq55+Gzn2/04PRCIRlzXq3vSvo9HoRe5/IpGIy4Zy//T5aDQ6JCZ6tV71+Gt/LBgM+gaByvXKoBesmxVFOSEQCNS9J5DrFMlJ7FUAGkNylstCC09EV2a+5qARtgQAhWIf58vjU/jDYq0An9shSeK7vppwk6CU/oemab78BCvdUF9f30RF4X5pSIxysFlTUxNAlgjgT/KhQjI5z+RGf+L7FtV1fWVeYhb7Xu4d5zgOmNW+vePEN6LRsiwklyB1vM227ZmylLZpmgDvgW3iey3h3r8rTwvQWJ6tejEYgGIs1PQdrjkoxAFibCDRhHUeV6AwTfOTruQyIeSkOgB6FzDGfpu3VeinlC7TNK3E287bJpHIQt+5TO8nkGjz8y0TbHE3cfM7TdPeD8Berfs2TRMBcoA1S7xb3fMkqwKsW88Gg3n1ukjZep3gQODGZXdiTVMsInmP9fixYO9qmlYiy5pIxn/FCPsAZHsn6ZMe3Zba/jlKCfbNOnxGw23hEtlfMcZaxBhDP/H9QF9fX4uqqusBRN1ubbNsx+bvwahs71LECl5OvniUTdQCsIGR300OHL6isbGRA+i8jFV3/WOznL01tS2FGAujZFW4Lcz9Ykv29j7V6FKpFJRjsFeAFQ5XJ5JtKrab27ZlnezhSNiFQ2GAR3kRClDoD/xtEPiBx4FU5SlhkfNTI9T5sXgyBgniU5vVZtKuTerO5XLh0aNHF9meB9XS6AGF2CdBxUv2AYZC1ZsH3lxLKLfZIpQp53a0d/xJKL6JebYysw7rOtM0f+mucfNz1JmydY4kKY9nNzuRjN8riA7xpsbmRZWU3lxCRS6XI7+947ekZ8dOzP171qxZ46odDRru0buiB048bdEonJOxMiQ4KohF6CCrs1rvCX4Xlld4hw0ksDpCYSSj5b05SAYVgfaVriGBnDfZ/c5cN9kX7449QCg5sxoLM5aMwSZqIZJyRlsn9vwk1hP7JmUE35b9RKFzjYmGL3CJYE5i76O7PrmS4uBWh7K5hyK5WCS2MPJCjtonyYnQRDL2S0bIB4W92wl+2y73rUg0IkkH8CYCZe832g3Mw76LdN87iUPnllMUdCuTiBZ9VFFme9XkEsnYZxghJcpSnNhxiJifJfcuxVDF319uamyeX009sVynCNY2+hCxwkeMUPgUASx4nBXA0Pxvvju0zIGJZNfHGaEgWGUIpV8Wtn6Yce4yQkZF9bRy1/SSwnCMQ9kFnW2diPENq8SSsbW0KHNMP/T79d9rY5QUrcwYId9RKN1VQZkJ17551fKoa600rLaMnDzSA//qHng7J2xv8TBqEfyd6HYwI/R7NyxfUw69X/EZFORi1OcLiblS6YjhPrj4zvhM4jAgVsEe2ZB2Mie73hzDrRvnx3u6PoE2S3U5DmHv6gx1lnjY+b2WzFyjlF3BGJduGTNcCWchccK9Mwil1xptRkHmBju2XRvf4dh2gaGUNxdne+gywzAG5DbHk12fIoR+r/C3ofu24uxn2bONLT0tjxUWYWRbg9040+v9KeREsNmYVO/HTUp4O5Qpy7EQr9T/AqWG5FcDIfQ95fwtca7EJB2gtrJQZib7fbYymiu/6r3BaDNWu+fGk/FfATmVT4pub3QaTyjnhTpYAqR+v4qyC4Hu+H8Qyq4Fsoo66ilIxnqe/dchi8PJR2JscyQvc/5RkF0iq432MDwDK5ZEd+IcRh0kgxRGyFfDobBgp5aeIpKBBeagZ5xWqvzyyy8fa9u2LM2zNxqNwqeoWCKRiGCwFv60/EPL3zz6nUeB8cQXewElcPSYxjHPA2MsnXa3pmkImhQD4yUS3hUkq8u1M5VKfdiVNRMSfEicxSX/kV5FVecy2/4OGKZI3tr9znxsbFKp1KlC0kphjH0xGAyWk7MsuSw2lJZlAR39Poc4rNvcQcGsrRQgELKtbmALgSywMTZ674VLdqsO0Ifwl7UVxk6d3n78Y5ZlfZsxBuZ0xXNf635+QmPjYfEJgQlAWDM3OIJrSIjJfqLQBWBvy9cWyVUEa0LCs3UXpExxvR3W9viAPTDPTdY2NTb1HkQIk/VaWl/qBYMIiTTUBzWIbYJJemyeEfh4MBjkm0JvOTgHHLxvHLN6XQTzIpcjQ2ltHkM+Mu9aEmjUSV//vq62sZNPkH2gy9UteaBuYYzNCwaDZRGpHonDqklQBOZM0/yFkHktAgQqvUemaUKSTfZ/8R20FUlAfGchRftjTdM+bVmW27/P67o+u9r8UOs32bPYDZAKCTUEyhDMhSfvObXkgCUGEZjdZ4IB4Mq18W0vpRfIknGV2iWzSSvJ7kqMeDDzF+u6XtaDqta9y7+bpolvhjx3wtNuYS1fZLeO3t7edwrZOchUP8kYmygYHMOSLJaTpowxSPC5CVAEQH0l/OvpB/dY0zQho4hvD+TorpLYE+/TNK0s0EeW0kRSQbD+wL6q6NVdrW1i7OOb1cIYuzYYDBbXVhKTu5sQMjufMMC/dRXLshblnzFkMF1m7ZaDh5wAACAASURBVJCTtbhwJBLBe7q43BQXjUaB+h8pIz1wyHsgEolgzGHsuWVjNBqFRCkvkUgEiYuiJDel9J41a9ZAyeKQFeH9CFWXRsbYIAlNvxcSvrAAgwDc5jiOc1pra2tZoKffOhljQdM0n8snV8Di2wOpWnEu7A7q2k+6sqT5bwVAcWD7V2UqizkG+yAwOX3L08r3JupAH2ANUFTA8Hv/3uME644nD/Ls0q15yfo5uVxuwJUyrqVC4lG3gF3Amel0GjL9YDPajuOc0drayqV16ymWZQGIBmDYoLWupFCDrYSvtYR7bQmwhz+BYYi4AmSR79F1/ZC9BxJwdB+lFEoqC+EJXG+fCHURPO9myExX+t669yf2JAA1uXKjMYwZP1LUHlWRZwVLtibwKZVKXUophTRxmjG2IBgMFq1x0C4BugNoE9//IgN19boItIaR5PcUesKq5WuKLHeRbMS7Bf/SZ4QiUTF2EkvGIrSQvCdtWmjbvuy+Cwey/YhHjKkkV+vpJ74fSKfTlqZpmDtnbDe3pbJONkgIfbOJ9c+HbVhiV6Kd2ZxZe1SBKWa8VwIVoL8WuWoc8nPbmtryhs1srJ/XGaEwJ1qIOAViAJADvccIGTXHnmA+Yz5EnO2ruq5fL9tU7Mz0bLWyFuSvSzw2BaAUIE/seQep/whvUyRVQq4ynguaVahCJuuHD6hUXSADDBLdsSsYJdwSxVX9Ej7AbhywZ7u1/eqsPcCtv1z/0I3dG6c61MaeZbws2VtubrAs62cA9xFCcmIfiwQyL3m1F3iNY77OqKo6Y9O+TZ8RFmR7iENnVUqMCesvTqK47677yJuvAn/IS8l3Um5PoqfrdMYKctdpM00C8K9lZLfa0DBjKH6W8WT8UUIY9r/FWKmsTsgYuTLcHq5pNyO3USK0lCT74sn4jwlhUCTaShQ6zwvQRh1ScnMTydJ5kGCW3yk/qm5uWwokEfU5/o5QcmtHW/jKWDJ2NSU8MdUniAp1e7V7x4eUWNssYhlFyzl5bFLGzuto78R8WFcRtmmIZ3HZ9mpeyJUqluK5g5QWB99P18cIoRzgrzDnZMR75GNkggXvRy6jXf7Yum60zMGlUt38gJrqieWuWQJuIWR9jtinIKkeT8ZcMNfGlqbMwmMOmyNbrdXVfJmERgm5nhGCdccoKCIYoU7MEb5LLBm7hXpVkSi73GjrLCuT7rviwnwvEbEKRJqb1kVuyCOWDloUMHaDQtUHHOJUkIZnt69avpYrVI2UkR7439YDb9uE7U33R65njBQTTYMeDCNfXHV+tGZCwT2v4Ac4+gVS8JJZn27LLB6KJ2i5ARLfET+SKAxB0nGEkVcHWrLzZ46dKUunDmtcCekUoJgPPm9GLzXaDS5fXG9J7EgsYQr8UflX+DrCKCb4icOVcBbeEdiUhAhhHKHotq1re9cRispZa5OwYFbVhoVerwGxKETQFcm2pzNtmaXDeUaSr0hRhkbuq4KcCGR8uDzpwx1tiTMovdCXL5/s6eAuxCs9h0QyEWbEQRK71UXblTu28Fzsh/NyFgql7AJXwrie5ys8bJBcGOfdDCSSsS8zQoBs5WxFsPa8dQ8aa5TsI5Qvcn0hCyu1VV78MkYuCbeHuVyQW0oACWJsC3Y0R+4CyWu0h8HMrVgS2xOzHNV5gnv1VEn2lyYDiW9P3iuuuCKYy+Vkf4y+aDQ6Sm7QjV+7ceOOzTuKUh6nLF9GOud29jQ05GYz1tI7vmn89kBDgC80RflJXkrzMhnBzTd0iv08kpViU8wlWWuNAxnZy6XIKT0VrFLB/OdgAsbIaYpCzuQMU8kLWDAI4YMD9ucfdF2v6KHktkOwEe8CypkR5uwwdyhZZwAbuSc6QomTve8SkpfpdPrZvDQq+gesSvhkDZKqllnx/FqCJS0xVpCEPbPcuS/se2HMaHv0P9sCE6dgulQU9uFAoOBrJryJsJluJoxeaLQbXC5cuh/IxLnJP/hM3ilQ/WRnumeDlfv/2HvzADeKM2+4qjVnt2YwNrY0BkISIMEjDcb4PjkDJGCOEAiQkITDMiEQSLIJORZjzObLRVhyY5krS5ZsyI1Nwn2FcJqAGWlsxxy+R+PbM+qWRlJ3vfqVqjWlnm6pNWb3fZdv6h/wqLu6urq6uup5focByb89pmXNbWps2mZa5ivie/JWrjk/zW3O13Udm1ywgbEg3wbpKsjKZjKZmW6StT19PacyZj5MCA042eEyw7Yx0Ew+Pf1LZKwaInuMPrKy+96zrj55WdVNmZTMh6TctJaWlrfcxpQIDiGACUbksOCQ8xxd1xHwuwooZMuy5tmy0251y4xD/F6LuSvX4UgCPqyq6pkS23qTaZrTZAZKrffF+bthGF8SSfpygJQxphqGgbkbDKTni8EsgBoqmA8u9YANgsAkCuQeV0k+wGBXfC0YDP6gVvvAnJWCYSlKKfxvkfQvF13XkVTFOgnzw1m1vItrXRO/O5+ReFfxvpWDRdXqEd54AgRF8F9IdAFJXJdHscs4Q5IfyX6oHICxwP15RsrS8tMXLv0B9Qew8cBM+5amaWWpVcdzwVwBryqwUyBRjsA7EiM/0zTtGr/Xto/LZrNHmqaJQCUS4BV1SO/1oAgWV4BQ/FxLJEHwfJEYQtLhTEppBZjOTz3yMbFYDFKbACs5S6bIaKzwJqq37tHjR3vAqweENQXkghVxTIVP7VVXXTXFsiwZ1LIjHo+7JE1G1sf4TjU0NMATFOu8v2iaVlfQzL7qwMDAeEVR8M6/D397N2R/UU+RRY91QoUUKL7fmqbV5Q3mkDWuCboSXotYVwAQcoemaXUH3oT6CWSHUQeUBJAgGrH/sGBiYt6bK7x7YVuw1TAMJFjBbEUS6kQvFRLxfXhSUjaYZxgGEiwcXA2FlpEwqyVwF6rBd728tiuqkwCUhuQSgDt1+ZTbXupiPF0C8JG4z79rmuYGrhnRS2AYxsWMMZ6ogj+xZVmwquBr/XrUJeTvnlNq16thuq4j6G/HHgAgnOplV+CsQ9d1gK+QOISNzEw/68l0Ov0R27sVGF0n6EGWtYYtRDAYBOuNl1tWxl5lpXV2ZaHsiiVnrSh709pAtaJ/74ZCoTBTViQSZAE+n7U3HZQ3C+a5Okv/SoBdPf0WdV2HdzXeQVjfQE57g2EYT0EavS+T2p8pZLAXHDAtawZiBQDC5kjTc4QSAD2ejISjp0iKMRtN05xu95eQVObemX1G6o2MmUHCHspOUDRKi2QQ4hSIOz3fGY7i/ataxLoS8yEUi8oqN7biyv7c3t69g/s6sIQljM6QvRZ1XYe6wecgs2pZ1kxZ/UfEpvA+YZ59MBKOnpNIJS6mhPDx26FOJE1K06eCwSD/N0pF/IeSM6Kh6CNirOKewKRL7zJ2XZI2B7D3bLNjMRV2VB7+nPY10un0Dyml3DqCUnqBqqplZqOu67hPqJNhPbh408DbrbYFmWWx+V42b/Ie2BqwyE9+UMYt4TLPxePxsve73Q4RU0Jcrz2fy5PGpkZSyBfIxrc2nXzOiefUDR5KpBK/poRA8eItpRCYOemwSbsrLMkIWx4Jd2E/6bvIz8Ni7KSuji6svUmyt3spSAtQqiKMzHEquvFj+pJLoKyHsa4EAtMmjZ/0z0q1xPpYpcm+7mcIowts5TJJ+rqqsp7vm8WD7018jVHyPbTZstjMroldZdB7MpWcSQgTyk3025Fw5F/rqRvHIo7SlGt6UcQ3MGvX/UxkpUVGyNnRcNS2wRvWHAfTflhs28FI389JV6VN7yXRcPTX9d5ftePFfIB5xiaIZRXLmldNPdGtvjWpNRMaSECodrBErrkwHzGiZJm4MrIksHytCnIOo7cSyj4j2u1KIKh234lU4hZKiGOsjGz8OK9TkQiWEsA3r4zdSgnh1nV8nmPkyzeeHf/3W1bGTmMg9zDFIoTJfsd3L1kYv+LdfN6jdY32wP9UD7xnE7bLVi26nLAS2satMMY+c9PZK+7z29HJVPcfCaGQYettYrnJQAv6PbfacfzDNtiIyf3IInh7eyDQMH0kiDOva4gPGTY6XPOST2qEXd8Z7hIs1PruoiT/qwC9gkQTVmvYuH+wlhF8ravI3hFYqHSGkqfYCZu1W9eOsxpMm6G0RXgYVMhlVjBzPbwLarVB/j2ZSn6dEPYdzuak5KNOD9On2FMNE/rGg01yMiEsUSDWLL9+EhXsR1I94SeS+bj3UDXGp/xcGCNfj3ZEsRirq4gFAsbi4SLRd47NuOvp6z6PMQpJizy1lFOd7FZcqHt79zRFodi4NIsL5ylRFtTjV+HW4FqsV7E5wsam7GEjs6MhZd040Dzv6KOP9kQ6iw0g7v2Qaj4TlcnAIU8evx0di1VIWBXi8XijfS6S0i899dLyl54aAodNmTulcOLpc4+3dgfWayH1H+NbJ9h+SghcDGNeiA0d7uNoyPe05ftnuUlWO9srgmFYpAN5DDQuJGYfFax2bJyDABZQQvsIYejrvEKtE+AFLJJSOBesJ0grwR+tahBMeNYiKXUeI8zs1bcHckjWAsWap8cBoSq3USCcbe9ObECvV1V12ByWTCabyDiASSiQ5BgSP46EI9cJD1gkzsBYcWX/rt6+Wh3XNHb1+JYJk0BgLjKMv6KqKpdbEcjwNdxzibgvQqXk6huWZV1flFHmrIg92d3d/fl+9M0ehVgnpkK7105IjX+KUM4e80QzG4bxfcGy4K+X6F9PWVkxBwj0OPtOJNz1TbkPl61afA9h7HO4t/MnX0WOGPshksnr5L6XbyUD+X3HLjkzjmu4FiGlCjS2WfRUmm97IDkPFjJ2CFohYf9mPp+f4SZXbZ8nMQ/h3XxiMTjNfXrdigi2Yi6055cHVVUFi68mGMGRBHwNgVrDMBBwgi+Uby/YKm1D0I0zNG0gAcZ4JpN5THj7JcEYqMXSEKxK/r1mjF0WDAbvdfgAc7lEP/ONxLBxZW0YhvFJBABFmysYl37qdztGvGfyNwCHVfUulusRbCW8pwBBARCApB0AC5Dd9i2B6GybQ1r465RSDtZ7N+Qwq/WV7D2N+UQEuIdJ/8l1yF7HReYSAoWniGDgiHxlHSzrindGSBgjgdEIL2dVVStAKH7GgSNZC4AGpCOrghL81BuLxfLyulU+p6GhoePnP/95mRHgp77RY0Z7wG8PxGIxgBa4zK+YJ05bvnw5TxgtXbpU2b59OxK6ACfwYlnW4XfeeWcFGMbvteTjHHKqXAa2WrLP6xoCrIP3GsAPlBHNHS7zqLwmsX/+tqZpdQV1ZU91SukPVVX9l2r9JQCBdhAUMrMX1lIDcWn74Ywxu45djLGuYDA44jlEtnGw1WiCweBawzBsduZbImkHFrJrkRJW2xhjSKROKQKrcD7AAnX3Ky4i5J4hJTwM3JXJZI6wLKu0zxHSy37HqXO9APlrv+s8v9cQ7Qc4i68hignGTxXlXJFMsFmHniAn5zXw3WtoaHgJyhxOqd0qz0NWBqlLFcQwDKhgYBz3C0Djhlr3LZizeB7wbh0GxHOA7oYxdpetjGFNPgzQQSm768azVlyJ60v7iGF2F8kdyaDCyFsWYxMg29vefNCVO42diHuM97JoQZ0SIADA3hNaW1tXG4YB1tdZe3N79+8f3IeEiKUw62Qw3d7as/qgbK4FyYdJSAZlrMFTOsd0LnYCHFE3GOfNzc2r8dz25/av2Tu4B/OwYVrWVCR+K5JBlK7PNeVm1SI4CKUiXB/7MKxRYFWSt9fIWTOzP2WkOBCaUnaGHO+R1Ed2BAKB2bL3scwYhhcr2a2cScaTCLF4wqtpXMshpK2x7SeappWVjbr7uk9TGH/HA7b3rFDhwcYfccDCYGHw7N7MduxP3m+TD6aSt62evsgTglm6oamxeZqXvKqu69j7cUAiYp3BYLAi1plOp58pMv8XFL8PD7098PYdCqF4dtQi7Gwv1T0ZqN7e2E42r9uS/+Uvf1mOXwCoHY/HK4DaGF+EkdVDibvSG/HHX/6JvLXurQn33HNPXXFUSWJ4t0XZzK5Q11syQN0ZO6z1/uH3SjWyIQusZF/3p+GvDMl4wuj8SEeE+/7KZSiZOqRmtTb1RpdFuDy+Rhm5obMj6tsuYUjylb5jDppTG5obPswIJ8c0UcIu6gx3QY3sgIqI5WGPXnDG8pJbkmNJI0McYCLiYJ0ToljLc09bv6UUg+FqkUJOvv44GfrQJMpLIE/UJLRwP2z+TWt389kW7HcbrFq+jZHGSav1A5fqHgLi49Ca6olu9Ym8gO2f/naBmPAr3pHsTV5GKAMQZ9Cy2DwvYIWfZyXUIaHCEII6JCEMALMjic85Vb5Gsq/7XwijDhB5/XLKbu2uSNYyem2kI1JGiSxbGYNVH//O8cLIoiVnxyHtzItLHmg0YetncIwe8/9kD7xnE7Y3r1p0OmWlAKpbocw65caz7/QlMzSUvCN5otCZkQkRoMUOuHAj+1bd9knZpwQCM4HOOuCKRQUCDWezNPhfKSXf6wxFPb0Eq10bEzxl9FVKyKGQSyCEQgYJHhLPt2a0U5xynn7vA9I6a/uSfxYSq2ubGptn2QtR4VXBJXbgAWlSa/axoWMRxC2XCmYuJXspVWY6vQv8tgXHCWQX3/B6eZgm+xIPEEYuQJK9HrP6ColeQh/rDHWe4bUgEolqsYind0XCkaEPk3RD8nOhlPyyMxQFErSu4vAEeZrtpqfbctOy/K/XohGenw0NAdtnszTW3oUFprxwc2O9ljY/BGMRjMI7Ih0Rjrovs6M9pKzlznEwMj19JiqSgZT9oz03MM9PMlS+ViwWQ2KqHOjL5XKt9957b7bEjLQeW/v6OvLoH7hyEC9tB7W9cOv3b523bufaP09sPfSshpLXKMowOTjGHghIG7oUUegUN/ke58AQaGZsMIAItETg/veyNA8WdAoz77SowpGnhAx5AUuo8j2U0uPgd1tt8IlkLeSlzmSE5bfr2xq5DDIhGYUoMzrDncO8uqTAFqq+R9O0MvtevlYylfwDIUxsGkvvVyaTgW+oPTZ/r2naMKY1nm3zhMbnwurE6fBwkpPhXF2hsR1JpOOAoO4MRYYlCdPp9I8opdiUpxRFucCyLMwfB6fzA2/vyu76IBC6tkeRNHdkiULnuH1PZP+6oo8Z0O9A0XsGkCrnZvrHzlBnhT8V+mjZqsW/IYxdeOqHP0EmHzqXFMw8+a9//IT0DWwhAcsKf+ucO13ljYVMF+4fEoLn2b6Xbs84nU7DZxNWAzW9UHVdBwoaTJKy7K/XuEmn02FKqVBf4EfBUwxs1ZosPhGsQQCFJwERRG1oaPhskcEESdi6/ducbRSJZC7jTym9TlXVHzu8+bhMYjVPXtQpkmf8e20zX2QfYMFcPN3PBlrXdQTQoYaAzTZn6crtFklgyMkh4OLphVzPR8ThtcxPZYz9KBgM+rae0HXdlsEFMOFRIeeGhMgpI5GFFP2KALANBECfXCcAZ++qhKOzrxz9AUkorGGwKX5B07SyN5rjuSCpYCuJIKgCRReM2+c0TRvGXqj1fIREI1gMNttrHqWUA5dEEgRgHEi/j8h70JGsfVWwyZDMOqDyhS98YVw+n9/lVQljbO6KFSt8e2UeUGNGT/7/XQ8sWrToF5RSmaWzNB6Pg0XDy+LFi58o2hKUfcPAYFq+fHld3mzOTnXIqe6ilE7xy+xzmXvuY4x9Wvx9xJ7UjrnpAkn5wZ7ffxMMBsv+vn4GSiaTeb9gKENl4DFIAFcDXcmWApTSp1tbWwGOqssX22FLgPkP0v+uvuF+7sFh44A1BHxRn9d1HcFCMDj6FEWZ0drautmrPkndoh9rkkAggH0B5jTIPY8owS68ODGng5F6v6qqn7Kvj0RYS0sLfoOH6V9UVV3oZy2B8zOZzALLEqpahMSLzD1I+yM5WXOd56c/7WPkbyYS+ZTSH4uxAnWJuzRNc90Du7xLZXWRInv5GU3TMGYAAPIsuq7judnBXij41KMK8lko6nAgq6KcKvuEel1QBlJ5JZQl0F3KNM0uJ2N32YOx5YQSeBE7S3LJwng0nU7b7cI6ebbT7mJdX8/jJrNOCdAAGds89uc7szuxd+qoJodpGAbmASSOoFQEYO/DNgNVz+sDO7M7hAIUuy4S7voxknbMYk9TQqYyQl6lCj3xCPWI2QLgCFBBWe0ICWpd1x9DEnjQHOzpNbYfjTWq7YHoiJn1BQINx9ciOAjpZoDrT5VBpHbSOW/lc9v1rSbDvtxhb5ROp28AuE+2B7I7WiS3sFY7Gskt1QieXmjZ25ajTZCzDgcbg+SQlvEvCxY/V17r7uueozBaknQXTDGxP8G6dwqOsah18ab+TV/kVlwS+SCZ6r6bEHqZrGzlNrZ0XYeKSxy/FX1lr1VVtYIGm06nv0IphcJMaqu+9YK8lX+Uq4pR9tVIqIt75ToLYgENzYHXGGFHqA0amdA6wVy+fPnP1q1bV05EM8buWrGiBBJAwRzZsyP5EGHko3J9j/7hMbL2dU7oHB+Pxz3XeM42VPhsin2zDFAHA7taEtvtviqSvYzcFumIcrZeSSbWWsUjph4WZBUEBaHitX7X64cWCg3csqneWJwkQ5xWAoGpFoOzF3uZM90pXRoJRcrrj3rmVPnYarE8vCc9OxJPldi9ZDvJ0y4ncL7WdXkdfck/Cu91QIbqjpOJWCK3lcI4joSjngBlWUXPTU1OxFARP+EqI0PFO55a6x69fufxwbHsCQHEL70DhCyOhqP8XfRbQBxoVVoQBwDYbrtlslldh3ZtKSlIkr9CQdEGevit03lcSR2y4QVCWBcl5GlG6Dj8P9YtfuZUub5kb/IaQhlUoIYKIw93hnvO8qs46dmnfcmbirTykuSxy/xkx7TK5zP2ySVnr7DVyciyB2NXEkqQ1LXLnUsWxjE/jpbRHvhf1wPv2YTt0lVXRRVmeTKGqBU45sZzfrG+1hNLppKnEMKQQVHcpFhrne/1O/+wpZIPEcp9UgzGyInRjqgnu6je68h+r+VzKbk3EoqCUVR3ccj/AmmGsYMPiqs8cT0XkBA0uwoFc8rkwyZzpDoW55lW/QlGCIKb+wij82SZGhxTycwdYv3Vc335WDB1KaMvlmRx2U8i4a7ygtQ+TpJ+2BcwzVnHHDq55jjCuY7FxRt5Ys7xYuXyjUmL/jyhZArhH78IJAaHId1KyaSDXip9bNnjnaG1Z9T7kcRCg45jT4l+XpOxsnNs/+TkjuRR5UWjB7NQlumRvtjfioS7XOUe/T4befHLUbmhwQWyxLUAJCDp0ALJ485w5AIEfiQP3X7LYrNkuRfntR2MTC49/OFDjoP0bEXhm4++nt+LZGCFv43f+8FxRf8zIEqBbrfL+C8tu6bDRmRu2bg19Ye7/8A9P0RJXrfsuhfHNI+5YkwT1Iv4JsydXSo2dEh8MspmdYW6KnyQ3NopmIdI1trSk1domnZ3KfnbCTAJUPSvUEX5lI1ilJnehmFch+Qm6vabVCkmALn/BiMsu13f1oJkbem+lPM6Q51I5FYUwzC+LJJr+PvjCL643YvkQYOf1xaIOf3Y0LFITJSR1ZqmYRPsfLbKW7vefCzUGjpZ4Xl/9p9BNWgHO5H8t/1Cetrz/dOcSXop8WhYlrVQURQs0I/MmtmtKaP3MCRrqUlPhp90MtVd9lkmCj0zMiEyDFQkkiBgx6C8Yz8bxthpbjLOjjngRbJbOcHp7Y2Klq2MPTjlsPkLT/5Qyerpwe57yIadfIiwG8+KByjlsrgVRSTz8V2CTNc1mqZ5+gLpug6wBFDhACUs0DQNG1fXkk6nwZz4lRjPH6/mxypkB4E2tf1le5BwrMVWtS+s6zrkvBE02BUIBGaZpgk/YC6vBN9cVVU5y3QkRSSS0T+HIfmsadrVqEfXdQRJ4HWIa86BXFy1+oXXIIK1B4F1EAwGv+JA3YMVPN8P20pmk8oscfv6Dgbnw5qmVQRURtIP8DU0DAPBq7ICAPyximNgod/60un0ryGPDgIHY+xuAYDA6Ys0TSujZv3Wh+NEcgCBeQR8UcdpYvP+vKZpNWX06rmWfKyD0fEopXQn2ELVWOdg1ymK8rzw6v0LpRSJ+xOhMFaUGjzB73iX25FOp+8X3tAVEo0Oqe66npNd/8DAwEnFpATeLSQY3hgcHFwwduzYEXspye2+8sorj1UUpezB53wOjLFPrlgxtDEf6XMaPW+0B9x6YNGiRZdSSv9D+u3ReDxellaLxWIVHt2Ys1esWFGWZhtJr0rzH06fPtKEoq7rCJrbQSoExI8diSe1fA+yjK7992JS5SlVVctJaz/37PBr7RFqLFBPcC3iu4JvP8Au/xDMOM/j3SoRdWA9BVnVA/7mow4JmIZ/nq1p2kpd1+FRjuAivl9znT6kjnn5kuI8z602GGOnBgKBNy3Lwjpi/Ej6VbQpRCm1JV+fCQaD+HaUiy1XW5TdBbAGDEOs02oWkQTGGhqsSayFwTTH+gYqOljnjTjxLV9cfDMRW4Bf9EOWZV2uKAqeGxLMf9A07fyajRUH2D67kADO5XLTa32XDMP4eJFxLXvJV13rOt4NrJ+EZQz7dDBYslCpVWwpXq/nbRjGtYyxH5fiQ2y223ha9uCiJcUB7ZrI+ezMr15wiDaRK2YIn2IoZJXL2lTy6xZXESPkkOZxz+0a3A0A/uGII0TCXa57LKEAY8vYxjRNW2Gr5Axag0av3hsoKpM125ZWpeRD8xNC8Yj7LR6qRicIe4ZhrGIbmGsxa9vm9KYA94QVJANHzGyAEmWOG7jX2e+SdDPABQBRvGP7t1rMIlvSm/cwwrC/uT8SjpYBDpKvcLa4LjuttbW17GsOxvBgruVZRsixSEJnrewC0kHyrX0tmKtmgK0cVju2W6Y12U6yJ3uTEUIZ3qM2yOxGQhFu2SbtT/DPGzcOvIP9CSww+qmiTAP5QPIwHVSodRKUrdzGl7yvAmBT0zTYgJRLzGjoYQAAIABJREFUOp0+TgBfSX+2/5N78ruhUjXMgkw+B2pl6o7Wlxljx/H7au0giqJcct1110EpRo7xfD8ej99gn5vsTdxMKKm4/ivPvkKef7zU9EAgMPYXv/gF7ElqFuGzWZJ1F/vmCoC6ZM9UszJxQGWyd4g8kexNziCUIfbR4mVBVkFQYPTWSEfkq6UYaQBz4TH1xuJKks64Jk/GfbTRbHy1oORR1xH1Jn697r/CyouxmyMdXUPen1z+OfkDAhlZQgapqcxBvMJvX5afeSp5JyHMlpytO04m+lDYSiGeGfUEKDtU9IapyVXEUOUbYeThSEf0gPe8FVXy+GASsSvur82LGBf19KGIxT7CCMG3u0zi6t7ePUlRKPpFezeYwclU92OEUABYgJzoJ4TM9IqxV2t/T1/3pYxVrJORpX5NzWpzRkrgsq/Xk0pczwj599K/3VXtlj0Y+6vIoZS6nLGP3XT2ir/adSxbFYsRVvJmLx1A4kvOjvtSKKvnuY0eO9oD/xM98J5N2H5n1ecPzjOzQlZT7lCrKP25dGG86oZFGH7jozWmyCpd0RmOuiEZR/ScJMN3SLCc5pTcHVGl4qR1O9dNNM0CVkVDqCJKfhcJRcEIHVFJ9iYeJpQgYLGOErJHJPc2NLHc3AORh5a9RxkjM+SkdTLV/RAhlHslKdSa47ZI7UklVgpm7gH7EYgEIRZJYSRJ3T7qPanElUwEQyzK5naFunyzPJK9ib9x9BUlW6mizOgc39nr9TDs/q7FXh66f5YIBBrnOH19/TxsKSH1ZhPLzbGfp0gwg+ELed1fd4aj2EQMKz2pBBYYCISLQu+OhCMH5BMgM37h62zmrFnHHnFseXGf7E12EoU9V0Ifkr9GQlE+TmS/Dz/vlcR2NIhC50YmRFz9+6TF7AEx4WOx2EYswu2eihwXmXbq+af8iTAkfOhOI200r/j+irKvraIohWuXXtMQVsOkhQPw3ZMX0oYO88nH/fgX79mz56Dm5mYkvO1A1pdUVeXJ156+xE8Z4wmnzVRRTmWWhUXQkYSwByLhrk/imEwmM9+yLJyPhdJXg8GgKzpXHjBFiVAu4cUoG9ie3tZmJ2shP+6U8MV5uq5Dhh6ITQQd1mWz2VluwZdkb/JzhDLIh6KUZYZ1Xcci+hxgOxhj04PB4DAW6T93rr9/Qkvo4kalkZjMfLg92F5ezA952JBdxKJTIxMjFYwJIRXMF4hg2TDGvkQImZO38n3b9K3wtQNo4BRI18hzB6Xs6s5QF/cpk4sjwYTvFwIJ6F8uj+vx/tlz4NtKITADnj5uxz3w8h2vnRm5FCxh8uybK8krm8sCE7uWLIyDZVdRhDwjviNH1fKK1XUdGxUE81AqPNOc9crHMsY+FwwGK/yoncc7Atk1mSuO8Wb7kXHJZcZYnlKKICCSYa7S2G595/Y3xlirYRgI4iCRXE586rr+raKU678hcEsIOcHJanB55pApRLITQI27NU27QiSpgcQHWGmT8BatKd8oWLolEAshd2qaVoEmFc8Uc/oHi2zpNaqqzvWTBK7VJ46gEw5HghlsTl9BYVn+mzEGljbeI5QRyULySaDEKML45QFgLvNFyBQEcU3TnHXQQQd5rg9r3W+t34sJDgACzsJUWvTAWwnGtJDenumWvBdS0EBVH1+UHAd7D17nmPvetixrdi12tlt7dF23k0rwmJvR0tJSVm/RdR2BXCgNJFVVnVnvGBDJWvQpmFzrTNNc0NbWVpe8XbU+XLRo0UcppTwI7lGuicfjnuCRWs9n9PfRHqjWA1dcccVRgUBABtkMxOPx8rps8eLFZzDGyoEhSumLy5cvHwYG89vLuq6D+c9lhSmln1BVVU4e+a0G6yXuGy+UE2BfME9VVeFH57uaigOFFy7AE/A95AXvfCaTmTlu3DgE+3wVwXQDQA3JoJoMYsZYE5KM4hsIwMmM9vZ2T3lht0YIW4JHJDb0v2maBt/2ERebdSf64RJVVX8tsTMLlmWdXk0NQrBV4XsLGfqLBgcHH2lqauK2SEVwzXp8w+sF5zjY2Rvz+fzxshVFOp3+r6K0MNbtm0zTnObHWxX3JwCdAN4dioQ5EjSMMZtJfua74XmP6whFErAgMTa4FLhYW4F1WJe6hK7rtlc9EnTTW1tbsefyLJlMBh65WGtBQQZt+XEwGIQKR82STqe7KKVc/rR46k2apvEkXK0iMWeHPSucm8lkTrAsCwt0SGMP87W167/5wcVXUMpcwWyfOG5x9oixx7S4gfbWbe+eZpYSAGRM85i+fYP7sN44ymaKugXbHd7aPBlog1VNZua3prf0M8LG2bK0GzdObzTU9COCscdjReNbP1hobGxETO39RXniCrWjoXUz6980sPGfjJBpsiyrFDPLEYWeEpkQQXK0akmn018tAt8gSVtmGAsAAjzCtW3G1t6CVeiwZYdtQLiQFcd+BiDWc2WFGi7vnG9+kjB6PGyHmpuyC44cO21/sjf5C0LZVWArT1Qn5gJKwyxN07gan/BxLalYSUpgNrBAzCW/emfgndcJY7fCikth7BTISQvFN7QFybxPRENR12+DruuIgUDZCYnuFZqmVcQrsafQdX1Nkc39IZOZt21Jb8Y+dxLhSm/Jj3oB/XtSPasYsc6EutdE9VCiUOXzmqbdEYvFsN+XQUpfi8fjXBa1p6/nXMYsvm+3y1vr3sqtuv8h/o6h5HK5g++99959tZ6h8FjmygNyArXMOJbsmWrVZf/uUCPj4G6QJ2T5XC81QjmpaLM6Cfmt0tM36eFSEox2F0gBEra+gEU8zkwDr5Y8o+k32vP7f9Tf1PYcxle9iV+v+69UkaO/iYQjFaoYPb3dZzJKhQrTkHqa3/7EcRJRAnSevYTSGZEJkTf91iGeyV8JYR/x04dlFT1CXNXkkr2JimQeb8e7lEx03pMUHxQ/uaucVesL3P/avs4/iXh2mcTFFSQZe6UUI2T3RMJdrupyfvs5mUoggYm5oZcw8pZgBGcZIwvqIY2JdxxzEb5R5dfc9pX22x6343r6uj/PGAX4H+WnkXD0Wrfjbl4Z+3vRjnFIrcpS5i055w6b7EBuWRX7PGOcRCAKu2PJwhVchXG0jPbA/7YeeM8mbPEglq2MYZEmeyzYz6d/ycI4Nx33KkIGEwtaSP6u7gxHbS+gA37GyVT3N4EY4RVR+ulIKOILkennwuLDjMXNMfbxB+ovm0wl7yKE4SOxgzCynlAynxGyjZlsNqQa/LTL7Zhkb/KjhEJaGWCkyoVoTypxPyPkYvxmUXZ6V6hrSCdWVNaTStzGCCkFdiXE4kjaAySoqrS8AMQkNoyBQMNMZ/JTeKmWUH6MXhDpiPiWQEumun8FGVnkoCzK5lRjPyZ7k/9BKLsU7QAiFZsBt3uSmMmphobCNDdmaK2+6Ekl4sVniaB+n8ICsyZ1TCpvbpOp7hdKyFj2YiTc5RqMsjcp5esw8kikIwrW+AGVZG/iWYwzLrnFAtPldgl0I5DYHXg3DSt7AhjBa7e/MdVUlL+V5H3oVZFQZAhZ5dIayQ8Fz/NjkY5IOQAnH16xeLDogsjESBlpW+9NxmKxpEgg8FMv+fxF/xzfMeFDYGESwkA1PeQnN//UtEwLmy5erviXy8mYgw/+l8PUw55yS/6IDR1nDBJCvxkJRzhqulaR5EdxaBmNCy9dSjgqzbAsdgJV6I8hz4S+bs1o87GZNwzjUMYYkttgC7vKDDuvD6kryFIxwvZv17cdJCVr/xIJdw3zYRL+j0g+IVO9LxAITJX9g+z6hQoCAmAoWcti85Eg1XUd6N9v4G8i4TWMsbW2t+en4WDHF5qUJiRrX2nT2sA84P6Lyd7kBYQyLq/CKJkXDUXLC0H8TQRrMNcGIQ9HKcU7cn7BKuzbbmwbYzHLoEQ5BR7O8lxHJOkluY8cDAP5p2WapoG9MawkUwlI0VxTa4OEtpqs8FqD0hhI9L5MHln7a7kuLp/maEuLYRhcrh8+p8FgkM/FbkUkCXEsntNVmqZ5vnci0cMzxV5McfkaUvITfwbTAMwVV1CFy3izZYHx01mU0jVFCTdbasm3vF6V+8ZmBXTlnmw2OxvBa1mOrAhmOLmtrc1mI7hWAxatoigvCFZlWaJX13V8WyBrPQC5xLa2Nq4hVq0IfzqbpfOEqqpA0FYUXdeRrIW3EFQEwOLyBA3Vup79u+TxZf8J4IgZfv0BDcO4hrGSpBKYakKKVAUDW1VVfAdHVCRPaQSaIeHIUcvCXw7+uP8txTCMW4sJVwSy9hWDZJDT4365iqKc2NraivdkWJHYTwjc9xQTtZ+B57VItNbd1nQ6/RlKKQdCOK8rBbT3KYpyPBgn9XREOp2GFDm+N3jfce7cd2McyW2IxWIIKFT7fldI1NbT/tFjR3vATw841VBg97B8+XK+hrj22mvbBwcH5XU51m5aPB6vKrvqdl2H/cEwVpSftuKY/fv3j21oaCj5z5W+r2UAnt86nMe5eOHiEIDeji8mBLbXU6/ESkUfzanGzBTJXe6JCVnAonzqrFpWGy5tp4ZhQLrVBiqvUlX1bD+e9173ZRjGxYyx+0X/cqUbAdrDvpAiKVrNB7y/v/+YQCCAbzCS/8tUVf22SEzimzyifkVb7PWCm3+qtA7eK74nvoLoDpWITZZlXVZMgNognQMeW3Ifyz6rkAKHTQOS7PUmsCV1EV+y1wMDA5FAIPBCUcFHyPj6l4oWeyAufwqJYL/S4NKa1tXrVva1rZUEvvlBb2DT3A9+jMx6/0fixW9zBaMI/ojNg82bGbHaWhpa8llzcDNhDGBc7i1rq2vJz0fXdcwpWFtOtNdloq9/y5jFtqS3bLaIhSTsxqbG5slbx241JvQdAvlOJLDeoQE6d9Ihk3aIse5mz3C+AAKY2/Wtv89Z+QsBFiZ5OgWyrD2pxL+yksUHI4SeGwlHkJisWgzDOM9mTQuG8R8FYBFJ1MP6jFRvxswAhLLBHLRm2oBwoXCEdXsTpZQDMuwLyclaJJVInpyI9iV6E5+llNxLKSUd6kTSHGi+SFVV7je6JrVmgmBeHg7g+6RQBOpCTNd1xADhNYvy8Ob0O7db3N6Jq/ldE+2I/kxWfKOE3NgZjgIIOqwIEAj2100Yi5qmXeyc54rPEMpPiPW8tnFg425CGGfY2clKt3rX71j/s4KVv1qhCr+vRqXxRk3TeBsWLVr0S0op1qm8MMauWLFixd09qZ6oRayXSyp19o/kuR/f/JNjmcXKoCdgBeLxeFVFFpFAxXw5Tk6gJlPdXySEgh1cYc9Ua0zYv0vJ3lShYE6Hqp/w9ERc6X2Ekt9GQlGMwYpSkvzteRhJRSTr2/L9s6C41dOXuJcx8lkeF6Vsaleoy9VeyFkf9/g12auEkg/Z15SIKusKxJzmN/Hrde8OK69nMxMGT5WV6kQfY08dHCkxSY6VcJshopyAuIff54HjpGfSZ1E2uVofJnoTN1BKvuulJicToqQ2bFYKgeO9AO31tFU+VpLqtge7p8qZ1zUAWFrbl/xPEfPOWYyd3tXR9XSlehp9pjOUPKVeBUX5mhKxo58Q1iOUDzxj7F7tFRZuiJeWPdr4+sWiM5ykhnr7NZnqvpwQCqA9ZDyrEuWWrYxBIg5SzqWikGOXnBkvK6vesjL2BVZSAxFTBf35krOWg4gyWkZ74H9dD7zXE7ZASENOx1nWLlkYB+vCs0jonT2BQENXLZ8Mv0++IgkgFmV+z611nPD3QIJDTi6/krGyJ7otwmvVh997Ut3fYoRigTZACVnPUY+E7FYCgTkH4rcrSzwAVRYJR3hQE0VKAlqMkgvdEIWS+TpOqZCy8XNf8jHiY/mgQDZVyDKX27QjOYVYjKP8GCFfjoajQqqh9tUkaRiLUnZGNTZ1si/5fcLYVxGkCAQapnuNOzuphgVLgFgzJ4WP9ZT/9mqhJO08QBidLctNS16gm8xBa4rMbrXrS/QlvkwZgQ+kKCxRINasA1lglqSHy9IiOlHofNnjk3tSBExIRX8IzNtcS37mlIOn7JMlahght0fDUZuh5Xr7UlKyaJFAPhftiLqy/ESSHsFp5d3w5C0yh14qMocQnOHlosWfJKFDQ2ChQV5sHDw/fnLTT6llMe5ng3LqOafed+GZF5Y3RvINYUOnMMr9M+t5DyTmKar7qaZpHMEmSfMECKHnEMY+QyiBFNnGBqtx+ocnfph7zui6jsU4ZFQ4Gr4aQwvym5lMBiyzkxljO7dnto3Jm/kSkIZSAECmRSZEKnwP5eQTDlMUZYEsSWX3wRvb3zgmoCh2AKwM/HAE1lwld9f3rb3pkNYJS1sCLdhsrgVjxGY2JHckj2MWe154+1waCXVx+V67CClcXBcqBncUg6P7waJjhBnb9W1q3soXLMY+gkW3QAgjyY9n5OqBK/oUwTDOFJfKf2ia9lm3QZxMJa8lhEum5SlRFnhtkARDBsGWI7bs3UAeeE0CHJYqfmrJwniFtGGRqYOACDzOqsoeCslk9MMhPli4+HaARYh+qBmYltnVaCRj7KPwy3LrC+ff0un0pyml94m/X6Wq6q8Mw0DCHdKKj2iadkCgEinYUmZxONjgF6iqWhXQ42BVPq2q6klor8w29SszLksSezHRJVZlTclGP30sxmzZL0uck7Ysa1ZbWxuAKTWLQ4oQjHOwPsH29pQ+r1lpaX5CXfCg3FR8pxCEQdA+Syk9ueiZ6Con56feWsfoug5gW2mzSSmk3AEaaanGkNd1HUwE+GKvg1Q31ApwC4Kd7Skr7tUWwc7hXuOMsc8Gg8GytKsIYnJpxGoJ5Cp1w8sQ7yCCcTshMe4GoqnVT16/C6nm39x+++3pTZs2ySwAMOsga22Xn8bjcVfU9UivPXreaA/IPRCLxfg3UPrbdfF4HN9bXmKxGIAVkK+0y/x4PF6T9SVfwzCM2fDYFMBiX8A3t6eEQLKu609Ryv3nUOqSkPV68jIDTByji/k9Uc9okZPSkIYPBoM86elVbE9MAbCBKkFZHcDvdSVbApzyhqqqsyilWGePqAjWHRRbApTSH6iq+jXDMABo4/KZtSwjRLIIgXGAHXmCT9d1zMXwDR1Rv+JGJACOpSjKyTIoSPYwhS9oPWxrG2AJZYiiPP15lmUhAQXVmGFJwBF1qDhJGhs8kU8phc0KLEkACACozBcwQLxLSLQ1+2GpCw93AKQmiKZ0C7WJmmMEyexMJrO6CGY8priveVbTtFNreeSKZwUAAuaVQlHu+SNOAJfsa+sHCHvLqisnIYfk1v+HHvSBHZfP/3qH00ppfd+61wqscByScEUVpZ2MWOORfGIlhalh/vNYp2qaBkbqh4vzy5Otra2npdPp+YqiIEHYsDW9ZU2BFbCu5hK+k8Yn3u7pm/Q7JFahbGSZbC6A/bqu311cj8GSq8KPV35uuwd3/2wg14+A+qBCrOmIayT7uj9NWGktbycya403WKaI9xJJ16+oqnqbAJ9grzxtz+CeXf25/Yc4/WDT6fRkRVH+hgS+E1DqlawVErrYWzSMbxlPtMbgTzRN41ZaSI43DTbimwDix6OTQj0fQ8LF4Zf82jZ92+V5K4fjNJtFx5l1FkNyGco7njEuIVePuJ8qvKkBSuGeuXaxJaAxXWwe2Pwni5ggD5STlW79uWHHhhty1iAAh1wGuUlp+lEwGLzePjYWi3G1LPvflNJzv/ivX/wbaeRA7sPLdVK6PqAEpt/2rdvwHgftvxcKhfa7774bzG7XUuE/KiVQS16eFGtQxYsFW2182FKrcrLPYfn25I7QztNPoicN80kvA6QlVqfELNVNy5p27MRjsY6vWXisK5UECxTKha83DTTPyrUNYn0BsKKnPVfNiqUDHFZebzY1Nk89etzRZVUM4ZeKPcYxiD1lJgzOkpO5fq6VTCVPJoRBHQHJO0YpO9+Pwptct5RI1BViza4WzxQEBQ7YsAg7uyvcJZjBpRp7eru/ykqsernssyib1hXqqhv8Wq0Pkqnk2YQw7N9slumb5qA1wy1eWrUewc4Hs94i5FzcUwkckFgpVCbXNTU2z5SfnZ9nIx9TQTgi7HEhiVy3MmXP9p4FTLHwvLHmsYtvifrq/cmTtVCMoJjzO8Od8GAfZtVl17FsZQz2iVD/4EUhymH/uvCOsqXdLasW27YC9iE/XbJwdN9Y79gZPf7/jR54rydsEbQ6waWrH1+yMO7q0cEn/CE6vkUt5aTOiZ1c9vNAS8WHbQT69tWu/xR7qiHUN/6hSmlaksw15+choTWStlegpih7VkjbDDBK5kdDUU9/sVrXqibxkEwlwA78Oq+D0csiHZFhMqCS+XrAKWVT69puv0tMy0HLYvPAzpOPS25Pvo8oDDI+QPn9rDMUvcbvdZKp5CWEMM6g9pJBtetK9Ca+QClHA1X1xpWSiIQyZWFnR2c16UDXpkpS1DmLspNkaedyIreKrIks0yMusNmibIZfZKFX/w1J8TKTEOW0SDhS1m0Vi0tsuLA5LCe0K30vhrxIPK/R2/MxRq1SElb447gd27Ot53grYD1XQor6Z65WGxuLFi1CUK3sLfWJy88nh77/0B0iaMD78K7v3XWfkTbk+emqeDw+jG0kb+jqeQ90XbdlYpFUuE9VVZ4M7t7WfbjSQNeUZKbpTdjg0pJMX9lLB8fZyRCw/xRFAevV059ToPSxuZoHCZZtxlY1b+ZtdYO0Sa3Jx4aOfVvuMyFlioQwD4Y6kw72seu3rz8kr+RfL6LwSgs2SpdGQpGbxQbWfofLiOCKd7qv+6oJLeFfqA0qYYRtZRY73pb03ND7j/E52sQlACkh/94Zjn5ZPtchhYugBYJ4kOfM9xrbGwfNwTLQRJ47eOJoN53v5i+bTqd/iASPfB1Io7qxJHFMxaaVsIs6w10cze0sclv7M7vz//HKDxsHC5XxKErIb25cGC8nR3RdtyVz1hbl+mZ7+X8JRg+StUcxxh4IBoNcKtutCBkyBCQg8VwGCHgdn06njxVScwhCoFypaRpPhNUqggHIGdd2EtmW4kbXiaDcsMBUrXrt32X2IljVCIIKhLvNnrxa07RhctfO+tPp9DMiwA5vvhMopWnJBxjj/jPBYNBOOldtnq7rQLsiCb1HUZRpTtakQ3LYd+K72kVltrR9HGPs9GAwOEwNw60eEajD/I6EJnyEpwqm8VpIn9cjtynXb/tqY34SrA0ECQ9IatTP2HD0B2QZEbQDkOG7qqqC6T+sSEFMbDwxZrjyipdfda12CHYO3smDIcsty3863qnFmqaBceG7GIYxkzEG6UgALpD0nxcMBke8DvToD568vuOOO95Zv3697auOZwdZ07KHaPHb8Jt4fGjO8n0ToweO9oDPHli0aBFUM7jEo5g/Vi1fvrycwI3FYuV1lDjkhng87gwUel4tm80eZZomwCR4V+ErCo/ymskij/cGoFpI8aPgGwcQnS85eq8G6rqOxMkQO6E0L/me3+16ZQBJtbnQPl7XdXhyYv7MUEpPUlUV81ldRZYtRmKCUjpNVdVyIK+uyobsP/BdQ5DyHk3TLhdsWexHDrYTuF71yuswGwQnKTHUBUaTr2EYxicYY7ZP6bWqqpafV1FNo+ytKpi/XC3GT5EAT1CnAZgIAGWsxx8syrzCYuRdKUKOmCsWYb0DuVYhDb5fWAHUVBbBuZlM5gOWZWHNj/XltzRNk701h7VVgBgxruxvzDbG2DS/qiC6rmNPg+9R1TWyfGGxL8G9tjLGLg8Gg7aFS/kwwzBghwDwJNaEsJSoOh888MAFgXWtBw9LLJUqpP1LFi6vUJJb37f+tgLLO8HMr5uD1sleSQZHmxYYhgH1Nqx1tR1G39OGaZxoS/geE+76W09fz/2EMOwFegPEnHtMeDI8Y68We6QKP17x3DAHHpI1s3eljF4o+ahQI4uEI/eXvEutVYTQAGHsh5GOLnhsVi3ZbPZIMa9iLPxc0zTOqNJ1HaDsz+gFvX9nZgeYnnmFWifYVltiPgaYbxj41CtZ27Ozp8MqWN2UknHtje1kXOsh5T2biFcgBjldtrZyAFHf3GvsPXO/te8JYYvEWXRbtx7WNNDY/qLwyH0hG8qe4JZIGxgYiCLBDLZqEezwqKZp8hqJ91NxPwcWMZL6Y3Zmd/xaz+sXezET7Y59Z/c7lxl5nmAnE1onELVB43Oe3PGxWMwGbfM/t7Y2nhD7xufx3s2VjusLBBqOB/EgFothz4W1Iy+ZTCZ43333ucoGV/iPMvLcjvDOk5BAlYkethxxPYoJ0r6Z2sk+xE4n9I1HAgqJR0/SgR0Xlvuup6/7PMboHzD+KQ2c0RnqtJW+ag1TMhTrpDtpgE4mpvVJ4dlZM2lZs3JxQE9f4ruMEdix7KKWMq1zYicArOXS05v4PaNcJWpExCSwqRnhdj78uY7EX1WKJRJKldOr9aHMOHeLyYkEqm3NNHSjjM6MdEQwz7xrRQA18O7ZMt+ufVzrgpLtFmOEfCoajnJGfzKV/BEhDHvIXQ0NheNGoqBoX1uOZVJCnhYeuciKXt8Z7hJM9VotJQQqhpai2OAQ+wTfEvXVrpDsS36qqPSAeAclhP6mM9R5iRNs5DzfqaIa6iBNi6cNqdzcsnLRdYxQbvMmyo+XLIz7sjuo3RujR4z2wP9sD7zXE7ZIlA3z3aSE/PLGhfHPuXW1mIT5BpFR8pVoKHrbu/FIxETHF7mYjJweAgd6DUlG167qbeHJWdP3zrUfSqgpBOe47j+hBIy/rMKsM+CrMdL28kUsbXmuVB97PBLuKiemZGQUJeRLneGoPNHySyZ7kxFCGRbVkDCqkLIZSZtsKRucW2QQX9wZjiJwXC7JLcmxpJFhQXI0qdMHWCCRSn3lIYNqXyiRSlxMCQHq3CCMnuS1uADzj1hMeDCWZHPqve+eVOIiRoiQ+eHyQuUFTk9f4jOMEc42dZOB5c9AaoO49h4lEJh9IIxr1FPx/Cn7TGeoqyKNljDXAAAgAElEQVRZIXlS7AmY5pxjDp28nrenL/EXwgiCE2sKxJxbjeFbueDwfg9LiTaymhAG9PG75l/tRKWeddHH9hzZedRYjvRVArOomcs/++hLidXPrbYTVbjFH8bj8YqNKqRS9je2Q/4Z/plVvUvl8WEYxncYYyVABCErixLL8B6FbJPWQJQXCaFRjHNC2J9tVDMh9BQ7cZ5Opz9HKbUDDZ7eSnz8MBYsJmWwEeI+nNv0rVbeypeD8EShH41MiAxjTEpSpqjmO5qm2bJR5VvB/Q80tj8rGP/4O0cgC+kuJBE8pZox/g9pHf9rrSGINsLf8TjZ5yqZSmBhP514yHtLrAj4Uy5FshIN2JnZQfSCXmZsc3n6lsALhLEPcyZxjsyBfJbzfXX0qf1zMpvNznFLWiX6EpMpI5gDNEbJkmgoCqkw1yJJ5e27+6XvZPbqO8o+dPYJkKP9xPTr7yCU3Xt48H1PBGgA46MXTHBVVZFI8qobbcCz/bumaUjIuxYRlMGxQPv/p6qqYE94FsFEAUDGRmn79jEVSSlcC0ju32madoGu66AUw7ekTwRuPe+pWrvwm5yYteXShG8gktFgHS7VNA0B56pF13XMuWfDTxWBSXjzSSh4nOvbD026PyS24FlYId3tQPPXnahzuxEEtyzL+ockJYjDfCfVs9nsh0RQDQFFzBH47yzYLhTldqdWG3fVOtbRhyuEBJxvj+1az83rdyRKLct6VfQHEq9Y10DdxZM1l06nIf+M4OmeopbmzYwxvnH2w0Bza4dg52DuwnX52LePEwFqBLShCPALTdMQQPVdRLBZrF8J8cv89n2BUmCRv6dItN9www3rBgcHZaUYJLLthBSqfaLIZhwm+V3P9UaPHe2Baj2wePHiycL2wT5Mnzhx4pilS5fyBMnixYvhNS77R/4pHo+DLVmzCFAamEhYD1Uwzmqe7DjAMedhPQMQ3QExSQzDmCsYamVrDsbYpcFgsEJppFZbM5nM+/GdEEnpmpLEticmIcRkjH3ML/hHbodDXcOXNG61+3DI5uIezjUMA0xTLhFbZM/9VtO0YfKZdp3CnxWMILAr38xms3g+AMhxEOZI+hXnibUO5vtmO4lsX1P2VsV6PxgMfq/Ws5LO/QqlFP6UHORkWdYXJWBZzSSi3+vIYwM+o4wxsKjxPuWKYMX5qqr6CrDju9fQ0ADloqOLCd/7VVUFe9CzCBUHG/iL43Th6+uLGafrOkDkUL2BD/NxfoAAQpGHsyXRt6qqQkWjosgMVMbYFL/J42UrY7AxOsLthi3LPHrpOXdxCewNuzecnssPVuy3YHMz2Jz/iBeoX9d17G2wjthsmubxTU1N40zTRN+NG8jvf2x3dk8pfiMsiIYslujOgFmYjz26AGwglgQW2tm2HyzmwObm5tV4boywv24a2Ii58BhC2PJIuOuq7u3d0xSFYs2hQkq4MxwdFstz3rNjDfQXVVWhEmSl0+mvAbyZNbP5lNHL1Z1kZS2xb0Sc5/Aik/jXwWCwfC2erM21AJiLxOsbtBA4GbKqPKmoGn8njB3fGmglITX8TjabPc7esyV7Ew8L9uSalqbsCbC2Eox8O8mzG5YUb+1/679gOVQU3FrX0pSdxf1wUwmAgM+BipiZs2a5JdPFvgqxSijSAPADO58KkA7mHl3Xn8b7O5AbeH734C7h90jP8ZKV3rhn45mZvLHSYhYd2zKOtDe28znPydqNxWIVCoZX/Mtl/xlsb5PfPSikzYtMiOA7R2OxGFi/cswZFgKuoKJkKiHULViiqbFlLpiFAGgXlDzm3PcjJplh2Xn1KAeuTb3RZRGF+01TRm7o7IhycFUylbyPEDD66TsWtWa7kQ66+7pPUxjFPgVJxfM6Q51/KqmRkZKihge5xGsSkmJw3MKJBMj7FEa5NzGl7LRqKnx+51dbqper8FnW/EkTj61Q66lUyKOnRsKRUrzXZ1nbu/b9FjUx/rhCAaPk59FQtC65WSQSWcDC+6BSRr7Q2REdJv9lN2fdznUTTbOAPUwHpeSXnaFoRQx/be8bJ1hU4cpClcV7rPu81WGHrd259kOWaWIsARQClmqGMHJCPR6wfOz1Jq8htGQHJN+/RN4xFMta4Hx29bS7Z3vPEUyBFRTDPIFvga06+t1IOOoKJHarXyTnMR/ze7ZLNV9tv+2U4t+YIX4XCUXLe1evOr77WOygXJYMkdEY2b/k7DiAK+Vyy4OxLzFKhnI4jNy+5Ox4VfVFv20ePW60B/6ne+A9nbC9eWXs+5SQYQtjRuh3blq4fFgSQCTnhJwHeyAS7vJkDNXzoJI7kkcRiycZDwG6pTMc5dKH71aRvExFlXSnSc1ZTuaa3+uJpCgW5e1YxBDCeJKFMnZWZ0dXycN1hKUnlVgppIcr/FkTqcQiSghnfFBGbunsiAJhXVHEgg0fbGxO9pnUmjrSe0TFFR94xm6OdHQtlS9YkphOPwWdfyAkO8NRGTlYtQd6dvQczZj1EmcrEvJgJBz1RCXLi0FGyRnRUJQvDJ2FMyADFJvYsB/ZX7c6HLIYV0TCXRxFiZLoTZxEKeGMVkbIJTbSS65H9o+1/06JMrtevwpn2wS6SgSDKiWycazsaUwktFyyN/lzQhlPxhQK5jR4kXg9mNIC03qZL1wYeS7SEYVH7rCyYfeG9lx+EO9rJ6Hkr5FQ1ClTO8LRT8hXv/7VZ/fv2V++7kcv/Cj5UPRoeEjMZVm2NtCsvLRuzbqjH/l9BUltZTwe54lVu0jIyAHTsmb4keExDOOLdlLAKXU7tEEiawij37C9peWNiEhM2Yv+qkk0EZDEOEYS5q3t+ta9OSsPSVxevJCYuq4jYHOFOMxT1i+ZSvCEl6it7LEsSTWvUVV1thOh3tPbfeaYlnGrDmriwHPDsqwZsnxreZwx8s+mpubpTgkaKeENiU60E6Agbe/gHrI/tx/vTVkuPZlKYDOHOWOPwgJTZR9mux8czEz7zzuKXmHTW1tbNw97T3Ykw8xiqzmrmNH7Ih0RV6lsnKfrOhK5YEjzRN6tT1yPPpNlRXn1rU3tt35s8uc+rTUEw+NbsaYnNWVt7UAOgmyFQmHWmDFj9rq9FAMDAxPg0UoI+aBfdoau6/j2cM9sPwle+7qGYRxme9RCpi4YDJ4g+aPClxhemwgej6gI5D4CBpjTb9Y0balgNKK9AAiU0fzVLiAF5noVRZmF51xM4AIQhfECoIanDLazXpkF5fTb4g8ynT696P/Hg3S1WEB+O0UE2l4RbBh+GgKuqqoCyV2zwLc3EAigH7GuwH8hsw7AzQFJNYsANpeHh3IAYwybPjCi6k5Q1rwJ6QA58FiU24M8F8YC5r3nNU1zXTPYAUQhhQ9mPawF4NvL5fvqub40/p8SPr0vQl7b9uIWcwEHV9SSOHe7rgj+IxDCN+pFX8GLVVWtALaNpL3yOVJ/cBbfl7/8ZSQz4InHC2Ps45SCyVAub8TjcShtjJbRHvhv64FYLIbvmhwEKsseL168uLM4x8jS7zvi8TgSeVULpO6KzMLHiwlR7AMzjLFZwWAQXlx1F/FN4v5zpdeEnRYMBn2zfNwuKKRiAXrDd84uvgFE9gmOeRHWGVBQ8GQM2p6YYo75lOwd6bdjhJ8s5mCeaPYjjVutbmH5gPULgtLPY17dt2+f2tzc/KIkEYtvrAfLkVsc2J7msE+YZllWBGBJkcDyDUaT2yknAJFY1zQNvuJcBlX2Vq1XvljXdex17D3+lYyxj4CdC8ClSGpyS5QDLVDe0XX9NaGogWQYgMdIUqGco2laTY9SHChkbhFE5tLimqahvZ4+0kWLgqZMJgO1BlvlCMCAM/y+M+l0+uuUUqiAYRzP87OeFOxqJAOPLa5BHytaMmC8VMg8GoZhSzcOMsZm1DMfLFsZw/t+iuszofTSJWct/9WG3g3jTaWwxWQmkvt2eamlKXs6EoQe88B3YfMCC6xAIDDTNE3cMwcpZMzMk31GCsk/rK9+GglHrx1SxyL9CrHmQdZUJBUxP4HRukTTNA4uxXOD5DZkuotAhtWbBjZuY4SdA1nWSKhrqhwzI4Q8GQlH3e9PajierWEYGAtYe5UZyul0GmPikbyVp9uNbVhjYq4sJyv27t07prGxEQl/sLsrkpNyshaetUpBOcn2wLRt0xqVRiRr9eaG5uNt6fZkX+IBwnii+60CMedMDk/e0d/f/+FAIIBxgO8JmKXzNw68AyA2ksNlydZkb/IHhDL83TPGJVizSJYB1OrJ8rbHa9bM9vXq29uLSevWapZeW3dvna2b6b8VrEKgvamdjGs55OnW1laM15xzjMRiMYCP+Teic0on+ch5lfg5i7LTu0JdPJARi8WwJt4pP654PI45epjcqWSJ1lsomDPsmE4ilYBFEfaFZdau33lIxA5LIGBK7o2Eolx1Z0hdj+6nCp3eOaFzmFpYsjfZKUgi7XbcojK+R78dCUf4PttPEaQB7PVaQBIhRNnIiAUp95Z6E79e10v0JU6njPB9HyPk7Gg4iu9NuVSQSRyWdH7ugUt9Zxtf4tZkvLC/RMJdZXlsP3XI8Uw3JTO5Du7l2tD+d070oezZSKirQjmzxLxGnIFVKArUUjX0007nMSWpbgsJ0DL5wK2Pa9VdIfUuAe8Ro2KUcplni7CFTsnnWvXKv1fEMglPbvK1LCPkzmg4CjsjX0XMxxizletbyj4fCXXd4asSj4MSfYnzKQNJhKM5VnWGo7INiWfVt6xcDKCPbJXx5pKF8aPlE37y5L/etlffUU7QMkJ+eNPCSvLLgbR99NzRHvif7IH3dMLWhQ7P+5YScs2NC+MVzESuF78j8ZSQ/V2XsbJT60FveT20SiP7kpfDMeOP8fRtqPfhJ1PJrxPCsIGwyz7C6DzZj7SeOkV7sbABclie4F0TePXUnexN/JBQguDkLoUFptsJDDFhA8mpEEbviHREkICrKA5G3aBCrZNsKZt62mAfy5N3ivkPnlBl5PeRjii888qFj4dU8iFCyRlgx+WacrP8SktzZl2zgj58PxCZbfn+WYcfPsc1UFHhb0nZMK9Mu0FC9hfJaiBQ/9IZinLkaD333t3XPUdhFCi6FqcUhvggIxnX7sXaQxsaSeB5yPSI61qE0PO8kJp+21bpgUHvioQjV8rnSgv4gkXZmfYmwPbwrCXvg7rEM7HZR54+E6vZ6sbWHc2Pl+YB2l0ghdkH4skr3wcQng//4YnX1r6+tsxaOPXcU0nk+Mg5ZDd5mIyzngE4oHdLb+8DK34rMyHXxePxslfakJQOMxXGTvHDeBeerkguYs5/RVXVE200bjKV/DdC2LcIodhQXUQo+10JaMC+Ewl3cWCLkL+FTzLmhcdF0MF1/IlkLTbOx4H9u1Xfuq5g5aWkN/tTJNw1jIkiB+2reY71pBK3MUJKizBKtjaYjVPgrSsh38FYA/J9i9z/GP8HN4555uDmsfBaQVAHCTwEIHhJ9CZuoJTAS7s/QMzjIOUlny/7sEG2UzAkQgP5AWt3dpfCCPm3aDh6o8OHOUsUOkf2YbbrdLBP7D/rjLHZwWBwmCd1xftH2bOZCYOnevnNuHnGLVsZA5oZLNCKMvmIBalox6xwWO3A5tlUFOWk1tZWTy8+wzB+wBgPKPAAZGtra4XMkl05AiFNTU0l/yZKPTf+cmMkRjD+/JxIPHkGQ+1zHT5b63Vdnw6JSREYxWEIAlZ43fidn3CcI/jMWZMyKh9MSlVVL6glz2UYhh0E24cgGAI8coC1Hj80EYjiXk5O+Vu0WWbZFGXk/6iq6vm12lerTxhjAV3XnxCBNvtwMBnO8lO3kEgHohoJagASABDiSGlFUeZXG3fV2iYC2HiXDxMBZwQTEUz6S/EdryuQUKsPnL9L0tbwdewV7Nq3crnctIMPPniYHYWDUY9vHdhM2Ej/TNM033YLcjsMw/jPIngCgb+tpmlOaW9vLwfWJR/KLfl8frIXuMLtvgUgAclejuSo5dNYb9/heMMwLrBVChAgDgaD34/FYhWBPMuyDlcURZ7Pe+PxOL5Fo2W0B/7beiAWi0GJRvZSvjkej5eBnbFYDMkOJCN4URTlA3fccQcYb55F+n7imKoqJdXqEUxBJAC6xHF1J1Wd9TuSS/bPd2maVrEm99Phuq4DsHcaPp+U0inO9ZhchwNYdL2qqr5l+ux6hGQ7At/2GseX2oXXvTjAZm8MDg4ugD2Erus2EA9JIbDaXGU9Ua+u64uLAFs7oDlDJChKrEEfaiNubRPPCHMyvqFv5nK56fZ3Rqy9S2BTQlZpmuYr+CnaCkUDtA39B2lTrJFvEtYn00biI+zVt5KkcDfWksXxATAhkn+f1zTNdwDYMIxfQZECwMF8Pj/T7Xsrt8GxvsRPvhVH5O8U2NKapvkCrxfVKZAsAbsaPsoATVWMl3Q6Df9bJK1HBDC445llj+/o3+qa0GSE/OymhfFr/tm3blOeFaCuwQssdBoCDad7xaJka47iGmpGLpfb0NTUBDDcpIJV+NtWfQsSNSFC6GORcOS0ZKr7/yOEgq2lU1NZ0HloJ9RXoLCEPfckWF4Eg0HIHfMirUk2bU5vvtti5s1QmSImPU6xFN1q4My9IxE/aWxsnu/Hu1HXdUiDI46zSYBgUvYamBGmbU1v2W0ycxxl5A+dHdHzeT8wphqGgTUo7B6eCQaDZbuiaslam50IH+AOdSJpVBrL40FmGStMmYE4lwDB4L3k9j0A1mxKb5pqx+6opZwA67Vkins4cusXgLhlqyq777AXDwQCLyDBDIUexthc287HMdbxPr9csApka3rLHkLJWMLoLyIdEVd1lS37txxl5Ixkwcw3qQ0apJBXiziB2/wGxizf/3e8r4NceKWDEMfo5ZGOSFny+8orr0RCTfZadgU3SfHMNGF0lh3HlAD7WWoqczG+/HyDcIwcO5QJMxKLEfRQV8ncUqK3AJD/B+xEr0j+4rt7ZDVvYbf2cbslpQlxx8MIpT+wiLVcYRR1HUJcSCN+71E+DrLBCqNCZYpdFwl3wRe3XART1VYh+3MkHEUsw3cpEVl0ADhnisnktQI159cTJ5NjGX6SdBKh4G2Sp9NlpTIRs8Z8UaEyUCsJ7PuGpQN5HJYqsAc83v6zlxpktfoTqcRCWvIyx6z/40g4wmV6RTyYA7frlSt2u14ylcDcVkEQk+c/P30A2XdmWpj7ywBa8dyXRTqiN/mpw+sYWcK6XjLbv61aNMcqjXPRHPL8TQvjZYA0lOj+uX3184mtz5fVChkhP7hpYfxrB9Lm0XNHe+D/Vg+8xxO2iz/BSMnfRS6UkPNuXBi30Zz8J8k7NW1Rdty7YU6+bue6NtPMP89lRiXPzXfrYVfICJQqPSD5hApZ1IoOO3AUTbI3eRmhDGzOCp9YwS7FxqcBsjeTQpFPOQO/SICs7Us+KJi5kN74RDQU5fIhIykCdYTk59GQBGocaJ539NFHQzqrXJKp5J2EMDDo6kLzbdiwoXmwbfApjgSkZCuhdHpkQsRVlrq7r/tIhVEsNLCJKEu0OO+JsQcCPX2THi6ZxNPu9vz+mV4JYK/+EDKqCJS3yYk4HF/JXHaXCeYJ7L6ehwlhZQlrStiVneEuX76SXu1yeGA82BmKnCcnopOp7m8SQiGHyBglF9jP3c2LxOsayWSyyU6Genl52OcmU8n/gv8OI2Qbo2zqgXry2vWu3/X6oYVCw6tPP/RMaM1LQ7Z/ncdN+sN1n7/+Ez19Pb8nhJ2HTevGNzed/Odf/hnyWXYx9+7d2/zb3/7WlD2RiWNT5HX/6XT6tKK8LXyOkShO5nK5eXZgQ/apBiJWYbTEbJJADHj2uq7De3cBkiyDg4PHevmaCkkqLBKPKzKx1m9Jb3m8YOUlmRyWaM8PzHCOX8MwzmOM4Z3GNynlJQmWSCViVEjJIThgWWx618SutVKAAQnHE52JH4z/YCD44vjW8S2MMAsS2rLcnkCkwgeUMUZOjXZEEfgrF9mHDZ66iqJ8oxiEOGbQzJq9Rm9ABppICGmLKPRMN9lnRwKw/Jy90P6O9+/NpsbmqV5BDOENisAbpL9u0TSNqxUsW1mZBLEv+pHIJSQ6YSpD8EF4nQ37ZtrH6roeE4nqqgwDEQjh/k1Q3BaBqqqeerLvHMYOkq7jx4+vCW5ijDUYhoHnBVnmviKT9/iizPM4Svnc2gpvYFVV4cE2ouJIUiKIMW/fvn2tNipfJKOB4q+aWLa9VbnsPSEnAiyAcdDa2voSxhKldF0mk5npx7tVeAIjQQnvoGGyu+l0OkQpxUQDRCwCy2CbD0PJ19shuq7DI0+WvfLltWZfR/JDA0MdihpckolSeqGqqp7jrlo7HUkGfNdxz2AedAu/4hH5Qvrpm3Q6/V+CgYRvPABPSA5zqTs3hryu6wjc2mh3JEHwbiKQWlVWs1pbDMP4clGKGQxd3bKs6W1tbWXfP8MwrmeMYeyDNT+zra1NDppVvUVZylw8ox+qqlrTQ85Pv9nHCA9DvLsA0fA+uPrqqw8vFAqyukAKyVk7QCjOZfF4HECF0TLaA/9tPeAie/x8PD4UFIrFYnZSkrehOIdftHz5clc/efzuACd8LRgMlj1y670JXdexXoL/HApAdFjnDWMs1VOvLdVvn1Nc8z3Z2tqKejl7029Jp9O3U0oRhKwpSYzvfPF7iLUCkpieft/Vru1gr+FQTyl6P/cAAFgRlIgEC9iwWyzLgr/pLsMw4LENZZe3TNOcCSsDr/oEoAprSoVSCrDUP4TPKthmvsFocv0OeeX+QCCARCpnhQnW4uMjkS8WoDEwIeHfCaWjVcJXHiCEE1pbW+Fb964UyQpgF2PsIkVR/iisBOpiG+u6fiOWtYTAToZ/b6sCJXRdRwKpLKNJKfX9PTMMY5aQCIdfYT1JXkg9Q+UN8skALVQoQAlAFNYsAH2U1+p+OxoKPS9veuLJZzY8WAYBV44XsvrSOTdszBQyQ4B0Rv5GAvRjkQkReIoOK7quY3xjnGNMnalp2tOGYeD54z19Y+PAO5hjJkOuFypEuXz2GrFH1ylRToXalhinGPvwVH1dVdVZlFIeY9F1HdYG8Nzu3zm482o9l+bKWpQqH8mz/AtSQmSTRdlMP3twwzC+xxhDIL5fvJfrhLUK9tGHbde37cpZuUMYIa8elO+fj/0n9g2ZTOYxwbZeU1ybzrf3G6XYXQHMZYAskiRPF9hJIgEw5/KxE1pDpDXQ+s1gMMhJE1IccQ9A30g4ArhqM/JFn166Wd+cZszifWzv47t7u09UKOX7Ti+Fsz179hzU3NyMZwHQPGxrZroBYQQwstti1ge269t2FFhhAmHk4UhHFEo2w0pfX1+on/a/k7MGW1sCLSSsdrxtmuYMr/ntsssuG9/Y2Lgj2B4kl1x9MWlVh3DANnBZvsiVV145Xyl5X9olEY/HbaAR/1tlPHPIhinRl7iRMv6eQy74452hrlK/+SzJ3sTvCCVI0Jct1GRWXzUWY5nVK1idSFbqrfqTPL5XRaXNq2nJVPcLAOXDbqmBNX66oOTxjTmKEPqrSDhyqc9b8jyMeyqb1itQ4PKSKJaUvzYQhR7vNQ9434OsbkZ8v6NyfWUbM0Zeay/0z60Wzxzy4aX7lYAyQ7ZeE0QWJDhBDpBLVVXDkfZzMtX9ECG0TD4YiQx0cntyPlGYeBeGnrtQL8QecoIXcamedif7EvcQNvS9E+f6Uiuwr8MBBqQJFoYA6EClDKAqvInDiDX1tA3HlvzJGb4RKK9krOyJ9ZDkblkZO5eJ71SpSezPS85awcEHXP6cKs/0bHvp4LXbuMMlL8VYwfduOnuFbQlXb5NHjx/tgf+rPfCeTtguW7l4NiEMyJDKQq0FS866E8krXipQHu+C7O9QvWV0SwVa7N144m7m6oyRk52JhnqulUwlH5UTcqVJkN4UCUX4Ymmkpaev51TGLI4gtSg7vyvUxaXtkjuS85jFHqUlRK8n0ktaBCObc2NnOIrF/oiLhDra3MRy047uOF6WapG9VA3hA4yNrK8iSeHAi3aGF9O5hArjEh4fIIT+KBKOXO91ASl5vJkodKZXAtjr/JLfgvVcycOg5A9jH8ulRhrbESzBxsTzYz5cdnuIfemrY1wOWpda8wGTNLwkvBX+rma0Uz/wgQ9gUSDeyyG0qYw2E14keK+DhLKvRkJd3G/Jq8joTMWy5nn5QSRSiVtoSUJ2gDA6e6QsdWc7ZDThc4/+nbz63JCVCGPsm9cv++I4QulXcJ7tGxyLxbYDvGrXFQgEjrz2xmsPYwpYuChDqLxq9y5YB0igAmX2NtC4tjcS/EOsgPUcf/8ovYowhg0DEGqvqBltgf0spM0wFjyTveS6xAYZm1xIVfb0Gr33DJrZoYAkJXutApvcdWhXBfNVBOxsZH9WMEyHvXOVct58LuGSSyLoz+dzSukwdsa6bWs+3NzS9vKElhBnwjilY4XkEVZ1QUKGI1IdfptIsCAxeFrOypkpozdgMVbebPX0dX+eMcp9WKoBGiT2ifz4rtA0rSxRLv+QTCVvR9u4PBkxpzvZv/axQiIRqPaxshfTbQ98qTXdqg9LmLa3jCWXz/4GC9AGisBSMBj0fJccyaaqDAMpMbe2UCjMO+igg4Z598r356i7Lh9Tm2WBeDjGt6IoCASiD/D+HLAcriRhvAkJsWAwOGAYho0wflmwgGsloz9LKYX3GUfXB4NB/j0Eul9IY3rKYDvfb/Ge4f4gyYQE8nxZ/lYEa4A8xXv4jgi8HLCUoYMthGbVVbeu6wD3XC7uBwwe25biRk3TRvxNt1kzYBsIyU0EszYzxmb69YEbyTdM13Uw7YAwxrNHshm+dijTisymCr8o/HFgYODEYvCbB+QwTzHGAWEIWj2iadoZI2yDLGGJ4CqAObzIzJ16mXyCEYKgAkdVj5QNVu2ehIQ15m3My6+pqjoXz2/x4sULRHC89KWj9MXly5fPdrOwV+IAACAASURBVMrT5nK5g++9995hDOaR9OPoOaM94NYDsVgMYApZQaKQyWTG3HfffZx1tHjxYnhPy/Ytt8fj7h5ZYi0GNg3KLzVNq/Bgq+cJSFL/OO2twcHBqV4gOr/16rqOtS+XLBUF7yS+LZ4MUre6ZQUBN5l++Zz+/v5jhEwopAzv0TTN/j74bTYSQGDac/9JcdLqIvtR9r/2XZd9oK7rmJewztsZCARmtbS0vC3ZdewJBALT8TevigWzD21S4SFbKBTiDQ0NLwrZ1R4kAP2A0Zz167qO7yT38rYs6+S2trYysFBSWdhomuZ0WWWhWgcIVi7aChUfyAXfajM+R+qnXqVfLqOU8jUuQFrCogXrtHs1TeMypX6KUAy6X9QztwhWGB7nkSrSdR3v6M3Snx7UNM3TpkhuQzabPco0TYDjxjDGbg8Gg7488BxKGtM1TUNitlxEv2OdAE/BP2qaZoMv/HQB1hOTAoHASxt2dLf9udsdN00JNc+b9oUApSVsE6yd2vL9p3olSAzDmFOUwbZZS1dqmnaXzYYGi3mzvjnJmMWBxYoVON4i1lnCgzFLLeV0sERxHV3Xsb4DGK8iUS0DVvS8fuHO7A4AACcgrjMp1POdnr5OSOieDHW3gGnOggdurc6QQKQAFwCsy/fItrXKzuyOPXpeh51Diih0ih0/kWxdNliWNdtOTiZ3JIPEYtjHgkG4ronlFtgxojf63vhggAVeJ4S1jWkaQw5qGvObYDDIFRh6Ut3XMUJvL+1DyInws2SMtWAvBDsKHIP9/jv6Ow9RRl/k+25Gbot0RL/CJXYtq5S4p3RpJBSRxyrvAgGCRV2QfN4VCATmerHe7T1Lr9G7f9DMHgSmcr4kzTxsLmeMtb+1880tg9Zge4PSSDrUjr7GQONML+UktGXRokWRhoaGxCdjF5LxHbb4Ch9gv42EosP8vBcvXvxxAcgujUNKn1y+fHmZFY5YILFYCbjH6IWRjggHb8qJVULoNyPhiKwmWGtoILb7bULYN+3xCrazuBb6sanaHl1K9G40B63ju97Xta8MrCfEU6XNq1GyV25TY9NxuXz2EZ68dZH4rXljLgeUkpcNiCl2eanwSXE8w7SsqX6stORLSbFI/LnftKyZddcxZGNW8T663fMQQcFdTS6ZSuA5Yr4YKpT9oz03MK9eUkutPh96fvaR9SsdysQZMIsnhXrOpfRC06Gg+HhnKAoZ8roUFOX296S6v8UIde6p12Ss7By/SVEoDAzmWp4Vior9jJBGEas/4GS4AL2AqNUC4E+uJT/Tr4KlfZ83r1y0iBLKbRRL3za64saFy2NvbH/jmIASeBZx5dc2PWW9vaNbAvbSG5csXD7iWEOtMTL6+2gP/Hf2wHs6Ybv0z5dPVJSGbc4OtBiZuvTsOJfUEFKw+P82wsgBU/ztayVT3b8ihH6qtNA6sESqs/1r+96YbTEFSRiBdjlwrftkqvtuQqhjw+QvKVRtgJYmTwXJEPjhlhdcFYzPKgsWiZmLfvyPaEfUDoqO6L2QFhxIokMGpYJxInupyh4cfi4mJfzKySS380oM3xwSqF1gFXeGo5AydC09vYmvMUq+h8WRSCL6ZsigQo7aagy8wCVYyHD2rIw+bGnKTnfzs5GTULyRNbwz/fSVYPUKdCGp8DPm72UqeQ4hzGbBl/1meKKb0NXifu6OhCO236nrZZO9CUgt8YBaNSSlPM4IGUJ3+rmXWsckexN/5dLa0Cd6+mXywpN2zI6QI44+4pFzLz0HKGRspi/uDEe5N+CiRYvAaC3LMx1x1BFXnPvZc24VUsW+/EIGBgY6FUVBIAPBMPhlzm1tbeUyv8kdyTCxGOY96ODerhASYtxPhWxsYrkZ9gbVMIzyRqta8EYkkZDEAiOhu1fv/fb/Ye9NwOQo6v7xqp49u2cTjoSZjQIvKkKmZxMg90UIEAEhgCC+HuBJJqigIvp6gBwB7wMEhWQWPBFfQTwAEQERMCBKOMLObBA5AiHZ2WzO3eme3Z3prv98aqp7a3p6Zno28f/+Xt6t5+HR7HRXV1dXV1d9v59jxB4u8zlUmH2cV75ZyAJjo+p4q56uaVqZ3wraK2R+uD+lmFMvjHfGfyh8S4GiBjPgNlVV+ZzrFIx/rUV7plPrBKsB5ZOapvGEKu+HzekDSDND0OQ/CGE/1qNdZQFDwRhG+96CpEVxww2W4kcsZllbjS0hi1nu4rUcREO/pkd1Hljzlmw2+31K6afkv9dilvT2pT7BKPf4GrZttqRrWldZ4Mepx8Pa/ZumaTxIgHLlfR87QMmHytggrU3t5AOzLyb7q3zDXTOxWZR1myU8VuvK1kksHTAeIDsN8EHVMjQ0pCuKggQkQAVIui4Mh8NjNPQa58oBTHhfFj3MHjNNE+MESbtxJ8KcS2azWcj1AXTg+h1LyfaNo6OjCwPI8LmsSplJKsnCNeSvK3n8brYs6xhvYNYwDKBWMd+4ssu1+j/Ib0NDQ8sUha85eIFMYqFQAAL/+SDnS6wKHC4naxsK1HqvJT1/AAIwt8EncciyrPmNsEmD3IN8TDabhRKI8FznTGEwz1F8gQzCoxjBTPin4XsEqVAkBJ5SVXVpo0kRXEjM73hv4Nlb5n2LILNt25Al7ICPtaZpUKkIVIQ/GtqKQDLKA5qmob37rORyuUNsGz5Q3BsSQd1jHKZIIpHAGo+DG1AAPOnu7n5/IpGAX5HrUYTkx9q1ays8x/ZZIycqmuiBkv9e2bhjjL27u7ubK/ysXLnyFKFewvvKARf4zFNISmG9FfVKbzbayUJBw0lQ4bsEVn1D+wKf9kE6V/YN5eAkP6nNWu31JHy+rmmaA8qpOE2wOrE3hEzo7zRNq7DJqNc3Yn2GBJNjGfI6YwxsWChtjKsYhoF9B5J5g4yxJQAoSgm/uj7rHnl+LictfbMzlFLYNZQxLYM0VE5SFpNPF2iaBjUcXqTv4C5htRB4XoSXaHFtBwNKjE9IOCMIDhDNpZqm4Vu9T4pnDXEhpfRCKIvAwqCYzMQaKVCRx38QP3XDMODV5wZ2xTcXQIS6yhvCCgZjFN/C32uaFkg+VFbkoZSeo6oq9+iTi2ma8LFG0gpSyVBAqQn6k88dGhqaKtbM/7Fl90t3/ffTPwAr1rcce+RZZGrHm7G/fLgjP/jOaokMAZ7AvAIriWs0TfuKBALIvJ597aYCpIuxlVboUmaz6bTUr6OUKqfGIjHunW2a5n867GwAwR3bmfJ5y161aWjTR3jCijAkKN7R29/7M0LYufwmqkjUem/QMAwwRjlIjTF2Xjgc5msywzB+WgQof3DP6J7srpGdYa9tkmEYkIm9CElcRVHmO8nJWslaDm5vmbyBMHZ4e1M7ibRHoRyE55ZL96U/TCgDg3vUZuykrs4u7IXRDmcuwT/XbDI2XUVshv1qFHLSsUjs5J7XeiY7Flp+9lzSO+6oOewR81KFbY7of24xsX14ez6bH4LKUtXEGNRpNu3Y9IpZMCIhGiLTtDcNUkaxdnZVWvwG1apVq5af8p6T7z9clywjGVm3LTqwbBldVqE0lEgkZGl4VPmrZDLJE90AVFuhENaCHZSwy2LRLr5W7dnaM1tRKNiT8F2+TY/Gy/b29SYLSY0sr1B7KSzUhKIbxnjNeK/E6h2kijIb3raSctZ2aiuzY9NivlZAfu2SkvmDSig0x7bsb3BFNQACmlvnBZH8rnW/QVT4yrxRJeJMvX50fu/NpC5jY4CuPLWVEx2ARvA6XFCDYVO2sCvS9Vy1c0Wcu6QU5qMmV5lA5TW92mQ3z4ZFVtA2BTku3Z++HJLV7rHjSAqXiDMWxt6BAM6wHXSZruuj3me3tzZsvf0972KMclKUWxh5QbFCCx3/7Xr3vH7rerVNaXuUEjKLELqHEAaFlQPGwyr3XksAJrDmQCxpcyjUNP/IqUfWjBH5tffquxKXMsqVGkqFka+dPf/TPyY2eVyQgMifUj9/IpvbBYALL5SRC75yetJdN9Xrh4nfJ3rg/6UeeEMnbNHRq+9OQFIRQTK32MXN3ZUrks9jUmpX2hCshy8oXzTuraQULjJmZM8Xni5abF88+HRfWieUIdGFQByKTalydiwSK5N4buRa6b6eK8Gklc+pJk/cSL0iKYeFGFga7oJL/nDVkkLY2PfcUpvCc5WGCKGP5CK55dU8G4O0K92fvoQwBgaZTSk7ORbp4iwnp5R5qdbwk/W7VlCpWsjz0gPZX1gJcfnQtsjASX4LXFxDfHghlWtTO3R8o4ujja9vPNAOWY9DzoIScn9/ZOBU+Vrp/vS3iCPXVGUBKkkPOyilmm0O8hy4B0abgXbBg2lrKNQEX2f3gy28doG2bJET2uU+xvXHg/xMavlBlBjgFiSnQ5Sw98aiXVUl7YLcn3xMb3/qJ4y5zCvy7BMbyCP3CpIsKHDzZrLjTl1KvejRlStX3kTBehVl4fKFA3OWzEZmbWOBWHPq+YV45Cx3hEKhhTIaN51JIdAPFsJfKCPrGCWQFxu0bTYfEsO4rNjAY35EIu0HmqZhg1tRIL9a9D19pBhYPwI50L5s36oRBvRoKbmKwhjhCVb5ZA/CHBtuX4lA4VHiyLuiNp5YZYy1mqaJuRDjCGwQbJ5dafMNmQ0HaSH1qUh79M2Q+/VKjnG/4v42jDPOKs5Fhhd55xcp0Ibr4J6uhKTyVmOLUrDzD7Md9CQsuoX3CBbjbdVQxmhANpt1GQZSX1T1FxWsYiSw8Wk6u5oclJDDe0B4i1YwLK6+N/FWZpEXnWuGlCby3mMuItFJ3NbqLlVVy6TI5eeUy+UOdaT8asnIQQbNMIxfIIhGCNkWCoUW1GKh4Boi4Mr9vuGfa9v2Ozo6OtzEYK33LZvNyqzV8zRN+2WRuQJPVwQfN6qqOmc8iTDnmoL1iyA2g1S1pmkPmqYJ5DfktcASn18vGS0C2HwuY4x9JBwO80SUYRj43oKhCRQtfAxdZmSte5Y82Crkb0W92IwgeZiHNKKqqmPokEYnL3G8R7YPf80rinJiUJlEj/cbEPLwqN8PKHtVVX2914I0VfZphiy1kLbb5xKO3rZAhtC2HaUDAmqLAxrijBTv8cPDw2+xLAvzLUApNwivpUCymtX6Qbw3mJsPQ+JYVVVXTk0AN54UbK7ATCJcS/ijgQnmROLGxbKr9fxkv2k/L/FEIuEwl51qvppMJi9buXLluiLzy/UoAivm5ptv3uvxHWSsTRzzf7cHEokEAF6Ys5zy82Qy+UH846KLLpo0MjICH1unwPdTSyaT+F9exDoF4xSyfZvy+fwxjfhIyz0vfFURqAfQAYuCs1VVLQ/ONfiohIII5hJnnwygD6R2X2qkKgH0wDoN69Q/qaqKZLavRPPg4OCBABOKOepxoVLRkGS/YK9hMQ11IJScbduz6iUbat1TNpu9TaxfRimly8DczGaz51JKf14EvhRs2z6p1vpElucXfvTHizUDgvP4ZiMZAq/zhophGLMFYA7Ji7K1uLQOQpuXNvLNlyT9tzDGAHbCOEACfa8Y4N6bE8BMjI1JAMAxxpaK54bvC3xdXWWlWh0j6sF6EUnFyzVNkxnhFaeKNRz8cZ396xbLso4Kwj5mjLWYponxhYBvYOsHTxt9faUl1RaowXQ1ogQixhgSWbD+ePTJV+899a8vP1jVOuTIztkk/uZFjzQPtZzktX5yOkxYaKBfpznrCcMwbgIwAMv0bSPbPmGOZn/O98iQHqbkNUYo/L0typQzYp0xvn7NZrOwwsFc1yonUAVLGWug/fH8Xxl8pUUoBr3W1jI8Y3i0/b84E5Kvh+m79Kgug0d8h4TjTyv2mW4/Z7PZL1JKvz5s5fIZM8Olom3CzuiKdt0j2vglSunXBLBvQUdHRxp/r5Wsxd6mtz+NGNvpYKFOU6dtV6gyQ9O0PsECvR0zvU3Imc51JEY+qr9v586dZw0173lCMNb4Pj4fyY+29bc9AondavZcsGQxTRP9ATUVJPWP9VNwwUWgjIJb2T2yu2PXyE5IK+cYZfP9EmMY36/vej09OLrnbcKLd6RZaV7iJNhrvYf3PHrP7Ye9/T9c49rskDE4eb/Jb67miZxIJBwZbOebeEN3d/enhJ8qYoTTZFlgIQ/LgdjwWx6ODC9tJPZXluwj9AN6VL9NXAtjHN7LVSWIx1i9Y6xOx4oJ/alYyuJGPHRTfalllLIHuKAzIydSClsx7ve8vampcNQRU46qIBU19HHgscJSnKmalZewX4NqWbieop/ftdP9PeeCqOH8Np44mRRLRE9UxF/l627s2/gftmLB63d/Py/a8uQxTyhO5h7YlM7VD9LdOEej/Rjk3seTFO7Z0nOwEuLzItRANoRCTUucd6Xes2vkHnozvfMZ4XtTSPc7pSLGWq/OdH/PI5B056A1QoYgsU0IS4VCzQurveP16sTvG7c+N8suSaMjprjNovaCGZEZVZVKatV51d2rrqMl1TleJqn7X7NcPw82Q9HSX+jX7nzyegCCXAY2I+ysK1Z0NySpHuS+Jo6Z6IH/P3rgDZ+wveruxGPFZJXLNEKnKlbTIZedeePm3r7UnYxyDyC+aPRjFzb6EHozPR9jhN4sJowv6VH9G43WUe34khwLZHRLm3U+JVH2wViky/2QNnot74eY1ylJNTRan3M8vFzzHSPrGCGz5QWX58OVHm3NL/aTQiiTiCHkXy3NrbP3BoUmJx79knflXqqNSa+UEssKkr9Agn1H79ThWVNRgKTa2B/7HffiZeSZArWWVEu8Qa6WhWw86xbGyIfjnXEgRgMX4cECWa+ZQHO157QTZLnhVF/qQ5RyFssotZQFfgvQnq090xWFOj6JCD2lCsSeXy9ZWKuRHE2Wid0jGKdDIcuaI8seyYAEJJmnR3rfCckQj49x3fHgQefdpHfqn/Brl5BXRj9r1aSIAne650AJIOD+0vt0b/8Dv3sQHou8vC32NnLa+97501gkXiaPl0gkILv1Pee4mXNnkONOO257oWAdPfPNM2ui80XgDKwDSKYOEkKWaZrGFQVQxljV9BVC7W8RRrExJzIDtiiLFs7lcutFEnadpmlL/PoBG/2iJM2jIvD29J7cwLm7ClkkqNx7pJRU3B/qkuRg8U/ORPBeo1zmh89OD8Qi6VMwJgzDwPgFG2sXpXSm7OWD8a8w+nSnOo1vRm1id3doHQ4LrtQPmfTPBaJ7cwsbneWVRpfQ5dgAQOoK8l0kY/aRYWvY9dxIb00fQhTOVj4QCMRqKGMvS1Hc62PFRCCYdhUFY9Miyt+FZPXn9IgOn0rf4gSARBACXpVlCOnVv79gEVEgi14qp3d9hBw+dQbZbmR2HTL1LQjS+AbMkBhqaWn5mxgHv9Y0zd2kextiGAaSURci72Pb9uIggclsNvuwSDIjsP3hcDgcaJ7LZrMnF/2bHP+T1ZqmXSEFmPoppbPHw2Jx7kkEnvAOwVfvIlVVf2AYBgAHmEcgiQiZxJosFlEHNk9gq7iyv1IAGJcrY8pUe774u0eyskz+Fr9ns9lLKKVc0rqeFGWt68i/+XktM8bODYfDvwhSRzabPYFSypkXRS8xrIuWEULeKnzNFo83oS4zuRC0FL59GEOB2xak/d5jPBKeCARjXjygGkNeyHViHAGQgLGNgBuSP5DABrODKx40WqS58wlN0xbI5zsShqKPEQyvyyTC+cIfDeMVUtooLyEp2ijLrt69GIaBechJvFbIwCcSiZ8Vr+0moCml569du/aWlStX/o5S6spYMsbO6O7urhvYrdeeid8neqBWD6xcufI0Sqms+rFn165dB95xxx3c19XLwIXf6c033+xKojvSm1iLyZ6jjfa6CNzj3eGMgaKU5feK8vzcSmO8RYDmEMjFWhEFSb8lqqoiuRK4yElpSKcWVVKQ/PP1yBT+sHxvguCl7B0Z9IKiL5CAcaTkkRiGOgtPyoynmKb5dcgXCxDVGahLrDNQJ3xo/7OWzzpjTDFNE98EjBfuR9/e3n6Z8DBtCIwmt19WkQE7W9M0fFP52BOy9wCpcZ9cVVUDByMlD9hBVVWnCfAjJPofLCqVLB9PH/qd41lDILGHtoPRXdcHWK4Pa9Gmpqa/A0zkp6bjvbYMlhO/uf6m9e5NeLCCRY9E+6uWZc0OkuT13Kuvj7IkZ17X39nbTjHGMBe90xljBx544ODquxPwfHckwctOm9R+4NBnTvw6t4PxK+J9BNg07nhWm6aJhBKS4cNDI0Pn7Mhv/xlXd2LkTlthtymMcoUBwug5eqfO2cOC9YukfCekrsPhMLd5EuAyJN8OhfTzq0Ov3M4IQbKXKMSeYQOEJfaghLKP65GuNfWej2DnY46NMMZcWWIHZDlqj9I+Y+sII6yVUXJJPBLne2mJpe4CMvD3UrIWtl1g/JLeFjZ6nLwfdJS6KKFgoRaaleaFSGym+lMnUUbw/oG+dZ4e6XIYvg4gE7/ANmVpbyZ9q/BS3UFtZRYYmulMCuvo9xNCX2mym+Z6mYECBPtLzD2YmxVFWV4NKAnQrmmaT5gF85htuZLAAK1i8Yb5s39P//odw9u592ekPWq3hdpOCYfDkKSuWWSmJg7MGTnyu5//fu01V17jAsy9Faxateo6xsaSKwBbfParn73OsgrCJ5z+QY/qnGVfUqAbwd9jfI4YsefMOHTGrnrtcn4XyUmoUO1HSMm665ldz+zXMtryBGHsCMQ3Y9E45p+KIli9iHm53sKy16Zs6RakPSJmi+9rB2XkC4zQAUIZJOFrqmUFqds5RlLhg5XXfK9qIB/fmZ4eQmgcsdh4NF4WD693rZ7+nncojAKsLkpj8VGcJBQVMceohNBP6VEdsQLf8tyrz+0fauWqjIdD2lmPdp0qH1hGjimxP6EgB1XDRV2RrprS+PXu1fu7bOcnftuthELzZB/denXKxBkwqpVCaLHDdO3t6/k8o/RbXMGLsgW1GMf1riPUQrl0v3TsTiUUWtBIe9OZFPZUeD+wVwWRBuoS4/IqltssYuzYC0Ntcw8ldHEsGmsYvObUefU9K29jjJMDeJnzluV7DjlwOh8LlJHfxDrjZ6++OwEGt+uVrTCy5LLTk24crF6fTvw+0QP/L/XAGz5hu/ruRDchpCwR0JRvnnLGgk+8D94btRBojT6o3v7eMxmzSxsmRtfonbqMym60urLjhYQpEDpY9PJCCbk4Fo0jkTCuUvkh5jPdo3qkC+jXvSqSb6jr9QDGWxMJ4YOKgO0motAFfn6sHmZuTc/GII0sk1P1eS4czUXtf0BGoVET+VJimT2JRYPzkajWJkl2+sUmu3lBNdmOkrdrCAGTKc6CM8h9OscIBuv9hJIl8C5pbRk+VgYjyM+dUfLueCRe2nxJhY83xp4sSQ/zstmmbE5XpGvcUmOoRJKkHlaofTxkapzL9m7tPZQpNhZqEULYE5PyQ8c78k3pTM/XBCpxZ4hYs6t5ePJrbEu/jcDDEhtMnwWfe72B3k5m2dj0de4LuW25/8rmgrEf+m+/5Y5P9b3a5zJ4p0Sn7Pra6q/BX6esrFq16p2MMXg88PLmw95sn/OhM+dW8991jsOmmVL6mGBIIWC2VE7WpvpSX6CUAEQySAi7mBAqGGHsY3q0y/VPLSL6EaTCQnmbbdtdHR0d27xt9PgcPrkzt/Ndg4U92PBho8ULUMOxaLzCT0xC9iPwWBaEKhuHkpw0AHotza3zAdwwTfMixhhkrSzhW+QuwsDEzrUesC6qTjsGMk+E2L9T1fDZsidIui99ofBeMhViz58enVEmLyVJ4O3CRpNSiiQCGRgeIEY+u5Hk6WL9YH2nkFR2JNMqpL2de5EZBtL9vZjP5+f6sW0EwhiL72i9b0k2m/0vSilk09EXJzgeTnI/Xn3PmIfQCW8/mxz15sVkd247uf2ZH9xw8fJvl8kzO+d5GAZPCOlWXxaMxBjFIv+4IChtKSGOS/Kkq3eM+f1bRtY7wRrTND9blH9FQjvHGJtfzWc5YP3RYmJIyJaVfPWk4GYgyWbBqnTAVWs0TeNrAcHORAKzmTF2bTgc/myQNpmmeTZjjAfGKKUXq6pa9t03DAPoe7yzWNP5sjqCXEc+BkEdwzD+7CTUxW9Xa5omezZWrXZoaCgeCoUeF7K8CDIioIgA0VbG2DHjla30MFgQmAH7CGWf3He1GxKy77ge1mBYx+B+8N8dmqZV+Hbt2rVrv+bmZgSY3y6eDb41VwhQxcIggAa/tkjAiD7btmfKCdVsNvtdSinG1AASImCABHnuAOgIX2ZIn6PsUBTlmPb2dgSC90kRQXDOUhEV+sqw+zBpT7j55psfSiTK1/JOInefNG6ikokeqNID55xzTsv++++PgDFYAbyAzd/d3c2lUhKJhAi6l36jlH587dq1POkQ5NsctONN0/wOY4wnaB32ppO4C1qHfBySP7lcDrKsANGgQO3hXZqmNQyCkJPSiqIcVQ2IItYUAPQhaPyy8Fcvs2oIci+SnYDzPHzVWYLUhWMMw0CygQMXHSUM0zTnCi9tSPddqGlamUKMt+5sNnsdpRSMD0i8H8UYw/qZy+/JbMOgbRLnaaZpYh04HR7tIyMjs5GgE2Ori1LKwaZINIfDYawBAxVJtparZdi2DYWdE5EEbG9vnz1eIJXfxSVQ3nOU0lQxoQ8LoH5FUeYG/b6IZBTeN4CT/ibWoi6L3edZzCyuhf8q1h74GWvj4xtQBXGS9wBZzGpra6vL2vKsl9arqgpAmqv4g0YIqWRIToeKffFuVVUr9t61HmARjOsoqACUOEtVVc7OW313Aqo0znvsrcK2c02Tr3zPjRUACsZYk2maeB8BGuVqGoZhnEMphbxvwbKsd202X0PiFuu2Xi4LSinfv1JKPhSLxPm+SDwfBOOhavOX9vZ2jCXbu4fYnN28ymI8SaciwUmYgn0oQA6ohSfX6g1gJMXb29v/DjltMQ/iWvlsNjsD7F6LWe1bzS2Dlm0hdobTvAAAIABJREFUMXCLHtV5/C+bzUJBD4ABrJE5IAN/F+B2AO65Z22BWEtnRme6+92e/p6znAR1VI2SVqWNSy+DzWYT+6GSr+NYEsowDCiuCNIGeWl0dHT21tGtny7KTEE5hFCiLIhFY0+M+UzSPVShcyC76733IuAPktOQ9AbIAYCUqko8hmHcOGqPfrzP2MoYYWBzVqhaiWdFB/YMPDQwvI1bLk1tn0rCzR3vV1WVJ9FrFaGOhzUwV/jLj+bJ7d23kx3bdl6ydu1aF2DurcP7jQRQ9dOrP4U18/GEsqdz1sgSx1sz3Ze6j1ACm6jdRKFzGmFMwndzeLQN8+XhhJJf65H4OVzKuhmqTVx+uyyuJLdT7LlxbxHC2Hf1zq7PiUQjxrXGCPlsPBq/tl4fOb8LxjbieJDrv41S9hPGqEiI0zOCsMjrXSvdlz6HUHZ76Th6oh7VMbeUFQmY3k8UepRfzLXadQRxBIzIkhUVITfHo3GMx8ClV4qzUUp+GIvEAequWtKZ9MOEMMjOVfgupzPpE6CGKU7Gd7AERNnHSpaoUpA5sM9zFToVai+UY5b1OkGAD9B/MwklrzeFCvMdRrXsz8woOTkeiUtJ8Xo1e55xydoLYw2xdacMMUqWxCPxQPZSOGkMQMKTtUimQr1kB1WUBX7zU9BWipg25n0QOQzbZsdVs/YKWufquxOOlQM/ZckRZ5KDoBgnyVWvvjuBhDPsSHixFXbElad2w+Jkokz0wP+6HnjjJ2zvSXyGMFL2kT1lxkcWq60dpQA/pefqET0QW6TW05V9ZWshuMYzQkRSAO11fHrQ7iv0iL56PPXhHJHExELE/RgxQp6iCj1OP0j3RUYHvVY6k76GEHYpJCpswpN8L5UWUu1/hW8r9w1hoQXTO6fD47CipDKpxyERgx8a/UB6KytPPNIH9Khe5sUme6nWS7h665YTy+i7yfnBJdX8YXr7U99gjHwBXqKFgjW3GkvSgy67XY92AVnZUOnNpO7mLF5CXmphowvKkaLpGKEMCaYwoezzeqSLM7LkggXunuZJfy35F/Adxi5KlXl788FGNb19qdVCehfM8LNkeVfRlwAkYMFRlviS2MCA0R2rT9OBzvctpXeFrCeEHea34HNOwmKa2uyxkjwRe1CPdu0zRDlkPyxFQf+1S43MAgF49y13a5s2bRpDASrkxeSapGQEUzojkUigH9wgQXNz844f/vCHjg+r770LhhQWRZgnTErp8UVZOjxrXlKZ1AoqfMooZZ9ghH61lNQmrkcwjpN8O60iO26xn8SakLjCQhRo6r9qmnZKb3/vbwmB3I9bfDcIhmFgU859arxBKPnG0n3pmwhlDmp3u8JCczBnFIOMi23bhkcQgh6c/Sif98+B5x+MtEVPaFZg30PWCbk911dHRk16xyFOkJNjjLEPUkq/Dymv3SO7yO7R3S7QhAMj2sEm5qjsTFNTYbafvJEfSxFBPUVRZjveSXL7xSIf78J0wsif9M64wyKpeO6SbC9ljH00HA4j0FJRrn/o0q/uNga+POvg48hxh59BzNEh8ov115LBkV2rLj8tKft7uecahgGpRTAMqiaWcbAU7BwVkoHcv6lWMU3zM0hYimN8E15+53uQ9Y9qmnaiaZoYcwi+gGXjBmLqtcHvd1nSEN6dkHU0DOM8EcAKdH9CthIbfyTz7lRVFQEwJtiZws+d3KuqKpg4vpKRcts8cog8gez5/Rghl9gusw3Gc/+eegHgcH3tG6lbMEuF/BhPbmJNgW/vbvjLTpo06Z/jaZ/8LoHJRSlFH+/T+64xLrgMYVEy85+2bVORiPVVH2CMqSIBCrAK7h8qKDwhAFlfSG2O5/4ldjaACfB6BnqfF+k3BLLhHV1iCtQpoq0I9DhePwb2v5qmAbSwz4ppmpDC/Jyo8DERdOdMMbkkEp5Ntm2/5eabb35l5cqVTjLaOfziZDI5bsDiPruxiYre8D2QSCQAloEUvlOuTSaTHGyTSCTAJJP3mD9OJpMfzWazJ4kEgVLr2xyk80zTPKsoneokd7YWCoWuyZMnw7d73EVOAItKfCXd613AkSBFPMy27RM7OjqQAKooghULwAb2JlsppfNlVZR613F+l33r8bcgbMtadYv1HqwOsIb6cjgc/vrg4OARoVAIazBI939XVVVn3vKtyjAMALIgnQ01AyS/IMsHkBKkeLkfaND7c44TABcEcbG+2SUANHzPLK+D4M9aBObAIzJQkUFjxQTtexlj8AGFUk1ZEjBQZXUOkqR/M1gLFYFEnxwPYMkB92G/UCgU5tWSFPdYEPAWNqje4lhtNGT9IN3r65ZlHe1l5HqsJQIDFJ0ultbM+PbPC4fDLsh09V2JtYRyKwzfwhg984rT14rE6NghEtDiNcuyjoGNCbx6S68VPWfT0MsrhKXPbkLpFwljHIhCCVkZi8adpCTG48+hblIcR68MDw8fBVCBh6X84u7h3cfvHt31ILdoouSHhCm3MmJjrmgLCpgW1i8PQlFFZhgLFvqTjNnRrbm+XXlrFPvaP+vROOxRsEfBOgz71TbZmqSUrM3fL/ZwkCk+Tk7WImnDSOgfjLC2A1oPIB3NkzjIspTIo4+UpFjHYnGCkQ+gNd57Dkp4effL86SkGpfn7c30/Ccj9L9LT4KeoEf1ChsYwzAQ38O8wYRXc1WrJtiDWMz6RZ+5lVnMgsXS9/WozhnO3rJ9cPudA7ltZ9nMJvu3HkAmNU8KBHbhLNWRZqwpwbjj5bc//S157aXNeL/e193dLe6n8porV668vwgkd2MDH7zo3Ef3n3oAJFfLYlTpvvSNYFmjBpuxZY4XcNC5KJ1JIZl3AoDiHfnBYxGPS2dSGM+nE0r/SUbJQgCtvfVByauZhB5HPMiJ38qg6SCJRm+dznURGwzZ9ipbUfCMJ9Wy5wp6nzhOjjlXU+FLZVIrhc903diZ99oldjC+gQwWBxiGFWzXeu0tKaSFsG86ipAxFnW189J96Z9xIAchfU1NhTlyPEWo72HfhCQtJOBLtoBV4pj12lbrd6EEiQSokNdtPCksiDMPEIr1AB2gCl3kxFBTfak5lIr5iJBV8WjcNwYT9B7SmZSsWoTTholCl+sH6YHZpJ54G8YqpIT3OrkqEvZ4blCZqjrfBb1X57jVdyew93XUoMiJ+vvJZHXKZqJwWWysNwBkAgjRzXM109ABXzrtpsBs/UbbNHH8RA/8O3vgDZ+wver3q5ZThZXJfJw191PfoozAM+MGPdrlyy5qpNOf37LhCCvU9HfOsiRkfXtOWyLLzzZSl/dY4bOLRa3j04Oo9HXxaBySqeMqgsmIj5ErrYzvv1IILQlqSl71g5vp+ajD2nMkKkr30Aov2vncwJyRRXqnzn1DvCXdn7qdMFKS3ZTkdsZzo+Wep+T5lubWebKsslikPQzZ5uKm+DE9GveVJq1xr38TC/2aRvepTOpiyuVtKaRCFzgeob73L9Bl45EuQX0SQqqP2soCyO441xFeoFhwHywjT73tkKTCS59XgQgdzzNwzkn3p1e5mz3KPhGLdPHgNQofH6HWvxJGkXh4tUCsuc6mSchNiwRQyYukVjukhUt/oWDNrpYYT2fS95eSiyzV0ty2aG/ktuX2iHcLTCr4FbqFUvYOeCavf+nJvye/2e2+y5CPLQadZQkTfs6GzU+ffdNX1/7atsfyOa2trW033HBDGWLbuYCHITUspJPcxZpACyIApQqU9Aew8fKCFIoeoPMZYzgPydDPqKqKZGVZEQxHzEm4xz/C/7R3W3oNYaRM1tlv3MjJUG8QSr6IV07aAW4IuWcg/8BKrvDZer6/97dRddqZSNYyxtJFRPJcSinQgrzIckmMksvjkXiZB5ZIjvFEB9gSjDEEZQ818lkyMLx9wKLWfMdzw90I1pCzqcJS5EE9mflcNoYyKXhcA/2cLhBrXjUJcgdRjoRVraAiFASe27ouVRjNaWfO+CjJW6PktvXXQQ4Z7/ayr6xYU5FgleQBqyaW0WbB1AAyGwvjM4NIEgqWATYEkPF7qL29HYFtN6Fe7f2WkfVOsKatrQ3BA4xX9MGnVVUF63pcRQSYwC5CQJl74OZyuZMZcxDM9ZPBYFW2tLSgPXqRRXS/qqqn4t6ER5jjDxfYD62WHCJuUvYXltkG4+oA6SRJts/5KxjWCJJVZbU4B8oepSK5+bTwBcQ7taARjz2fuceR0AZzFICY/XDf4XB4r1VBavVZMeCHIBxYzJCjR8BnBjAwkF2cOnVqhX8cWCvCUzdNKf0qY8z5bsGveFyynSLoCJAdkCgAJrhMOPm3Rthc8IE0DONPjqR0KU7GTg6Hw0Av77PiYZ1szufzM/2C7hdddFHryMiILM9u7dq1qxXys4lEAv7HkCx1yheSySTkxCbKRA/8W3tg1apV5zLGZOuZV5LJ5Ftw0QsuuGBRMVEpB8ZS119//dmWZTm+sDdomjbufaYA+qAuMHwx/8I73bW4GM+Ne3zFsVZyJUwbqU8kpWFNgATPJaqq+rKsPP72O0Kh0MK2traGmQ6eecRRZ1ke5Lvkd19DQ0PHK4qCpGhTMTjLlTAE2Ej4KpI7VFX9z1rAqmw2i+tDFhXxFKwdECzka5Jq6gtB+tg0zW8JOWX40cOblqsRyesgyBcX/471E9ZfdYsAWmIsIeh9BWNsBHL+CMwyxhbIScC6ldU5wDTNT2FcYZlCKf2BuBd4zC8pMjADB5IldZOypHWV53mQoigOWI4fAvUZVVXl70bVlksS09j/vFdV1apJMrkS0zQvhkS58Cme47UkEbLAeGcRtPaVSq6z/sDaw5FlxxqijGl59d2JzzNCqn4LGWM3XHF6d9kcZJrmNxn8aAnhntX5fP5g8S7A//Djrwy+EqK0ZANDGbnapuRzACFTRj4Z64wDnMCLaZrYJwE4lRVsZP5eZ7PZ70ENxgGnvrzn5WsJYQCA/kMh9vk2VR4RMss1Qalyv0jKTC64gDHmstC35fp3mQUT0s0vtLUOz4WymPDoBlAS++zLNE3jYGGPDHIFs1aA58FOOzjcHCZT2w/izOGNAxvfymz2WCmRRa/Xozr3UfQw8rlf9aahTW2KQgEwb4Onoh7VLxU+kzxRTRj9qN6pV4BspT5F1R/XNK2qTDT244SSJ7caW1rzdp5bmlWT/N01uOsn/bnMhyxmIflMDmg9IPC8PxYzKT2R+3/zANn4bMl5B/PT2rVrkRD3LYlEAmP/aPy4aPlCMnsJQm50D1HIbIdB25vp+TQjtATAY/QjeqcOy6PARVKwe40odB6SNulM+hZCGACu24hN5+jTdF/FmHQmfQ8h7FQH5K82q6HR/PBjkBEeDwEnlUldTQm5jKstWMpJLGQDqARw6Q/0aPyiwDdV5UAhf4sxfQBhZLXeGa9Qp0pvSx9NbG7VhJhxQ+xgLuPbZCFe5CTnny0Qa3GjdmgOeaQWecK5RcmXFslGqC+6YFQkz0NNoSdKXqoEgFLO+IWUejW7s/H2sWDc497HlOIY+69YZ9e3G6kznen5AyEU83aWUbLYYbqWKShS+m09omMOHneR1CzdOqpJoVe7SLqv5zuEUmGvwX5HCD2z9F6X4pbjbZwgm2HPeqQYh6fHo3HZXmS8VZPVd63qJ5S5OYxTj/pYTm1un+eo5X3jgcTk0WGyW7oAu3xF0vGyH/d1J06c6IH/qR54wydsv3pfotPKcx12p+TeN/uCQ0eV1rP0iM7livamiCQYPpyHwoeihY3M83oh7k396UwKzAfJNLtxSQr5+n4fI8gT05CyMDY1Fkg+r/qknz6FUMY3ErLUrnMPXH7aZsdWk0JwfEJK9bNL9WjX1/aq7/pSvxaeIbtDxDrGK6MrSa+k21qGFzXiYZzuT91BGHk3kF62zeZVS8I67FDcO2X0OL1Tr+oNJUmXvKwUQnMbTZ6n+lM/pEx4LFrWQtkbliPdWOivhJKjCSP36Z1xoKorisyC5R/sKh4ojTwXWVLI2bTI5zuoSATCZb8FLjfN7L9jU4cNY6wzXlOKU0pWVyz4yq7Xn/qxSC5uKxSsWfU8YYPeq8d7Zew0weJ3vGOvv+IGBJrc30VA2pWadRi6t95wa/vOgTEwKBD2a9asqWA9IeguZK3AkAIL8JSODkgAlUqZxDij8G09rIT6I09Oyg8udVjhghkI1DYWQb/RNE1mlPC6sClFkEhIjSGY9f6N/ekvspLf0Vjx2XCZprmAMYaNaishBIGiZU4QSj61fLzwKNj7YtH4fwufNAStsPGDfNc8OVC3sX/j2kh7JNEaQvWVcntlEkWM3Kl3xvH+usWTHIO8HRDAxwwXhkkmlynz3JDeNUKpsjwWiTkyPWXdYBgGEojyBg2BtYqAi3OSNAfsIDY9ptoGM5vNyrK996iqerpfUNHx7nltIH3EokNPIvDzvePZNWTzrpL6VqiZTLv05GTZvJ/NZh2GQc3EspDhRdIIidf3BQlueVgGKVVV5weR35OR9Q4TBO1njGFTB+a5r7xq0HdXjG1HBg+eyDMsy3qbonBv8iYZlV+tTvEeImgBNP+TIsE5LFi7WCNAXSKwH5ociPJjogv/QQRfsal+cXh4eJYjl9jIfXuPlWX7xG81Gdbe8w3DQIAK8wuCamBecHZSIwFQv/ZLDBYAMPDfFJllsTf3XOtciYkGZC6YwZhnq8o6G4bhsPFeLq4PsAnmNhlBxlC1dgigCoKHQLt/VdM0BIN4kX8LwgZzzhNyiEi2cBaKKJ/QNM0FU+2LPvWwTnLw+Ozo6Oj1q/v888+friiK/NumZDLJ/TUTiYTDOHFOvSyZTPLg60SZ6IF/Zw8kEgl4Y0G6Fx4LvBQl6uPd3d3pRCKBRCpAG04wyP7mN7/5WktLC5IzUGmA33qghJr3HgQQD984R+ouoWkabH7GXYS3OgKSfKEEdQpVVc9otI0iEeIkpWuqZEj+8oEsBfxuzjAMSKljLuX9XEudJUjnQLJfURT0A4K/XAlj+/btYSgTMHgdBgCTCdAc2CMaEtaU0jtt20bCEGuSCnWXIO3CMWDMFW1NuPJX8T4/EA6HOeDHsw7qUVV1QZD1E86VJf2hlqEoyq8YY1BRQb3Lw+Gw7xo2aJvl40QS2wHKQ0r6k/idUvqeWj7A3mtJAM+q+wXnHA9Yzvnzb1VVhR1KXSUTAYzAs8N4uFLTtKuC3LuUsEc/VoCdPHLOz6mqChCpL/C2yrh3FVSKzLNVmqZVsLG+ee9n3j1imWCJVyvpy1ck486PEvBhGMk227bRv8Jjkly9ac+mB4jCnAQcGIpYI2heG65sNgs/ZTxnsNPhgcplPQ3DANsX8TW+h3h18OUTuFcjJbsUy15uKwrY1ocSRp4hIXpsEFU3yabGBRcIT1+AJZbvGtk5tGd0D1h3uy1qzwKw1gO+cK1JxF4da3vsZyuStbiHdF8K8ZLF2E92qtM4c3jAHggL39VDZFawzMiHlDSUhrYMb3nesgqYH6OE0N/qUf2skv2WBTDIFFIlWSP57KIZNcehUNV6rt/MHJKz0NXk2Zw9vMiRF5YHw+7s7q/3m/1fLNh5ojapZGrbQb8Mh8OQJ69bUpnUtZQQl7H71F+f2rXugcfAYuYFajNr166tkHR2fk8kEpvh7NQ1J06OX1EKZ8qA7t6+3ncyanMLKErJN2OReCCAhVO/7AVKiTIP3pjpvp4rwX7GdCqu5euXme5Lf5tQvkfZYVvs6K43dW12k9Meuea6HcXHTfrdhDL+LjJGjqeEfBdxt/Ekfv2u51Hh+4Ue7QKzvawIRcNnRKznDj0Sr7BsqXYvJeUww9nH4jA3AR7k/p1jpDFTkzyB41OZ1PsoIfwb5405Chb840iey9ffV/3pvSdHktn9+ziSwlIsErFwJGuRtCz5MxdG/wEvZfiBe2NQjfQvji2PmbsvY0OqoelM+ouQoxdv8q8IYVzVkRHy/ng0XlcmvVqbebyN2Y8IIg6Svx+MRbpk0GOjt+seD+XMO//+/bK41VlzP1UmK331XecfxqiCPbhTtly+IulY/I372hMnTvTA/1QPvOETtlfenZiilPy83KJYTYdcduaNWEDsVSnJPWDDxz8ku23KZkP+d68qFSdjIbqxP/17IW3r/PV3sUi8zIuxkWul0+kWcgD7s0jWOKdus6i9wGGNNVKffKxAcyFQqxFKP6dH9O/+hf2l6aD+Kb8XKKNRm7GTqkmclBvJk9v0aBwMwHEXV5aZkLxC7aVe3wEpMbI1FGqac+TUI+Wkfs3rjvmpMkth7ITpnTO4l5W39GR6TlMIAVqJ2YwtryXvMuZnQgaposxuVH5YSrSajJKFsm8BxlJvf+pP8LgQm5PZfkg52VOB3wtl5+mRrlvH/RBKjMaFCqNI0rVQQn4Zi8bdDQJQ972Z9B0iqV7WbrEoLSGSAyxspIWLbRN2Rle0y5fFlO5PX84ZpoQYlCjz98b0Xu4Xxm4P9W6b/hBhPMnnFkrIV2LR+DVjCDZm/eCqG3dZluXKG1uW9R+33HILZ0LLMjx3/uQ3O19/+XXX39ZPdsgTdC8wxlaEw2FsYN3Sm0k96bDIi7JZWzmDHX4aVvPRjo+y2PhiUYlkxEuqqsIPyGWmorKhoaFliqJgUwU24y/a29vP29ifes+YtJNzSbZWj3Y5Usb8jx7fSWzwfP2b4Jlih+x1rpw0Y1fpnV3c+0dCV1f4M6b701dG2iNXtIfaCSNsGyX0aE3T3HeavwOZ9L3CG6d3Un5wtixfLifHigk3R9LqFCCW+4ytOYvZS+Odcc68TfWnPksZgV9qzXckm81+hFLq+gKL3vENuOA3Z2zWA7aItiK4ApYfAkBIevLdulz4fH8g+2uT0jw32h4hTUozuTd9K9nYjxgCLyOXr0jCn80tEsMAQdHTqnkmiePQT0DjBwoie1gGDfmYSs+eB2tGRkZebWtrK8lG72VQXIwtJ0DK2SyMMTB+wTxWiyyUL4XDYbBQqhYh9wiwEmR/06Ojo4v333//3eK9AqIUSNtdoVBobkA/NKXIdueBKD8muidwW5MFXavd3t88CXX8DFbL0X7S3X71ShJ7QEHDU4/bNgTpw1rtlDyrcRhQs2BL7HMJR28bpMAjfkKAD2yqoUKhMMdP1llKTGxjjH1IUZTbBbglcADY2wYPUAWKBmBt8wC0AANgLjhK9o6r98zFeEVimSOpRV3Xh8NhzhbZV8UwDIBr0D5nniljBnuvs3LlSsiEywjsPyeTSZ5QXrVq1WXFdrvAIErp6rVr1wbyvd5X9zNRz//dHli1atWfi2x+FzxbZLtemkwmOag0kUhAMchlZFx44YXkrW99K1dpCJpQqzKfYh0LL1SUCjn8Rp/G0NDQVEVRAPxwfL2qrh9q1S3AQkgkA0zxrFiD+CahJH/7QJYCftcVNhgAL2O9gVKXbVmr/bJkP6X04fb2dnxn8c3FNVw/z1rPzgOa+2k+n7+4ubkZgNy37Q2QSAAbsaes8LmX1kFbGGOzgvrAi+8El/SHIoWiKF9gjHHGbiNywUHG29DQEEA3WCsj8QlAH9ZEgXyA5fplK4h6fq8esJxTDZRMkNB2wbDV2i8roDRi/SDfK9ikqqpWSPQ7cs5gXjPGjg6Hw1yuMUiRFVRqgbH+ueW5P/7q6R/I1iljkqHiQrbS1HnlqTdmJOADnv2pTU1NL1iWhXELxaSfvGq++mVmsQ1CChVxMiTmwoTQL+lR3V0HC+lp7NEnO1LiuJQAcuIbzhnnr+55NcsUuxQjYfSdhNrfEjGz12zK5nZFuvrr9YXkuWyJpDgHFzgs3qH80MiO4e0AoLjxnsHBwQMVRXlcWFe41iRgD7Im66GSHRLpVQqhY73g+FQm1U0JOT9EQ2SaNs1oaWo95pXtr+ywQ9bjXNKZkHumR3rPpPQ9licpzEEJW7ZsuWu0YwT7E+79i/3msDq1eTQ/AkDA4aXz9QqQrbC4ARsTwCA3wezXP0IR6P7twwMnZvNZJFi2MMpm+fUnGLtbjS3XjVgjBAnoaHvng5qmAUhUYUnhvVa6v+dcwoHeolByx/e/cj2Y0lAlcIqWTCbL4gVyPYlEYvTQww9tPuNcYG4I2bNn8JxFRy7C+pP0bO2ZriiUzxfV+qXW+CjF2SjmGUYpOxmMwN5Mz8cYoZDsHiUKPaGaNGy6L/0RQhn26CO2zRaDTNLbn/oJZMBr9We19qT70jFG2XrORKfkQ4wh+QWWJe2ZlN8zr5plWr3x7/xe2tPjXSr58eYiI8fOprMrVI/SmZ4HnHhfzh6e5ZfA9x9Tt4d6M7F7CCXOXDJo2fa8GdNmPB+0jTiut7/n44zRG3ksg7L5XZGu56qdL6SdOZDfTy7aAU6I8zHG4H/99KTRocV7259ym3g8clv6V67CY2nCejAWiQdWsMAZkrRwwabs1K5IFwcurWfrm9u3tT7IY4T7oP2emHnpVij7uB7pqsrGr3i3+9IfJpSVGP54x0ty1A3X463XYxe21/XJ9SNZOzJsPH7Phps5kBclpDQZl556o2vviL+tvmvlHEKpTJDacPmKJObjiTLRA/8re+ANn7C94q7EISFKXFnY0rzETr7itO5xG3zzOpCg6Z9+n/gojhJGl9RiTzY6OtJjLEBxKrt3W2T7GcvosrrSkX7X4h+j/jQWgqUVU6nsJowuriZPHLTN6a3pQ4jCpTcOdKR2Rf/8WkgrFChTzoh1xspkfJz6xQe7tEEl5G/DkeGlfouQwO3JpN9PCBO+xJUyuulM+quEMPho7g5Z1nyZiVrvGtICDwPJV84GdUiJymZGyTnxSNzxn6q4hJQozSvMXl4tAVytbZKUjG9SPJ1JAekKxGt/U1Nhlp/PZs/WntmKQrGhF6j7fcFwTuuE8qBAByXk/umR3ndig+PcR9nCRkpoY2HT1t/2CHyMITHePNS6+PDDD6+KSJYXLl4EsNxn6b70OSUvGWYRorzDzzem3vOv+gzEIr/iKEgIAAAgAElEQVT8d3qLHtXPT2VSCVpCGwNx+eHrr7ge0lRATfOiKMq8NWvW/EP4fWDjgiTUv2786k1/zI/kZRmrK5PJpIv69gTd0a9nyTKZqFtC+m1mhNwpULKDts3my6xw0zS/wRiDx7JpWdasSZMmlS3QxUYSaHzIcd6kquonN/ZtXMIUGxtnbhYryj9ykeHF8vuLRF1TU9Pfi0lex6v3Kk3TeBJWLkJO2mEnAOLnIhAl/yYk1OCr6y7E8E5OVaf+SGsCVoQOwRvWK7c3hqKlA7ZlzwKKVr62YRhYVCNoh40FEgwXwONni/l6Pm8V3uGALdKZ9OmEQDKG0Fo+4j4sRQRHrguHw75S9pKnEbMJO70a4EBGlNcKADnzfYiGTp+mvYkg8PD4K/eRv70y9tmjhDz7lRVJLlOFIqSu8b6CLeIbfMJxQja7JOlFyOWappWzq31eEjFWAehBAK1qwsvv/ZI863iwRtO0vxiG8WckVkXCeuHeBMU9AdIPNDU1rbcsi0uoBZGK9Mg9bhYMwm24lyL70Zl7MW6PDSoHLLE6y+QQpWf135RSIGFrsqAbmc88CXWcOiqkGBF4qlsMwwDbEd9VlEsdn2o/6fK6lUkHeNg6jhzWPpdw9LZJgBIcOSjMfWfhmGqSjoZhgPV6Nca3bdvvoZT+VKgV/ETTNNcLuJF7F+8lf9aQl25vb59NKYUfMC/FhCj354Kf78jIyJwgDGvMIYZh3CbGj1PVXjEB/e4pl8sdYtu2WBfyI76maRrGRdWSSCQwP8qyqmuTySQH/yQSCUiHAQTglG8kk8kvNdqfE8dP9MB4eiCRSIAlyCVCRXkqmUxC2xFj82dFoFsp2IUsxWmnGcuXL4+3t7dzz9HxFElSFqc/VZRS59fam5LNZh+R5M9fZ4zNaSSB5FzbMAyAiU6C0kCRoTu76KHqq84kebvi1JpgjWr3JdYlWJO5ATlFUZa2t7dXleCs1Uci2QxwIoDW/1BVdRnAiYZhYI5HIuIly7LmTZo0CYxq3yJAc6gDHmr3gcVZXEdgcYVkbwZr+vb2dl/5zVptE8BGqOgAkPQnJFWkPr9GfFe5tY5XdrdWvYZhYM16BmLpYpwiMY1rlKk17M3YwrmCxYs9DNjlmPvBDJ/ciCwx6snlcofZto16kESsC3YyDAMJQshRO+UVy7Lmen1k/e5PfpaMsUfC4TDsSOoWAX7AfuWQotzpLZqmne89Sdq3gFm+SPacr3cBsW96wkk4appWpgjknJ/NZj9PKf3Wdx/ybC0o6SVsDERCKD3vc8df+3KRTc3ZXpi24LHNGMO7hXv4taZp56T7Uk9zJS6peBWuRJ9hDwaQisuul71isYd4zXjtdssqQLXpAErYZYxQAF7wX2CCw9DQ0HHF993xxV6paRr3znXAdMOFHBSQoGCgEFKK9zDGVNM0AbgEYOYhVVVPwDkbMhsOEp6aSJo+N9KaX3r0/kfLsplusolSCmYtaabNp7yee/0xyypg/zKTEvIw20FP0nV91Mvqhux3OBz+jmvtRckuu8Bmxqdt3Nrbr/+ZELYU1+3ID873JpsEINpRxvqZpmnwla5aAIQZzA9euXOYT1OmZduz/BJr2Wz2wwPD235sFkwCq6CIGl0/SZu0hFIqW0/4Xkd4bTo2HDjmoVt/9Iv37Ni0Y7t0gq+tk/P7eeedpx3ylkOy71l5DmlqaiIP/u5B8ukLPsNjz0i+EMaeJIy8uVq/1OqDnv6eGZRRSOW2E0I/pUf1G9Lb0icTm3G2LiH0XXpUd61D5LpKdlsUVm0hRxEwnen5MiEU+5iGE5WyhDaksglh2B8nxpP4rTJP0d7+3juFrPiL1og9d8ahMyr8ONOZ9JcIYQCSZW3KjmqERCQRWdCEPLWVE2PTYg19Z3v7e5YzVrIIqBXLwAU441yxni5Jo1fKG5dZ5BGCfU8Y/dlsNx/lkA3qzaNBf+/tT32DMYIYmCi0p0AKCxqRgZaIM8wb901n0v8t2Ks1LfSCtFdYxWFvOhZ7o/RKPaIHUoXANWSCDsg0ghzWAbatHu1y9vFBmlN2jCBq/VHkRhD0dEkXDVfmOeFffU9PHaUtj+8yt73tIXTnWClTkMCfr7oncSplZIy4Q9kDl5/WDfDYRJnogf+VPfCGT9heeXfiSIWQktHC2ER8yeUr1vp67QR9ig4KS6C6zo5Furjs3b4oqf7UN0seu853gz1KtivLsUAcb/2S7IdTxTBj5FiHNTbeernk5kgzNi1vhdRuLKpzNHhvf+9tpY8TsygNvTsWiWHDWFFk2VskqawRe57fIiRo++Tkr9+Hpwx512CSXV7g1ZJtSfeNJSrrIZ7KE6X1PVq9/TAmJcIsm5AzvYmeMf9cYijEXuDo+8v18EWzzbCp4qxPSskPY5H4hUH73O+4ni09ByshinEBed0n1Zx2rOzrLMlw+CxsUki2v9/LAvW7TtnzriFdkt6WXkxsLsfbtC+Yw2X9VyYpIn4R78LGzMaTGbURTFCcTW8ikQBwwZWkppSevmbNmj/09vfex311IRtlh4657srrTmCM8c2pKLclk0nOPBdJol+KoLuN/1VVlSNWnSL5wMJDA77dnO2mMPs4GRRgGAbeWb6woZSeXWTXcpk0p5im+V7GOAACrEuebH1u63NHhhQFSS14YTmlr4WNzpQl4T1yYDjO179JSFQ58q6AZruJesGuwOYbqOMyPx8sOqe2Tb0j3BSGJBdkvZZA0q6sH9xEPckzRhZ55zwpOQbkO+RAr2LMJn1mnz1sj7hs7XRfei6hDJv2FkLorXpUdwO08vVE0A0sFrlv7lVVdYWf7GDv1t5jncQ3reOVIvlCIWG1MBwO+yJXe/tTPyCMfhLJWmzSX9i2wbw79RNIN44VSm+//LS1XP7GNM03FdnZ6P8IISRZDMCuKjtW/ENIAGIDj+DpDzRNC+THI8nZFhRFWRbUw0ySZ3aZIFJdDTMWvPfkYX5/nVJ6UzEpjATltKIsYiDJMIlVCW8+MGi5DI9pmp8tsis5E7sROeBqcohO2w3DANgBzEKwLKuyoP2eX7W/yQl1cQwTc0GgdY3HWxCbRgBNwMwAkh9AiHEVD1vH9S7a1xKO3sbJ4AXG2F8xr4jn6CvpiKAYpRRIZQTB3lcEKeG5w+PyHk3TVozr5ksgCh6MBSkhFAod44wt1CdJBA4qinJUe3v7K/Wug+9GMRj+U/jcSseCZbdXoAfvdUUgs7QuLJU/qap6Sj1pypUrV95EKZXVGT6XTCb5O5RIJCDJd610re8mk0kutz1RJnrg390D559/fkRRFCQm3X2zZVmH33LLLS96k7mTJ09++Nvf/vay8bbJMAwA+hwpjB2U0qNUVYV/9riLx56h5vqh1kUk70scNkfTNLznFSWbzZ4LSXz8wBj7YDgcblgOTzAM8T2OOheAckE4HEaCfFzFMAwEOk8EACafzy+cPHnyTukbPhAKhRa0tbXVVMoqsj8d5vOGIisXnqzdYi2Ofl3cSGLOuQl4vwuLEB25DADJHH90+fuqKMpx7e3tvqpOVZ7DtZRSzJ1Y32Ktfzvm5WIi8DZVVfdKycp7PcMwAPpdRAjBtwgevnhudZNPcj1C5hXAwelQ8lFVtULyUz7eMAx4XcrJrUGRrIV9Qd0i+dP3joyMLDzggAP21DtJMHrxDCBv/GdVVWVbAX66sAKA5QDKuzRN842BVLuWBK74m6qqx/sl2GQw2w8fvfTl4YLJfbVLBd6pjK9bUNpbwr/9xOKrkYzGuuzqQqFwXVNTE54XAML3a5p2kpRUcGthhFwXj8bLssESuAHseqwdcmItXZL7JYT7dqf7e54qSWLSPxDKTMFeGyaMLg1CcBDrP7z/k+C1rKoqB2g5YDooIG01tgwzJMekxIBhGM4eGyzrpQC5PT/w/DTLstZBJpYR8lRrc+vxhx94+KDc/6n+1CLKCBJUytS2gyAd/LmBgYEf5tqNPzNCFiKWkbOHjwNjUYwBAJYx3jHHfS8cDl8yJs/LLEbpUsihSv6qGaLQo+GvKl9X+N8iWQtW+u80TQNwpGqBd3jOyt23LcfJyTalykl+tjxgO28f3v6HbH6Ig3Y71WkvMIvN32+//SoSfd6LlWI4ylOCaY07TBWIPf/GK248lDEGRQmn/DOZTHKPSr/ys9/8bKl+dOzhtvY28tRjT5N1f1q3NZlMvmnz5sfbh5onPSGYzr79UqsPZDUyJ9kn9uh4L9soYefHol23+NUhpKlLe3RKr9Aj+ure/p53MUYR+xhXojKdSTlz32OE0t8Sxr4znsRvtXseU/Yj26mtzI5Ni5URkXCeiCUgzqU0amdWIa/L6Hv0Tr2WzHpFU2W2NKHs83qkC33gW8qlnekDsUiszDqi3J6N7iGEwZai4UR6rTHk/CbFhfmfxpNkT/f3XIBxyCvwMF0lZb9BotBZjm9zkLZ5j+Ex85LtghRfot/Xo7orWV6v3p7+nncojHL0PmXkN5BtRqzWq4JYrx7v70LN8U7HA5cwukbv1D/eaD1+x4tkLebmI/t2v0we/1eZiOIfL1+RhIqZW666a9XHKJXip4zcevnpSd+Y3b5o30QdEz3w7+6BN37C9q7EMQp1N75Of/7o8hXJj423c2XNd0bJJfFIfK+Sv3I7JLak8+F4atgePjaopIXfPXk/RtxjQ5JqGHc/CMlN7gPCyDPqsLYQSbl0X/pnQlqBUcLeF4t2/crvGmWytyJJNb1z+rgR6XwB1xx6jnue+kjOCHacCEBXR975tVUsRPjGAcy/WFQ/xy/4+Fz/c28JMQWbzYPqIYvK/EwI/Zoe1WuyT7ztkiSXFUbIB7x+A8IXhMsLVlvQexbNOPSuWEQ/s15gtdaYgeSQ3cQllt5CGHlhtC0/T0axyn4V3oWNLA3tZYH6LlyExy0hlQs+5/jnt2w4wgqFsJHsIIys1jvj+0xGUSzywZ6W59J/qDltaa4lFxuT96W/0qP6e9GmRCIBCR6XccUYS3zm6s/ohDDIUbqSTolEAosoJAidsj6ZTMIfE8F6+BitxGZNBMMEo7x0qEA5ljykIAFd8nKpYIULFhQ2X0jAVfiAGoaBa4AlSB3WJXy7KaNPUULeJLVthCh0gX6QXuaxK8mB4dD1qqou9vo3lUnF8ME6JtdsmubBwqcU0tA/1TTtw841e/p6jpvSNuXPk1omIZFs2bZ9YkdHBxK7bhEIYfRhq1+iXpItzhUXm6sppdzLoz/Xz8yC6b5TPf09b1UYByCAlfBQLNL7Dpkt7lwQ7I3W1tb1EpsYPyFogPuukC0uT3yzH+vRro9We7ektuKZV3hlOedBsllh9LsRNUraQm2QiP77dX/53DE2s2UmNDr6K5evWHsN2tze3v53xhg23VUTy0IuF3PgAQjEqqr6wVrzgPObwzzkj7YBDzNJnhmJes4EkRJY4w44O+0CS8AwjGfEs7rHtu2PKQqfuwMn2rLZ7BcQSBKsyiXhcBhBACRr38UYc+aFr2iaBnZM3SKzfSml31FV9fPySZI0HPrys6qqygmsuvVXO0BKgospg305HA4LX5va1cqBScbY9ZRSMHkOhdBEIx573qsIxi8ACV7fmaqy4uPuAOlED3gB1387AkDw4g2HwyUp9PLjzy76WXKwDKQbi0lRJKwRdH9c0zQezBtP8fjDwWMQrChehKwhAsBMzHsOA6XmpaTvhnPcXoMevBdkjLWYpok5F/5wCGS+oGnaLJkZXK2RxW8eAqCcDSP688y1a9eCRYzvZhnDkTF2Q3d3t6xAMZ5unjhnogcC94BXFpkxdkV3d/fqVatWzS7Ki8pAsdeTyeTBgSuWDhSJO3xHuOTb3rBJnWqz2ex5lFI5yXlqNbuDWm02TfMcxqBSw+e696uq6utxZhgGQCqc2YRkoaqq32+0LwD6aG1tfQJ+stK5dVn6ddp/KzxhiwrrfYqizAcLVlqfQG4RgD8wQ6sWwzBuBHCQELKtKN8+ixByoVCncTxMx6XeJbGWdwsbAr4Xlr+vtfrcr8GmaaJtNwBIJKwe8P8xL6/TNM1N5jX6bKpcy+lbJIMALgf47z5N01xwapDrQJZaSI/X/X5KAEa36kbAXDLYTlGUWUGtH7LZLMCyALK+MDo6Oteb5B0aGoopJUBrWJYLDnL/OEbaN4HtPd+PKTw8PPw2y7KwJ0Ei49LvPvSZIwih0pqc/law8fhl1WbN+viSa7CW/qmqqp8wTRMJwnkcUK2qyzb2p9/HCPH6Y/9Aj8bLQJkSUGwXpXSmqqqbsVZraWn5m3hXecIxnUlhrAH4/SJh9AHs9dEORsjp8Whctj3w7RYhU40+RILwV+FwmO+fnSSuxaxJW4zXszazw1BUc7w8TdN0xuGLlmUtQN+JWAv2hliXPlYg1kle5hwUnkiIbWCMTZ7cMpns33oABxqkMz1/ELZeG0meLtYP1neiHY66iZjjOPhBsDt5kp4RkohH492ShY5hU7bQKw8rvLSRiAgEcAT7fDif29CXy3QAWEwovUCP6FzBSy7YS+wZ2f3IzpGdzQpVSFTt7G8Ntc5SVXVLvXG4fut6VVXa/iaSqTyBRRU6G4nmVatWAUgu+13/JZlMylYBbvX/3PrPKSN27rlQU1PnP3teIPfdwd2aNiSTyaN6+1J3MspVa3z7pVYbS2pkTX8jhHURwu7Vo12n8r10SHmcszUJ/aoe1aF4U1FE3LEkXS9sugTwH0xzroIW74xDHSdwSfelbxTje1NRmPkqR2aWUmW5XyI9cMXiQEnZb9i22RJIN3vrQFxGYRQ+vVX9katdtzJGTL+sR/VA+z+nTpkt7Sgt1rpPxysWzGqm0EWyj3U60/NR1CHOx/vGrcG8ZING+9HveCGpLc1HlCtYyAp09a4jy4Y7Nmhuv/SnP0AY49ZyNmPLalnj1bsO3qeCUvgH9yZ2S+24kbfO3kzvfJvYD3HZbkLuYSXADoC1d+nROPbu4y69mVSyOFcgZoj36GfxznhNlYCgFyrddx5zJNpKXtq2gTz76hhmjRLa/ZUVa6Ei6Zar7kl8jzLiAo1YkYhxxYpkhbJf0DZMHDfRA//TPfCGT9iuvuf8WYQp5R83Rv5++elJeDU2XDwJmqQejfsykRquuKR9P6YnX8oAPdfaMnzsWw+YXRfxWe16UpISSY3SN4OS99SS6A3Sdo/E8ktKITQPPiDSIt1dsPrVJ8veykmqINf2O0aWk/WTVhEMS+6BVAt551c3/1iE8s8I2ZaqEr1Cbgdj7eB6yCLBKOR+JrUSwNX6A8kqhXKEVIsfi1f2AmWErIpH40jwlRU8w4396btcn2RG1pGd9IS9YXJjod+utGHhC6mwCn/gErKL3AsZGsLod/RO3U1IjEl01PYGxk2UJfsJ2Vgg1hw/6RKxiEUAZhqh5A49En/PeMeY9zwsfBjh3jyOrxZfS4y25me35lonM4Wj4KYQyh7NHTRyoiMTnEgksBD+olPfYYcf9tvTz1shELVjLOsLLrjgINu2ZX+f3clkcn/DMJyNcDFeyM4Lh8PlydoSAg+JU40j/hT2XmxiwLKNR+Ku5IvwRkSQsUskFeGF6vqhGIaBxMPlgsl3vqZpPyrfKI31CCXsvV5ghmEYX3E8LAkhmyzLgu+jLKXEK/Cgul25ZuG7hY2VI12HpCdvX6o/NXO/5slP7t96AJKQYAOeo6pqmex470Bvp+PFRAm5NhaNf1Z+hkK22EnwIqENGZjWHcPbyVBh0PUCEQAEjKFDHJSx31gDS1GS6nUu9aplWbP97hvzSl7JP1tKfNNHYpH0CX5JYFQkSyzXkit2JJunth9EIRFtEevlZwceWPxwz58qPLqZTd9x+elrHjYM40Ehk1g1sSwS5wiewPvud5AA9GMLe98ROcAbVD4ZdXgYjjxYI2S5uVdRrYR1kPfbIy39nGmakNlGsjZwos00zfcxxm4T0sHLVFXlG37BjkJdmBfKQAa12uZh+1ZI1OZyuWNt25Ugr8qCDnL/8jEe6U38FLjN4l6BLAebBu8fNpJghzXksefzbWo2TRNz6wL5N0rpt1VVHVMfafRm6xyPJH4ul1svwAsIbIHxAJCGr+ShLNcHL0BKKTaNYGKUMaQabWY1fzjUI4LB+LbAS/zTqqpeH6R+6bvhHA6QyvxqLP0gdfo8N2qapmy9EZj9i7oSiQRYA5Bn5KWYCI93d3dzNsfKlStXUkrddQxjbE13d/c+QW+P514nzvm/1wOrVq36mEf15MVkMnl4IpHAOgQKAC4oSlGUyJo1a7g0fiPFMAyASrm3dDWQSIP1yWxdnPpJTdOQdGyoiMQC1mPttewdcrncEtu2HRnFqzVNwxqyoSIzGKUTfdVZglZsGAasGxDER0B2UUdHR1oCwaGv3xEOhx0JfN9q4QWJe0dODRK3lFIkvBzPuI9hjRy0PfJxcuKRUrrIWUtks1l4k0PRRG3UB15OmhfZ2kigAyR6FpKMhUIhEMsu6L1ks9kvOmBH9K9IIgKgeVwjdhUScOzlfD4/uxYTUALvyc0sU+Cp1f5sNvs5rCeEKsbiohKGw2iveduGYQBYfY2wX4HqxYvyCbK1xHhYzJIFyG6h2PIvb4MYY+FcLvekWKfw92L13as+S0hJ0UUUrE1hgeVKiZ8795J1b4kcscQwDMQO3gGWeaFQWLTZ2BwhlCvsOF7z3NMwFo19SAZvy2NKBpJIzGokf5emtqVOURjFetAkjCKZxZUwgsZehOQy1pXwHHxM0zSAlx3J7X8wZh+21dw6mLfzk2QbrWw267DJB4Qs+SuCkYZ93rQiIOPPLUOtp3otljhwvWXyM0g4t4faIRv8uKqqS3oz6dsJJWcTQjYXiDV7ZnSmY3WCZJIDruUqMhsHNr7dtizspyc5jE8/f1X5WQ4PD7/VsizsFabK8uy1BuCeoT29W80t02HZQxj7rt7ZVaEygqR2zsqtHxjexlWVIu1Ro1VpndvR0QFJ9LolnUlxqw1x4FDIsuY41mErV670gn9c5S+5Yu5j2WbA8/fora9uJb/+8Z2E2Qzz7AMXX/Ppp4X8rO34ztZtlDigxOITamQi9tMaap1sWQX0/bRa6lclqzZXmprH8kYnjx5MGPsHJ3owcnWsM97Q9yrVl/oQpeQn8GtVKKyUyBokw8aT+PXrgxJr1nqIEKpQynzVHIUF3TrH2zYWiePbBJnwuqUEMrDv4TE5Xqqrh1WrrJz4UTuWgTokq65MoWDNmfnmma56SDqTPr6oDOCAUxEvKin/+cSY6t5cnQPS29JHE5tLwjvzXsPsak9Ms4xRWqaetpft/9e//tWa7xhZxwgZs8YokYdgvxPsWcvqj4Q8RAg7SPiJV6ggNtq3cuxf9vhutB7v8S/tXD95ZLTtUQc8gt83vPaI8WL/BuzNRSmRD+RzV9+9CoqFsO3gBXmPK05LNsQY39u2T5w/0QP7sgfe8AnbK++5IK4wG3KvcsleviLZ0WhHlido2L2xSNxX4rLRenG8WNhhkeQkVp8nebrIQfONp85yCc9SDZSyD8YiXQ1LU3mvn+5LfZdQggTIDmLTY/Rp+mtlssuMXqR36rLfU1kV0gcbreK+I+O5Rz4Rly/gKqRVyhiWNZB3ftf3fCQ3NdnNc/y8E54feL7DsgqlgH8NBm6pvZWLxloerd52CdYgNiCqH2P0n9uffVOh0PQsX+gw8j29M36J371JXr5c7iYUal545NQjh8b7HOBdEOmf+gAjBLJLu5VQaN70qdNfcOoT7UYgp80rvVEmDV3DGxh1eZL9FQs+53ql5KLyBF+QMLJuW3Rg2Xg9oL19wv1WQzaS+EDFOoW/C1beGgq1KhzBSQh5vqW5dZ4sveSVdpw5byY77lRY21SyrIu+fUD9IxnCy6WXXvqtKVOmOAmLigBReSIbKFgKL6m3OShU+T4kFDcCLDFN09yknhTcLwhUP1/opDM9D5S8KbhEDfyO2+DXokd1sIPdYpqmyzrDPjsUCsFXtiLwIEnFYAxaCmMnOHLNUuBywLZtvaOjYwAXwMZYU9SnDmyb4gQiKoI02EAMNk/CQhwb/r/EIjok8NxFrUe2GOhkJPL3L3oCkZ3D210PD3nTCQCCTdkxXZEuOYnu3rNHchB/3yUCLmUBHfzA29fSsa4kF0Y2tjS3zvfKczkVC2arI4HzY03TfFm4znw/pW1qS7g5TCzb2kUYOfx7f73kQMWmFfJwdqh18ueO/XpSSPlVTSwLry4ka5GMe1BIm9b1UhdS1lyGnFJ6q6qqgeRoZIZjkWnxqKZpJ5qmCQAI5g68C5/QNK0kPTTOIj2rjKqqh4HVIRJtXOLQkSKsVr1IHpe8jEvefFyfR0g4cqCGaDuk7Fzf7mr1eZjZG1VVhfcWEgC8CDYFAmqQQcIzOCnoJq1WFwkgAJgWfN3RSJvFc+LfmSJ75y9FJglYNdggQZIQHoBlPtiNPCoPM9859bcCKAAp6H9LceQy8e6KZ4tk7V2aplUgj7PZ7ExKKeYYFWxnwQqCj97LwmOw4WSNeAYIxiJpDGZZmTyeeBcxDg5u5J0yDANy+ADQOAV9eLozbvdVZ5qm+W0kmUR9diPs34suuqh1ZGSkzFettbW17YYbbuD+9YlEAmhtyF865UfJ5PiVcvbVPU/U83+nBz760Y92NDU1wTTQTcxCrnjt2rUbEokE5gIXYAJJ+bVr15bZS9TrKdM0L4JKgTjO9Yasd16134WnKMB7jkoBlypttD4hcQ7Q2mGU0ofByPOrQwB4ALTB2uxGTdPAim+4SJLDzrlI/gXyXazSLrA+APYA0xTgqidkKxDG2Lle4KO3Hvl4yS/V0eUbN/PXMAys5zibCKCfcDjM2V2mab5ZsLYhK9xdXJ+XMUhqdWrR0xXMX6yXkLD5RFER5a2MMewDtyuKMmdvvJW91xVqIt5x7rIbgz58KYFaNVHp1CVZEIx90Bj7fjgcDiQL6dmf4MSWMgsAACAASURBVDtYl/EpngkS3hwYWgQlHN/R0VGhbJHNZh8VFgpPaJpWBjir1xcygIBSugDjtMp4dhJqsDNYAA/mq+5edQIlZczHDYSwLYIdyqtpb1Iv+fiSa7C2BFv1dUrp/N7dvbvalTYw+rFfFYX+KhaJvV9eYwqgGPa1CJS7oI9sNvsrKOdABhtS1Juym6aEFEjpYl1EfspYSa66kWSYI1NdZMP/q1AozHMS94Zh8Dk2Y/Zlh61hzDGujZY0fgaFLHlPui8dA2CaeyFT8sfcQcNnOMBpuV+dBCXsYzrVaa8xm83anHvt24QRKDpts6i9YEZkBrc6kYDM+CdArse+uPPF0Gh+9FnBfHssFuldmto2XXf8VSlhn4lFu8pUBrLZbJRSipgR9ui9+Xx+cT2p4qHs0C/7zK3vhRQ0oeRPsYP0CpsJrMuNvPHsQG7bFEYYmdI2Jd/RMmmpAKTWG4KkfE9OCkShy/SDdCTPeSnGJBB/+KY7Uij9ztq1a8uUgHhMLpP+A6HkZNPM7fjptT89cHSk5Og2f9n8R+Ytm7uUjwlCLo5F4wDABC7pTM/1hFCwvrcXCtbRra2teyzbepJgvcytqHpPqwZ8dqWphYrXSH7ECrUq+D4eSsiYClrQxog9N/bGYBReSCkBg2+KXywnaJ3ycbICF2XkC7HOOOxRKko6k75OKLRtKxCrywEW1LumT8KyqnpYtbo8xI9/tTS3zq4Wy0AdvZnUZYyQq5HgZpTNlxnnvZneOCM25jzMMa4FDiHsUj3aBV/efVbSW9OHEIVhTQOfdF4aTQr39PcsVBh8kEsxzekR/QMOwCW9Lf02YnMQzKR6aov1booTpDLpOwR4RLSVPNwfGVgeNKZZrv5I1lFKoMzIwcWjrfnFXi/vem2Sf5eUEfFOux7fjdThdywIQG1K26OUEKxneMG4+cMz3Y+MFHInu3+j5MNXnJYsY8WvvjuxWVbnsi2qX3nm2kCAlb1t98T5Ez3w7+iBN37C9vcfe5uihCoSBbbCjrjy1G43mVSvc8Xkiw8zpBmenJQfXHrwwQsrJC7r1eP3ezqTPoGUL7T/RRR6rNfnopG6OdrPtp6QE0rjWRz5XTPVl/okpYQnYxkjc+EJ6XyExWfvS3pU/0a19srHNrKIr1Hf9xjh0gfDRKELZVlW+HDQEP1bicXWmHQErpfuS/1afCSHLNueO2PajIogNE/qtBvcy4QScn8sGndRPf7Pu+dHhNCPEEJfabKb5volgKvdq9iAQG4Q47BCrkgwd7EJiMGbINYZBzq0oqQz6fdDRkg8r1dsai+ologKOu7S/ak7CCPvFnXO16M6X8iW+jEdIwpbx8cjJX/UI3HXb4AnPxXIybGp1RCjchvSmZ5bkeT3e97lx6WEvCJLtTS3Laq1iAx6jziu3HvDPdMkCl2MsSd5mWwjNp0DMINc/8qVK99LKXWl5N4eP5yc8p+n+LJ/E4kEFnxI6vFy8cUXk0MOOaSqzFy6v+cRwuixYJmD+SfQeBXzlSdIBHldV8bNMAz45kIyHgysdzm/pfvSNxHK4C8I3x8spjuxOItF42XBO9M0FxZlycAK4MW27WVeqWI+JsrGIEeTuNJO2Wz2EkjCiipcnzT4EKmh9g0Htk7hqEsweDVNq5C4dt9bRl5oaWmdIz97gYB3Eup/YITFKKGHGQWDDJgDP9c7dVdWLN2X+iM2nSB92jabW00mxzAMKC04TAveMErpwmqb5N5M6m7BbN+hsNDsalLwIuAK5DA29X/SNM1dpMpjSki2P75f6/777deyH2HEHlZo6O2QK7vmD6uOtW3m9Tx74ZLjr0USHmwBJJbn+SXURaAW8w1YzuuKzA+g8ut+9wRDFpt8JBj/qGlamb9ItfcNicu2tjY+fyGRPTIyAj+5ScJfd2pRruzacDhcxpRu5N3FsdKzwn0AuY9NNhgogYKMgkEEuXGgcldqmsZ9pj3jqnd4eHjBgQceWOaRVa2tRYbvg0WvVEjBDlBKj5H9Cj1jYIOqqkBPu8ncRu/fOd4DBMCfNw4P/3/sfXucG1Xd9zmTvc5ke6VNtgXBC9ImWaBle6UXyh2hgHJTLopAs318xEdFBFRKKSgqAuorSrOgiM+jCCJKEUFugjwIyn2TFOTeQjfZtpTuZibZbDLnzffkzPRkdpJMtn0+r+/jnn+gmzNnzpyZOXPO7/e95BZ66bPsM4cpsZSoxT3jaiOmaR7R0dGBJPCYiiUz7Tj4KSQJ3HzcxnQSl4N0XYcc4AV41wkhSBJiI+/qHycS6AgsTKWUfocxBuAOAuoDgtkxZmsHXdcBBECCOKGqKjzyANrhxQoGw1fX7/cv83LtbuO5J5h7znPruo5vgw2kaPQcPT09IYc32uZYLGazbaPR6JklRRJZTeIXsVjMkyy7l3EarzM+Al5GoKen57dYF1l1S0og3+nt7b00Go1Cnl5OGH03FovZiib12hYAEHzrm0sJlZfb29shI26/+/WOd/4ufMkB7OTstNL+ZJRqg5c2hRoF1ofw6dxSKBS64PvqPDaXy320WCwioYJ58y5VVV1tY+qd0zCMXyCBKtWrqs5Sry0xZ8Ib7w/4/1IC9Hi/33+/8IzkXoeMsYv9fn9Vrz3RxoECnKNB1YAxhrUNV5aQ5Vq99Eeu47BAsNUjHDYVAGjhGuoCv9C2DBqjlF4HRq2wNeHrnXqSz41cQyaTwbjgO2iDSuEooijKfMhNe21LUk8pKIpyVC2PXgksJxhhjT3bhmEsZIyvh6GA4tleQb5Wxth5fr8fnvUVRQKavVMsFue4KetUGxPJAkQB2ENVVWHfVHmExBR/T3hbIzBN1t5//hRlxAcwiV0O2eewF5/d/GeAHXnpnLDvm2d2fxHAy+0+n29xW1vbPxKpvl8TwhOuorDfhQIbT5WTXmK9h+QG7EJsBRbJz5qDU18ffD1FTAYQ34cJYQBLCyU776w9yZMY4IJuS6Za13XYTpzyXm57dnBksJ1INlpuajd96b4DFUZxnwG6+/1AYOupbsmNRH/fWlgGUULJTP9MA/uxTfpb5xBC4Zf7PmF0SbgzzFU+ZC9pqGkBmNjR0bEjmU4g1oB98ObisHmQr93XSkyGRGDQLe6EfVVzc/PTJQY27DY8Afx0fejfU9n0j3KFHPaWiY78znnOGCTaJT7yfCrbvx8YuJNbJ7OJLZNO1jSNy9PXK5ZCk23x5OJj6vKd+3IsFquwZkmkEjcTwhBDSN/2w188t2PbDi6Lvvd+M8kp550C4LQylnhcMt33b4zRH/Nkn8mWKTuUl8gU9jCBB6dky+Z2nfFU/EuUENjX6abJ5ik7lNfJVCik4RllT2UDw8vckvnVxkxW8ILPMyU8TjCLEHp3OBiG1PNuFVmBC8CHUCBi20HJDfel+z5RZrOzIiW+JaFgyBXk4eyMsHlCjE4kLMsexW7qYbUuJJ6Of4cygiT+NoX55tWytdulokdMk7CTuoJdthFp2WO6gDkmIAgBkHonta59rAP8/I7nJ7UMNwNYDSlgXhglayKBCFQ4PJWExFZF3Hd2IPkxa84UEr5of0xAAGcHJP9i6yfbS9tLZ8XY4rnYh4LzQslWwgjeyQrlAC9tOevEU/FVtAyGQ2moX7XOl4Dl4l7mg4hnSvVMypSVdz7z/a+XxhzJZuveHX7FCTEbPHXtA+do2Xw79vFWMc1nZzSvXbvWExN5LOMwfsz4CPxPj8D/+oTt1RtWzzSJacst2C84oeddsXL9qAW324AnNiemkGbyjEDPvdXC8vP375zL2V67WzZueekQU1GwqLTo/W8VCsWlskREo+cQMrDc+8M6dk8kRtFWIpU4iRCGgCI+pSeFg+F7kqn4FxkhYsFW3TsCRyRT8U8yQniyihFyeyQY+VSj1yfXlz8WJmWndAW6bKSvSKwhgIBF1B/CwTDYL55LIhW3pWsZI4dHOiOuPnGJVByL4ZX4EI6Q4mG1Fjzx/vgllJJvY0FSNIsL3RLA1TpYTmxy9FmwmmxJIlVOUjJCnp04MrjUDVQg2KyW39Y24T06igXoeaC4Z2r8R4wRjqanTDk+1Bm6zzoejN+RQtPTSJqjX7Ins0gw45rgTbAhHIxYMjyup0+k+r4GfxLx/FT1won3x39OKUEwN9XUVOg+YK+D6/q2eL3eRKrvr7s2ouWjGCXHRgKRB6RkssEoWRwJRLinpVxWr159mGma9rM0fcb0zPmfOX8a/J+ddaPR6O2lRMoZ1t9Xrlz5/BFHHHGrmwxmItV3EyEUSZN+MHvFBnLUfCUCD1a/KhKeFloacl+U0hPa29u5tF2yv+9iRul3sVGihMAnZZ7sNWv1T0g8WV6vFYwB+doSWxJLicKRz6LQH4SDYR7sHBoaOlxRFEsSx2YRYx5ub29/IdAesLzhbtI0bZQk5i5ACN1JFTovND1UAdiRPLLwDoBpNn+4OEz6jf4Hw8Hw0VaPZD+OWt4jsiyqfTU1/N3i6fiNlJHPAXBQzY/GasdClGPqzeVyi92SaXy+J/SZjqYJe09tmwrP2mJhhKPSucTbuntXfZKwXQAB/G3hB49+8tAPHscXvJRSyAHbCXbr3EKWDPcBsn9guCBhJi+CXV8ZwQzBuaeXEk/PC2aMpwSjxHBMIfFlGMb7UgL33pJsHRKrYy7CF5T7L0FGGyxDyIpDwldRlEPreZiJRDS+KUD3f13TNBv1K8nCpSil85Es99JRyUcN7/8yTdNsL0QhC471AbyrNzPG5vn9fleGt5dzWXVEchnnsTasfLy9BlmldwgStmA9ctCEkGjnfj1jKSIYW8F2cbIsxtJuvWMymcxXkXgV9bC2g0RdIp/PL5k8efL78vG6rkMWHN8sJBOxhkRgGtcPZsdyv9+PgOWYiiW3CBCFoihzZSaUruuWDN9bIyMjc+uxMdABXdcxz9zo6MxPNU1DMG2PFQf7DM/Br/x+PxKsnktPT89JjFlrS35YhTfaqlWrIMPOvYJFuT0Wi+3W+tFz58Yrjo+AGIGenh74VMvSahxY4ATildZfj8ViMajN1C0CqIR5A8kUKJJAavX1ugfWqCDJg6LWmIE+kkQr2jnELeEnLBMA2plJCBnzd1rXdaztYU1hlZ3Cw3NMag0iOYe1NsBVUU3TegcHBw/w+Xz4hk8pAW3qsjIFEw4AP6w7f6woyrWmaeLf02qxjevdO3hRmia3TQH4dkNpXO29D/xFS0lFJIAaWj+JxBquDYA3zJVgnVjfUyiBeErc1Os7fi/5oUNiFv3H99AqGcFuHLXvqdamYAMDFIjkt80wdqsvFEFghLlLupeQuGCZ1l2bCqAVB94jma2q6ig5WbfzimcA6yWwnn/o9/srFIVwjMTwzJimiUSeZzaPvK5kjH3V7/dDqnlUkZnBiqIc5kxsr9sQhUqSfT+OD59D/pDYJajW7GshX1j+HazFD9M07ZlkKn5BpW8te2ggsO04Z2JTWpfb8sQyQMuS8U6kEvcSwo5HMpUw0kQIgZLdI+FgxPalr/VsSWMIcMFyay1s2etkRjIj23JboW4wrFBzxezAgX/VdR2JByvegOTk74UaHkAmEwBMDwUin3ZTpBEJSrCV4fFKWpXW4zZl3jyAESpkz8lhICTgdweTHMA8eGC/mejv+x6h9CK+N2a0u0ALbzcT35NlCU/6YCiQOE5OfkPOWvgHY02PdfditFNrXAzDWLA1O/BUZiRDKFG2+0zfLCfQH3uFnZmdf0kZ/YcUWZH4mzvArvUsEQ5QPaPsGcj5lvtCRxEvsFfp7e09J5lM2nKkjLFP9fb2Ik7BSyKVuIwQhn2RTomy8Ptrvo+Y3P6Tpk4in1r9SdLSCpzE6HGpN+ck031HMUbx7lOTsBMjgch9yXQCoAbMm7Ytm1s70rFQGTx29vTIQ8l0EklOAK9eKw6b8w/c90Co6nguif74c5B75mQbRlsJJUuR+A0Huxpi1budsFKBiz0UCmw81o01LBi4nM0Ohm042OXJHkXEiPENswCRNdXDqg2K5K07bJpsiZu3rnWs8AnGt7iVEfLlSDBiJ/m5QqHFki4DZqH4hGt6KBzsOsrzTfFQURBssKeGl3v5Sa+REHdrUmarUkKebM9qR1jxu4p757BD89C9UVWkMbZfsUYYsdzSy1eENPlHCSP/YJQ8RwmBwsL2IjXnW8oBY+lbMtV3BiM8toRc0m4zda0+QK1xenqv38vqEOXfys/4ug1R7LmtOCAxzeL+a0+6xY5hX33PBQtNqmA9Km4wSa45IQa7q/EyPgL/347A//qE7doN0b0UQtySqz9ds9KbnJrEmBsl87o7d16wooDS5YbqJbPud33Mt6QWQqne+bgMLPP9pbyQsGerUZKl9dpx+73CrJyyz4UCXT9JpPtWc5/Mcv+/HwlGbJNvZxtiES0mUfaUmvWvcEtSee1bvD++glLo8HMpi2+Egl08kWd/1VJxjO2hY0H9JFN95zNCOXOqlhdFIoXdEEeD15Ww3oWE421WTQC7Xb/wx0VSBbJFronNRDr+MyHhUxVUUJYB4eADBKQNWlSWhmaGgGobc5HlMAilZ4cDYZsFI5Bs6HeIUPoKyZPFssx3MhV/gBGCJNkLWTN3aPeM7qqMgkR/4lRCRaCMsovDgS5XVLyFmOVMKUYXWujYMV+g/Eyl43cQRpDokV6v8jVL5yUmYStl9KBc3ckkUhTltZtuuml/t/6tWrXqKkopfLd4YYxd3dvbK0tb8r/L7yH8IwR7cxQr3BEYfFDTNJ6gFIkhADHwb7AnjizJgAIhTBL9facTSn8tuoCATzmwpNA54elhOznhYBiixtWapo3qK/cUYubTu9j/7L5wsOt4HODw8fyJpmlIOBBIo0xumfT36W2BkEIV9PcOv99vJ7Kt8UmmkyczZnJkOqXKUaFAiCfnrCKxh8GAA/Pg6II5QrboWxKmwhaGp4d50EfadGIl+qlQMGJvSOX2RIIaG3pbGruW11gi3fcVwrhvFpL8p9byEs9kMr8seUwhIQHW5SFuCUDh3f2E1uw/eFobCOqMZUeyJ0+bPM0OzK3b0PMNQpiNHN1vyixyysFl63XIIauqeofbs5fJZB6Dty3YPiMjI4e6sWqcx4nnywJg9DPG5vr9/pRb+86/Sch6Hf5wfr//RV3XwWTFhg0B58W7wzgSjFLcKyB3v8EYm04phTzke8Vi8dB6Er7i2cS1BUqo5AppyUwmc7uQlrb77uWaZQlM3GtVVSueM13XIb8HtHbDQcBa5zcMAxLGVjIBcy4SxZ483AzDuE0kuXeWfLCvoZRaahprNE3zjFB29k8ASbA+4L5borwnZMV3K3lRZyzkBAwYKkCcvwt/QlVVK4A+Yo7D9wwAo9+VpA8fZozBU5zInm5e7r3L828HHksMriP9fr8FWkGw8AtILuCbbZrmPC/BYDfZSLDsrDl/LH2sMk/Y0tDi92dVVYXf+CgAUq1zOqX2pk6des8111xjS1GvWrXqREopD66K8ttYLOaqILKnrm28nfERcBuBaDQKGwmoR/CiKApYrO+apikH3o1YLCb5bFUfS2meRyXPEq3VWsxkMpDms4AzAPAh0Yr/NlTkJEW1ZJqQaUeSEHsTKBIc4UWFw2X+GwUucc6DjXR+cHBwlkjMYm3GvXQdibfb/X5/TcAHY0w1DAPXBpbi/cVi8RxFUZ6klO6/O0AiB4M2KZQUOKjNMIz/LLUNBaF3BEDL0/pJHGslep+hlH6RMYb1EyT7PXudexljx7jYhzSqruGQfb5G0zQ5WV/RFTDQFUX5C2NMtrOqujZ2XsfOnTunNDU1IcEMUIRnP2Thp4xYAmQZ/6Rp2igFLYdf8PGaptmA5XrjKQBgWJcC7FBV+lokdbH+xPrI1Yd63T1RSxGIn/a40Fn5P73868GiWbAUiciBnYsuPbn7s98Ral27fGspe1w1/Mc4YzKSvzLW83MAGJQBWpBDVlX1zl1gdOmKGXm+QItLvbD2DMM4HWx1cTRPvIpn+pMAgOWKWZIyUpydae2dkMhkjCEGhDHhajcAAzOFPVBOPNKfhgKhC2QfXqt35esnz5eSiy1TWqeQia2Tvvjmzjd3EsoAwsubjB3T1dkFhQLsS2VfboASsD95KdGfOI1Qhv0TI4SeHAqE7nX6qzqv3dpXYd9hmuaSjo6OjbWeESjsDBWG3ng/v6ODEjpcMIsHuwH9dw7tfCCdTR0NuWS1SSXT2wPf1DTNjh3UOgdnBPpGYPEkpPPpLeFgGGozdikBNMCiW3XdddeZ77zzjmXdhj3nob29vZgjoaRmjUeBEHrMtZde+2RLS0u2XW0nn1x9BpkwaQJhpvmPosLmenkmrJOLWCneEc1KJMssXmLS+U4lM7djGSUXRQKR6xPpxHcJY5Bx3kZNpTs0IwTgqeeSSCVuJ4SdwWNajLzGQQpjTPw6T1q2eItvEMmql4V38ijAc2Ig4bfY7LXU9JztV1iFlX9831csLrQ8ir0Owsb+l5abFHLA1FcvlrGxf+N+plJ8rhzzGa10mOiPI2a9RBACRsTaquq1e+2j69gKqe5dv1VPiLudR2arIi7h8zUttazkuHRxOg4/YCiKvdbS3HrI7ij7yWMs+vJqC8sf6pUwhrhZu9JmrV82E0bvJZSB5FCVUOJ1bJP9yY8xWrxHeB+/USDFRV6luGudQzz/d2E+ddSLhYORHsYIvereKNRGrPwVM/0zWtauWGvbdF15T8/5lDIev0ehhNx5+cqYpCLh9SrH642PwD/PCPzvT9je8Tm/0l5w8+X8x5qVMXiE1SyS12qeEmW5V7mJeu1CqlfxcSkhoFRRUgrzLdqdZG3ZGzWEDdrhu87PvUg+5bZgrddH+Xchn1FmzjF2Xbiz6yvJdN85jFEgeEvWDaQ3FIxU9dh58Z0X925q8iEBhI1DVS9Yr33iCwBaBIp3Ajxjw50RIcVredp6Q965na/yIznaV9Q6RvKN2OLzNc2bNW2W7QHqbLcRj1bnsTBdz+W5TOhsoLnYdroiHA6XDUFEkWSmB4lCDwlPD7v7ZjZPwAYNwWa+oA4Hw2OWrsSpE/2Jc8UGBx41FR4bDiRb2udrmiuPke0nQsgo3+Ga41dD2jqR7jubMApI8SjvFa/PVrV6LrIk2Kdxbw2BNOPJFid6UG4PC7oX337htz/+1k/kxUhWBPZGeTOuWrXqHErpbVIbd8ZilQuPeDp+KGVcng0nv8vyuaCmsjw0IySxWDkq3vI+gmTXwRMmTNi+devWjvb29nuRnMM8JLyZ+CayEmRB4DPNWVNuXh+6rgMlz+X3qsnEVUrF8B5vLJDiPGzeRBAIz/mBsuQn0Hb7bNvnyYAamKcQBQzSh/yafxTqshIhPBptWmJrIoB1A9jDJRYAErkfh2xUv7FlYJjlD7QkwaVNJ670a+FgGEz7UQVshpaWlr8JWSvr95s1TYNf2qiSTPd9nHHpIqwfa3uy6Lq+plTvSi777WBdWg1b8327r/3wgAqbM0L0vP4f0ydPr0DZrtuw6ueEUC4dOt0/k3zykAtJs68V96gqkl96Tt4QwQlPQUMJiQ+E/KFW0r/eu6frOgILVrKPB7wkiVowS+d7Tfy6nUsGE5SCrf/FGMPzfbWQ9l4hs1rdjhdBaTybHy7d71+qqoqAannMdR3tQFoa5WOapv2x3vXi90wmA3lpS4r8Sk3TIM1sF8Mwvgu5RvyBMXa03+9/0Eu79epIoAWrqucEga7r6KPFpr2YUgpvVCDyd4u1KQfS5f7XkhWvd51efheSlPgGgrED+WokYd43TfNQZ1JUzE+oiyAh5jr4P1v0lY9rmiaUR7ycubKOAH4AODWhND9dpKoqpNt4EVKJ1r23A5m1zqLrOkA1cnIT1RuS6fZyFdls9gOmaYKxVJ6ACEkLcEnDihbRaBRMbe53h3LiiSeSZcuWzbaAFKtWrYJfmx0Ip5Teu379+t1i3Hu5xvE64yPgHIFoNGqx3flPjLFbent7L4hGo/CtBhiSF9M0D7r55pshGV+1GIbxeQv0Uc3ioZE7UPp2A6yLIB3mtBxjbCHAT420gbpDQ0OzFUURQXJig+fkdgSjE2wVJDRfyOVyy71I6jv7YhiGk7WMKra6SqN9z2QyAUqppTLFv01Y5wolkS74wGuaVpe5o+s62GFgYSUKhcKypqYmzKlY424Xcq1jkr7XdR3ffYAj0c4hkuwrX0tgjSrkVmsmc+RxkRK9ADeBQYO5Es/imHyLa425tD60q0GxRFVVWQGh5m0TCi54Tg+sl0AVYDsApex3C43Dg1VVVdt6p06fcTxUZVxtDqodm8lkfgXP1xKg7pVcLrdgypQpAGvYRUiZo23IZX9JVVXPnpxiDHAs3p+q1iFi/Yr1AaxRqu4xrrxn1bdLYAlbhj044QN3m8z0Dwy9Yz/rjJCfHH9I9CuVvrXsqaw5fIQTMJ3JZOT9J2fXC59qrH9US048uSW5jClcNcpO5EF5RCn45s7ee3aFTLPbOBuGcaiQGcc9/YKqqhwEZzHkR8yRti36u3lGWAsl5PJQMHK1AGRg7EB4uFzTtKuFvRjkz1tBJAh3hjng11le7X9u2ojS+hJjLKg1+cm09mm9b2befIAycgdmc5OQky3AtcPexbb4SQwkDiYmZJ9JaykCtjYcCF8pxYS4v6pTKU96b7A/AkgSMbWaJb0zFd+W3QZ2GKOmcphzT4+DBzODt6WN1Dl5M0/afG0k0B78hd/v92QX8Qx7pllNt4ER3M07wn1gw8fLjGRd15GU5kD1iy++OFMoFKAwZJUZsVisPzGQWEJMhmegiQgp5dWrV8+hlD53+qrTyPQZ00lWz5rNrS37NqIg6Egm/zIcjJwVT8cvp4xg7zFEibI4FAxB9WtUcT22P/4ZSrkqUJ4WlUWNEhZ2KQpSJPfv5iQJSnbQojKn0cSvW5+Tqbhl8ZZuaiocUk0dzmazE/Jy1swdUovsYJ2nQcuh1wAAIABJREFUzFychm+PFSPOE0aXhjvDYNt6Lhx0X1aHmFBPSlio6KHu/m7Mass/WpwcZAG8zzWv3XNHHRWlJL/1S0NJYU5AyTU/zdmqhLyhFHzz5fnNYtuPFQggd1eAFDC/WMDAzdSnLAhNC3kG3iVT8UcZIQBmD1BG1jNKOIGilmKcl7EV8z32pKDLD5hF1t01s8uToli99hP9idsI5apnUkFSPXIM5qS1912wt1JU5HMNrFkZA4jeLlfeG72eMm6TyEsJTXPlFStjFfGVev0Y/318BP7ZRuB/fcJ2/TPR5nQ/qUhuWTfBLC3+166Mbat2UxLpxEWEMbD4GKXslFCgy9VTpNGbKtiSCP7CDwTbjq1EIfBe3S1ZWontaU1To7xIGu0r6nNJhaYiNguQz7gnFAifvHFg40mMmUg+KITUTgoLFhg2/kgUDlJF6XbKlDbSL3kBABni5qHWJfvvvz8853jxirxzO2fFR9KRCJbrJ1KJSwlhSORsV3y+xbOnza7qhywnqykl3wkFIpd6vV6g6JjJ/gzTdcgJU4UeZrEArTakZOEINZUj3Rb0SBRuTCfuEcxLxig5rRa7z0v/+lJ9JyiEM14UwuhN4c6wLU/LUVK7kGyjFtXWopd7kVC2sCvQVTWoVZnsp4+FAokj3ORhEqnE4YSYf+KILxfvFS/XVK1OfNciX6pSRqGKxQsSgM21Noni2fwmIexr678dIzmjgoDENz3O819wwQULFUWS9iDkxVgsdrBVjwM/muiLZW9g9rjl9+CWUJVlP61Ah/AoRd+BHt/s8/lWWFJ83Lebsb8JJiwQn/B6cfUZlryb0DXXgEilzA+/gopNreVRJJgqczo6OrbiuX1962v3TVcDx/pwWwl7VlM1sD4rmNjYgOdpC8AI+7jJheu6DsSj5WN2B1Dh6EDK6M+M5PVuC11asekktX2XJPandTuqesyKxLflm8U3ndWeNcMwOKKcfxkoPVVVVcyzowrm+1Zfy9mB9iAB6zhTGPxxYGInlyWXy7oNUQTFFnW0TSJndX+ZaC0dGMdb/Jq/AkFtHSMxez3Jdbkch35/opoHl7N/mUzmbCnxtVrTtPWSNBoYhfM7Ojq4h9RYSyaT+TOldDmkbOEfLdiKCL4c3tHR4Sp1b51LBHoBfMB7d7+madyPCcXhacX77qWPIhhubcZ+o2laBWvf4Qc65sC1sy+GYcB/zw4oNsK8cQTvkKDGhggALFfWiZdxkMYR64NywEiURgPAjZwPdUWS1PJwQgCNS8FZ8n7O9nRdRyIePlVIfmDzZ60HL9A0DQmcMRWRCMb1w8O1gvUlJBwR7AArnAcl652kimzkbiUY3M4p2PQImMLfmpcSAGFRyW/Rk4eWs81oNIqgEWQCebngggv0WbNm7QtQEf4djUbBYrA9r0psn9/39vY6Udj1hmf89/ER2O0RiEajSNohaWEVPZ/P79XS0oLAtgwi6InFYpa/16jzyr61SCIKj/hRwD2vHRYsQgSvIYsKNhpkcO13xms7IhGL9RQk8+EfjjUXmC92EfMWvotYO75RLBbnW++q1/OgXjabXWKaJtQEEPyzyrc0TbNAUI00R8T3GmsezEv3q6oKKxwfZPxFshUSugvr+cBL/pzbSsz+OaZpfk+oaOyWF2wmk/k+vrulxCzGc7GVtMlkMp+hlCKRMKIoypGWHYmXi9d1HeA+gPx25HK5/drb258ufUtmIWlbAqNx9Zo9VQzDuIYx5tzDfl7TNKf0ftVTCl9kyJsikQi7DSgy2Ht4+UAhvcz99+S/11obO55TahgG1tBIvL89MjIyx4udANqwpHjdLArwuwCaCa9S8jNN087zOs7CYxpjAG/oPiHrPIpJJ+ph78DVwlRVPdT5LlrnvO2/v/+Nt95L2ionWov/uWNDZx501wsx2e93yynzLnzC8q2tFlcQwA/EqVqRsFZV9deGYcxkjGFeQIA8VmLt94h4FoAFXClOlO0mZQu6Al11lVHEGgfffjDheZtoQ7Cvny+y4l7v6u8YJjPBouV7J/FMYM0EwsOtmqZ9NtGfOI5QhnhEcy21N56gHODvx5xWXyuSm49vMjZdQ0wG6XAfI+SsSDDC918CkIa+4XqZUCS6s+xfamIcMM/eEw5GTnL6q8rysNjH6rr+X0IxKW+a5jEdHR2cvVurbNu57baBXPocxhhpos3/fkDggB8762eMzLfTeuqSXDFHmpVmMsM/8zGtXYPKgSfPa4mUgqb/pma15RbLuqSg02oYBtSauBJXLpf74WWXXQZVIqsUY7FY08vvvnhA0efD/eiQ1e56eno+/bHTj/v5R8IfIYVCkdz987v/uvbra23vyXrXj5jBUPOEx5FMZoT8NRfILVfTrZ8W6nd5otAjwtPDZbC6o7z66qutIx3DT1QcO6AuZ6x4PyFUGUtMVwACypY6hPSWVBE5OJsSZdGeIPPEU/EoJWQ94mI+Yi6YHTywz+3aJDZ7xqTsYC/vGdpJVCrEcVY4bO3q3Qf5d2E1Z4FHasYy8K61p9sfJIRh722D8632kun4txkjAmBCtwrlP10h5qJq195IX+W6srqZ+HtDSWHBVsU7iz3KFrPIFspJSvneKUVlSaNAALmvLoz3rT5SWDAreFBN6XS5jWQqvkHEe99njHy7bMVXX9mt3vgKG0es+zAfV3h81zu23u+JVBxAnc9X1qN9BVIAe5d/G6++d9Vik1Hbwosx8swVJ8bsfSPqrNvQcz8hzFbCYJScfsUJMdnGpF5Xxn8fH4F/uhH4X5+wLb+8UdcNMCPsE1es7HVNwpbp/iYP8JMa8quN3lEkG0dGhv9S9rfg5T3B3HVFiHltX5Zj5ccw8kC4M4Lg4m4VLJh2Nk/4i0gY/jUSjCyWfT8IJXeGA5GaUgOJVN8fdmnR0yPDwbAt9TeWzlk+rUgwtbD8IbI8hCTPi4XMobUSgc5zy0kfLA5xrW79S6T6ziOEIkCboUVlea0Pc4VHKyW/CQcilXK6NQaAJ7iaJvwJUiGEsHhxmC1z+mwIXwguR0Mp+3Qo0LXLsEZqW14YMUY+H+mMeN5cu3VRnNdiJo1atCVScSQuyoxrky4LzwjbwS2R6OW+SoyQqj60+F3IviCoDk+m19pact0fntJdgXBGvY2pl7pMonBvyXqIv0afOeF/Aua6XH4fDkZOrpT33SXt63aOZDr+aca4pxS5+dpb3tKHdKClrbI0FouN2nhceOGFE4aHh+XrHY7FYty/qQIIwaV5GDaPE9z8qkVQjN8DK0kD3zFIZJaSgwcAPc4YO1zTNM4SF+8CNqr7EUr+SAgLEEbnunmK6LoOxp2FXnurWCzOmzBhwiggTCLVd7ckc5JTTHPJ7BkHchnWTCZziSSt2m3Js74y8MrPgu3Bc5uUJrBYXi0UuDfrKK8ZS1KHMPKXcGcETGG7DA0NhRRFwbVAnhDBS+5lvTU3QLKFocXwQcK/KxGNte+lYRjXMsZk/6uXRCBllI8WT3ybjPtmwZcxHIxICgiVT4pAlFveGxUeqXJNIIxbaPO6TnUGT9YO5gcf6Zzc6eoTtW5DdKDF1zrtzO4vkalagLyz4/WdB+x94CS3Z1TX9ZtKHsgImGwXMsGveHlfHCxTz9K4Q0NDKxRFKcvaU/pdVVUvccgwHuv3+y0WqpeujKqj6/pPS4G6z+J7gXNYbCYvAT/I4SExX5K+XSoCi8stsIDMkKWUXquq6le9dHBwcHCqz+dDEg7v/3MiWIkgMC+yJxfeCVVVL/PSbr06mUzm2JLMr8z+vVHTNMfmyL0V2VcaXq+MMUjRQgIziWd22rRpbiom9bpkXa+N3rcOqCUr7qnROpVc5NutI1yZshJ76S3GWJRSCuYVWAaen/VqXZKAKphDkEjgzwISoq2trZC2hPymqwS8s02RAMJ3RGZAoNo8L2yORsbWCVhhjH3G7/fLahCNNIeELOZOW0L2rLPO+uTy5cstiUTS09NzBhLaUqO/jMViVYEvDZ18vPL4CDQ4AtFo9A0hr8qPpJQisL6vUG6wWvtZLBZzTeKIxCKAivgObBoeHj7Qyd5rpEsisYOAIlc5cTL1vbaF5IJhGFjvIpE0YJpmV0dHB5jDdmGMtUBNQ6iy4Lt6qFfPdrmdoaGhCGSLZZnbauosXvqPfkmJWfi/Yg+XNwzD8jrcJNQ6avrAZzKZM6HEAa9MMZ6wJcB3GEnwlY1I3sr9zmQyn6WUYj2C9exZfr8fqjWWigKSdz4rOeblelHHMAxrXswDlGaa5nfEfRm1tvDaZrV60rjYVbAeUFXVMwgZB+q6jsQTAL5Q+pnjtl9APQBKm5ubn3ao2OCntZqmIUldtxiG8T3G2EVoTtgreALG67qOfQL2qUWs/1RV3eWJt8tGBolkKAI9pmnek2RiDCxFiXcZY4dAatjtYuAbWsKWri6ty/vB2AeQ1a0eAGipnZufv+1v19qS0e3NKvvc0m/SGx69aMRkJrxfeTk8/EkyWZ2OpNNLrS25Zc49tVCUATCtE6pEfr//yw4Z7/tUVV1JyJ00mZ6N5O9CqU85olAQELilTq0i1sIWGYC3CRaVZa3CmDl7i/6uMcIKKiH0sWwge9S+2/ZtgyIO9q1gZquqenoylTyFUIZ3qcli4FY7bzKV/CUj5qewpwy2Bze/a2w5nzETSas2yIWGA13YAxHRN+zbAFpB4aAEJALzHcO47wBwJieMDHYPtXQskf1VnXZI0j1EEhUqKXVBNAM7Bj67Pb/tp1CBalaafvbR6bNGfUegzjBgpP+PXtAJrqdTndHXoXUsqgdGscYm2R//KqPkO+Lfr+dbR7rnTJ7zPv4tvk/YLwAogPLUpZde+rnh4WHZQuuVL3/zy4cXiwWRPK8EOd/90N1PfjSy/yIknDf88l7yxstvXN/b24t3sW5xkAxeLQ6bC3ztvgXEZOW4LKEfr5VsTPTHfyPUxt4qDptzm1vJ3ibh4HeNUPqVcCB8Xd1OSBXKqohKHyFsIiH0buF/i7jbJ/YEmSeZTh7JmMn3upQpK0OdIVdZdZnNThk7IdTZJcaj9tU4FeKcinhexgLP/nDH8KOUkEVWAr2bdlcAueR2JDBAqlAozpOZ1bLtXFlamr/PrlZWXvpWq46IWUMBycp5NJQUBjM5kJ72oGCrjrJGlO4dpUw5odq983IdMkhBPOc7TdNc1DWjy7PaRjIV/yUjBHYPOcrYGkbpd8uvzK75zUtfnHXKMTK8Q3gHSI4wurxRdna18ybSiStKXoHlOGLZAx0AnrRJ2UGW+h1+unJDzxmUyPtAevealeuxPrPLug1RMHCFvDshZpGG15683rOn/FjGZvyY8RH4nx6Bf5WELZAZsi8aH1dGyHVXrIzJQXf+dyH3gMUmgkdcN31P3AhIxGbb9YdZWZYHs9JOhRSX7i6SSJKBFd3cfX9YPj6VLEm+mGvNt3YzxhPZLYSw+wYC205aQVfY2vHOcZIkYgDtOS/cGYY/yJiLJKOrmyabJ3/EKuRwG5T7dXwk+QLPmRxFpyVWaUH2OHG7oLJkKZLTbDmYwB0jg8v22WexHZivNQiJRKKFTMU4UwRNXH0LKhiQjKwLd0a4VKXLPTiTEFb2la1Rz+tNSfQnwoQyLHw7KCF/Tge2HiU/A9KH13QuqvvSfQcqjCKxqll+ItXOW/YySAIpdRQ+4Irpm+smGS48JbCJCLixK71el1u9l7a8NMunKEiuyF5kHIWab837C8oIftsXG98RUlxczZdFJLiBkm4mhP7gB2t+AGkvLi8syrmxWIwnc50lGo0i+QlfRV5M09zn5ptvfifRH7+fUAIUGYJpQFBPBds9HAxDDs0ugkX7skAJ/1bTtFOGhobCJd81IEUhZflSsVg83GJHVDBhKYPvyGsCjb2ZjNCDZQ9iRwBn0Ofzdbe1tb3q8gx+nxAGVkH5MZT8WzOZDNDACBAqcrBq48DGazrbOy8FalgEKw52Bg7xg6QssLk4bB4kv7fw//H5uBQ7Fm+4V2BdtO0Yfo/tzA/a6NK+dF9AYRTP0AxSx3fJMIzTkECRrjHNGDvILeDikIB+taW5tbuap4nwSMXGdy+n7K48npBsbvL57kCyFqzjoZHBtwITg5DqRTCxoqy943P+JpUNnTbn38jekz5Mtun95I7nf7T+4mO+jwBQRdF13UI32h5Nbs+j828OhqxnbzAhaYaACCR/7lZV9RTDMMDWAXqznTF2nt/v363vRSaTuYhSCpUMvcRK+LrFLmWMfdbv9yNgVrUIFggQ+ycwxv4xMjKyYPLkyTyYIWTSypt/0XcvtgOMsWbDMDAPLALBW3iC2XLTY2233n3K5XIfLRaLAEdYiTywubjEUL1j5fsEJjRjDH7bCNCNWf7WOqfEDJK78XNN086t16+x/i6C+rgHcpARzbkyZaVg24CiKKeXEhhg62A+5syOsfZDPEeXUkqh1PEepfRgK+mBZ68EsnmoFAheAalR4d9cc+2Qy+U+VCwWAUyxvxV8rpUSA7vTV/lYyW+a/xnvld/vtyWoGj1PNBqFeovtI6YoSuGmm26yA8xor6en53zGJF8iSnvXr19f1Yaj0T6M1x8fgUZGIBqNwm/zm9YxpSTZI6ZpwtNblq5PxmIxyFmOKrquI4AIj2ZDyBa7smm89imTycDu4YuoX2v9UK89CYA3gsSfkzEvEsNIcEC1ZKuiKAva29s9Mz+s8zvYa9afXdm89fos5iAkmjGmkIN/HZLCWNNKFgDbfT7fAktBplqbQqEA97AZoK4Ss9YvmK98GtI0rSpjulY/hfw+QJNIynJwmvgGdFFK+VqCMfY1v9/vasHh1nY2m11W8sHk6j5QNTFN8wzBAn67WCx2V0uEehlPZx3Rf7GHKf8Kn2RVVR3yhbVbNwzjQsYYbDt04cfuGogW3rFYC4I9AzCPtXbxvMbUdR3fB4CHeTLbq/pDJpM5kFJuWVV1HarrOpK5WBu+Ojw83N2IFHgmk7G++7q4T9ifuc0RUMHpBXBAzBEvuNWTE5/XPVL5GT5/4dd6b3n6momEMRtYP3vGPBKauehVMkIXyvs58R5hjQrQ1/wSaOMJVVXBjvPpuv6QEwgQT8VvoITwOadcWJEoygnh6WGAD2oWcX8RC4CEuw0uwPyi6/rDuF8D2bRhFAzE7vje6SNTPpKTABno24pEKnEWpQT7BCzBPxcKdCHB7Vos1TxKFTJDnZEZGhk6YzC/EyAwyA7ZMRQhVY13FX1Dsf2VbZYiJTvMAjuIUOJXFMql4xkjl0Y6I1YClB8orXHB0D1LVVXO3q1V+rf1zx8yB/86Yo4ozUrL8/tP2/8Q5/4C+9Bt2W13DI3ABUshQbVzk4/55npVORBAdCQIEQfeTkw61/KBFc8TlIcgH48Cv93ZF110EWKXNsmlta31odVfX70PT7ZxKeXkCZb6WSKVsONOT/zpCfLsE89hnfjZ3t7emvsua1zi6fh3KCNftWI/JjGnE8ow/7RRwi4IBbuqqtpIxA2u6FdkxUGFUQAQODO80Zguj4k0d/yNEBoBeYJQOhMJJbf7Xe/euv0uCAflbwAhPZFgxPUbI2JdWCcA/P3tcDDiCcxbkRzlHRjtUeyl384kuFuM1GrHugduKnqJgcSxxGQWeBgAGoB/S/k6cm6kM+IaB/PSP7c6if7EfEK5hY1Q8GBFSn3HhgIhzpSuV0Qc/A6R/DcYI4dFOiN433mpuHfCI7lem9V+d4AUUM1QTHOZRWzw0m6iP/ETQhmP71DGvsooRRJUJYxdGe7sGrMs8MupFz9YJE1Pl1nQ3ud5j33+PKGMy+AjBSMIOq5J9XX3rPoKofRaq11G6A+uWLne/gZd+8A5WjbfLhMnTPPZGc1r166tG+vw0tfxOuMj8P9qBP5VEraQVJPlWsrjzcjTa06MVQTtKuUe2H2hQIQj/nb3BiF5tzEduo8JaREv7Ewv5yx/+EyYnHPJGySOmEIPdcrmemnLWUeSFuaLOUrofkzhCLA2MO3IduV4p5eq3EaiP/FZQhlHExNGvxfuDHM/vrGWRCpxISF8o2dSyo4NBbrswIg0DpDnPSPcGfYsf1DxkYQXBVUWuEk296X7FiuMco8Ok7CTnCjK0ePX91NC6GcJJe80FZvnHDDjgKry2/Kx5UTvbJi5IyDi6lsgnlMkovZ1S9JZ7QnvXGyKmgklt4YDkd0KMAvvZSS+poPkmTVzi2XvDHlh6FxUJwYSQWIyIR/FfhYOdtWUj0qkEj8ghEF+Z0Sh5nKLCSmP1ctbX+4omsW/C3TeI6FA8mg3ueSxPHNI4lFGny1J38y0j6f0lXxLfmHLlhaD7GX+tcw6re3BW8nCpQ+GAqFjo9HolZRS+HZa5apYLAZJs1ElGi1L2lo/mKZ5xJeu/tLh8EEte5zSIbGIeioc7LLrWfUlKc/XSjK1B+VyuXklRPcGsBqADM9msytlhpzEiH+bgA3A2JVYdCtEmS97xTgCOJBxO6q9vR0bqopiScVYf5Qlk0SSAYlSIPZ+pGnahaj3ytZXotNap62HZBVjbEdTUxMSwWC0ONv+EiUEni9Zymh3uDNcgaLTdd2SWsWmAPKtkzIjGbI1u9VmmfNnqDjyZHkzVtt3Sdd1BI+w+G8VHYH37iK/3z8q2MpBF9YzUgNwgHZkNp2QlAaTcxRyFZLNmIM61RlNSGTrI/rgzuLOfaolga/+Q0/3cbPP+fuswBySGd5JfvH364g+PPjpK07srWDiSx6yOUrpigYCW2BtAi2O7w8YgvOrSdvJN054zCGBiHcLQdrl2Wx2GmMMASkkrK9TVXUUmKqR9ziTyRwlgAA4DBsVsEDaGGOX+P3+MuK0RtF1HUEgJA7BOgdDkbPPRd+tzT/vO6XU1XbB2bwkHZ4VAThbCn532q11HYJNirH+oKhXVX7P2Y7jPuHbDx13JBmqPvf1xtX63TCMUxhjFZ53JZb/45qmHe5Vzs3rueR6ki+h/OerNU3j/j6O5/QySum3hKfgSYqiIJgAZYJ7SyoAu+WfKrxpOaJeUZTl7e3ttsJCJpO5Hn54SIjA364kE1jTt6iGbGTD7Kd6Y6rrujNR9Wip70fuzjr5j3/84y/vvvtuIMKt8mwsFquQyI5Go1gL/ECqc0MsFvtyvf6O/z4+Av8TI3DeeefNaGpqqvBqBgNOUZQKv9h8Pj/51ltv5UAfq+i6Dm9FrnJDKT1FVVUw9sdcJJYl2oAlhev6od4JxJwE8BxiA5/TNK0i+YHgpa7rvxRJQc786Ojo8Mz8sM4vQITYR1jsNfz02sjIyHyvcrXOa9F1/Uel+RKWEJB/n9ve3r5J13WskS2v+qWaptVk/QmvVO7NRwj5BmMM7E6L+TrmNYkA42GdC9bIgwIsxRwSsw0BlYSULL7rvK/Csxj/bYhJWu+ZwO+O/luHcLnpRr7VYk2G8WSlsT3O7/fL4IaKrkg+v2CeAhiHhO0zmqZVyB9W67+wQUFSlYp3zJOllUPm2NX/V9d1yA7zsRbPmmcvY6EgA9CXyRiDgoxr4kD4umI/hQT/6aqqusY0HMnFJ77/6FcmFVlxl00BIcew8t6nDNpGdrJtSv6Ygz+9n5sfogRQ21woFA6eOHHie5lM5nYnECDZ33c8K6/9dxXKzgkHuv6z3jMlwJAA/kMFrgJcYIHBtg9vzw/lB5Fk2aYw37xZwVmbJKZ8vKQCsHhrMf0fjBDcC0YIuyAc7CrHm1xKPB0/hjKoRRE6vT1gFknx7O3ZbbAHmS5bOjHGmrLZ7ANQnBLzsw1K2CWryoqMUsyxrxPG/k4YAMGjYxoOa5N/0zSNs3drlffZ+5O3bh3Ykjfzbc1K87aRrYWZzjgbFG8GC4MPvj+8Q0GyNtAe3Nne3H4g5rx67eN3oSZl+ZNXMKJ1XYdSF4ASPImG51RRlBWQaI9Go1iTXs/HRaHknM+f3T95r8mdADmrOW2xJaUsA9STzyfJg3eXH3HTNLtvvvlmrqpVq0ixQx77oQX2XtHnA4BiEiPk6kgwMmqtbrUnSBX3EMJMhbEj8pQ900SawArsQtzS8sKs1wf5d0kdDOBa+DRPp5T8PBSI7DawVIDFxX6S/iAcDEsAiF294PLCA61P8ZgTZY+HpkdWeFlzC3Yp5r6yv7SLR7GXsZBUHOva2sXT8VMoI9jbMZOwE+VYaWIgMYeYDDEtKMWBCcml7hkl340EIrb/tpc+1avTl+77sMIovue2olijSeFEOv4z7lNMCEg6R3V1dtlS5q9se2FmodBkS8Q3CgRw9j+RTnyXMGbFyfPUVI5ys7irdt2St7OVrMV4Tt3d2K+QgAe4vmxL4HGer3d/8Hsy3XcOY9RSZoLamph3laPckupX3rPqh5RSHifkXaHkK5efELPZ8lffc8FCk0o2cpQk15zgDpr00r/xOuMj8M8yAv8qCVtsquF14Swj/qw28cun32AzFywpATAiDTO33IuRu5ebKftEILlAKDkqEojYOuxe2nDWiffH51FK8PGw2MMvN5nNS70mBmudM9nfd7GQUTCIQg8lJhIUDKsuP2HkiSzLHVNrbGSvB0LY78LBLvjHjLn0pfuOVhgtS2M65EwEggqJVHUsUieJ/sS1hJblTRVmHja788BRSSexyMAi1k8IO7/WxgDtSP7HQ4TRhc5EUq2BkJ6VbWbZ33WUD0wyFf/vMlObPhYOhmEqP6oktyT3ZYqJxcpeWKSFOyO29+JYboTwMsaiGQv5V5vM5sXysyZLZTtlecsIxQlYpB1MCflTKBix/QXc+pJI962GH6z4JJ8VDoa5dJizJFJxfODBQnqRKHTJngAq4Bxcbpj5/kKojbDFnweISecBhZpIx+8kjJzKExgKXRSeHnZFPovEOlhPH5FZuKtWrTqXUiqzB6vKO0ajUUs6i1/+/uH9b/nYGcedL8YCIABsxrlkkBPxKPnWDpumOcfn80VKDDls3MFeulNV1bPkxGBiwLVRAAAgAElEQVQ8Hb+RMoJg4vuMkK9SQspIT0ZPC3eG7eSKw3cIERHucTT6/iROwvu/6++7JJMYY+3ZbPZ5IW0FtPRhCP4kU8lPBtTAr9p8bWg3UywWF7p5mIoNOEdyu0lrS1KjYMAiaDMdPj8pfct14c4uOxm46xmiOxWfMr+aH7XYyGJjBXY0SrFWwEVCoxIhz86ly51FRpSXEoRvjYyMzHULWiZTSaB7n+zUZnS0KC3EKOiF7fn3IrOmzaoqW7xx8/N3fmDKR0/NF4fJf/39evKeMUCo6Zt1+Uk/sY/ZsmPLoxNbJmIOGWGMfaxaAMnZb+FxZW28RrFFq80xuO+GYWDxD/Q2D9IWi8Wi5Lt2r6qqJ3phrFY7h/CItQISNyPYJAAKP/D7/a4bYrktXde/JSQQ3xesHO5RLoJjQEKj7w35oUm+vLBoOFGWRduddmvN5Q7/M1StKb8nt+XoEwLdSCjyjRJj7Civz4lb/3RdRzIO7VnAB7zrL2ez2QWNMFVqXXuV8yJ4X+GNWI0llMlk7Dka7zlABKU5M0wp/TOYHY2eW64v2GVI1k9kjF3s9/vBAudFYqxDjhNJBhvN7XZOh2wk5PMBfkF5UNM07j22p4osVy7afDOXyx28O/cM78Vjjz127e9/DzK7XX4Ri8U+Lf/ByWgsBVav7u3trRq421PXPN7O+AhUG4Genp77GdvllQXWi0hCQC6TF0rpmevXr7dZVUK2nK8X4aXu5XtU6w6I9vBNggf35mKxCJaVJ3Co3K7wjMScNBlKCqqqVrx/qFtaA1lWJ2AwLNc0TZbH9PSgiO8/1u0yWBpM3fnt7e2eE1/yySQlDVsdRNd1i52Ica5rrSD8f7Ff+iC+CcKzFnt0JAtH+cx7utjRYLykALXpwicY9212o16zQjkG3wXIad8K4KW1nyiB1BY75Xu99tWtHvrZ0tLyd0jzS78/K3yNDa9tC9YqV1eCxK+maXiWXEsmk/kV9hQcDFv2+kWg2POzXWK/WkotaiPS4IL1iXUJjv+Tpmmj9qmyqpAAWiEu4KkIkCvfB9RSkIFdDWMM7xbAizVtMSRAbp/P5zv5nhd/9sLLA8/bssiUkK+2mIWbhpWmQbmTilLc7xvH32KrWoj3G/vKmwXrH0DUlyS7k53Yi02YMOHljVs3ftQsFtG/XcpTDTC4JEns98T6mstUW+/xYH6QvDfMrettf1Bd1wFwwd70HcbYvLczb36NkHLgnhLyqVAwItslVNwPJCh9Cn2WEdI+uXUyUZu1S97NvANJ7v0Io78Id4btuc4wjNsYYxZr/A8lKwluoSPvNxEDmjAy9CvLX5UQ8kg4GKmwpJE8qXH4NzRNs9UYaj0sb2x7/e1sIfuBJtqUV33ah/bZa58KUBDm+6HC0NPv5bbztfP09kCu3de+0O/3VwCFqp1DqD5Zcwf2psd0Bbq45VM2m/2gaZqYm227JhngumrVrmTJMaccTWYdBJts+mYLG15gWZPJym+bXttE7r5N2v4T0hKLxapK6KIPiVQCYHRum8YIOZMV2RPUR/9aBs7XZoYm303ONX3mE5SQdottnUzFHxBEmRcKpLikmgpatfGS2LpQasR3L+AlhuVlQhC2VvjGHGR5IVc7TorNbFYKvjmz955dfkFqFId1Gd6TMcW146n4pyghPAZXLUZqdUM+JyPky5Fg5AbrNzkmWfL/fbcEtgfYqIM0aBdX77rxu0iEI14pWY/Rb4aDYZkoUbOpRCrxTUIYAKp4T07pCnTZwDrcu2bie7Jsb0j/EA6G+Twx1uJkQdezi3OeJ94f/3dKCUBruM+XM0Iwl+9HCLsjHOw6Y6z9SmxOTCHNDM8oXnaeCA51dtkM17G2i+Pk54pbrzFSjlFTujocCLuuD9Zt6PmtJUdevlZ62uUr19uxyXUborB5sti6aOuONSesH/P17871jR87PgJ7cgT+VRK28Id1laUijB225sReO0GXSPX9kBG6uNlsPnZPJD5xsxxG2mDEHR8Ohrlv31iLwxcRzbxFfcpiN8Rko+eomEQZ/RjxkRQxGRLD+Lg+TRR6ZK3EmFjMY+PbwQh5duLI4FKvUsBufRWytEh64cNewRIV8tX4KE+B1Gw1dFq1MZD8aKuihirHmn4tHAzXlKyKp+IrKSGQDIO/xdEyE7jevZC8X7ebJlvq5luwS5KHvlLMFRe5yZKUE4X0ccEa3FggxXmNLlTlvnIWYqHwmEhgpqipLAzNCNmbPdlL1w1pmkzFN7Cyd2iypbl1UTVGIM4pe8bWQlMm+hO3AemFjbxJ2TzZ56DeONf7XeqvVXXQpGwpPJFlL5B6HiKJVOLPkMRG4EH28Ojp6VmGIIvUj6djsUq2v/VbNBq1WAL8T3MWzyHLjoWlJt0pvCTeMymb70zsy8EB+AmXZMimWD6xbr5T8VScs1XLiyDyKUbJj8s+EuyacLCLL1pRBGMPGz6LHXGlpmmjpFYEoATBDO65C6BHuDOCjvMiMd3sQAw2a9Papj2sNZfjAJTSRW5sz5ffffGAos+HPnQQMvqd1HUdbGWwmIdM09xJKd07b+ZJ2uj/3axAyAaPxPvjP6eU8M06o2RJLRBNydMKcxoCOVY5X9M0V0R3oj9+HaGkzP6i9OxwIGyj253PnuQbi+TgvLa2tlEeWy++8+LeTU2+vwXVzk4ksnPFLNmS7bc32m7PsyxVfMfzN5LNO3iz29asjFkJZ7J5+6ZnprRN5dc0bA5/bkrHlKpyYvI5xMYeSVe0BdbloV6Dt5aUHGKZwlPsDcMwHhHyr8+IQKAn6Xi36xbBTKBePyACmfC/Rj9v1jRtldsx8t8kyT70AUFpO2Gm6zoAAgjiVb1Xbu0LtoflNTQqeCMF3Rpqt961SGwJVDVM05zvBn6o0mewJ44nhEDuEqAR7hnnRU66Vr9EYgBjCjl2qwyUmNrdY/FBrDcG1u9yAlY6xg7Iye3oun6yJf0GdgtjXOkB3pCQ7gOzYpRXtdd+oJ6u6wiuwfuuwptWsGo409aLlDFjTDUMA2A1yBeCiQQgDtRkPLOovfZb7ps4pqaco5d24cEGT+nbb7+dPP00phO7XFbyakfyyy7RaBQBT/s7BECFs46Xc47XGR+BPTUCPT09pzLGZObbNsbYbZRSmfn901gsxgF2Dt9aqDMsaYSh6Oy3SDIi+YuEVk2J2VrXLKT68c0EEAlzxzynUoZkmdCQCod8XgEgwncFzDqr4Du7xOv6wXkdwqICYMGiaZrHdHR0PCL8R4EAUZB88fv9NVl/DquCv1JKYXthMWee0jRtlHKNl2dIMJIfgbwr1l6U0jmqqiLh1CxJzDY8V+u6jr7NhSJF6RrXUUo5ha1R/9t61+AAE1rVbbnpesdbvwvWKr75e1ueqNWOlS0IADATsrSen20HazlWUqfwbGllgTyryRzLQDMv32f5Gh0g129qmuaaOBCABuw1QqXnpqZ6hWEYsKg4GyowhmHMQqL+uc2PhR99VcbIlgPW1z5wUV82PyQxb9kXL1/ZaytWGIYxnzGGtQfWEB/XNO13UtIRCkpHgmX5zJZn1HalDf0D0KBcGlDvkoCLFTLVFvPYKBh0ICvsfAVQOJPJcKUTse7ufn3H61dg78+Vn5hyai3PSMRCmtt8L5mM7Y195aTmSTe/m92yVKhy3RMORqAYw4thGN9GglL8829irZcTcSa8cx3YF0cCkX9P9sfvYpR8Av6bLU0t8+WYhph/cBN8jYBy3tj2xgPZgnG0QhXmb+k4fJ/J+9hsPtG/mfqInhzIphGLI9PbpxfblPajMed5fRfjqfiT8CAt37Zd0sLC+gQxCainWaVifdzT0wNlrhMWrlhAFqxYQIrFot7c0jLXAjnLAPWR/MhbN197y375YVt86NVYLPbRWv2s2NczdmUxz37ga1UAcECyaEM4GIHcvWupsMZi9KZwZ/jfkql4rJQYxJ5vTDEiB4tcgONZvEDMhbsTT7MuIJGO34ckVb04aUXC1DS7vUjklseSS9haAM7XlYJvgZdErzzAcmyvHjv1pfRLH/IxpWzLIu6B1dar21+dkB8ZBkApRAjdyiMuAKQQ8mQoGLF8kr0+xjXrVSFc/DIcjJzl9QTJVPyLjBCebKaErAoFIwCy2MW2JKtjoeXlfJUEpzJQIRKM1JVOt9quiNkTdg0hFO8Jch6jgCRe+mPVKSsYjvxZKAliJBqOsVc7nxwnF17xiA1OqqfGuW5DFOtdABx4UYiy4Bsrb8Izx8u6DVEkb0+x/g3A0uUrY3skwdzI2I3XHR+BPT0C/yoJWzAzXZkGlJFvXH5izBPybSyDL8lI4PA8IfS43U3WCqYj0I3w/cIkutVHCgtmBQ9q2EfIeU0C3YbxasKCWGHsRZMoWDROAUOwtSW37MNTusHicC2VktK1pWK9jKfcntPkXiCoMFF/gFByZ2h6GP49YC95KuXEICRyqK+at6tYBCIhvI9zAeJ2Eni0UkafAsKvUc9eKbGfEYw8Wy7TOpft64HNv6l0y0lTqw68ko12vez9U0eK1ctAQdqVTmWPCu/l9xWfb4HMQhSLbC5X4/QxQfuSz822QqE456C9D3qn2nkrpHoYuSsUDJ/mdk/jqfhVtCxJNeQrFufNmnlQVZahl2uU60hJc+vPBaLQFeHp4Sfi/fHPUMqTFwip/0c42AWJbtdiMaXdPDxWr1490zRNeRy2xWK7Emlyg86g4Ac/uh858ewTgfbkWU1KlEWhYAjjbxchOYfnB0jtX5ckRIDGBDoZ5fOapnE5PqtUsKORrOVyy1wi+OFwMAIfZbvoug60HffhLqHu/0tVVQQMKkoFu7v8S4UvtCRVh9/mQqoOLPa9Wvb6m7/Z34Q/grni9/s58lcu5YV//gVC2Afx3ocDEdubCfUMw5CDqJgTP1gwCyRlbHm6sM1cZslLJfvj6xglYGgxQqjtZ+s8H/4tIf75z7VQ7xUS0HU8ow3D+CICWGhTUZTD3CSlLdnvaW3TDtCaNDJcHCYD2dQlswKhqrK+woeNb/bvS/wn2Zguq1BRQn5++crYua+/98zEJjbt6b3a9jqAj1k+c+W0yQFP/iYORh/G4lRVVSHxVrdIyHoct0BV1b9J0sN7xHetlBzFNwGy3/8oARPAOkIw25PvmcyeYIwdLUv2SV546Puhqqq6MqadgyD8otEnlTF2u9/vl6VfZdYS2l2iqupuKW9Y59d1HfKQHHEr3qeK66l1syQQAcAO60rsZEty6CpN01yl2+ve/PI7DXY1V1qQ6iPhv7ieXKWX9qvVGRoaWqEoijOoZQfk5ONK3rFLSrLzkD1HQbAHAT3uVQcJUK8eYdX6Is0lCcG24iwlwbrFiwpWje1xWOu64ecmpPvgJ/y+UCt4X1GUg9vb2yvYM7szfiLYjIC7LS2GMSnJU1oghIab13Udlgjch+yGG24wN23aVJZsKz8nJ/X29nLQm1Wi0SiCy0icW+XCWCxmP98Nd2D8gPER2AMjEI1GIVsOlROrAPQE9pZVBmKxGLzzMNdbwaQtpmke3NHRgWPHXADWYIxZCjtjfh9LkupQUsFcN+jz+eY47ScsAJx4N+uyVatdkK7reN+dVihQm4B0bcNFSDhzWV0rgQa5UEVROEMLiXNVVW2GT7UTGIbxnzge3rdITJmmif5g/ftaoVBYAFnYhjtXXjd+n1L6H6IvNvhQskbYxBhb4Pf7bR/7eueRnqGNlNJVjLH7AKZu1P+23nnE84ogtaXmgz/Bxx1MaM/fFvHNx/cUwMB7St95O0Hm7IOu61iDXiGYbADHQcWo6l7AeTysRdra2kRSgGwogQCqJnhczo39JOR1AZqDBUuFspWQhcY3EN/nhqwGBIgQe7QP1/OX1nUda+lPUEpfyWaz86upV0jeqACPLSvFaLAXXfL2ey+/8psX1vN1vSjvrlkZ2/uqe3ss72Dr74+tWRnjc4ewVMDaI2jtbTKZDFRFuM8kVAIs71U7UWm14vAurfVcCXDFHaJNWwpeWM08li/m29813i1QQpooI5eEOiPfzWQyn6aUcl/L0nu99M2dr4M9hnge1MuODHeG7WC989zcXioV+iuhZB5UiTq1GQ9tGnprOmfFUfZ4ONAFIAUvElAT1/vKyMjIYrz3fL+ZH/47oQTJxv8OBZLLkwPha7h0qUt8xbHWvFXTNE82VG9ve/NbmYJ+GSWUTGqd/B8zJs+oiC3g2WZN7MWBXHo/xhiZ2jaV+Js6zvL7/a7qY273QVb6k2NemUwGPtoA/k2Vjnsjl8vNkZ+/aDTaN+ugAyLHnHIMkrUk/kzi3DNPOpPfG0j2tqXbHhPJ4PQdN995ff+mftnP97exWMxOpDj7V8H8ZeQuNaedbbTrSCADjPg3NasttySXncdCwW2oecJTgu34WCiQOGJjKnQRowTn14um2X3gjANdfaKrPa8irgVgAqTYsUcB8Dzd1FQ45IC9Dq5gPXuZS511kun4rYyRz4Bpyig7pBrhQHikYt5pJZT9WzjQVVdWW8RGESO2lCXfNynrdlPrq9X3jf0b9zOV4nNl4H5tz1w5WV+Wnt54rGxPJpEXELuCehCApW8Xh805tbxwGx3bsqVcCHEjLq3LC2WPZ6cPH9lNu2uyu63qlQlQelk4GK4Aj3q9d176LmKe+DZwEAYjJBoJRuBb7qlUqE8S+kNCGMAYsA0YZVnnqUFRqRxHzjxKCC0roYwhxl7tfMktyWVMMTlhhRJyLysDBWHvd3c4GP5ErX6u2xDFu2grc5nZpo61p//YBlCv2xCtsMB0JnQbGYPxuuMj8M80Av8SCdur7l11M2NU3nRI94Ddt2ZlL1gke7xUyroSJH1WhqeHuYTnWMto5BDlPkJuTMxGzyFkf7Gx0iCpUDDN3/gUBcFjfFhfJiP00PA+4aobV8eCTTcpWwxGYqP9sOo72qtI+FT4TjLyxEBw64oVdEXB67kcHh6uyCueGPcVn8RCnRLyq9mBMORjqyaEBQuuzBxq0LNXSuwblChHOBNwuC4pWZinRWVRaGZolBzZo+zRpkB62h/Ehqaq96vXcQJCfGM68XvBjs0xRpZFOiM240wktPFvLAxHLaolL5Jh02RLumZ0YQHsWviC3TfyPPxgIN3SPNS6ZP/998fCrqIk0n1nQ8YInhJWItXr9dSrF0/Hv0wZsf0Q+PpJeCJv7H9puUnpw+UEP/1JuDNsJUBHNZtMxb9hees4PTxEZRqNRrFwRUKJF03T1Btu2CXPbv199erVEdM0bY/UiVMmknO/+Bn+M6XsE6FA1yhvJomxB48QbFSOEu2drGlahfakkBTn9CZskhmFLy+DhMgbbS25uTJAQ/Z/FH6T8C6sWARXLtz5WSs8TzKZzBGlhBeCbJAp5lLK8BqZ2jK1b2LLRIwH9ItPc0sCisU4joUk6QstQ60L5WdEIOD58wmJ1VKCbBYjjGzRt7xpUvOgWdNmDeE36RnCRV8cDnTZkqTOmynJSls/3a2q6iluc0GyP/kxRnmwTyGM3BXujPCAk1uR/LzAAnHdeON9np6a9uhe7dOW+Jv9ZMQcISkjdeeswKyKJLXcvkBK435O+Pvbj6Qef33DLiYjY2ec2v2lp9ta2v4yvX36PggODBWGfh+cGASjsG5hjLUYhoFvBDbRKK7sareGDMP4AtDm4v4iWHO3hJwfNE0T0tcN++HJ55KCmQiEF0UAypOE7dDQ0GGKouDZgmdYxfOXyWQuEex0PJu873UHaxcbHd/AvRHTEIwqe07LZDIXIzknnldXWXEv53HWEUEjfi34jTF2rt/v54GVekWSl0RVJB7Aum8H8MPv90OmcEwFsuSGYSAJJ0tHmYSQlZqmIej8P1Lk98E6AQJyw8PDCydPnlzhLYnkus/n+6uQz74MLNhSXSTY9wgDWAJo7PT5fIdYQWGZVVPyK3+gBGT4WD1/KulZxzVg88sD4Xsy6Y/2hKICJLH3lW7Q1zVNA+NlTEV4biLQiCQtu+iiiyDZX1ZiwItbLO5/yy23VCgNrFq1CtLm9jqeUnre+vXrZVuBMfVl/KDxEdidEXAyvymlf2GM2Uoiou3ZN9xwA5IjSOaOUEqXefWJr9Y3wzCuZaxs5cIYu8zv91cEFb1ekwOkNErq3mLBi+/pqWDeeW1brqfrOhJxTlBYj6ZpZduNBsvQ0FBEURQEOjVLtlPIQwMQBClcT0k1CTyIZHV3oVDAPIMEGPxJ5zSSnJQvIZPJfJZSyhVY5PWdJDE7WCwWF0Bi1uulSwxAsHWPZ4xBonFmCZTYkP+tl/MZhvFlCaiF78pQsVhc3NHRAcUyT8XxzX9JVdWFlFJX9RTJ7xMBWSTZ8f3Feb+gquouicMqZ3awlqGEAfa6J6UWwYjEur1IKV3qlJQW9hDYV4BV2pBlh1gzI4k8t8QsB6t+mXPPZF2SrusAkK7DnkmArlxB+JJ6Tl5RlCNM08RxRwOkuNV4e/kvnv4BvEzBlOWlyMi+lBUKilLhuV1saSNTLzlyvWEYBpi180vX/nB7e/vRuq7D+gF9xrv1Nb/fz1XFZNlN3rDDu7TWQyEYvNg7tMgy1dlsdl/TNJ8pmIW93tXfyTPC4Fsbgx+kAF9w0G6+mD9ti/HuRVDz4cABYh45O3igvS92O3cinfgZYexcH/WRmf69X9s09PYODuYk5NmcmVtm2XpJLH3ERLegjqZpWxD/SKYTYK9jv7m5OGwe5GvxnUwow3s9rFBzxezAgRgnXkTi2bIpw3NyshcFhbe3vX2OXsjchr3qpJZJd8ycsneFhCee7feH3n+y39jSjToTWyah3iV+v78qaNc5HolU4jJCmFiz7bImEutjK85nHTYM2Wm/318xvld9+6r8yZ8+qZlSSu791R/I5tc373XjjTdyaV4pGaxToiy84fIbopVek3Td+vXr8Q0YVV599dXWkY7hJxgh3SBmtA61rsj7h39HKDkWDOZ8S37hnMlzKtbqViOYYzamE/eIGNWrLc2t3SOF3BGM0btgoUqp71g3L8xazyoAzbl8G+JrH5Lq6QoxF9V75rxMjJJl2mDRNBdUSyaLfmD/CHKOJ4ZoRWy03Jk8YXRpLWCD6z0pM2IRr9sfSbXZgXBVmyKQOshUJOB4cu/lAil2ywzkRKrvp4RQC7gwwFnclOwglM4PTw+PUhTzMobV6iRSiV8QwlUHrPJyS3PrglqqfnJb5QQouY/H+VwYpfH++CWUcuuLMQEB5HPJMU/+d0YvDHeGPYNQK1TsKLmTMjKRx34Z+YdS9C1ulE1t9Y3HndJ7gcxkkTUeGQhsPaaRGHu1+5NMJRcyYgJQpyJBSwjD+mU+oey5cKBLVrAb1cTau1fvpzSZ8jdx65qVMVsR4Kp7L5iNKVs6MGc+O0Nbu3Yt4gzjZXwE/r8egX+JhO26e3uuJIxVY4UMrlkZsyQj9tjNFAgdyGBSQliREOUT4WC4gjHQ6MlckEOGYprLvMhj1DuXMGdHkH8qfCKKZvF7PsX3OCEMUpIvt7D8MsujovqHMo7rPZPL/VN2bCNSwG5tSgvAioSPlcQgFBKFLO7zNS+2EjH1rhO/JwYSQcLY35EYdLJ27S88pCCKBWwuDiovVpIny2gx53mEFwXf0NVb3DiPTfQnPk8ow4a0qsl8Mp08krHi/YRQhVJ2iluSDgvXZCpxJ6GWHASt6v3qZZz4WKXjPyOMnIvkqEnZ8ZbXCX6zmH9cWshlUS0xmBVGyWmRQKQqC09esBNK3mkqNs9xkyQvM8DNP4mk6enhzrAsR+f1slzriWQb5NrseZEx8vlIZ+RGIYmExesEQuiDoUAI6GPXRUA8HT+FMsI9FWr5PUSjUSwsbFkpRVHm3nTTTQiMV5QLL7ywdXh4GEEMu3z+in8nPp/y9XCwa1TQXGZtIt4uWFFgyh3nDESI9x7XNQnvPaHmy4RRyIdkfMVit8xclgJNVf0mHQt3rECLCmNHWL7QuVzuQ8Wy9xG8G7/v9/u/BDTopOZJySmtUwAMqSm5mkzHf8QYAXOwn/qUQ2QJeCG1ivED2wUMAJ5gSGdTO/JsBF6v2IgLjxzxDNXxxMlkMsdQSpFMsthfCLhAEtXWebJuiuyfY2063QAHqO/w8/qWpmkVvppWm5A/n9wy+TRs0IusSFJG/wuD04bmV0OKZjKZAKUUSPmZw4XhO370+KUVid2DPnTYceHp838VbA9OwqZ7cGRwY+ekTkgG1y0i+IZgrcVauFfTtJV1Dyxf71GUUoCVFIv1Ykmg4XuBoJMbu9hL21YdiXGAPyFhi2/X34U3ck2vNTnQiySlpmk2ilnqJ20kMO6QWXynWCzOkb0F5XZLMbXLNU2Dv+puFyFXDdkgjtit54Emn1D2KEWglJXXTXsBnOH3+202wlg6Kc8f0vFjDth76YNgtmAssCm0ih2Qc1w71AgwF2IDeFPpOR1kjH0Vc6hpmku8SklX61c2m10m/MEA0ADbmctYyu8VAq4lttkh9SSXJVa6QSm9ET64oq268p9exs2qwxhrFZLLsiRoTZZUvfaFPDjWwhxMsGnTpm/fcMMNl0rH5WOxmI2gtv4ejUbhUWcHMhljZ/T29nK2zngZH4H/VyNw/vnn7+vz+Zzeq1jb2d9VzKXXX389n0ud35ex9FtWEanH2KvVvliHYN8HsMQomVaZBc8Y+4zf779tLP3Vdd3yxrQPt9Z/Y2lPJHnQbzCX/4+maV8QKgBI4IIl5tX+wFZjMU1zhc/nO0/4V45Z9hnXI7Ps5MSxPA44X0dHR4Xkaa2xkDx5s4qiHGeaJhh4BwLgo2maLDE9liGtOEZKYNp/LylULGtvb7eUJzydwzCMaxhjmNtTwvLAlZnmAA18rZTkQgIS4M3eUuIs6uVkkjzwW8L6wRN73eEBHdU0bRS7SQLAIum8iFLq2btXllkGW3vSpElIGo4quq4DcMXBENXUhfCbbK9BKT2DMQbCAWxd3uR0fwgAACAASURBVCmtsReqqvrulRtWPU0JtUCVhBH6yStWrv/1VRuiz7MKdRP6mYsOvx7gBLyfb+bz+bmtra1I0iKW0Sm/R9jfMJ+J98tKBG9SCr65XpICuVxu/2KxiPcVTL0faZrGvWctf2RG2P5b9HdzBVZoI4TdFwpEVhqGMafEkoNSmJpn+S9tyWw5jxAGJtZbCvOtmN05u6bfdbI//jlGyY3Y53SqM3b2G1teKbHRMSYb21pyiywgstibWEpOnABhAUcT/YlrCWVfgUoWZbRbIcVpFmibUXKqHNMYGhqaXWLnI/EN66GHVVWtUKaq9gy/vu31efni8FMmMxV/c0dy36n7jrJv2zG44zfpbOoU7AEB3N2rbdqNmqbBq9FTETEJxEoQ23gkFEgejXiW6DPAftgrIXH2EfH8fdrv9wMUb5f7n7h/afADgcebW5rJ4/f/hTz/5PPDJUsKDrJLpPrgJwy/T8Q6j4aKYDQaxTPUbTUAEOz69bu8JuW2E/3x34i4FSdm+Fp9YApyqW+fr2metXd3u1hbbU2wnRllQUY4e6+lnoSvW3s8jpZOAOwqexKblCrHNJr4dWt/V5yJmdT0HR6aEXL1wC73I45Y15GE0L6WoZZ51eIJ1nkqY6P8r3XVw9zHACzV8MOw8wJ5omNkcFk1W7tyP5NIjsNqahQDOdkf/6pgOuPxe5Mro1VRhvP0MNeoJPkNW7UaYkT3pfsWKwykDNIGkk4oGEE82y7JdN/HdwcIILdVEfMskyWuCnVGPKtXCetBzKmI3T1IiKlDKc7LO1NrnMsglfhdoi0OyinQ4tI9IQEOBUqFUYBD/MKzFmQPxJPebjKbu+vZUF71h55jmcm46kO50L+sWbke3y9e1m3oWU0Ik2y96ANrVq7fo2uj3X1Gx48fH4GxjsC/RML2qnuiPYyS6jISClm45vhYhYHWWAcUx1UidFiRUnKaW4Kt0XM4kEM5airHVPvYN9K2Q2L5HqLQi4hJnmwkWSt/lBklF0UCEe6FOdaS7O+7mHHmUWXChy8OBhK/Joychlif8O4Uhif1z1YpnVIp02odLUsAU0L+zLbTYywZVbczlBPp4T8Swo6CbHTHyOBCr5698VR8FSUECPMCZcpJbl4swsMXgWTNkgly60eiP/ETQtlq/hsj14c7I0CjjrkkUnGgarHZZs6EK0/MTWEPl5PmoxfVlQxm5ppYlDsmLdh102Tz3BjjyVQywgjfMGqUsG+Egl17TMpcTrbZ/aL02nAg/FWHzHdNP+C+LX3dikKxaWt18/KVr9nyg7H+Vm1DAzTmrTfc+r2d7+1SIj/t/FN+f9SCY0axIgXCFwwDLissCpJFR06YMKFCNrrivWfkfkLp9yBlU35+6MfCnXimy0UwohAwRwG6/2AEBuTrcSzcyz8xel64M8xZUIwxfzabfUbIdj6BRNpL6ZfaprRM3jildSpka5G7W6tpHdwr01mSqfgFjBAEU4aJQheGp4eRiCmfhjHNMAwLAT9oJau25bZm9RFjfigY4qwA+Rkqy3eHj6+WeM/lch8tFotIfkISCeW1kZGR+W4BF4cEdE2ZH+HnhcQymK93qarqKvud6I9f2dEyYQ2kr0xmknS2v58VMgdVA84Ilh6+YwhqPHT9o5fczlhe8l2h5pkLvpIPqME2hSpkaGRo+8jQG/t4nasymcz1lNIvibGoyZaQ750jOc09xXRdB9sAyPQWxth5fr9/t5hyxv9l780D5CjK/vGnumev7klCzp0NoIAiZGeWALkTknApIAmgHB54gJhZDlHQ1wNfgRAUj1fFF1HZWXjFC29FggeXCnLLYdidDQjhJjubi2R3uveY6a7ffGqqZ2t65+jZje/X38vWP5Cd7urq6urqquf5HLZ9OudcgCSUkhwZGTnKz6L0jyv5nPHOIND7ZdM0Cz6Ztm0vlV7TQP3XxGJRZA8HcxKLC1T2sO/+J8RcVe8HsmkNDQ1/zwXxPa+osmxwfz/Ie/XYApAGBLP0rWCqDw4OLiknzVfqXS1R95jnU4u3V5Br+I+R7wPmYow1UcASymazi/xz4cDAwBxN03DvQNT/mjF2v5QqB1BmlepjPJ62SMlBsBUASllvmmZhjrMsC4waBKjB6FrQ1NRU0drCB5y51JNU9xIX42lfuXMUFq93yD8Mw1gelLnkr1dKmEJGGe8Tyi8vueSShFRc8A7flEgkVMls8fd4PO55KnvP8uSOjo5/GTN7b/bjZF3/t3sgHo9jHJ6k3KUnoej9aeM3v/nN+xljoYkw01GZZESJ/UDumo+YppmXrKuxSNsMgOcOLJVgUOVLYadhmmYgf3t/MyzLQkIJ765abjVNEwHemgt8e3Vdfzhnx3Ew5g/TNM+SvqX4hoOJFMj+QKqxIAHZCAWKnOwqAsmCASZVNMBerbkMDQ29xXEcrEWRnCqAW8pJzAa5gJpUkp7qANG+E7KHkkk6IU91tQ2+9Zr3k/A0DdJW7xjF/7SiR7E6PsC85JzD/3lfSLQahjEqa1nh4oqU8h7HcZYGZS3LtTjepX3LrUcUWeuKSedSzbNt++ucc+zDt0sp6ZJJRmmbgbW7qbJPS7xLYCCJJGbOAuES13Xx7kJye4eu68sbGxufxTkbbotfS4wuUc6/7oq1iU9ctTG+PscgKLAcZxrNT56z9HNIjMIjePHIyMirjY2NCKhDDvwPuXWPUJ9LvpKcQXUc6xdPYnWny/iSIBKrAwMDs3MAA9wb3q+i99627T8DuNBrbx0acUcawbKaOjJw1OzZR+7rOA7WY7OGskPfTA32QibzACSuspQ9fn5kPlh6ZUt3b/cxjJGwwJjdOJt2Du9EQnQpEkb1fHiJt4eyLAv9ieQe5lKANI7zrE6SvckziXEJCGOnMo1t5q6bB20zdmW0OYp1mygSQILYBPZ0AIkewxiDglbFAoYd191XHe40GHXmrgNmHLCff221u3/3NduG+i6DupIRMmhOU/PvTNMMpIiEi/tiEgX/VTVZi3eNc449A4CNY3yfoaSWGRnp0nRtRvKJHrr7VhEmEOu0omQw4x+MNrf9+LzzzsMcLZi3SpmbSCR6/R2iWBMJYgZ3+TlEHHuw3brjLK1kd6WA44WaHHdCW7nuQqVtOhH/cjTSVtjLVXsW3u/JVNc1REyw+73Cidpjkdi4lCDUeopA3ZzOibXEyqoeJfuSV+Qib1cRsT3k0mHRuVGw5ssWX2xUHOcRDoLeu9IHeUZsBfKEd6xi0zaGgaySF4qStWWU4Wptp3p88fsqfqmJEZ3sTUaJccw5U0qRdCQzdNxAAP+9KTFP/HR9NBITIJYgpeu1rv01nWG+mQsPYM7on5JYM8ayLkh9Rf2YSt5IxD0lo3H5Hpe6piS9oM0zIFHNOHucE11aC9N6w+3xS3ICAwWLC0as8/K1HQVA14aNcfj+jqqAMfrPK9Ykxq0EVWvfTR4/2QP/yh54gyRs163hjJX1yOGMvnTlmgT8SyZcVIQOko17MVkL9Jq3+Mgypp20N9BeRRLLnO4nnZ1LLscmFgvP5+r5yPJqzNquVNcajRgYE2ATfz8aafN7FNXUr3lmJoOPLvNLRCgMu5o9GYrkfRm9zpi2pHVOq9jgeAXJ1819rbdKeZVAHgAFuQ9GrxJji6JzooH8iHpSXe/hxPCB4Yxpp7c2t47ZEIN9iA8bExtY+kFrcwwb9TGlu6/7csaFlBK6rSIDNMjDKJLz9vlmSJkgSIICGTXGQ9Yn81FVxmV0YVqemS2llxFcaiYalfMJci/Vjinhtyr8GuCN6pPlrujBKyWxJcOTCR+VSqxsvycfY+xzHR0dqucLJKiw8bz7th/fpr3wz9G9fl2d9p7vfOeGInbR9u3bpxiGAfmcA5R7fkqitYvGpPCnaLQg930EEHSO5p6hc/0JIj6NM7oi1hxDwkYU1Q9VermsNE1zjLR1T1/3Vzinz46+TOzr0ZaoYH6h5DbHmIMhh/pSNps98ompT/QfsOOAx+YYc+bLQ24wTVP1fitU1d3XvYJxDskdyFGPYVbngm9FwXycuGdkt/t6ZvdqeA/j38VjqLInjvTCQrJWII7L+VrhhyIJ6CoyPz4/r7/npGALKHh1nEKy2dTDP5rdNCcnDuFSr50aHnFGjoy2RFW5l6KhrfQBkqnLr/79+f9DnBcYtm+acQidcXg7CRnkzMDQdmv729r2bYNkdtWiyBnjWEiFLQjiu6YGxHIeZsJTTLKs4Ts1M6hXZ6UG2ra9nHPu9319XiLlKwZ2ZCINmzQEer9vmmbh2+Xz7bzTNM0TqnaUPCCdTv8HY4KpjgLJ30LA2nf/geSag17XsiwwBTz58wdN04R8XNUig8ySaU9I8h8KPzTpWbeoqampYrCg0gUkiMTvM1aTv1zVGyhxgDLfFH4tJRcs500EQZEkvCsHKPmpImV5UjgcnpCNBS6eYyyhbxEcLARB8XcVaBCEceVTT4AkP9atcxlje3UcyTbjG6CuiwHUOdIwjEBzhv+RSIax8C2S5QmwiePxOHxpIZUuCvq/s7OzCNmOv69bt+4vufv0/Dpx3NGdnZ1qfeMZJpPnTPbAhHtg3bp1kAsssprwVWrNnTt3n/Xr1we2bSnVKIDeLMt6XAJyxqg21HIjlmV5SeZXs9nsfNWn1bIsJJ8FGAIMyXA4XLQuDXodKYPqB0MjoQGVkkByteq1OOeNtm0LX0NP9aG/v39mKBQCwObQoEk+6ReO/QTWIF91XfdpxpgAjVVKmFW7b6wbm5qaHkFbkCuRbEzLsiwkxbAONXKS2DXJyUvpZ/ShAcUHxhjqxjrlVc75wnA4HBiwXK39cr2GZDMsHLxSpDhSrQ78ru4ZGGPvLmchYdv2Cs65WJ9DeUX6COM7+Xwmk1lYjo2qtiGdTiPZLp6dpmmrm5qaSjLWSrVb+S7fZZomfFGLik+meUVu/TrGhqhcf/jOLQv6kpYD2Gsg+XqLYRjwUh5T5LoRz2YG5xyAeHyPEYxGsn612rarbo+fyTgV9oec02NXnpJYtOF35x9Bmlu4hzq9ni5a+SUK6XXiGSme2ABmQVLayieCuv9KXMiEowyRxpZH50THqEH5Gy3fV8STwLQseu893+i+wb7MYNYGa1ewrFrCLVzXdawXDxpyhn6dsnuXS7bvo7oeOr6amtrTqU0HuqQnOVETlIlsx34k44wsgaSx6/AV3p5Hru/xXgllJ8QzPC/t5Lbk4eRyJBcaiLH1ISf0nayWQd9jb10U05BgP4BF3gL27sjIyPJqIFFcDKB3fbaWclxneoPeMDzN2OfA2ebsooRmf7r/nD479f0Rd4Qa9UZqboo8apom5s4ixa1yY1B4kDIBHoGyQ4HgIJO1eE/w942MsXAOmArZ5ydN0ywAHFHvk68/uU/9SP3DUFJ7/unnhRQyPHQBRrl4/cVXewB1lSHY3t4O5rcH8Ba3m0gkAAIoKslU8v1EHMp8GY27b+eMvZUTw/5jiDhbXUnGtzgRzc52hp0/6g0axs1bg3hhluqznr6e0zh3i+xuGNG1rZEYQCQTKs/s+Me+2WwIIHP0+VeikVhRUlitPK+oBxUwzIvaO4LEej02uFfPeNut2IKVJU9411Bs2sYwkOXz8ezTsGeQoPyxnrAT6ti8auJR5HJ4MEuiAmLvwaWwZQJUqCuJBOhOdoxK0hExwgIQoPKzC3IvyVRyNJ7P2Y+iLVEoJAQqkmgh5kfcOhG/TQIMbM7paNWyLlCFykHFcWTqI5ctrgYUCHIN1ToPcvQa4zdxzr4rxjdpy0pZAJaqd8PGdd8jYnlSkng36D8uX5MoWNht2BjH/DlqAeZqR11x6g3+2FCQJk8eM9kD/3Y98IZI2K7//brDNZeVXVyCFXn52oSXNBj3Q+ru657POGFxOmVvJmt7Ul3nyUUM2oYPY8nkXq0Nz+vUz0Zi9FhIC5OmvUtN1pLGVlZLPkLigHH2MBPyRdWTVNXa6GNmFiV/Fd+Hqou5UtfpSXV/UyB6sDhk7mrVewTHSy+Mn3AwiwJ6APSkui/heb+dqosb34LsNM6dXyEBxRj/UGtzW5H8DI7NyyyHHsrLAPG7W5s3n1gqAZjsTZ5DjHsMtYoM0Gr9j99VOW9O9MVYJAb2T6EkRxFYI6Sx47yEGA6QDOb74EWC8TDYPPj2cvKt4lqqfDDxS1ojbYXArXfBIullRc4nyL1UO+bZvE+HmpjDKQW/BkWWu6IHr6wHGzxIHAsflWqeGe3t7RdzziFr5pVEDoHa7v1DSp5gwTv1/jvvp8fvL4oVfCGRSBQxjFV/2fxihv3VsqxTZs+eLXxbvSIS7qnk74U/DNHLpLEocXosL21Nf4w2x4DcF0VKWaENnmx8YVOr1qks3MWf/bLglmVB6gWsskHO+VLTNLte3Pn83bMb5xzLmIZ37xfhcLjIt6fw/FObDnSY/jhQs6XGo+rl5p1jZdO03d5RSOyqm04i2jLSkFlYzhMHdViWhXnRC+CUlcfzSUBnGGmrKi0+LcuCLDjQ4q9I1uUY2TZs1hr1hjuamyJChjllp/iQM3RaJUl9y7K+AxaMkIpmbFFTk7H16o3x14nln9s+TbPo7EWfpMZQE1lZy91mb1sadGFv2/a7OeeenDme37JwOLyp2rvFOTds20YgA99W+Leu2rNnT2MoFHpEsmN+ZZomlBLGXQYHBw9wXdcLSHj1pDRNW9bU1FRRMk0yjNA+vLNFMq9g8YRCIWzgwApAAnxFNZnawthTGEV+CWUZnJNBBdo8NDS0dCLMVbXj0un0NxD0lH/bks1mF6tB+HKd7GvTrbk2D0NqD68B53xFkGddrm4pU45+hHSlVx6XPm6BZQVrHSCWZcEHCNLpainJEkqn0/dKz0IkQsCIAYgKc9JekRe2LKsDBFEEoYeGho7wnrdPirEqgy2dTn+QMSYkSaVcNTb5CIS+mMlkjgwS3A7aj+q1vHMm4o1r2/aSnK8npMbAZEFBkuGIHNu+Nx6PQ/2m8N2DHGZHR8cYefB169Zh3igAXFzXXXjjjTfi2z1ZJnvg/2kPrF+/Xtu6dSuY8QD+lCy5ZOLqjo6OwMmkUpVYlgVQJ6RTbfkdBkCv5qL4tmIugYxqIakqgRVY/5SUSQ56Mbl2zDMqRsuLjuNA4WBH0HrU4xQQzubh4eFl06dPz8oELpJ8+K4cXe07jaS3bdu4X0hW/4Zz/j2F4f9d0zT9343ATVXWjQVwi0++eQx7rVLlPsBbR06W+gVYHCBJJ7/N43r+pa7pW695h2wwTbOk72S5dstEGNY40ytZSEgmL+IlsG7YAOUdue4I7O2bTqePy32XBN2PMfZ+wzDEtztIsSwLCU2sP58bGhpa4F+HSTsUAdaqlXHtY5WfZppmWTAHWKYyWfaYaZqLSrUdoASwypGMwl6JMYZkjlDPKZWk/uLG8/d1yX1VqcsND5rhT5517eCGjXEoI3lMWTr6raf8bNW8Ne+zLAtsP6wp8Ds8XEXyEEo/xEhKdXKHNG1NdE40EIgtpyQDID9sU15wHGex9957+8HXh3fRnpE92DAKP8vW2a0p27YRYD/Mztp/2zbYB7WgfRjRnVMy/adVUwPCPjyTGenmxPcHG9XlfNOQMzifiG3XKbvk0Mh8oV4irWMwBwjbHEhCm6Yp/KZ7tve0cMfFugKS0LdFI7FTe1Ldf/f8VWORGBLIokDSuaGhAWMY7XwJe9sgQFbEmp7d/mwy447Mq9Pq3BkNM5fNmjarCNQINZK+wdRdQ84Q1Wl1FGlqeZ67fFGQNT3aJmMSwoNU2HowvhCM6P7+/kN0HXZnwvoDIGowpwWjVXp2F/ZN+f2tIHAsTvenX7352h/s5ziOuPfZkdk3vf/C9+FbNMsDuHv9Eo/Hb5KgEvEnAAw6OzuLFN829z21zOUawDd1RAwghTQRh6clrzbGVHA8EpN8J/vcqIcqf5h2aqsrqeKVesegvuWS+2g+lukVIc+9hjEmMtTjLfJZYLwdimRya3Pr6eXqTG5Nvok0egrgeYAFos3RkopjalvGeEsT3dbaHIV/ck3tluQbMVdVs7VTbNp0PwPZBxTYJYFKjZVIJ+Pt26df23SIo+uIAUwpPLUq7GX1WptSm+aESPfUlZK6HlqmgkKKAPlVnl2Qe1BACngzbm1tjmEsBPJYfWzrY0aT1ujFVF5hnK735KZdzo9pa2kLbLHgbytIAsSZF4ceYKQt95TpgtxXuWNE7G2o7hFi9DbkWlxGGwqWccTf2xpp+3nQ+jdsXPcXIgW0y2jNlWsSUGyi9b87762apqsErCE3PHfK+mMmBpIM2rbJ4yZ74F/dA2+MhO3G+Cwt72lXtjic3nzVKYlxs0ie6nvqIJ0LdBdkFbOM8bP2kgzyKflFTN5DsVxybzwDBf6IUlp4KxF7Nz4eEp3yImlsWbVkrfCCdbkn7RkoSVWpncXMzOLkr5S7+DkRd6st5kpdI9mbPJcYFwtyLA6jkegtYz5Yo5LCr+h6aGkl3wycO7q44ZwxOimoZ69Ez0FuNlTOZF76CNwhTd+fzpKzsJSHgEx4YuOpYdOTzTiHzd9vvrpRq2loFMl5M7o52hw7V60gmUp+DlIzpbwxZML7NslOrjoegsgH+/2Ks+Qu3RteCrgnsGebtjXcrSCHi/waRmW5QYEu9qtR+0RKYgu/DzwDzdWPrOavg/NzHi9FUnG5pMGfOzo6hG9KfoE/8g/P76P78STd8zvEu+UIZuwnHR0d8HgRxbZtf/L3l0BqM8bgEVFUlIS72MRpxL5NnE6CDzExWhidExXyatL/ERs+b1Nb0m9SXbiLt8snCy7ZGlhU4XsjkiZbtj93yxyj+X0aacQZv9dsMhF4ye8ElZLclgyTwx/HYg+bZ/8mRPW+8k4byg5R32DfF1ojrSKhrW46iWgnuezISqhBn/Qvl8GaItQt6vVLQLMqi0/btr/COQcDGfJji1SJXK/tm1NPtdXrxiPNTZEmeC9tH9xGaccqYjz7+0hhcyLBhmRq14aN7cuIOBb2NKVxH3rfkZ8Q/x3MDtK2odSHW5tjgbzoJEMGG3ZPwrSILepvi/dvzF85Dyps/ASj2nGchVOmTNljWdbdMjmGBC4Q/MPl6qj2dyn/+5hM/nqHB/Iblch/BC0QIHvQMAyMP4Fa55zXyyAwpCb7OOfzg7JYJHIdm0dI2xWxJaSnLa6JekvKile753K/p9PpDzBW2Gy9ruv64sbGRnhSVS2WZWGzijY9mWMt/tWTvc6xlt/u+axWraTEAZJNjiAjfPa88prjOIePN2AfpB3pdPpTSLz6jv2oaZoIIhUVJQHwfC5gBQlBfEuRqKiZVVSqbel0+lzJ1rUdx1ngSTVKmUCAHop84io833cwJlRHUOB3jfnwwwDASG/kIrn7IP1U7hjJjoKHl+dVN6HktQzMY9x7oB98k8BWEuj79vb2+3LJ3JVeezDfdnR0jJEjjcfjWJ9LlD6Rrutv+d73vofnNlkme+D/eQ+0t7d/NvddQTKtXPlSIjF+Jad0On2ZZNQhgVSWtVitI6QsOd5vlItM0xRMBxT5vYeUKIAVBa/JanX6f5cJEcz9qtrLbl3XlzQ2Nv6z1vpwvGVZ2L9hP/IKvCiRGLFt+54c0/ZYxtgz2Wx2xdSpU/0ynGMuZVkWkk1Qy0BSBmwNLKyRNJyQ6oMinYvns8wwjIcBCmtoaHhY2oDUVL/8fiJ5BXbuHTnJ5h/kZEvFvlV6oHvPcDzdWapfsF6DapJXAvkAqxUB/KUA8n5omia+UWOKTOpifQrvTEhtw1deqPpU8m9VK5LMY/TPVM7558PhMPalgYoioYwxuci/VpISxRi/YB5eFg6HK73XRdeUdhdYM0O2+BOGYaigXP+x386tBeFF+ppkS49R51JZ5Tn1lAcYY9d7oLJK88CGjcXfS01jq79wcsd9GzbGvWvKtvAffurYbyGReSUsIxzHgYdrEj9293WfwGCX4xXF4qZaR1uWheeK96uoj9PpNPalP+4f6addw/nXlTM6KtYce8C27bs558dZWevp7YPbAH4xalHU2tyXvN/lfEW9Vk91Wug5K2tDIamfkbbCSz5IRRU8H0HS8D/fZKobcbxFUn55WYjpNxOnMwD0pQxbHN0/igQUzgPbH3PlMkhe67q+rLGxcUu1fsHvz+147nfD2aFTYE0zs376OXOmtxRJ48Kmpdfa2mVn7PqQSNZGdjfUNSxobGwMvN7pSXX/hRMJRRKPxSaTtUjqgIUGBQU8I6E+yDkfoyaT7Ov+pbz352782k2brLR1Oo6Fj+25nzynt8loagGZIBpp81R9xO3H43EoG+Hd9soJiUTC8wkGI/Kt5HLJbuZf5pzd5UlYqzZKpfqy2NaM/yEaaTtZiWU+Rxm2xHtGQZ4Fjtmy67FpQyONQMSDtShKNe/WoHXjuGSqG+PkGE70kDloHnvggQeWZUj3pLo3cbFnyt9btesUyw6Ldj/YNGgeV+kapeqUhCPMpyb5VPX8x0sGOpQRTD+T10deSHMiHUlwgC5aI7HAKlXV7hu/S+Ym5unCvoCIXRONRLFHqloEGcTJeupKW7LkLPfLrfekuh/gRABpPBCNxKA6Ne6yufep1S7TvKTqxmgkpn5vq9abTHVjrXIsACic+JcZUd56sITqXNXKlAO6U91rGRHANaJo3D16XsthE1YvEkp+TRbuFwoHWxjTzpcM9jAjurw1EhsDzK3Ubj+D1nWdg9efepOIc1x1W/t5jHHVAuzPV6zNx1Mny2QP/F/ogTdEwhYPasPGeBHSCBIxjAl2giiM6GOXr02ApVRz8X00sozz01pb2gTqYyIl2ZtcTEyg2/LBcs4ujrZEwRyZcFGlhTmj9zKgNbmQQXoxm3VWVkv6FS2aakhSlWu4z4C9KNmXTCXBAEawMkTSI6OWDshLLNMfhZyqz3vEqyfZ27Uev0EC0mHussOaD6u4MC5iFtewtsYBZgAAIABJREFUiZE+CJDuaKzkw5pMdXusnL5QKLvgkFmHF/mFot355CrDOIMMSEnWcC391N3bvYgx4Y/TKBmSp6rILxWBVcobI9mX/Bpx/ukgSUuZ7Aeyc1Y5ZrbPk2Ory/iRbc1te03+K5lK/oyIq6zOl7WsfuS8/ebtVGW+/RLB/j4tSGITDWvMPcbP3C73DOLxOCSU1KTK1kQiAS8lracvCdQ4JIpEee2lrcO/uulXDUpdjycSCTF/SaYWgt8iwF5JZlaRuxkhzlaSRid6PikOc470xr1MWiGRI+SR4JMYDofHyAIhweiS8H70mFMp0tgRHthDbhCR9A0jiWIYxqe37NhyzezG2ZfpUDfm7pOmGYYn4pgNjGQC/4GYCK71TM30L1QR1rZtL5P+ooXEAnx+eu3eH85rnicCRfmkahJAFCyMq0p5+RJfOP+z4XD4a6WeYbK36+vEWB41zPlV0Za29eWetZJYduTGeEywDfLnDVSfbAnPnYlE9o6h7ZTOpoU0d7l6bdt+l2S/upzzE70E25duv+grDs98tqkuTGcvvISmNc2kPUOv0+5s/3dam1sRIKpafDK5OP5K0zQLvk2VKkin09fCYwu+nF7yMJ1O/0wyKCbEspHPVbcs6x6wlpR2gLF5dDW/Uc65ngtMI1gBBnUS48hjoWO82LYNNjH89QoJ8KqdNQpwAIAJ31EkpDGuC4AJ5f4reroFuZZ6jJQVxDcF78EI+gTB4iD1KG0CO+DbXqITnn7hcLisv1K1umU/YgOIhL1XAjNnqtVf7ncoCsAnTYJDvMOKPGO9P1qWBVUKWAxA4vs8TdN+wTkHSrvIx3gCbcHciedQpzJ0OOcNtm1jXQewwANSHnQMWMW7rpT8xkYdieQbcl7nSTwr+XvN3oKV7key4vI+baNl3IkbCWBAYKfAsvMzl+PxOKK2KgtvXiKReNrXThaPx9FH3p6Fz507t36iErPjfbaT5032gL8HLrroopmZTAbrdHWdVjiMc/5oZ2cnAlc1F5lkxR4IwN3A32H/haTXK4AiABb/Jqd0IgLwKPJdxVpuGsA/OS/tD9fK0EE9MiGCZJwqgVnTd8nfbsuywDICy283PEqnTJnyrAIIQ7IPjED8t2JR1iUpzvnhjDEkbeHb+IQEkNUs04wLKsAcrBnPDofDt8g1tGCnAQwl1wOBpExRZ85KAHu7d8JD3nXdj3lM0ol+m0t1kG3bX4XcsvLbnwzDODko8wfnSUAagrxIYD0kv2tjAKPShsILsmOtdbOXNAJYzDCMbwV4js3Ks/uBaZolrYLK3OvpnPNf5XzjnZx380rDMDDmC0UCVcU6rpJEcZm6sX/DmIKiSEU2tbLXGJbMTMiljimWZQHcfSJACZAnzyUaBXiUc35uOBxG35UsV2+M/4wTje5vOV12xSmJrzzxwgP33N79g4I3sKbpQxev/HJjSK/LaJp2vCcpnWf6Cd/a/FqA04ZoSywQ2zqdTn8a+1D/etS27aWQMrezdt22QbmV5/w9rZHYL23bBtPqzHRmoG/H0A6pyMK/HY20wTKhakn2Jm8ixj+CfaVR17R9YCSNhKFFnB3rSevKdxJrKS/xUmTDk+xN/hAxJgB7mast4BqPCysyn4UW5zxk2zbeT+whAoFEvRt4bsdzXxrODn0egNyZjbO+2TytuYh5ivG3K7PreSuTnoKE7lxz3+EQCy0zTbOqBLV3DeU+QPJ4N8gjEiQh7M4ADsc6DPtqCaT7ommaRUpqijfpDoe5S66//HqA6ESS+7QPnkpvPljguDdlyVmhgug/+tGPztM0TbXuGW5oaJj27W9/W4BzJWMRydqDidOvSWdfIpcj7hSuFBMr3Fuq2wOWJLPkLAlR6PPSLm6Xy/jiIL7K/sHUk+q+g48qamGZ+ULIDS0+ZO4h41KCUOtX4kNbnGF30WFvPuz1coM5mUr+iIgDiP98Y/3QkW+ZsXBPpYEvpYDxTPOFsWdG6keWVlIPK1Uf4nHc5Y/Beo2I/Xc0ElX9r4tOkexmzHGQD769NRIDg75QkqluxK68RBnA/2EoOO5NsgUulk8MDz1AxNR1RlULNq+h0hbsLmJiLuhzmLvcH/dVgADPOsPukkrPrtoEJWNlGOf7QMUvGonVlExU2jLAOV3GGIlcAON0UWtLrAC6q9aOsWO/Zyknd/QbyNmZ0ZYovo8TLslU8nYifjISzMxlZ3DN/aVg9pcgA1W72PpfXBjWmrKqWqBz6ODrDWed9Uuxd756Y/yHnAhzWr5wfuUVp3QGildVu/bk75M98O/QA2+khC2QbwX0lJST+ejoQ2B3XLG2AxKhNZXkK8kZVCc8WCCriOkT0pWVvIwC1Z+XBkYihAtWguoPEaiCCgd50sKcaFAjfi4n4bUHhNKLrsNXBfE1VA3TNeYuD5qkKtesnlT3LUKKmNHrOncWeNI1SIxqnAH1FS6XbK3UH1JiGZvDqeWQmslU8mIiSNOyPS5zV7U1t1WUmZJeFEiQtdTiE7F561MLXE2gq8Kc0ddizbFRv0/lJlQPCc5oRaw5NkZ+VCZ+sfGAJxKS+edGW6JlN2/VxkyyN9lKjB7Mj7exiMkipC0v9iZF3clU10eImGAwVRsPkPUwtMaH8ihCem6kIbOo1AKz4InK6HXHcZcfNvcwfxC32m2V/b1Y5km8Yds1ri0GM1aOOSxgDPirRCNtBSarv0JFphuR5Pe1RmKqb0vV9sXjcSxovWQnOY4z89IvXXo5y7O9CiX1St+Hft75c5UVOZxIJBp9vrUApYAxAdTsmFKExOT8PZyxQQ9Vxxh/h8cQ9yWtUM9thmGMkdeRC3e8B55nhM0ZLffGq5Sew9g9KBcYuaepqekdz+385wWzG5qvh8QTJ/7CoD043y/Z7DVcSYiO8Q6WUrhAxE73jne4A/ngO942522FebwAIoCWPPG1bZG2gpeov4Ok1ybmGi8BXDYQVCxBVNlTWWWscc4/Eg6HPfnyQhPAJK6j0KMRo2UeAg67h1+n3SO7N03N9C8rJwMmgx8IkNWrQTxIet311I+2DA5bTWcvuoRmGM3Uu+dF2jG84+GlB65GMK1qkRJs6F9P4vHXpmkCZV61KMHLQpBWkcTu13V9YWNjY5F3eNVKfQcobBvvlxHXdU+YMmVKVUmgdDp9Sy749T4pSw3mb8Hn1rbtr3GAToiQWC8kwKu1TwYrEaQGiGKMt6BlWZ4fKKSPwFIW/oATLbZt7885xzsm3oNamFeWZSH4BpABAgiQRBPzBiQXDcMo668UpM2WZcFbTa2jKBgYpI5ajynBBkcVN5mmqazz8rWqDBvO+RkIzEqJuJtN0yxSlai1HTheSmoj2DkXcnDhcLgQlFOkGF/IZDILKkkZA4yjadrfkEgGq0bX9e+6rusFaGqWq6x0L1IaG++8yoqrmlAuV+fg4OCBrusiMFdgWvj74vzzz9/XdYulG+fOnVu3fv36IomwCy+8cP9sNqsq4KQSiQTYyZNlsgf+bXogHo9jDV6SVYhV+sjIyIybb755dy0Nln6r2JNgL3iraZoAE9VcZJIBeyHIBz+X86yczxgTsvQSqIG1D97VWw3DCCzTpzZEXgPgoSImSi3fJf+NWZZ1ntyvYz2BBNujCthmp67ry4OwdpV1ySBj7DjOOUCxQsoUCiDjVX2QwEHMybr37ZQKI0isAUC0xXGcJUHYv969K2zdPk3T3uO6wlcR3/gxiZWaB4LvBDXZLH96VCZbAyeXcZ5t2z/hnMN7vKxEPxjHdXV1kLaHQsSdWGsxxjAmoShT1r/VN8ZM27axP8OzuzsHTkMysyzgST3XsiyszxCvaSi1FpdgKvyO48omnUv1uc+/+A+GYawtl/BWQXaMsbMMw0Age0yxLAuMIYx/ZDexLkEgHV7GVX2lN2ws9oZHUvxTx157BxG/vuOB9Tw93F+I/50c/RDNixz5XsMwhDylVJ96mDiTfqaV9zi+PvZAc56UtEgwe1LZI87I9K32VoeI65zT52Itsa96tjYDmYH+nUM7AJpj1YDS6jWTqeTHibiwUwqHwul0Nh3G/zNXW906t1XI0PveSfz7p6Zpgu0ryByje3nucMZWM87eXPBXVSy0ZD1QYgHYBe9IWX9i/wPdsn3L+4acQcGSn9k488+RfVqKkjZg1b+665Ut/Zn+FiRrI0aLW8fqTg6Hw4EkqFGv6kPJiH+0NdJ2kz9Z29TUdLKUnj7S8wJX26rYsBVAzvF4HAnX+hNOP4EOnX8I+i/FNTrcD6Jft27dJxhjKujizkQiIZiVGFeNfY33MqJlYLBmmfuegjIhZzdEW6IXVJrPCjEhIhET0HX9OMYE4GOEkbY6qBdm0djxiAajf+wnjS2IzokGUiiq1N5kKnkZEb/Gn/AvdY4SUxjWyF00L3IY9g9lCyScObnYc3pSwFXVw0pVVsxYZne1NrdiPi0p0euTdu6amtmzRI1PKBZiuBTWOUhOliWdVLq/Sr8VK+/JIxm/b3DO8PGVLNi8OqGKt7mv9VapBjhAnC2LtkSFqoBXlNjRDuZqC1vntr403vb2bOs5mLuutIfgDw+6w8ctnLswsCVQsq/7+8QFuJg4UZwRwbd1ykTzAlJOGu3CcyJvvhjvfRbPITKmTzSQJaclRDqAwIcS4/dFm9tUoH2gy31x4/mLXRL7yXxh1HPFmkTU++cY/1rOj77ilM4Js4QDNW7yoMke+F/ogTdQwrb9PqIi2bWP+/wjyR0MTVl/1neFHGiQIvXkESAGUyLDOH/X3mDWqgbd+XmJOlsjMXigTbhIaWEsNlHvOp6X1zuAGL2qufrKIFKuRYbpZeSFa2loT6r7CznZDAS0i1iiEuEJeZpmJAOjkeiYwGul66gSy5AiGWoeWu3/mCt+rcOc06pqvo7wla0j/UEkG0uxUMu1R03AV3qePb097+TMRVKJM6ad0NrcKvx51JLsTUaJcWxY5UKNXReNRD9RS5+rx3a91rW/pjN8TOFpsmnQHVquLiaS25JHSG9jE14lrXOi71GR93mZD3aPYDBXGQ9FsskVmNnKhkEwQT2E7HjvUT3P77cqULh5v+YnVZlvjJmGgYZjDj744JKyrbWwcMu1u729/SGgq73flx6z+MtLjllalCxhRJe2RmLfisfjQHuCGSFKKBR609e+9rWvyuRTRZ8lla3POH1Wc53fObpYQIUZ559pbWkDaEMU27a/LJHc+OdDpmkWPHu8Y4oX7uKv3CV+ipoQtSzLQ8I+Pzw8fOTOkZ2rZpuzf1en1TGXuyniNF9NlhWN8VE/jQzntEJ9L2XQ51FVCtflLvXZqW7dCi3ypIBU7+9qC1HJPAHCfZZsx59M0zyp1HOT7yhkpDQi/vBg8/CqcpsEBEJd131cJly+FQ6H4aFdVLB5eHpb7M8txtxVSGQPjPTTzuGdvUzXFrTObhU+Uv4iN+BIlmOhXQjiAXhhjwzcc0/PTyJnHn4hRaa+ifoGXqXfbOpwT114wfRqvsriQea9Z7HQ9RQoynpr+duVTqcL0q1g0xqG8Qvbtt/nSfnlkk3HTZkyBfJQ4y4l5L8De4wpY3uHDPQWEseWZa0DK0I2rKSEbrlGW5blBerHsHLT6fQ5jDGRpGeMXWwYxl5RyeCcI3CJzZZAGNci3efJ0sk2XZJjHiDBCvDPL03TLMvoDvLQbNt+ryfZ5x1fjQ0SpN5Kx0BCznEcrBU82V0c/jvTNE/zn2dZFvxS4ZsKNtV7c2AuyEpB7aDIx3gibfKk/fzBMIV5knZdd3EpWXTvupLhjnsC+/R2Xdc/4TgO5mwE7m83TbMI2T6R9uJcy7IQ/FEBHc9nMpmF4/HGlb6NCHyDbe6Vu0zT9HzBxd/WrVt3CmNMBThuSiQSh/vvZd26dWCrI6EkykTYihPtp8nzJ3ugXA989KMfXaBpGt7RkoVz/oHOzs6fBO1BmUDCd74NDLumpqYjGGPjYoEqLEob/s/e3COBFXi3AIBAognKOtmgbVTeSahTCJacem6tcrXquel0GsFjT60KagK3WZYFqwsAjODjuzyIx7pMqgqLCBDEpAzt8RDG0HUdUqPjCs77gIO3G4aB+YwribadmqYd2dTUFNhuybIs7PWRTB50XfdkTdOwdngz5/zn4XAY36u9ViSYEMBfHZVijA0PDy+dPn16TaCCdDr9WemtWxaQJ9eVXrzk77nv9Tt1XUdSAoDPkvsM/41KdRQkr/DsugzDWMYYs4J0iG3b+3EuLJxm+YFD8puC8YvEKRJxNfnCA7Cn2H1UZGurIDvG2FcNwwBrdkxR+tRijH2Ic4616UzO+X+Hw+GyDDivoi/+vn2h63JhO4CiMX33pcd8HTED/Ud//8avtg28WgBgzg7PfeaCY9Yf6h2bTHXdQMQ8X/k/tzb3vIOxs6omxVXQXE5e+VOGYQjJTs9eJ+tm37x18LWM67oAxSaikVi7ZVnwjL5+d2b38O6h16FOwKUnZmeQ55pXUBOevmTUGRk7Y+eVprh2cmtLawEYqbyT+PnOHPAD7HVxT9293ccwRoi1aIiLMe4+6zJN2kIUW2gpYJEs5xzJ1ILUb6X2Pr/jmcXDjvOQy11tWt20Z/edsd88FWiA2Ejv7teeen14d4wRo2YjQo16Y037kJ6+rndxzsBaZ8TYf0Wbo5+RcxTiRXjP7jcM4+22bSOhiue7NZvNtqm+uMltyRPJ5fk5V2Mnw6/4vPPOe6uu688uWrWIlh+/jLKZLK+rqz+slMflunXrfs8Ye6fXFxgHHR0dYhwUEnqMXs1yZ4FM4uwPpm20JVYREKx4f2Zcly/XSTe45vyZiGmM8dPHY0HX09dzmpRo9ZqbYa52vJfkDzL+yh0jAfKYT7KakvAvdXyegOHcHySGhvNljBjgSslEH41h1dJmn43Z5iw5i8pZjgnrr23z/gwLMQ4Jd8YXqMl6xS4NTZDMWrI0cpdVSz7X0mYxjkbt/LxTn6uva1gQJL6BEwoEIaIhl/Hj2prbvLWBqE+JEY4wR1vWum8r+npcRcZXkWgEwecprrEVnu1YkAoV9Uew5S/knAFkPS6Wqnq9MXkGTle3tsSkV3mQlpU/Rkl2j7iMH6Nxusqz96uva1gS9DmpV7jqtnUfZIyNklY4/eaKUxJCIeaLvz/vza6rF7y38c654blNk/61E3uOk2f/e/XAGyZhe/XG9gQnjoCsKIzTFzgjMOcKi1TI1l2+Zqx3VrlHNqonP3ZxON7HLDX1sbiSyJHgyMZq11QXtkAvsjxi5yB8fMEsrSYDLD6UqeT7Jepwr7B+5QIz71emSAtvfnXzTDfkoB8OBjK0Vq3/fFs9LxIqKUWi6va7jJ/Q1txWdeGdTHX9noi9kzg9OTXbv6Ic+019Fpu3b36b6zgIiED+98fRSHRUtkE5UCbVkChpJMbOjzZHsWkvKnnvD8GE9Vgrf4lGYgV5o2pjwP+77GcE/d9KnP6pOfpySAJ7x0lvZmz6ZjCiv7ZGYgWZXhwjGcxYjEypJguL4xWEJLmcH9PW0jaGEVfkp7AX5TlEe/My0p4XYH4ukOxSIA331E39GxMMBPaCM+wsKCeBItnSCEhDpjKwDIu//+PxuCd9LX5adeJKOmI5LKtk4ex70ZbohfiX3+sPPlzXXgvENPUzxk4yDKNo0elVkUf3YePOpxFnNzQ2DH5uaKQRQcW3cqKfxSIxsA1FsSzrI2ClideR83/Cz0jdzBXqVPxx8p3IPx1tbiv4RqbT6c8gGCHrOSxlpaZOb5x+X2OoUeOcD+i6Pj8nuQffpDFlc99Ty1yu5e+FsQ9Em6NFAU74BuWkkIvGYd9gXyozkmnzJIySqSS8v71EwFeikVhZxqD0CgNDAswTlE2GYawoFQhSZcOhylNJJkcy1pBwgY9S2QTL5r7kjyPG3LPhu5TOpIUUsuvyRW1z20oGfmW9eCffkkta/8QwDMEAl0GHjVv6NpmHzGqj/fZ5C+2yt9HPHr+OMs7I458/+TsFC4BS/a6MASSjPSnbVznni+AXV+kc/CZ9v/Dc4Cn2mXA4/F+SSYD3pKqEW7X65fhEEr2InRo0GWjbNkBaQOEj4L0yl/CCrJMoMjAM6TmUa0zTDOSBI8/9D8aESgXKGtM0C3YI6XQa3rgCdBM00BakH2RfQHLYS9r9j2maYGJULTJIK+ZdJHnhs+YFc0zTLHiJVq2oxAGS9V0kMQi1ItM098pGsFSbJBsc78OByu9ghh7vl1q3bfsMzrlgs+SkJpFYRrD08Jxv2t+QTCwlzV5rPyhe1UV+vZZlIYjljY2iceK/hpSNxJoBbNcHstnsKaFQCMy1wxBUhxpAOWWCWtsrxxJAfGqiBT7bSzwvu1rqtCwLiR/Mp0iCi5KTCX12ZGRk0YwZM4ok3trb26/inBfGBuf8ps7OzjHAvHXr1r2XMfZTpR2/TiQSgRj/tbR98tjJHphoD/hBeGp9nPPfdXZ2jgGRlLumbds/lNKVu2Xir+SaqVqb1blHlSSXySN8swGsuNM0zXF7zCnzntqcDtM04WNZc5FsSLDjmuCFaZpmh/INx5xyfDgcRrKxYpHAF3wfpiN5nANPQctTJKM0TTu6qalpXCwMMCobGhoek8DBQvIwnU576wEwaLDOCBzstSwL6y7hKQnmpZQpXgjrj3A4LPwo91aREthSfUrU+hpjbIlhGGPsdypdU9pyiD18Jd97y7Kwv4bX5WYpmYn7xJobFhlgOAfxH/b2S2gjZLBLAhr97ZXgNqzFW/ENNk1TtWoQhyuqIAUbj6B9bVkW7CM+JFTK8kCs7aXODdIOnKdYqKBPP8IYg7Qj3tHA8s8dj8Xr+noJ31u8P6J8ZOnnaboxe8Ovnkr87aUdm1Vblkwd05svW/O915N9ybOJ8x+LExh/IsvdVeWSOOo9SpY+YgEAlBVsFKTX699c7i7car02kuXZek9K1bbt93DOf7ZzaAcNZKTaZQ1+jACoMkaPc+KN2D+NuCP5JvnqsCwLcr+ePOYjhmHA91ow3Hz74+853LlO1/SH8/vlYqsbRYEH76cApAYZI7C7qaPQiw53GsN14d2Ga77Jv37buvvVP7w+tFuAhGc3zSEzZNa0D5H7ZoBhGz1lMAlSwHocYAWscU+0LOvdkLyXc4zw2vbuAftbYgQGbJMag2pvbz/1bW1vu/XEM/Kfh9t/+vuuz176WSikFZUzzzxTnz59OgAUBVuAnPx4rLOzM6kwf8FoPJ6YUDgAOO+eaCQGAEbZ0tXXtVwq7WFQnk2cNhHjYq8JAHprS6ykbVGVOg9jnD0s7tUrJeINQZ6v/xhfLG9MDEM9flNq05wQ6QCSzCWqLgH+5OtP7lM/XIdnWohdB41f+tupyF7vdB1+RCV1RUXaeQwjNdmbPINYfl8FNjHxvOITZ3RirDlWFG8bT3+q54xVx6OdGtcXBiEboZ5kb/c3iJGw92Kcr/GTrJK9yZOIcRFjcBk/va25LR+fHkeB2hl3XMQ/oO75tJbVj1Ljq9Wq7OntvpAzyls1Mv5p4gxgroOJ2G+jkei7q51f7vd8niHzoCcnzYlujEVihfzIeOvFed2p7ks9b130n8YRS2JQh9iWzToLqtktlrv2htviXyImgHqiHDin7eUPLrlY6LJv2Nj+ISJesHDinO678pREzSzeidz35LmTPfCv7oE3TMJ2w23rLiTGFI9a/itO7AVGBPnD/HxI9IPL1yYCeaGoksDE2TujLVEv2DuhZ5ZMdWNyXyEqCYA6C3qxntd6juS6i80v5FfB8IFsKBIJfS7jK4L4PhQvmvgvopE21f8zaFMKx0njegQlDeL0zWhLTMgGqsxlsBynZfqPC5IYVRugPJ8BpmkLWue0FklwyuRGnukVMCmYTCX/m4h/HGxkYmyR59NZ6cZ7tva8mevu/cIfmNGvos2xIvS5d+7TqU0HOqRjQzmLSkgO4ziJiPKCuPjT886wu3C8vgrio53N3kuMkCHsJZctjc6NFpDgajIXyLC6uoaVKjJKMJi17KO5DyUC5VWTlkXM1jK+v8UbhuIkYM0DzHdCd1/3fMaFHJaQS8q/YvT+WCQmAsE9vd2/5oywCBpwXHdxOQlmiZjDs4rAfzcaiY47kLJu3boLmTIvtR7RSm9/V37v4vcHicfjYIV5qGcccum11167Jbehf7kcy0A+Q2yiETwXwIdkb/efhC+sD3SQTqffzlgeqUxEuzRNW9DU1KSi1sQPis+KPLSY/T4wMHCMpmni3YKf18v2y39vbpzT3ag3Qbp3hHO+YMqUKd2lnqdk1SORNstDCKvHWZaFZDKSyoWyY3DH0J6RPUd4zwubJc74X+VGrOq4tCwLMmOel9ur8BwrFQiS4AX0JVi4ux3mLqgEckmn0/fmvIJWVUoAQ12g2Wi5ulFvpMHsIPUNpiBL897WSJuQJitVLMvCHADG2V8NwxCJaxVIE3J5Zr9pB9XtGdxJP338OrJG+nHIdVesTVRl4VuWBVS7lzAZkt5aYyTZ/e3yEPRggngytJIFjP4CQ7Cm4EOp+06n02AZYZNeeH8ZY580DOPacn3l/V0NgPlZvtIDGn1qghkaDoch6xeoqAFWv9/xwMBAa97WQHiA7TX2JhrmkxwOHGiXTFQ8k30YY9+AnzKCmABnZLPZpeNhU3odJYP/eHcLErhBZQ4DdXaJg2QAFOsaKd0nDuoeHh4+yp8cHBgYOFbTNC/Afx5kxCGxmWNc/WNoaGj1zJkzxYsykWLb9rulpzQCegh+4zsh/CF1XX9EMu0FmKHcdaAgUF9fj+8UQHtPDQ8Pr2poaMB7ibWDpev6EROVFFevrch1q38+xTRNkTiopUgpaMUiRCQeBjRNgwz6P/11xeNxqImcrPz9wkQiMUbSPx6PY52uBuWuTSQSYzzVa2nr5LGTPfCv6IF169adxRgr9/0eMU1zn2uvvbYqS9ayLMhDwpsM/vTvCJKcLHU/Uj0E6y3zmxUaAAAgAElEQVSocRSAPRJYge/egVACQLJ2vIAVRbZYbQKsNN5Viw+qd7Jk6AOwNsuTGZZKHQDvQcL0VNM0y9pbePX4kqq/zn3vIMcr5hEAdjwJ2FrHAWRRBwcH75bAwR05lYAjDMN41bbtM8GElc9sTS1SpnJ9g28z5IGhegE1AoB8nstkMosn8m32359cryGJ7cnfC2/gqVOnPlNLX6TTaQCIhKRxObsPKSEL8CSSpK+A3a1pGsY11twABi2qpDThtSedTgNcBiWQfikxHcgiR14frFyRLDYMY5EfjKmsDzOMsdV+X9tKfaLYK1Rka0urGcSJTsB6K/d9XcAYG6PolhtXRym2Bxdwzi+VEtI1q2pcdVv8XsYIexBRjn7baT0r33bSYkhK/8/D17S9bqt5ZXbBGYs+cT8n15Ni3aJl9SVBEgw+C5WCHLRqr9Nrb80MO8N1nOjxaZn+lbNmHbHAcZy/bB/aFrKzInea5pxOibXEAEyrWvJeqPpmIt4M+WCoLOULPy8aafsfrwJ1bkK/ZzKZJR6DXChFZUceJc4PgVSnS3SWxoUV2YGM6KetkVhhL6AwnmsCn0KVrYHqX3TImdWoN2ZazLkHYa5Qb/CVXa9c3z+yB0xjmtU4i8J1U2pSupF7U6y9MccLED+eiaZpD8qxA2btCZZlAeSL9x4J1Y+ZplmIiXb1db1F40wouvgtu76duC5x7CnHioTOHb++g57e9Mz3EomEAJKr5fzzzz/adV31+W1PJBJzpJKdkIIG85kz+GXz1YhBDPKhoyrJw27u3XyAyxwkNHFvX3EZ/5bGxT3sT8T+JxqJBgKqqu2UVnbor1H7D19yvuoALHOAjOWhfTM50RdjkViRN7D/tGRv99/yPqr84WikraJlkfBdbbIAtl0yWk/xeA/a7mRv8lxiXLwnlQDi+F1RQSwQHLzrdG3tWqhp4nmId7iwP2f8gmhzG2JWe60ke5PnEOOqpdSQ5rpHzZt7WAF8XeliPb1dn+by+w+v6mhzWx6YIosak+aMPhVrjglm+HiKHGNYXyGxvtNh7uIgpKhCW3qTZxLjAhCCccQYf2deon5iMUfUV5RnILotGomdOp57HDOWFUIXMX4BccR+GBRRbMozi0v6tAe59obb4r+mfHxWlMP3X/3sKYefDWsF+NcW+bVDsfPKtYl/GUg8SHsnj5nsgb3dA2+YhO0Xb1+33M17oXrlWWLuecQ14W8hy47L1yTmMCY2hGVLMpW8iYjnkwYaOwmSIXvjwSRT3bdiIyrq4nRHtCVWs6duqXaoCzEifisRQyAQzNU+pmkr/cnMUnXIRQiQwlg0/T0aiS2eyD2rcsWM6M7WSKyA7E6mkncScWyuekYaMitK+ZtWeT5fytlFCSROKRanmhSsJpXqXUdBOtku48uq+dziPImuyjNNGP0x2hwryMSo7Rcbj3rtYWL0NsbpN60tMS95VDhMJt4QCPVQdRZxtjjaEu0Z73NIppJ/FYtmePe67rK2uW1APosipZ//yvOyqC+5jC/xe5UkU90ILixmRA+2RmJ5kEGZ0t3XvUImSzG2C8l59fCicaowS8d7f+p50m8VizrIPueLwgrtTnVfzYi+IP6s+Ln6r41+CVEIGzr4Jz3nDLuLx5swR93xeBxeX54nIc1umU3vv+B96KMxDO54vNiTiDHW2dHRUVYqXS7uMb8tgl9M06C5ctCw1nNOnxUoSIcd7iXo+/v7D0VCQSaX4Muz3DRNbJKKiirPIn8oYnhLZhg2/EjSdbxovbh+dv3s58w6E8kwJ5fIXVWOCQyGc3/dtEdE35aY/2zbRhCrKDm3Z2Q37RnaefS8lsMESyLPQOcySVh9Yat4q+L0MXK23s3ngwMa6sW8CeQlQC4lGc34XfHzSuVYNUeUYqgm+5IfmNM450dGyKBhZ5hSg73QArsmGomWZHf6vIWfGxoaWoAkU09v92c4I8Fmnt04+0WzLnwAkrRI1iJpKwrn515xSmdFj2slICbOgP9akKCoZChjnAkmiGmax+3Zs2dqXV0dxg8SuL81TXPcaFA0RgYYUZ8qsRrIz21gYOBoTRPyZvCYO9MwDEiGiSKD2ZgXIC31sPRukzD9yjOPZKhgo2r6E5PpdLqZMYZ69831Y0WJvMpXGfurDArnbQ0Ye3pwcHBJkGSjL6n+G845guEI5u1AQq2pqWncHj1yDOB+5yktrqk/a+0HyCMODg7CB09VmBABYb/UukzK432F/xsCv/heIYD8PL595aTZa2mTnEMxHgAouMA0TRGs8HnDVgzE+WQjRdsYYx+WSQa8kyebprlXwIFomwpkUO71C6ZpYpNdU9m1a9e0hoYGzAMq88J1Xff4KVOmlAzCxuNxePMVvsmapi254YYbRJJbLfF4/NtSxtT786WJREL1SauprZMHT/bAv6oH1q9fr23duhVzqfqtUi93diKREMHrcsWyLABQkAirq0Xq3l+fz7cWySpIKg8PDAzMhsS4ZIc+bhjGKo9xVmu/WJYFz0r4VGrKufBBXckYC/QtVa+pKpN4MsDSagGsFz2oooac3/6KBBxwwBKgJMCZE5FplvV+A2CxnE877FKOyjE2H5OJNsxzIZXFHKQ/feuQRM7bFTK4sM+Y8Le5xJhosG3b82nFz0MySTlm3q3U9nQ6HWGMYU0W4ZyXtPvA+YqE7DZd15c5joMkGCyQAEQ4MRwOq0zPkpdU1jxZ13VPqMVWw7btr+dUfQAGLyTW1YtIuWzsH/CunR0Ohyu+m75zBUNU2Dlp2vFNTU1qPKnoXizL+mLuOKzt+zVNO7yUwtDAwEBM1/UHAewCyFGCmeYT0YOmaVbcY5fquA0b41/OPd+C5HKdVnfzx4/+Gual4/+25ffbH33p7gK4jhh76PSFF+NbDHBvYD9MyaDF2grA7ycNwwCYVPgfe4zUbYN9jp21Ibv9UsitWzh3ytwIafyhPrsvjL2PAMG77ES/j2Sl8be5b/M/XO6gb0YLZxdHW6IFyxHf3LRVsrLxX+Fp29OXhPoNQK+vOMPu/FCDdidiHiAKxCKxghWQamtSy3wMGdl/bmt7Ksud1jqtjs9qnL16xtQZhf0+2vHyzpc/lc4OYIzSjIYZNLV+GpKrxwSVpZd7U6nkxLuz5C6dq8/VDMPAddA/UIzCvWi59wg+nW/KrdF+Y5pmIc4kWZsAyAhrkNbm6Gme7RV8Lodd3hWqC9U9/JdH6JG/CBvJixOJxBhrl/b29mvQP8oT+f6lV3+s01PMQryNiJ0mvUOf17L64kqAgHy8Rceaeh4A7FMy/WcVYgTE745G2hAnrKmI555Kgqig+Kyzn0cj0QnLzUurKPTjwUEIN8lU8ltEHEDqbVly2uZH5m8rdzNCkjjVejsxQbaRhX0pGomKuFUtRbEx0zijM2PNscKe2F9PT6rrPZwY5jjEJ86JtcQKTEYZVxMy88JaLE8IwoHfiLa0/Uctbap2bDKVPJbIvTMvGy2Ky7i2VpU9r1RHEWiA+CWtkTbhee2VZ3b8Y99sNuTFAoRce7U2lfs9uS0ZZi5/ANZ5WCO4Lj+qnGJaqTq6eruO1hgTeyawX7W8Gh6IIUldDy07dPahUo6gthbKOQ9rNazZUB6lnWxlNBqteZ3mv7JUL4SCVIg4bWCM9+THDXcY008sZe9XS+s3bIwDdFjwrI3M3H9tfPnlt5dSktC4u+wLp9xYUA6o5TqTx072wL9rD7xhErb/dccHzcGRpiI0Izxrtcbsq8RGfc80xld8YU1n2UC88oEdZoyvbW1uq7rZCPLwk6nkjUAG5o/lDxuD4WM8L8Yg55c7Rib6kGh9ExahLB+YPoiIbSeNlkfnRKt698hFEz7KB2NhHXLqjvCkR8fTtmeffbYhM2X4fpkMfDZLzhGQ3EFCoieV/CUxgbzdquuhRYfOPlQsroMWlWlWyk9VyhPnGUYlPtqlriOlpEVSnjF+YpBnLtFV+GAcDOSmYYdPKPU8H+OP1TX1IcjJlkJ+aOrIwFF+NrFkHGNMepuTnI0BnTReqRF8tDf3JX8nF80253S06hEqFoZ9rWBaIhC+W3ecpYfuO7+AvPY9pxedYffISklLgZDUnCfyMinsrtbmVvhSeXBY0eVFTFBOf2qNRE8eDzK/1PMr4bdKjNF3WptjH8Px0msELMsiWW5/XfnFTs+fBJiggv9u0LGK4z74wQ+aTU2j85Ku63TR5Re9xvVifxAc297e/vacZ1dBtjsnP/ZAZ2ensukYvbLclPxeLu5f1rL6kbyOr8z7tXCHNO3o6JyokKqViRwg35BcQhAFvjxjQCglvH+fra9rWOixrqW/FDaOCDY+sSu76+31vO7ZcN0UJG+xQUZwpqQ8js9LpTAneHck2b9oUyEoaAn54G0FNqo61xFjz+iajvmj7MJWZUcSkSPbN9YzOpmsp5nuveIdFaXY08j/vC3LAlgECY9ByVB9yn9Mz9aeVbOMWX8x60wt42ao19pKLrlFG2X/OWrgSTLWXu5J9XxHIBmJ+L7h/R6tY3VLhrI23fLYt8iHnj/8irUdZZmyahJQXjdQ0kYmkSHNuwayp8PDwwtnzJgxJD1w0V8TTtpJHz81wIgm3mCaJu67YlETdWoSTY5Hc3Bw8LFcwA0gmJpYLL4E8mMySJWR9TbZto1vDEAdRbK41dpb7XdI4UqABxDyfYyxBUElDC3LwmbUSwTgu4okOpheCDgHlm0sMS/C+02MAeW3mvqz2n2X+t227R/BE1L5baeu64sbGxufV48fGho6SPrbwv/7hhzoY5r0/d7GGFtoGMYr47m+eg7nPGzbNuZQMBhuMQzjbDkWdNu2ETgDch7j5CgkTEpdD8mVwcHBuzjn2JiLtrmu+zapeoB5L9A7GfRepDS29GkrnFUTs8M7S94/kP+QuNwlATuY8z8dDocLUvlq284///x9XddVmSZYEzQmEgnxHqll3bp1t+aSAwUUOOf8jM7OzrJBpqB9MHncZA/8K3qgBCO8cBnG2G87OjrKApgGBgbmaJomJRLpVtM03zXeNqbTaS+xaMOGAl6tPha8YPD71QiCXk/1rPTOGa8Pqpwv6721g2T9Hj84OLiIcw5lhMZakiWWZYE9BCk+zDFYK3iKAYFlZUv1Qzqd/oAiKXoGAGD9/f2HhEKhv8tE2wbTNK8M2odSJUIkJXLfYqw/Ma9BZWDC3+Yy32rPpxU/Y91bExNYPifTtm3sSRGQvisnqzpmT4fj0un0t6Tlwm7XdY/SNA1qTFgrsErfBrXdaiIcMtGGYeSlNwMUBZBUSKyrp6kyvpX8ZEtdanBwcFXunvC86qqxtZX1teO67ttLAZgk2FX4UnLOf5FjIc+Ra4FNtm2vHI8Fwh1dv/juIy/eXVgnhxun7Wlfvn4a1o73/XPj2r+/+ueiJP0753+EmurDFmlsZXROdAxgt8R4QhIQQXokkV52HOdIT9o6nU4DaHbzjqEdPJ0ZQKxxt8v4woPCBw1m3MymvsHUrKwrrLKTpLHjgyiWedd/uq/ntw53i6Tlmc+D0Tc3YW24XFX58HwWOdEg42whEd8gY09FMQ3btk/H88Des1Zbk2e3P/PHESdzos50ioTnxPcxZxb58r6w/YX3DTr2LZw4Tavfh2Y0zqjJ7qIofkT0ssv44tic2J7ceMF8uRyMYtd1l+OZ5CTmhZoJQJ5NTU1gdwtaswR2A7CwmKBAtosd5yVwIOWscYYxOffpTc8Idi0KVIpuvPHGvEKdUuLxOJKVnrUQveXQt1y85uyTNyD2wxh9lSP+mLdi2+Y6fGElCd6ieAvR5qmZ/gX9dVN+JSzJiJ7OkrMwiFS3v409qe5vciKAYfKF8fsG5wwfv5AtHLPuDDDFFA7Jx82i94AEgVhrw0DDMQcffHDJtT5O6urrercm/Ia5w0g/qjXSWjHBNEbZjNEvo82xs2ppI47NS4C7eE5Tifh/RiNtAIaULIhTcM2b4+irrc2xAvhDTaarJ/uV4WptX6nje1I9MU4u+iefEM4nMttjkRh8vauWrlTXGo0IZCUke8dYZBXHCPkfWptja8cbf8zHaxvu8eJFnNEZlRLi/sZL2y3spQxYlmmc6qXy3ytyzJdN6lfriKI8A2PPjNSPLK2VEFXqGkVWYYxuZlzr4OQKayR/kr9aG0v9/otfnKk/3TRjJDdHF+J/yN+sP+u76as3xgEAQRLaK31XrE3Ar3uyTPbA/6keeMMkbPHUNmyMQxYXMsCiIDnruuwCynvZ5j8CnH/1ylM6Cx8l9Wkr2uxDROzkaCQ6ZsEyntGR7EteAa8McS7jTxDTVtdiSl7umkUoH8aeIU71Ur52m+O6q8tJvvrrS/Z2/1EmftLE2ZKJsDpRd8Hw3Zf0Sqa6riNiFyPg57juiqDt89qropKI+JejkbaC3r24LuSJNfHRx2Re0deyUGdf12EaFzKcJuN0UWtLDFJOFQvQig3DdfdKdNWjWXKOLbewTKa6fiw8OYheDLl1i0olwpN9XfcSF0yo/BAh/oXWSFvNDBjvfMWLoqTHhPJRH9KYe+y85sOKPAmTqa5riNhlgqXJ2OJKSf8ixCFRD2lsiX9sq96xnlxSrRLYlR5IMtV1lzS8z7/jim9rsRctuy4aiZaVje3u6/4O45SXAXLZqujcaBFSttq4KPV7si955fe/8f31/btH1TgPX374qReecyGCGkWlRIA7nUgkgMQeU3r6uq/nnC7CM2JMW+JyF7LjAGw0qeNYMuOQDPMkRT9qmqbwsFVLMpU8joirycxdOjkLD43ML3iqWZZ1HZC3MmDftmdkz9+m1U+Ddwe8wj7c1NT0w3J9lEwlPVb8Lo3rC1Q/EpXJ6J0/lB2ibcPbrpk3Z55goxb7D1MqFMouPGTW4WW9uFQpNzEmOD8nHA4XkKNF997X/UvilPdLZGx9tDman6tLFLm59wJKJRmq8H2eZcx6cmrd1AYELHrtreRwpydLzuJy84RlWWBSw/OnEMRTJLxpX3O/u+u0uuMzzjD/6ePXse3pIpxLxn18buP69euLQBJe89WAmPzbr03TDOQPqfjWgQmyCBLalmXB8wVB5pcymcwRE5Xy80lW41n91DTNsz0EeLlnIb3rkDhFoq5IklmCCwAAgP54TSwWznmdDFZCfeBVx3GOmDp16g45jhDAQmAYQYWapPvK3Yf3dylhiaQ7WBEAAywJh8OefF3F05VnAoAW7luAVSRjs8gTuFo7/L8rzBHvp9c1TTtiIozdam2wLAuocrB0vGLnwCzL/dLwMvmB4MT+CIQzxp6Fby1keuHPPR6P1lJt84JhiMNIyUURqFGSBinHcdq8ceKvQ8o2IigIsJoIbuu63s85x/NFgHVCiRv/9WSgWgZtCr/+wzCMpeUSyuWeiWTYAA2+FKANxhhUWDBGKyZ/161bd0pOStTzGUf1/0gkEoqB++gV4/E4goaF3zjnizs7Oz0ZtmrDZfL3yR74X+2Bj3zkI1NCoRB8340SF64oi5xOpz1WaI+cS0RgvdaSA+jA31ysIxlj7zcM46c+Fnx3NptdPW3aNAAsai4+z0rv/HH5oHonW5aFtRPWHpuHh4eX1dfXv5kxhnX2VM75N8PhsLDNqVZs2/4Y5xysfLB+wOiEjCKAg3fAx7Ha+eV+l4ApL8n1JdM0vyDZsZiL4N39fdM0iyw7ql0rVycSXlgvPMUY+zLWN/IcyD6P2QdUq6/S7yXk788zTbMgHxu07hwDHO3C+MIYXVJK2leRkLVzz/A413XxX+wl8U4ESppLmWjsT/D8Px8Oh8EYDVQkIAmBb4z/9xmGIVhiXpFMbjw3sAqLGIfVLiD3JLgXfJsvN00T7NmSRYIGcSykrj9uGAbGZVGR7yWOQdIe6zFkMsGC2iIVQEp64lZqp23by4cy9gPX34ct0qho3PkrNlhGfRhrpac23BaHsldBXjW23zI6dO7CdwQBpePauSQzEiaQyt2l6/oSAELw93Q6DXn1P/WP7KFdw2J6GWKkHROpj2zmOv/HtqG+AyBhzIj+WlfXcKpqtVSt7zf3bb7C5Y5vD1a8d/c9H8wBq03TLMimFrHtmPYuzp3FpWIa6XT6+Jwai0fKuNE0zcA+j8/uePaakezwZZBrntk46/o50+Zgb1woL2x/YfUwH/qz4zralLqpNLNxZkoCCAN7SCtJvF1M05ZCLc+yLIwfWJ28JAHDKe9dlPYUR3rPCY1Jprp+C9YrkqCN9UNL3zJjIXyPoVYVJpcehOLVy1tedn/7g1tHkyWuG7nxxhuhjlIo8Xgc78LreTcnoobGBt5+WfwFxthBUI7jRN3ECDKl/S7jK6up1CV7k/9FjP8HyCXZbPbIujr9cyKmQdQbCmUXVdrflxtDxYQOcdSzIw2ZxXsjaTWqvMhe0LLaokrMYXgvE+OYewxGdGlrJFZRLaant3sDZ6RKK1f1/S3VB3kiCT2GODDn9MNYS+zD5foKcYq8pQ+fVsrOLZlK3k7EVTsTzDKPD7lDqypJXFd7v/2/SxYv9iogG4mC5L+aPK5UZ7G3c7F9l3eeouq4adAdWj6R9qvxxlpjtU9tfepQXdOgBDqDiP+BuPYyMX4+3gGNa4uD+vSW6g9V1roWW79qz8unavdb3cle5oT0hzyQRtDnVOk6v+360VldL/5NtRlJXbE2gfUW8jqwyShI13Ni/33l2o5LqrV78vfJHvj/Ww+8wRK2635JxEYD0ZxfxDW2nXES8oL5LwH1XLEmUaDdqw80mepGUHYmkj/RCJBUEy/JVNdHiJiXIEk21g+t8BZME609mepGQhlyL1hYQfIAQcsdxNnqoElXJYm6Vwzke1Jd/8mJic2Nxt1RKdNU8nNIsop7zieFa5JnkqgxnLNPKVnhTalNc0KkI/H6FvR3NBL1fBrLdnNyWzJCnP9d+M9S5WRe4cOfl8L4i2QPb2qsH1pd7nkme7uvkgvY3ZquL5k3e94Yj7dkqtvbGOeHZxnJ5KBjpQhdyNlZ0ZZoEVoZCcQcJGp9flHE393a3KYil0j1kFCfX7nrKwuhnczVFrTObR0ju5lMdSNoi83pc1pWXxrEMyfo/Y71W837u+B8uRAEKwrv9F3RSBSeUSVLMtX1cSImJVQqMyyDts1DWN72k430wjOFvKcIrnV0dHhBm6Lq4vE4GKMFD89QKNTy3e9+F4HBQunu6/4k4/QN/AHSvdqI9jTVcaCl30TEvx+NtImAkkwSeMklXPcrhmGockaiToluxLtTSA77JYEV70auadrRu+wd39incQYSWsQZ/2TYCJf1GS3aPLva6ta5rQVZsVJSuGCkbrVeu7U1Ei0wT5T3pKpkuawTiRCBwoPcqGEYny313JK9XV8nxkSQUE30lzo2l7TB/SK41FCOPQDE8vT66Zun10+fjoAFkrUZN7ODudrCUu8GrmNZFoJ5Hjtk7Yu7XnyY1fGNnAgyV/37hff/bYiFPuxy17nlsW/pfQPFhEFG9MTlaxMF1LPadh8zBD9VZAGq56bT6XMZYwj2FdgLSkDwdcl2rKrgUOl9KRFgvDPnC/pOxphT6TwpSYzvwZsYYz82DOOD6vGWZUEeGptVfBeX1cIwVeSuB13XhR9zQUo+l1RFUh3J9aoSeUHnCfmugrWLd/BwvNYIlpqmGSjRqibVc3MdgoVesKvdNM1ACOVybZUAhbw6Qb6MSHnFf5kckcpwkteETCJYKyI465Xt27dPkfLrsRzb4M4cG3mjDOJDAvK4ctLstTwXHJtOpz8Ddo70/UaiWvjAK0mDskx771qKbCSkBCEb323bNsZvDIy1pqYmSJlW9b0M0nafRHOhu6DgUcq7u1qdlmUhoAngAySr8D4B/PMP0zRLJl+9+trb26/inBd8hjjnN3V2dpZcl8XjcQSsIbsmSqnvXrV2Tv4+2QP/mz0Qj8chGSl8Cf0FjLyOjo4xPrfpdPqbUgoXfpjwqi5SCwjafukBC3APguiJ3HvdLlnw2LcuxpziOM7KKVOm1JwIknMeJP8BhoLlgVfSrusuHS8IRlEQ2alpGhhgIcdxkMSCfPOYb3i5vpDyyYIKBmlixhj2M0jKQRp0hd+/NGif2ra9H+diHY15SNg8yG8M2oiYQWAveWXeBwAYDEjs0SHBiKRiY46BdqFpmmO8vIO2tdRx6XT6Q4wxFZT4n6ZplmVXVehfj7WN53Sk971Tj/f5hp7ouu7juq4DdIMYRCB5X9u298+xfxGoh0zvTaZpVt2ze20YGhp6q+M4SIgAPHS1aZpj/OzS6fS90hICkuCQ7w70fVXXljkPzJtN0wSLu2SB9Lhky0O9qGwyXwFpQLr7nzlmJALQvZqmLQcIstbnLtm6eP9ndT54dW//0C4R3EY5aFbsGx9Y9nEhV7phY7HNTl2o4dXLTvo2nlHVkk6nAXwTMRvG2LIcy1qs+TxVGytrGdsHPTIYOzUaid7WtyfVvWNwh4iv+T1iq14Qe9G+rndxzgAIHS2Mbo42xwrPQI4bzE3insEGVSW0JUgb40oAcMmllzxfTM7oqFhzTFinSYYu1pRNAPsFBbHi3Gf6ej6Y5a4AKM825vxlztQ5qm0HvbDjhUOH3aGnHNepM+tMmt04Jy0Bh4EAmKhXjdWAzReNRB9RAC/bIT/e2Ni4RQUuAEhrmias10RRQOjbmKstVvegXuzGyTqbO76SmJcZKRBQdycSien+5xWPxzFmkTwR5b3t7x1o3nfOFNgxuUS3MCLhBxokblSs5sWWMuLLOBFiCOP2wkxuSx5BLleVhHbq5CxSQedBxmCpY7p7uz/LGH2FiAY0XV9YKpbnnbdl12PThkYaAR6AVdqvos2xMytdN9nXdT5xpnwLeLeu1y0fjyyu4l36QDQSK6nOJsbv1mdmZbWM9Dgf662rKE2qTX855NYtmIj6or8fnt7+9BTHyWJeaS38VgOzeHPqqTaXNOybETPbGI3EPCngQnXJvqgvsEIAACAASURBVO7vS9Z3Seu3WsZEcbyW/yQaaVMVoCpW9fT2p+fKe90fKptEGtjaQNukpeLBuP1fVb9iWODpTnaJqppYyz2qx8o2Y/3zJrDz9VDoPY6Txfx5QJCxHeS6iNOmBp5PPvLcH6cqx997xdrE0VIOGb5fo8QVVzvqilNvUO0vg1xm8pjJHvi374E3VML26tvi/8kZjSIhOSVcRpdqRKC3ebr45Dosuv60jjHeoD29XSczzlNBDc6rPf1kKnkKEfcYBltkEqQItVatjnK/J/u6f0GcsBAAOhsbkZmCbce1Va2RVgTWqpaevq4LOGd5RqnPG6TqySUO6OnrOS0vyVosPasmAV3GT2hrbivIvga5jurhgcXhlEz/KpWhmffnqL8v7zvKfxGNtL2nWr3CTzM09QFidERQiQ9IYRha410ykbI55NatKrd4URek6iZBbZc/2ciInrLdoWXjRX8l1aQ4Y+dHm6NILowuXHqT5xLjAm3NGL+wtbmtKGDQ3dt9DGOUZ5Uz9oFoc7SwOC/Vn8lUd8F3jpG2rJTki7Jh2OUwd9FhzYeNK0BV8vq9XetzNzIqTcbpSdLZKjB8836pU70EyNP1dQ1LyqF88d5zxiAnhKzdhmhLLLDcWblx1t3XPZ9xoFfJeOieh+jRe0fJQmD5d3aWZvnH43EsXguIaL80UbI3eSYxId8EgIWQYkn2dt9HjFYSUdEiPZ1OX8sY85BoJdlQUhIJjSts4jnR+2ORWCGhLL0bsQEBcv7yHUM7ls1qnCX8ml3uXjclPKUsazmZSi7JL07HylGXksJFkjNlb33s4DmHQBpWlGRv8nt5FKKQXzk21hIr6ZeY/537/bt+axjG6aXYmt293RcxRsKnp5pPsy+YVzIwAwmh6fX7dM9smHUAJLAggzzijpDG3OV+Frt3b9LLDklgBA3aX9rz0h1c53cQ54dwotfmGnNvadAbPg1E/oMv3Rl6aMtYe0vG+E2XrxmbCJGBJyF3Ja9XxBatNEfKIACCv/CFFbKAtm0X/LwQCPMCONXm2nK/l/DXfDDny3Sc549V7jxfou5PhmGsURO8ilcvZ4ydbhhGESilUnuV5NwYj1/btj8BL7f89MjeaxjGmID8ePvCsiwP1IIqAidalaQ6xv5nZWIR7fu6YRgYN+MuKkBBVlJzf9Z68YGBgWNzQUysD7z1Gq5Z5EusvDtgZiEo8Sjn/AYJLkA/nBAOh2taY5Rr5//H3pvHyVHU/eNVPbNXd+/m3p0N9yVkZpeQ+yDhDqAkeCB4oCLKTvDkUMTjIQkBD0RFfXzUzILyiI8HiCgBHgQUUEQUEGFnNiBnOLKzubM73TM7M931m3dNdW9N7xw9m/X3+H2x9Vey011dXV1dXfX5vA8hi4j5hgKo4njYye+HSK4Xvx9liuSjnRdy9PcZhoExCdbDvkAgAEbEhHwXBTsc8neQaHYKABcrNU2rm7HqsMMEsxbzFAKnA5DFq5X8jUajXKLPaQSl9GObNm3ivr9y2bBhQ3Dbtm2yXF0+Fos1ltCG6h1Ik8dP9sC/uAc++tGPHhkIBKDqVK7cHovFSlQsTNM8D56tOJgxdrofb88qc4qzTkyoqgogGZQfkMTEfAh04PG13s9KdYvELwJislc1vinHjxcEYxgGEttYa2G/egJjDExdBAIPBUtY0zRXDr3aYxNrUSRrENyDCgNk+mHNANbaov24ZwCm0Ke4ZyR+4S2eNk3zQSFb+4ywRQCbz1fx3DOSHZBLnVWQ7L9B13X4405YGR4ePklRFHld/H1N08qCCapdVFJ6AbAIVgoua9E5T7bXoJS+R1XVWw3DwLcF4/A1IZvLFUkqFTBOm5ubHxN2FZsLgLoxgfZq5zY1NSEhBzW1svsa0zR/Cr9aKKQwxhbpul4Ceq0y9lUBnIM90f2aplUE+QrlCaxBFjLG/qTruquSJdefSqV+jvUiVLYK32GsqWGNtce27eNlMGA9g0Hq73tv+ds3dm1PvcEtGlAoZT+/anUvZyR9+bcXdViKgnfDjX8RQqvap+A80zTfxxhzvH7fUQBn8TiWwzbPWJnOpIllAL8gjzW8tuu1J4Zy+zhwlFLl+nBH+HP13FP/G/3zWcDGux10z/MkvABGa2xshAcwbE4wJ/Hx5xz//MDfZ2VpIxIfswmhWGN9jxAutw5ArruvFQxdrGfAyn9A0zTfXqmQB1UU5THGbGVa0/SXZk+bDbCIW0AeaKKNL1nM0tSgStpbOjDfn6brum8SSGIwcT5h7Keo1CZsTXeo+y7DMG4UYwcKLRg7/UKVB5Y8M73A5P5k/NJKSVApifXq7Tf/+kuvv/T6LdIt/DEWi8EXvKT09PTcTSmXKyZnnHMGOWbu0fjnVkrZdU4csRwJwFtPYltiJVEYB21TQt7HCKSbi3FSRsmZ47ECExZlArTOr5hhjJwgW4HVMxblYxMDiXcTyjjxwU8yOpHsu1vIOifSdmZxtXheScy0eNHt+by1YO6Bc2UrEV9Nl9T8XiQ5ujhyUKSssgZiY8MNbX8skk7oy0E7uFiOY45NIPPLm4TRxfV4UPtpdCKZeAgS0+6xjDwS6exCLKtmeTb59GEWCWANARnuR9SMtsprSyexTodtmy3pnt3tgq9rXsBzgNS/XDkgHOoCWcpXKSamc48SQgEufpYy9iNG6df9jqlqF4kn42uoUFrhx42DEFWufuF7jTkyQgjtIwo5ndqcSLCwVrzMV6eIg+LJ+BP9rz+64NmBIsaG3wJj/7n+7N5PX3NXz9mMlag0DV61OtZJqSQpUc/FJo+d7IF/4x54UyVsr74rehZlxA2cMcL+tn5N75KNm6MlLEZGyPXr18TqWkzW+4wTA4nFhDIEzoCmHbAttqSan0M99UuLLfm03QqxT5oTOtYXgk8ypQ8A3RXpjBSlYMdZIK9BFfokJFlltmrRqBwSQFRhlJxbj9Y/mgIPj+bB5ocpApBl/HWF/ytQkosoIfcNduw462R6MjdOqVRkP00kSXPEWl7LK4P7gDQb9xPKAyIvNLLs8qM655dFr5f4QhDmenDK7ZGTUPzvlOyx82zueMeInBQvJ9ORSCZOIcS+j3s8MPKtSGdXifSY7HvBCLm2K9Qly7OM6UoZ0VXJwyEx2PdZwuj1WDwThcJPuaZnjt/h15/se0/R8N4t3N+lu6N7sMQvtYYXbZ8kiU0YuT3S2eVLKrZaO8WmEYEOngT9Z/x58r+3liTa/jcWi/GNj7dEo1Gw8V3JNUhsbdq0iUtsiTkFAYJGQtkVkY7ub0gJ8YFGlp3rjEkp8IJN7R9aWlogYVXyXhQ9SoKQxIEXZ7F4EtaydyM2trtGdj0/o2kG90yybOuOtta2il5tnMFuc8nPmWAvR0KREhmTsVK4Nkmmk9tMM93leCb3D8Q/xygBuw0L0TGMcW//eer8uwi8gRVWUhLbE2cSm0GqDjJQVX2aZQ8yxtjDmqYhqVjCAAWb+dXdW5+c2TzzOMYIGUwnScaCsj77YKSjm2+8vUUEPxBcmIkg3lZz60+ITe4jhEFuNHGQfvCPAzQAf0hrMJ1ktz3x3eBIbixJgBLyyavWxP5Lrt+T1MRPhm3bi/wEiDxyqlwOrh4/r2rvhvNbIbi8DH0JfzDxN18+XowxeOAh8METdaqqnigneE3TfCdjjCP0/XqoOW0SPsoIesN/rUSeT2JBY7xcq2la1fnRTx84xxiGAYAIVz1AQljX9VH/pSoVeZD1qANrGngAcXZQPW3wHptKpUKFZLd4d8XUwNjndV0vvov/gjI8PNyFQJjsY+T1JZb6jCe4wSQrxLTWOYkQRxp0IponWCzoAwT1XFnEdDp9qG3bYLcgabBB07SKEuoeP0TuzycxV+AnjsSN70BerfuS2OHuofX6Akp97CSVIXv3bfi7iTE6T9f1mmjwaDQKcCLYU7xUkjnu6emBjy+eo1NeisViJUHQWvc9+ftkD/xf9IDXe1lqQ1rTtBk33HAD/2CLuQ3JCJUx9jld17EuHleRFBUM+NY2NTW9UfCBvbvgCQuW1+uKohxfjhXp92KGYQDsUpLAoJS+qx7gk3wtwzCQjHOAy6uz2eyfGxsBsOUe8I+oqrqqFkgL9QnlAET1YMMBJilYNQDj7bf8vcRcw5w1X9O0bdLfXrZte0k9bGWxXsD6kivqFKa/9QUpZGQ4JlT6HvWLJDa+m2Bbo4zLp1yApfi3yAHpeceMzG6GVK6maTdKyVFT9FNNwLjEOH1cVdWTHL9NP2PUNM0/FNaOCJaXZc4ahrER3+vxjAvDMKB0AxBAPJPJHD9jxoxRLxtP41Kp1M8gxYyklWVZC8vZIZimeR3ed2Ejg8QigKdpSulJBSWZulTGnMtLNgwvUUo/uHX3P++77anvu96PeFXWrRllSG68q+c+wqj7PteKf3mS/y4TfNeuXW3Nzc1/ztrZrqQ5YNvMVgihX4mEIl96edfLfzVzxmK0sYEGP/eWjmPqmt/63ug7KBgMxG1mj7KsGPldpLPLlTcXCXIAyh0w2sc0TSsBgCWScfTpIpFguIDYfI/RKlvdCHUCJHrA0MX4O9kvKx9JIkYbttjMbmptaN03JTj1cFlyHkmOlmzL8xbLz2wONJOOFi7ydL6u607yu+YQL8bmFKEmwz4aCXX/SPIqLxk7hmHgPmBz8RDuw6l81D91bBJUsmjjFmjfWf8djHd5Xb8pFotxgLRTLrzwwlkNDQ0APSiLT1xElp26DOs5gxAK5qkAPbOLwqHuMXZLcj0iyQYQ8VTEmZjNfqsoXBK/2Un81+ygMgd4bcVsys7p7uguZWqPo2IRc8F3u+pe3qlaYkXDJ/q4anZi8cH48RSewqPFZJQs7+rowt6irpJI9n2REAobtZoM4P5kHEk3PPMxx/YP9q1ijI4Bu1LKfMuo+214PBn/OSUEQJZigSpIxlrmxH6q1bPl9S0z7KCFb96ReNcDgcDxXkayLI9tM3Zyd2d3iUKT33biuBJvWEKet0bsJX7a6Y6LZBzP+XjkAhgjX3beGUKKygT1tEU+VshBgxgihihbHe7s5uuO/SmId6dbjN8LctIrRKHLiM2g1gWbhLrvv1Jb+gfjNzNGLnjkn3eQwX2jynGMsQ+tP7v3lms2R3/CCJHV0763bk2sRHp+f+5z8tzJHvh36oE3VcL22t98/CA7kOdydaJk7SdntwQWDLyLkSJCSpTtx6T3zD7vvNuqyi6O90Fu2bHlLbZl4SMPuR7Xe2K89cnnJZKJa4WMwuif4TVq05V+0U+lpvT04XBH+JTxGrCjEVxeI5B7SkgLu/WVGpWzj0U6usewK2r1SSIZd/TrDdtmi2SE1IPswWDH4CwwXk/iC++0doIXYVWu/lHvDJIkCp0XaY9URd8mEolGMoMh44aACP94VTpHeBRwBDgl5KpwqGuM902JpzFvILMYpSc6Uj21+sT7e3wwfo6Q/cYGakxiTEjFYFGMTd2d4Y7IO2TGoWAwYxF9qJ+kpZzsr5TcFexySPMwotCzIu0R+CpOSJET4qLCXTZlS7o7ul/E/0ffEWYplK2sxG4UCUUkkUOMkL80DTedfNRRR3FvwvEWAAxaBpvBTnAZooPbtt/zix/+Qk7QvhGLxQ4sd421a9dezhjjcseixGKx2Nq+wb4jFEYRrJrqSH5LLO4RMSZ5Qlz48iDxhORSXPgWljADGLs10D84517Z+7fcs5e8G18dyg7d1NrYejUllFjEeqRNa6uIhBQozseKPs9j5xjDMJDwQmDFLdvNQTPNMsfBp4c/xyKbGIwUWuldks+XJbyqBVE8YJohqigLnWt6n4mQlcbYXQWW2cjIyMJyQZytO1/+zYzmWW8vyPOR7elBYuYBGqbfiHRGyrIcEfxoaWn5q0CK37M1tfXbjNl4X1T010H6QTcHaABseLY9vT31yu4tbX96zlW6KmkmvNr/Y3Wvu2hnjAXBDBFJTRyLxNCZfhg9Qk6aSyVRSn+mqur5Qn4OAISaCSo/741IeGG+4bJbBXm4f9q2vbytrQ3SNxWLeBZIIvFE3cjIyNJp06btdU4wTRMemwjQgJ3HZSL9tAfHeHyUS+TRZBY0EoO6ro9uMv1eoMJxnmD2PaqqrvHzLfYk1QHoOE94AD2maZrMrqy7hcL32mEbOef78qSr+2LihHQ6fbBt2wi2ST5G9DpVVT/vrVNiGmyjlIL1DHZAM9QEVFUVsvbjbUnxPMFURR9A/veBArPsdHwz8d6C3UMpParArLmrwEDCBrZskdnCjLEv6Lr+tVQqBbAHAiIKGNG6rnOU9USUMr6/CLxfr6pq3eBE0zR/ArlRMKbQr4yx29FGv8nfj3zkI7ODwaDs1QaZ7+ZYLCYzaflt9/T0yD5y6PuHent7faPXJ6LvJuuY7IHx9EA0GgVwCGvrcuW8WCzG952pVOq5wvf0LQUJ9F9pmlZVIrFaO8T88YB4F7lvp+SRmgwEAisgkzmee8E5hmEgEfohz/njlu8tJMDAuEOwEsDlj6mq+hPTNNF+fKOeKqxTTpw1axZsQGoWR+K2kJhGsvfvjnoMY2yVruu8T8ZTDMP4IsiIQqkKSgRPmqZ5PWPwV+TenZAeHWNnU+lawpcV3w4k569QFOUswdIFwAzJSV/SvH7uRUjy4rsJpjLm55LEjZ86cEwmk3mLbdtPFPYekB5cr2laydocx4j1FRJEmKM5eMs0TXm/4suTN5VK/QLMSPi3Wpa1pNa6T74HwzAQQ8C6rixzNpVKfZhSCj/julmNhmEA9Ajg+gCldImqqqXeI1JDJCUWgzG2TNf1MUB5wzAAbIWCGZ43LDo40FWsxbmkd73FMAzIRoOpbTLGsA7+kc3sg7/94BU2I0igOmWURXv1XdELKOPXd0pFlpJYB2M86V5Paby3OSt36oC5zbKYFSCE/jQSinzwn9uf+0fOzs1VqMIaSdMnj+g4oqja5rMAONxIG/pxH6OnsMfUtH6yHM+RfJVx2NWapnGQo1Nc1TnEwyg9ldgcuIn34meRUBdnION9oZT+WazftmSz2eXyHqJak5/f9XxbPpd7ySb2jOZgc35WY3t3W1vbs845IA/oAS1uMeuwRqWRdGqzCSW0qv+x93ol9kQCPC3NTyXKDKlU6jsAdENdwLbt+a2trVyfuj/Zv5QRm++DGCMf7urscmXSE4N9HyCMYr2cJwo9OdIeeSQajULa2U2KyCBxp309PT2fxVryyMiR5Kz3OKEMdgkhXDJbhdJZpCMyZs6Q768IEA8gRnEUVO0CwfzF+XyQA5ar7ZVrDaMx8r0CzF7rvFq/bxnYcqhNuew6AOdfjoQiUHSoWPoH+09jDKQIjvhdUy1x9uwbTx9tBQL4RiBGzGOAlAbODHeE6/6OifjfbYQwW2Hs1Dmdx+LZly1S4jFHbeU02Z6q6GlL0SZZmhZxjI9EOiN8Tp2okkj2fYV7So+WqrZR8nUFSQfxDqggvJYn1sK5obmONjs/1A9pxu+9yEqCINYodmB+PV6zkiXcXsLo5Y7KIWH0wkhnRJ6X/TaJH+cdQ5TUBkz4uQBig1sGw/cwQqAuscui9uIAU2ApBiso38+p1rVkhbs7nvhe1mY24ja8UGqH20PKC4MDpFQOmbGT1p3dW3F817rm5O+TPfDv3ANvqoQtHsTGzVG84GBEeF98IGddXwaq0LdeddamCUsiOdcDUlAJ8I8eJFn22dQ+obujG5Il+10qSFXAs/Ykv8nakuQcIc83NjQtrCQV66fBzz//fFOudeQR4enq1pcYSEQIZdioT2WUfL2ro6ush2S1a0hyFjal7MxwRze81HhB8L4/mbiVUHIOcjvZptyKedPmucH7SvU6zFBGSJpRtrTWs0FSuD05azOh5EwwfPM5a1kluRIkrnNK7h+UkAMoJf8d7uj6sLcd8WS8hxJS4itICekJh7ogd1N36RvoO0mhFP0SLOcZk9iWOJgo3NdjBmRDyG56aiQScRmHeH4jrSMPgsHsJ2kpJ/ux6J7TEcGmEfKhbklsT6wgNpchapyoRYRTuZwQF38DknGlw94Vi9ei52KVhWZpQrE6w7KehzLWU5c9tnX4tZN+c/1vgNR2FySWZc246aabxkjWRKNRLJLkzfyjl6277Gw7aOEZwkfi3nAoclZ/sn+heL8aqMTiFsEiBFWQnH8VrCZd18fIsDvINneeJOSJhuGmFXLCWg7GpK30F5qUpq8qVAGz9tm21rY5lfqlhOFcZo4p44tJdmV22kZ23ynOZkOMISQdg05goNpzkNmRkBur5K9amvgmOYXZq6ptcAzD+G5h0QpE305FURaV85t6acdLX29X269AIntnZgdJ5VJYct4f7gifWS75hmSQYRgPCH+tv79mvPY9y871cvY7Yf9zUOshtwZIAMGGwK7MzjeGc8MH/Om5O5Lbh17jcG1v0dOaevl5RSYPimEYQPK7QWEEHnVdl0EAZbvSIyf9F7BXh4eHpwQCAQAFDpmIZKUn4YV2ICi2FIyWWu+ZnKgT8ofuOSKpjEATvvFIsIFRjiRRzSKYO/hGA0RR4vErs6AJIY+pqnoCpXRM0qnmRcockEqljqOUYuMJOWywwVf4CebKSXUkDQv+f0eKxP8LuVxu8dSpU/eMpz3S+HFYJs6f0J8Yy/8SgNuePXumNjY2Yoy5rMoCG+nnuq5zWT+5OHLXYM8UgrYIXt4ogsxf1TQNgfcJKVLw9tWRkZFjp0+fvg9rDsMw/gAPX0IIJDLBbCgbfPewhbk/n/BeQ2AXTKgJZVqVm1PxHRF+0L7eA+n5Y33SU/DnhIIIgiJA/CPQ6Vtmu6enB+sCh1WHqp+KxWJIfo8pa9euvZCxolWDKLfEYjFv0mhCnutkJZM9MNE9EI1GEYSG93hJYYz9qre391wxv+E794LwWIUscN1FJOcSeBcdv0zDMLBOeCfeVXjWtrW1yUz1uq5hGAbApfBUk8u41SQEMAvfZMwdHHwjJZdftG17mV/WquQBDllZ7JU4EJYxdqGu6+MOehqGASlmjoQT0vu/kqSMwWY7pR7rB6FMgSA/1hKQ6W8V0ryvWJa1qBwLs66HJB0sgFUAC3AZ2gLbuC+Tyayoxgotd62hoaEZgUAAbT6syne3u9AXSJRPdb4DqVQKawJHOsiXX65pml9HErvaerpSf5im+Wmh8oBkJZKkJXEVj7fxh3Rdl2Veq3azaZqXIUGJ5TNj7Hhd1yuy3ApyxJD5d5TcXLlg+QLyuBLjlfvz7o+VRuHdAQiYs3IZY0hMQ4llbmE98uA3fn8pJKzf6rSBUvLZq1bH+Jp/w60f15WWfAkoghLl5KvW/LCEcSYsVLAOw9gtAZYAwGUx64PbUm/YeZYHMPx+kiPvDTTQRyxiz8G+sDWgf/zAmQfX7cvcP5D4E6PM9dtkhDxJFXoSrI2c+5HW/vjTDzVN48lvp8QH45dTRvj9UqqsYswGAGMxYh6OxKpQHcL7gjXN65TSpaqqyqCyqmPkuR3PxfNWLtIUaCKzGme8bcqU6SWyWVsG+5+0mT0/qDSQ2epsolCloqdxuQuJWA3ew3YifDylpD/GjqtyIMvrU0pXFFQKuKdjYnviSGIz4e1cZD871xIJRR5DgxRxONTFFcqi0ShkYrnEtBijJ27atIlLFjsFx3Qe3HnMeRcVt5VbX9h6/yFHHoJ5ZzohbFMk1F3CyC17fwPxewklZxSsQP5hU3amwij293MgXR0JRcalCBRPxt9HCZHYy/RHkVAEkuP7VZCcz+ZGEMed48erU8QVEKNpq2WrJWLErgdzsaFFJnW9je7b1rdQUWjR6qRGYrV/oO8KR4aXEHp+JBRx+63U03a0FeON3Va7j0Sy7yMgHUjHZGybreye3T2qiVulgkQyDpY9AJ27iUKXeFnMIpGJPilh1tfbt/x9GkysL/hwjQJDirFGmRVdtVpZSZEy8gmhFqf7ISBUq7jEW7b48L8aCXVPyP7XUfDkMXKbnRBQ6AohrT5hcssivseBjsPpPf+4L36LvH5OrVsTa71m89q3McJV8JySXLcm5nq1j+d5Tp4z2QP/zj3wJkzYroWRN5iQxWmM0fevP3vTzzdu7vkBIVReVPxi3ZoY5GwmrAiZBiyoIdlkKrZ9wkT54YqFCdim8jPdGbCsFX7NxT3ywnUjhcp1VGIg/iueNJWQR2JBgo9ve7kkop8OlxNv5fxWJVnol/LEWuZFWJW7hsQMVWzCzoYvSLW2FFmIYQREIOmVVFhgWSVkFfdMbWx9hDA6n1D2x3D7llMoPa8kwC1kfOENOvoM90OOWjCYselSi8nT/nfI1xQeBMVAOKXPBZTAojGyIc7zqyELi34Si1hsZA+FlHRrbmip7CWMYzyLpesjHZG62T2Vngn8VinjstsHiGPyhNAzIqEI990Vi1cspppkWW5vfQi8bxlM/FbIwlRlWPoZq84x8qZR/O0Fa8ReDOmUaDTqeDw5h59S8IkZ48VahpmUuuTqTz8Pr2XCyFNqRlue1tPTmMWe5tK5jH0z0tkNJgAQ8AcyxsCEhAzlPoFeHxPAk+RznLa8ErQbFsk+Jul0ekXBP5cvqLJW9luKolwapEHFZvarmXSmqxorIp6MX0OL/mJDCgvMld8Z4YtZ4qU4lN1Hdmf2uCjOkjFEyB/CHf2ne98l+bnIjAb8XVGUlS0tLWMW1WJ+Lia+eSndtHiftWEY+F7wAESBFbe8kATk7AK5vLLrlYumN03vDdAA2TOym+zL7sPPW/LEWlRJZl2SLX3pteHXfm6RvLOp/toh+qEPFQIJHEg0lN0X3z2yu2skm37xrqd7DynxdhptRN+6NTHXa84wjGuEt5tzxM2apsF3smZxJADBJM7n80uQ+HMkt6p5dNWsWDrAMAwEDE4Tf9oRCASWNzc3v1CrDomRvU/4NyFwzYtIuGJMIeH3D5H49O015zB3gFS3LOs4J6gqJOD4ph0s4Hw+TXaIfwAAIABJREFUv3R/k6FOm0XwHWMRwbG6grnOM4FntfD5RLBrVyAQWLI/7Cq0zTAMyPuuk54HPBKX+JWMq/Ucy/1uGAaS1jIr+G5N0yDZVVI87BkELBFgBTiPJ0THc+1y58j+bQV57WMd9ozkCb6LUnqcqqplfaZEogIBGczDv9U07R0iuI6/QQYUqgeL/STn/dyTHMiVjt8iruEGPf3UJUnvIel/Kpjqwpuwqp+ft+61a9dezRiTx9GNsVgMSeAxJRqNgqUhM6m/HIvFqrIZ/NzL5DGTPfD/Rw+sXbvW8Xb3Xi6TzWY7b7755r1QRGhubq7kd+urmWC4Fb7Dp+JbpGnaAtM0EeBFBH2IMbaiHMvPV8XFeR/siU2e48etqiC8Jv8CGWAH6CWtewYURVnW0tKy1U/7UqkUZ3cBpGPb9tVIGIrzNmqaBiuAcRUPqGadpmnXeIAvZxf6GeAlX8WTQL2XUvoPMFGxRBHfZt8sXT8X9PjevyySmGPAmbXqMgwD64jlhJBHNU2DbGNJyWQyR1iWhWOgfvEjTdM+OjQ0dHQgEECso80vkE9KhKP+xfV4qhuGgWTkPaJhazRNK9m7p1KpY8GcFDLZ/FnWum/nd9M03+UoSNRivw4PD4cVRcF3HHLcZZPUpmkuYYxhb9dSANPBSxc2O5xh7pXw9dvG4eHhdkVRsLc7EOO/AAaBFyLkgvtHRkaW/9ejn7+IMeK8F9ix/G7dmk2unPDGzT23EUJlu5+S+JewfcF+b17BohRgTaiuIQnM14T4lifTA2TEGoFm1lOE0A9QSu5hhB3SoDSQqQ3TLm2f1l63ukl/sj/GiC2vC/pJjq6U/TcdiWvRV2Pkvou2W7QIcqb0YmKzVQLIXyLdKa3zwZpfWs98/Nz25+7O27m3BZUgaW+aecm0KTMB5HXLs4Nb7rWYdQZ+D7V0kqASvE/TNCQnfRURq8H4DTv+kKlU6nyMH1QgA1MECxpxHRUKM6qq8raIpBv2K9gHuaxi/Casn8T7Qb8QCUW+hr9fdtllLYZhlACINE1THSl/HLN27dqFbdPaHn/v2veQ5pZmsuUfW+w5c+e8Sqg/RTbUkRjo+wahFDZcgwoLLLWpfbPwLn28LTd0ojeO5KfTcE+U0ceKNmz84d8fCUUqek77qdM5JpGMg3BwCkgMXaEuzI0VS5Hx2fTXoj8pvTsSiozZuzgny895tMLxJdtEnBX7Xpgku3Ggcg1NDPSdRyiFWhkpZ5kWT8Yf5bZzcpkgizC5ysRA4q2EMmceLz415l/GNzEYv40w8m4kE6lCj/farBXfgfzfCGGHgUke6YyMG/gpeUCLW6geL/L2u0Q4guHq5bS4x2mnlPxXuKPrk/WMR/lYjx8uZof/iYS6PzDe+kqeTzLxZUKYSPzSU21qT1UY5epKEyUz/tzOfxzgMusJ3Xdf30++MJzZI6syPLxuTeykazZHb2aEXOC0jxHyg/VrYvtl3TgRfTRZx2QP/Kt64E2YsO35JiH0cqlDv75uTezKjZvXLiOEubKRUAGy08FZG877fl0BrUoPCnIfARKA1ypHu1JbOVGWm9ifB9yX7FutEOrdOCYt2z752NnHupIsta6RGEj8BJ6KOE6h9vJKUrG16nF+TyQTnweyB/9njJzS1dn1oOwtgCRiONRVUTKw0nVE4o37WjBCvt0V6irx9JMkjX17A8vIQ8bI57s6u2p68SWSiV8QwiDdtJ0qyopKsqm4j0Qy7vgk9zc2NC3zspZlTxHnvus1rpf7i8uXBOifCSPTkCCOdHSD9eMW7rnbknqQELoUyeZ83lrkZQb3D8Q3MkogTbuXKsriavcn7hFyLQjiJmlAmR+eFR4oadNgX4dC6BNCGvuXkVBkwqRDE9sTOrXZn4sSu6JQ+oFIRwQgBvL0608fGAxyJmAHWKiRzi4XbewdZ/Fk/AZKCPdT3V9vC6fu+GD8DMqIzNjfGSDW4mNCc1/GMT09PT+g2EyOlitjsVhZOcxoNAo0NAICvHz0sx8hepvOk6qNI40po8V4BPMMPJvDoS6+KRReswgkhDG3UUpPLscMGItIJUO2zZbKUuMCaY3EfIdN7DttZr8tSINBy7b2UkLfUo0VIXsLO3OCcx8ioYwNhssUNXIpsj2zw33HuUw1Y49jDPnxlxZsQyS+uF9wJQ9LbKqaleY/OvNzLURiKpUCQ5M/T/hUQXrQO45e3vXyGdMbp/9vUAnSoexQfvfIriCYA7bF5lfyopYSYnsG0wN3pfOZohQVpRcf3nZ4f4F1gsBDi5EzHtyR2Q4U6d57n/lxzBgZrgR8cD09DMMAsthl6kMeWNd1yMXXLFJQBOzkRUj8SR5uE8XcdOTs0B4EmVd6WRLlGirdF8Y1GC9u4lz4WiE4hnkOaPlFBSnkknmp2s0XfEodNmFaBDxdZgW8coUvINjVi1taWvi7PBGl4HEnvLbIPtHfvoL5jpwgkurCYxbIdATWIOXoC6Fcqf0yal8ck6SULqqUmJygfsBmUEbXg8WMYGEJc9XDasE8CpDDQYyxW3Vdxzd6Qsrw8HCkIGGJOaqFMfYBXdf598UwDPiKAxWOvl4B2cxyF0SiIhgM/lVI7rmBz1Qq9UvICeN9VhRlXjmm/nhuQLB20Raw7pyyR1GUBfWOV8Mw0KdgrgF1Al83yF1+AGMtm80uAsvYbxuj0SgC6mAiOeXiWCzmTQjx33p6eu6mlLqWAZTSCzZt2gSZvsky2QP/9j2wYcMGZdu2bUg+jrG5YIx9ore3ty6J0HI3nEqlrqSUIsiehfxlIBC4UkiWY/96UqX5yE/nCaYkmAySpCq5V1XV1eNRVRA+85CtwzcZ8/mJpmkimYN5u67kpVBOKcpMUvopxhjWzJib98uaQIC88K3HupFbIJimuRjANKGEc5GmaVX9GL19K/mfgrEGX0dI7KLdy+ph6fp8Zjc4ktD7A9YyDANqRFCpeiWXy833AtJEohDrCvTTXaqqvn337t16c3MzpEwPEwA5KE1UtZIR1g+ws8Be5Sxd132rm8l2FY4Us9xHQgUF30AklOsCGQi7C6wnG8Fa1XXdlY/1PgcxZnAd3HdZn2CR3BbWNWQzvGqFAkhVr/taz1wCTv5RUZSt4t0fpJQuAEt0493RbmITmXFsrlsTc31ty7CViF1YM2xYE9vJGAuk0+n7xFr3xWw2u9CRCU6lUhdQSm8eNJMkbfEl2auEUKyFbiWETW8KNJNZzbOundI6BXGEusqW7YlP2TaTEp/0lUY2sviozvlQ9uBF3tNA7rulpQX7MlchTHiiYiy2EUZ/QBSSImBwU7KHWsq88Oww+ipgmiZY9JjPAPrAvsO3T+izO5693rLyn4WCUqc2+8ZprdNKgGdbBhM/tRk7HyzjTnU2aQw0PptOp5f4ZboLyy3MO/AA3mqN2POOmHkEgBNoc0C2+hD7fNwvkrK/1jQN7y7xEgbS7SOnLaQLuRKQYONhj9zh2Ck5/dvT03Mi+lV6cFtisRhiCG65/DOX957zkXddNHXGVPLqi6+SaTOnDbdOaW11Esu1HrrkJTpiU7ZYYcoXRVxta9BuWCgDxWvV5fz+4u4npmSyzRjvjoz2lsaGpqX7oxbo1J1I9v2IEAqQ8yvWiD2/lldp/0D8dkb5HubF5sbMgiOmLyy7TvY8Z3E5eke4Iwwf9hKVulr9IOSlsU8BQ7mimhfqqaVW5pJupItSQp5ozQ2dMJ5EeqW2e6zZ+GGMkLVdoa4SxcGK5w/Gf0wYgWph1mbsDK8nbbV3oFZ/en/vH+z7IGNU2oPUlsSW65Ckx7ECwHiHIsBBfiznqrWVj6Hp7PeEkqIiASOPbA/tOPlkenK+3nv0Hh9PxqO0CNpjjJJzlbzyMgvYxW8jIZd3hbpu2N9rcMu4ZPNfOQGlmAQ+49d//S72+64Cp+OxvnFzFKBhIRnOvbhPWb96LMllf9s0ef5kD/y79MCbMGG79kMFdI206B5FGm7cHIW3D9ivYq5j0fVreuEHsl+l1EuVWZQFzg53hktQROO9QN9g33IhHeLKqQKlZlF7+bEdx77kt95EMvEFQthXisfXhxQqdw2RREaSkjpSHB5vAd+esnL9Ht+IMQsRKUm8SwkEls+ZNacmatkjA12CPCx3b5B07R+M34J+guyGZdvHV0uMJ5JxfOSAUB8MBvMLjp55XInMjpCigXwOEjpOec0asefWWgyW7fui7DZnMCNXmbYzyxfOXuiiJIvt77+dEAapNIMSZWk4FI7LdUmJtZqysDhPWsTyRbdXSrq4gFQe4yjDMtLLfsdp+edRxm+V0s9GOiJcAskjb1xV5rt/sO9jjFERQNv/9wDXF57VWDw73h9ZainLwgeEsUniZe3atR9ibHReYoz9tre39x3l7nft2rV/RDLL+e3s89cMHXLMofPh0SuBCF5qbszMx+ZAbEgRAAFzEfKX79Q0De9mSRnr/cuscp4nTnCgIN/1bNbKHtagNDTZzB4JBoJvaWlpkT3CS+oXKF4kopq88jyCfYBghyulDLT2gDnw+3BHGP6QdskYIuRVMc4qMgaEzyQCgw4y9D80TYMUVkkR8ul3c1lzFEZuD4ci51baJHn8TMv6eb2YfLF7hjbjqQalIZDKpUZ2ZnY0oWrhs102ceYEP7Dh2J4ZfMzMmScQQkYIo+88tO1QeLBAhkrNWtm7t5lvINlhE2Ktuv3x/4J/jOTvNHp7lNBzr1qz6VeyX6b4tWwArtx4S6VS7y8kmJCYykHuFQlR0zSvY4whSYzkDxJMvtgwld5zSXIOhyDxemrBF1QGUJU9VQom4/eScY15zjRNJPz4PGdZ1kLZU6rWnCNJ7OHQEtaG5LOG4NAyTdPcd7lWvbV+lySrc4qinNbS0lIiP1bpfIk9jY0M7tuR2XOl0mpdu9LvgqFSfHeLBQnspX4S6uO9pkfmjnsZ53K5JV5PMRFIx3veLHwFo/CDHK9fX6X27t69e0pTU5MTBPqBpmkczWua5jLhjdxAKX23qqoccVxmnmk0TZMH3mSPZYchJrykT9d1Hej9/S6CFSOCNm51lm3bq1pbW8eoN1S7oKQmwN9NeEqD1QZghQAU1FxnyfVHo1HM21if8ILE/6ZNm8rOi9FoFExlRzUDxx63adMm3wHV/e7IyQome2A/eyAajQJUCsa/t/w9Fos5krXjuopg7IE55SQtIemJud+glJ62P8lA4THL1x1S4x4XXqvjkm52vp2YA7PZ7LKGhgawSeBvaAogIZd1rVVkBizmIpGkCkECFqCeWudX+900zT8U5nQA4nCvJwwPDx8SCAQQnISlQt3y+tJ6CckmePNx4Jxfz+967sXDVIWSCBL2dYO1DMOAAgIUNcqq8YgEJb5nEUKIq7BgGAb2GgCKugnDGn29VDBOwTKNaprmO+bisX8YoxYjElhYR0K54neaprms0lp9mslkDrcsCyDXmY5kt88x86Sqqiu9oDLRVofhiDYhqYYksruWqNWmcr9Lyh5bKaW/FOtySDeDVY/kHS8bN3u+ucw+9aqzb+TqU4wRes1dUcQlZEnJK9etiX3dMAwAE5CE3SGAiZAdh+/2qoKy0H07MztJKscVlXcVRvTVlLDrGCEtalAl7S0dsQJAEp7CdZX+wb5VrMiKdWKUg7bFFslAV9M031lQOIHCGQosQ5BcdAkWAHETiz1JKIE3+J8Jga1CUWqVEmVZOBTmc6ZhGFAiQAIuoyjK6S0tLZU8x8fcw3Pbt1yQt62bkayd1dL+yKwps9x9OQ52/FNFMpc0Ko3wP17sF+TI96aDCQAZzkaSmVC6+DD9sFmMMTw3vC/XaJrmKpVIIFooqCyC8k2xjvhmQjjo7dnGhqYlTuKSs/Fs63HC2NGOnRL22ul0emUmk+m78sorAfKVmNmkxI4CDNzV5581HDowFNi1fRex8hZpn82XdYlAILjMq9jm7cAtg88ss5mCtXsDo+TdlNBIIR2EOWeIKHSBV87WzyAS9/s7Qqij1LQzn7fmVbIq81Onc4wUX/SlvCbJDJuWbS+oFCcsec5ug9hjZJdyomxR5qetxbr67yWEraoFai9RK+N2Wv2rZbWyxGBinXgeo5em5PWg1TBvPIn0Su0vsWZzDqLUtwKfJE1s24S93auOWO0d8NOn8jEiNgq56CKArUa8yFt/YnviTGIzLpcOwhElZBW+oTLBot42Fedwaa7gk1x51cTx1C1i1JiPFULpZ6lFf8UUG2uKmVBZioS66p7jy7WjxIpNPP+Nm6OOxLXobvpewuyhwjwq51D2HJPeM+u88277l9gyjafPJs+Z7IGJ7oE3XcJ2w28vOlZRFDnYk7KfnD1lw4YN9sbNa/+DEDYqlUPZn9et7nW9M8bb+f3J+M8YIUV5ZUbPi3RGbhtvXfJ5ApEE9JtsAr+NKPTEehY6/YN972SMioVvqa/FeNopEjPYkGiEsP+MhLo/jXr6k/HfCaPyfmvEXlFvMlJI7mLTDFmYZ3LEWi7LiiYGE2sJYz+EHEbAtlf6lZtOJBMPFeVX6MORUKQm4yyejPfSYkBkiFFyQldHV8XgYSLZ92lCKNDjGaLQZZH2iLuBQp/EB+PHE0buH5Vt4T2eUYi9eE7oWPjZ1VWeTj7dHiSB4maQ0ueUnHL8nAPnwLfZLfHB+HWUEc7Io5SdLnv/4m/C97YY0JVYqpUaIpvDY9Hd1dE1JmCdSCbuwwIS+cvmxsyySijDum5WHCwli4t/YeRbkc4uyOvwkkgmfi2S03stai+oBGToH+h/G6M290RghFzbFeqqGxXsbb8Ys0hEHun8Vk465KMf/eiRgUBAZtHtjMViMivKrdrLxm2f3f6f12649tOS5LJBGF0c6Yz04yTDMODh5UiHlGUGFBfuwb8SwuCfKMpY3xTTNCG3hb5N5VmeBmlQY4RZzGZzW1tbXRlabz8ImRMs8ELynMD7uphYQwLZlQrK2TkyYLzxrK2QRY5X0egYovuUgLK4FhhDktjDNSoyLmQfER6gS2snHHbYYVzuy1tE0AWedJAe+5mqqgBtlJTkcLK9kTRubVKamjNWJpc0kw0YUYyQ93eFuiB5Pqak0+kTbNvGwjSwa2RnfDg7DEkzzC9vO1Q7dFj4g02xiHXXa8OvIhipEsIu+dXj30tQwsBsL1vsBmvGFSu/C7lkBCEcRD2SLAv9SH7JySh4rem6/jM5sSwSuDzwMd4iAj8I8mEDlBcMC86aqVbkRB0C1F7Gi+SHZgkpu4r95L1OOp0+UTwPtOlqTdNcnxopkMkKLNZzVFXlzJCJKKlU6jOOpGM9fmZSUh1j/TuQQkN7CoyBz6iqWi5R4Lu5wncPY95hvgP08Xav7KDvCn0cmEqlrqCUygoD8CMGO7rEy1hIL2L8AWkLwBm+MfBy26+kgreJYo7CmEQQCMFBsIZyQhUASdyqgXxspk3TLAbeCEGycj7uRUjLI2ClMMa+qOs6VySZiGIYBtqL/pDLJzRNq4vRJySgAdjAe3QWYwxAAv4u2bZ9Wr3J3zKy/mB6aLFYbIz384c//GH4F8ueyxh7zeWOnYg+m6xjsgf+FT0gpCXx3rd6698fAIKQ5ec2JAWvUqgsYX5E8MxUFOWMctYPfu9PJKwwt7rrULDpAdYYr9eqaZpfY4yBLcGTP7ZtI4HGbSUYY2foul7zu49j5UQdfFUppUhSh5EEzmQyS+ph+3v7wzAMR+njNdu2F1BKFUopEneHQIJUVdWi6onPIqkvAOT0cUrpf0IhhzH2BV3XufToRBWP0kRdfSq3wTTN96JfxRx/amtrK0/sOUWAgQAsWlLwRv2rqqqnIjmUSqW+JbxTsfaAByj6rWLJZDJvsSwLYwzfzy9rmlaX1L1jl1Bgf/5R1/USFSlcVEoePy2sMHwppu3bt296IBB4DEoYftja0piB6shCr/dpgfmtmqaJ7/xCbEmFQtIhjLFf6Lo+bustyZ4B+xWs87hcJWPsrV6W8sbNUXzD3+8+Q0K/un7NJtfXcEz8i5CtnznlmzcVTGQ4mIIQcoLD1Hckpvdl9+p7RvjnOUMo2UwYl2AnrQ1tZEbzjM0FICPWO3UVqIMFAsrTANzyEynZS2mpwpdsyQMgH2xQvHNSYtQT9TXC6GcIZbfy6ih7V7ijm6/ZTdME0INbBmFtVo/EOQDORGEPMcLojKYZr3RMDUUopS6IxbEWopSSjpYQaQ40p4T/cYm3crXOSSQTN8K/lINliXLC4VMP3y29LyXJcNln2bKsBY5feSXCQAkbT9gpYd9rGAYYwjEAXy699FJ8s2QltEtisZjLen7oHw/9fVZo5rzUUIoM7xsmnQfxfL8vGzJOvlCsv3MVOEY2Usr6GaFQqspRWzltvAqE/YPxrzFGHEbeiG2zFX79T6s9C2HDhthtXmH2qjmdx+J9rlgEAB5xNKWWXKz0nJ36XLusul4eCSQApTui0HmR9kiyXB2wEFMYBdB4tmOnJcc9ZNs56fwximv1ts97fIk1m/ujf2ZxYiDxYUIZQOuIr18Y6YyM8ayvRZrxew/FGKF1JyE0UJyayBMNw00rjjrqqKoKEk79iYHEYkIZBxdDqpgQCjBJcb9aJe7kp32eMTQYCATnHzPrmJL9sp96vMdsST7TbRMFcXfEj2LWiP35QJMCUN2RhLB7IqFuWSlpPJfg5/QPxD/OaFF1BD7lOzp2LAUzeOPmKOZUIWvOe/5IZnGlp9F5iZHYurNjE5I0HvcNTJ442QP/4h548yVsN2xQlAXbIEnhSooSW5m/7u0/fGrDPRcdqFgKGGJuv9g0cMSG1T/wzVT1Pq8SU3HKPhTu6L5lIp7pM4PPHB5gfNKc4dTHCHlDsZXjIfPi9xqyz0PR5zRydr3yG/K1uEdAIPeUkL19ONyROJWQc+3+ZOI24RuyLRAIwiu1rg9J0S82Av9hbMrGSPhK/q8j1FbO8LvYSyTjzibGl7xJYiDxfUK5fEWKWsqJMkvS2+ciAcilqilT1nhZ1aW+IfLZ9O2RUGQMA7LWMxULH3hzAvH8WiAQXOrt5/hA/AJKCV/QMEY+3NXZVSLxJKShkWBs85O0lHx/A1h0Rzq7xnhGJZKJWwhh8FCYsEWE0xfxwfhVlHF0frFQclu4PfIeZwyP+qUyS6FsZSWZ7xKQwQR5cwiPY3hyAqlfbB5jnwt3doOZNKZEo1Gg74FY4wX+Xr29vWOYS9d9+7obX+x/EZs4p9xyycZL/psQhmAXGO1nRTojHMGXSqU+B3S4OLAk8eScLLxtkExFYk90I7khHOqSpeOxuXURzTaxRxSicLZdjuVOn6pPxX2WLaUMZ8rnBBnFKbEP+Pk2s8mA+caedHbkWAcVK42hLGF0ZaQzUpWF4Ul8PaSqqvsM5EbGB+JXUkqKQTMfyFFJqrasnxeq2T28e1eT0jQ9a49kk2YyZzNbI6SyZA6YIoFA4FFIo+3L7h3cM7IHqPtkwLJOOqDt8ECBZYl3ehpjbPNW4xV4FUNakSsBbLxr7S8JY5BSLVeeveK077zVtm28z/DydMbVKl3XayYv4atnWRb6Gckw7gfnkSA8V1VVSOaNu4jADzYDnMHjl3EipGnhuQSAwRiWs+y5xxj7iK7rxQ2dj4L7Rp8JqTpXVgynehKjV+i6LqPPfdRe+ZBUKgUmedFry5MkrlaxSC47smVIxjk+Lps0TZNl1sfVPsMwMDe4LDBI4aqqut/yR5UaIweLxTFlGT4FuerZ8FMT7PIfFaT5DhWyffFsNrvSy8Qd182LkySP5D2U0mPBkBBBa7wfkIi7qxDMrGjvYBgGNqJ4LgjagfnytPCyRcAEweo7NE2TpZ/3p7kIVCMJgmcPnUKsZ8HG4P6C9VRcePYA0RTXMJSeC7Cj824wxsY1/nt6eiDxJs8bFVmGF1988Um2bcts4GdisRiSM5Nlsgf+n+qBaDQKdQ83QSI1/r9isdi4PMsMw3Ak4zEf/ZlSyuXfbds+ubW1VZayrKuv9uzZM7WhoeFvQrrdOXe7oihL65VSd042DAP7JnyfuGx8Ifl5JBJWztxSz1rCMAysiSAL+kjBP9OmlEKNZJeiKAv3R07eNM1PMsaQUM1AQULTtBdM08S1jiu0+QFN07wAmKr9mkqlTqOUOmtj3D+eP+SDb9Q0raxnd10PSjrYy4auZP9Rq37TNJdjLOG4SmsnyQ4insvlToBUsgTkw3kc3FftWsJaBd/vwyilt6iqWpefoATIfCmfzy+aMmXKbvl6EnMSCg3wxK3HCgMAR4D1HxXJ6LIATlxPGjP478Jy8uOSHDbiS5CnhJJbXT6m3r4Ua2ckuxHMltd9H9U0DazRkrLxzp4PE0rddTBj5In1Z8eQLODly/dGO60cQV+50ufnzvsYOXgacgpktaZpHMwsbBb+msqlOndmXHVigMJ5LGp60wzS1tj2hGC81sXCh+WNQiisX7AmwsIlbVG2VFbsSqVS3QWVDzwfrP3BWF2iqupr8s06STuA9xllH1CK8qUaZeTKcGcXBwLKe2Ow83Vd536wfgriJJSRfiSV2xqn7J3WOO0YXdddtScniQRmbbvaQVoCLXgnztR13Vnf17yMrHpHCXvvwfphDznAkQLg705N097uVCIAvzyBSCl1FXUkn01DIfYyhwTgYeO9qOQDSwDs9ySwv3TZZZeBeeyCzZFw7u3t5cpH8W3PbKSKclV2JEt2JneS2YfMJvlcPqUogXAlyx+nvUKyFyDQoxB3JLZyPVPsYvsJe2841M39VOstHmsxLt1ajkBQd73b+hYqCsV3oMmPAqGQmQbhYjqj5OtdHV2upKv32v3Jvi8xQpGAcspOaisL64njOicmBhIXEsp+JMZ9yXsjX9erVqbkA/NlYoewnRP365xZXnGt3r6Ujy8vA+2fWSyUHH/L56wK8cd4Mn4ZLYJZSt6BetstWKaYA4tqlj7iRfI1BJtZgIsdkD1ngSeyTbkV86YSBDEBAAAgAElEQVTN21tvm5zjPXHQYUqU5V7VxPHULYgWwk6A3RPu6FrTPxj/M7fSo+zvbdnhFRMhi11MZNuPikT43mAw3wUlyms2rz2KESbHQIeCuYbD8w25nfL9UMpWXbW6t2ZMazx9MHnOZA/8u/TAmy5hi47fuLnnbiEPUpx3Gbn8qrNjPAC5cXMPfD0lliW7dt2a3nEx7WRTccLopyKdEfjW7HcRiwFM/NyXUZStwhfXd7KW+0HajDNnwFhtzQ0t3Z/J9/nnn2/KtY48woooUld6Vkpa71UCgSW1mHHlOshhUZZbiEioJ0ap8tZwR9jXxF2vvInkbWoSQk+JhCIV0cP9b/TPtwM2vERbyvkw9G/vP4rZNp4hEilgQhZ9QSosOmoNmqInrQHpMmzAdlnUXuxlkhYXHNa9xY8i+2ok1F0SPCpN3NE7IqFI1QCyuAcE89sq+RFLUiVlpZdr3Ve132U/VHHcH7Z37DjD8WtIDCTOdVC1XgleuV75PWCE/KVpuOlkv4i5qu0bjH+PMfIJ5xhKyX+HO7rgsVG2RKNRLDxdRDJj7MLe3t4StCD8Rt546fWHfvWj2znCDyUQDGz55LpPzubsWEo3RDoikBTCxvo8oMP5sGLsu7quc9adXEp8PcQPArjxdkgjOccKJDwWbqNAF2j3suwF0/RpVf0E+5PxzazInn2lsaFpruwjk0qlPkQpLQENDKS3ZdPZzPEOKjYxEL+aUALZJ0YIfUctMINhGPAnduRStoyMjCwrx7goGR9krFevt69SqRSYHED1lQ0Q4fhdQ7teaQ40H5Kzc9Y2Y9teRuwZ1by6RdAKsqUHGblUakdmB/r3xXzeOunomUe3WJaFwAQSuPduHX55JuZWjNFMR+bE++74cVu+IQf0rCyl7jZba2i9+WMnXAO51qOle7lY07SyXpHy/Qq5O46iBNNC1/X3CwlCBNjADvm8rus1fb6rvR+CJYMx5cg5lw00eesQASO0AzKpYyTXhEwyByyAdalpGrw3fRUwlpqamp4Qgep/qKp6vIOa9yRGf6hpGgKwE1KGhoaOCQQC+J5ALaMkSVztAiKpjvOmQbaaMQbZMwS77i7IILqM9fE2UpJYc6rYL/m+Wu0YHh4+WVEUmc2DhOOJmqbhHXHLjh07WoVkNpjomDe51HtBSeBlxthyXdfLosprXb/c7/J4UhTlpJaWFh5YMgzD8WHtU1V1GRhGFc53WdNyIsUwDKhtIPnoyteNp31l3o9Pg2Ut/j7EwVd1+FU79Q0PD5+kKAreIyR7P5rJZH7V1NT0uJCb/h9VVQHCqrtEo1G0jauuoFBKv79p0yb3OylX2NPTcwml9NvS334ai8XqYrjV3cDJEyZ74F/QAxdffHG7bdtILMj2NbjS3mw223nzzTdXTAqVa47DhBK/ITgM2deMbdtneRmR9dyO8Jh1PBOdUw3btpe2traWWKf4rbcAdMN3iQM/YC/AGMsXZNAR/Axinavr+hhWTKW6TdO8Bd7ZWE8WGIMI5p0ugCnwDh+3NYGkqoG4yNkFFYV70+n07xwQEBKZs2bN4tqvfor4NvP9kZB8xvcJz6juxG+t63l8WrHe/6yu69wSpp4ig4ig9KGq6hXy+bLfJ9bBtm0va21t3W4YBvadSPLCFuCbqqo6rMWylxdgJ+x/uwrJ9j8I71HfPnuGYYCJCzW0smoxEsBqyLKsJX6tMDw2Gi/kcrnFXt9e+YbEmAHTGF6iZe0QJGsHUFFBFgAbfr8UQDz2DPhGww+6qsrHhl9f3K402LKFDLPz2ekb3nmzmyjYeGf0dlL02+TlLe1zyZquD7vqNVgft7S0/NXIGcdsT5e60UBxpKMl1NAcaH7Vsqz5bW1tJcpetcYh9qKphqkJm9jwAEbJUqKc6EgX4w8CpCf8VsmuQCCwvLm5uQTULCftWNGKaj0l5AB5/51KpT5MRfJa9oCt1Ub8jjiJHbBetJnd1hJUc7P12XOam5thp8aLLJk6q6WdaEEN72NV/2PvdUs8LildH24Pf9M0Tf6+EEL+JpLh/HshfKQx/7czxr6l6zpXFxPKebC+sikNnCnHxSQ23i5i0/nhzvB20zTBHuV7Brz7l156KZKIchLJ1jRNv+GGG9Jy7OWNV94gBxx6AEHidvf2PUtOXXRqVTC1V7KXKfQcYjNOEijQn9dHOiKjAHw/D0Qc88y2Z44JKArqEfL99IuRUGS/FWuefv3pA4PBAOKkMwmprUCIOGi2LfMoYXQ+oeyP4fauk+VYinxLpV6mYsx77LL8doFEnlBsws72ygI79cCir31wFoADUOraa1O2EHZazu+l9ytdndGPRDojvoHPtdpdtGZLwIdZZuH7ZhaX2AFScnOkowvggpIiSDPYpyE2fIbf2PCYepL9SxnhwFHshfhUJOyt4Edfs4iYPfawABk/Tgh9Xaj+vZYn1sK5obmwvBpX8YyhPFHoyZH2CJLt+1UEqALrl2Oc5OxQw5T/Ee0et7/0mL7d0d/JLPY0IYwrucC3trujmyutXH3n2vdRymTg131YLzDGZGWSpP3k7AOgkrpfNzx58mQP/Jv3wJsyYXvN5ugVjBBZbu/OdWtiHK129ea1F1LudeGW169aHTuYUiQL/JfEYN/FhFEu9TTeJFy5q3EWZaYBptwc9ijK1mAwf7zXG7Vaaz2+nlWlM/zetWROP6SwwNw5nXNekVCCJmPkpK7OrpLAq5+6E4OJzxDGwGRi3oWIkB0BgjlIqXJOuCOMBUDNMuqxy+xyPp3eCkaZmlzaeFW1D6JAJSEYO5OSsUzFvqLHLILsnZSQR1kxWTuVMPK7SGeXb48dp43CI/luITc9zChZ6ZVpLpW1GJuM5Ui3mfZf+CKT1Ea4CalfLsVWKdk/upBgFiHK6ZFQpERWq+ZDqnLAGL9VRp7KU2ulI5Gd2J44jtgMGxwgIr8bCUXGJCtRPRYlDSSAZ3AsAkDWiD2/Xqnucs3sT8YvYoRIXkzsgXDHljNlZqn3vGg0+nn4Y0l/vzEWi7kofMdvJJfNtX7/2uLUgqIEFPbJdZ+A8tJvIqFuBIWQrD2eMcYXbZVk3Dy+Hryucs9SyHlh4eb6y+LYEWvki9PbplfdEEnJ1jGeLzKS37kXBAEMy3RlteXFKKPkM10dXVXlXYW/LNqKTRsYFwvK+asi8U1shgV4kJDayFFHBrcgMTsMFoc3SID279y747GWBnVJ3s7bA+bAoMXyeL8rAmFE0ApBrrlF6eSBBkjssBw94/CZh7cW5Ebx/MCmfWTr8NadjNjwNHbHaEEqBrLmFZOmF6+4+p9aY5v7nUASR9f1S/28dxKD5S+api2XE8sFJvaPNU2Dp9V+lYJ8H74FAPf4DjCC+dPU1PSXAjPnGCTqNE0r8XlOpVJzKaVAgKvjkZszDAPfEqBed0Gq0vGagvRuMBh8XLBu6/JCq9VJQtYSQSh4mkG6D8k/JCqrFjmpDraGQMKDuYFEMxhMZROItep1fpeCns6fJvS+ve0QzAk8OxcUUkkmUxqfYJUhSYsA/o5AILC0ubl53Ioo3jal0+nDbNvGtxxJzyt1XefrRkkVYK+iKMdV8nA2TfPdjDFugSEznlKp1M8K8p2QQjQCgcBxzc3NL/h9LtWOE4kRzoTBlCQUG3z7VUvPHoxqJG1aHEa1YRgI8iA58mRBDpu/t+Mp0WgUwS8w1nhhjL2nt7eXyxV6SzQadfzznGOv6O3tnTBW+3jaP3nOZA+Mtwei0agjt+ut4vxYLFaVkSifIJKBWH+7UnHiXaqLxVXuPgzDAPv9HPk3RVFO9Oul7q3Tw/z8GKX0KeHBiDXaVZqmyeyiql1rmualjLEbsA6zbftuAaDDOZDor1uVyLlYJpM50rIsrBunONL0pmn+RPjigr28qB4QkMdbFYBE2AnA1/UZAQLzJc3rZ5yJ9QP2Onx9Lidt/JzvHIMkYGNjIwA5R1VSfDAMAwF7gE6TiqIsA5tZ2AJg/YKA672apgEwWbVI3xKAneCH7rs/TNM8hzHGFRoYY/B8L1H3SaVS52PPI34/rR5PeMMwYKsAj+Hdgq39cqUbkceMo0DjPTaVSn2eUoo9ErxEt6FvC2P22Vwud7yXEVyrz+TfHalnSIBjfwbApx/p5o2bo0gwYO3MCyX03KvWbHLVLq7ZHD2dEeKyQClRbIvYHRvWxDijyTTNB9L59KmD6SRDwsWpR1GUPZ0ts6c1KA27A4HAknrXM6jrnzueezhv57kHLKXUIoSWJBllmWoQZIU3MxJ0bhFxDrwLKmHsm4QqpxPCuglhD0RC3Zwdb5rmuxhjjm1TXTLciJsZTVOfs2z7oOZgsz1Laz+xraXNTY70D/a/gzHrVwDFz2yeRfQGvpStCzSaSCZOIcS+rwisp7+MhCLvdewtIElvWdZSeewYhoE9JFjxrix4fzHBBGBho1dJTVKVMohCVx7ccvAbiqJgzeis6Xh7e3p6zijImsOqxinxWCzWLWIvHLToJGvx73tu/d9fX/HpK0q+G+XGdH8y/i1GCDzdk0G7oTuv5IS6V/Fe63kPnGO5X7HNsE7HHgqFK1CNpy75HBHnKs6tPpXXJNW+V0mOzoscFClh/kttPpPY9l2OvG4xqcjOceS662m7TJ4gpHqiOjEYv1VIl49RK+MA/oY2vFMlsZ5yBI962lfuWNmaTfzum1ncn+zvYgSMTNJajmCA+mqRZvy2v4wSok0pO9NrJVepvhKf6OJ8/RQtyvmWJdb4bReOK/rhSmNogiwXi+qAc0DuQSyEJ2ctJfdF/t4KL+16bBcr3dMT7ImGlmQz8hnzcIyXjb5xc883CaGu0h8j9KuUMLzXDsgfi4D1687uHRfIo56+njx2sgf+r3vgTZmw3XhnzyJCqYwCc31sN9z6cV1pyUPnxUHSYBI5Zf3qmCzLVvW5xZPx91FCILWL/v1eJNT1qYl40E9se0JtUZohc+XK2ADlGgzmT6gnWYvF8ZbBxJ1gvdWSzvDb7tFF4GjyQ/QDghB5m7FV3Z3ddUt0jSZWYT1SKie7ZdszC2xFAatUpXXITcsy0NWYl+7CKpn4PBYsQHwSQt9aLfEoFnhIxh4Dff9wR9dqWWL6+YG/z8rSJniFAkX6IKF0Niky4PqJQpc4fp1++50n3ZKJW4XcdMam7NTujm4uWeMUj6zFY2SXcmIkEsk6vxeRbv1AYiLZt9UasedVS1p65anL+WSUbDoo+2Cko9u33FCte3cSl5IfmCvpg3OLfdyIYBYMVR4Md0QgSzYGfSUjPYHUpoqyMNweln1kazWl7O/wJaYMPhVFnwtCaF+e5JfJfsvlTly7du0JYEJJv/XHYjHIW5MSvxFC7vzOuu+CmeVKGL/34ve+ctSs5jAY8iKQgPkNiOu7VFV9R3EDXFokXw/nh7LADUl2z60gY2U2zWibUVVuddQDZWxC1OP9yOvdmdlJUrkhl/nt2bjeFAlF4BtdsYgEFgJHQLAj4VWWcTFm/NRAjkoBIktRlFMdhp3ckF1DO29rDrS822IWGTQH+rJ2DkyKikAYwVTAZvi0PMvb24w3FJtZD6hpfU17ezueGzbhmCOeed18/dd5KwcPVYMqyjxnjG7cHIWawujC1W0QJe849iPkiJkAY7vlflVVz6yE9JUPlKTmeKJnypQpGdM0Mad1Iyigadop5cZTPS+LHBSmlH5NVVUEyaqWAqqyWfiALUYSW0jVufOYh2XymEChu7/Xqt8wDHgz4VsNPxqMHQQSHL88RzK8Kpuy1jW8v2McpNPp+wvvPSS7d1BKF3jl3SrV6fi3IYEmWFsYc28UpLMXyPJs9bYJx8tSuOJ8BJoRWN2vJHCVewHy2GFO4DD4A0Nye4wfumEYXIlABCuhpgF25l7btldU89Gutx8EUAXBGvSry1iWZLFzwsMZbO8xRfiscVCIJ9nrMGABAlzjSA3W2z7v8QKsAhAEvIaQAIaUXcq27SWtra3cz9xPEWoKWENA4pAHNKUENdbGc+uRl5Sv+fGPf1zP5/NgGbmyi5ZlzbjpppvKBrWi0ahXjvv0TZs2VZTf93N/k8dM9sD/VQ9cdNFFhymKgnfTHf+iLQ/GYjEwXmoWxljQNE2AHuQPfLYQCHy717eyZmWeA2QPUvET1o3vGK9feTqdPsS2bbzDM+FJrijKTZZlYS0Bm4W6VCo86gsAcjjy7ms1TYvVe6/O8R4f4Ns1TXu3YRhIIn8JiWHI7Tp+kH6v4YDRsJ5XFOU1ASiakG+z3AZIshqG8YCQhMZPt6mq6lrC+G0v1iGGYfwe3zORVIZHewloLJVKfZtSCuCr+61ljLWYponnG4aX6MjIyKIZM2ZA1aFiMQwD4Bx4nW5jjM2vZ63ikQH+pKZp3PPOKaZpLsUaVTB936uqqm9pVUnSOSu+6/j2ly0eJRbsscZYSZmmeS5jRd9UWBQJRTRYQS2Cf73fZ+M9zjAMR1odjF2sxwDqfEzTtGW16rz6zp7vUkrdeBQl5MdXrYm54EvT3HnApke+vnV4ZK+r4EQo+dK61bGvpFKpX+RY7j1Jc4DZzHZjh0El+Nxs9YCjFaqA8bm8INWLuamu8tzgllieWQ44mVGmrJYtpDxr/6xt22d4Jd9f3P3ElEy2Gf6wBwP8TihXHjq14HX4rGCxGUI1BAlpqBzcrGnaGFZepYYjTvLcjmcft2xrQYPSQGa1tJ8zrXXar53jhWQq2M5BIQuNn+qyukhsT8wjNgNQTgM7M90+ctoccw5iiXhfBuH73dLSAlltXgzDgGof1r/bbdvuBtud21ox9jd4w1JKrgt3dAEIzsuoqlQRRH+wdjCAF2gz30fKrPpoNIokiKwueOMl115yncOG3b1jN5k+q+i0s/lnd7EX+l844sYbb6wIcODXTybeX/Tu5FdbSqj9fYeJGunoHuNB7WcQifjVZkKY8NKkD6c70qsW0oU5P+dXft6jNmx+vUolH84RhdiLHAlq7zXEc8YaW44z1wSkl2vrM1ufmRZoUpy4R9VEtUQ8sQmh75TVyuS4cMl1GLk9HIqcuz9Wed52x5PxKCVEVvoCEWZ5pD1Sc+5IbEscTBSG+FYHJ7zsoifL8Uxcq39b/yFMKa47aklSVxsj8NMWUtiupRSl7OPhju5RxkSNQZYYiP+JUC6vv41R8hvKuDVOWWJNPeMVstVUoX+EiiN/mwi5Khzq8g1+q3at/sH4zYyRCxD+IApdwGx2inheY1QP6mmz91jpOiW+tc5xV98ZfZhSArsLXhghP6CElCib2Uqwc8NZ358wRa39uZ/Jcyd74F/ZA2/KhO2GMj62NiMLNpwd43JK12xe+1NWRHEUlxWE/PKqNTFfyK9igpH8hidrGL0l0hmpy5el0sMWLMr7GSGSXDN5yaZseXdHd6k2Ta0PSLLvK4RQBMjHMFbHM9j6B/tWMca99yhl5BPhzq7v9w32na4wyJJSZbw+EiWJVcJ+HAl1uxuLIuoJyVo2pR65aVn+ljDyrUhnF5ePqVQkDxBITayJtEdkxGHJaRwttL3pAcLoCeX0/ROvJaaTBs56nIPFOLGpSSg5E4glO8/m1vL9KNfGxGD8x4QB8cwsm5K3OVISzrElshaElJUbcZFuPpFTjjw1Ehs2ZYtlfxlcV6DfsNmFFtDVkc5uJJsmpHgSl6hzkNh0cWR2hG9iuBxN6wg2PIsIoS83NjQeJ0vwyo1IJPu+SwjfvOYUZq+a03msnCwdV3ufTT59mEUDT2KzJBYYbzDKFvh5Ry+77LIWwzCAHHaDeU1NTVMu+tJFVpAojxFCuRwS2UVXfuc73wEq2vVMbA/NvPzajV+5QSD7eXKJUvqQkBobk7SSWOv8PisBN0zT/BTklOXOyOaz90+bMg1Mq4pFoBKxqG7ygiIEsxSJBRfFOZQbInsyu1wP7ZIxRMid4Y7IO6slGxG4Esk8BC2QCIHnkiOL7LZzzPhh9BuRzkiJ7Jt8UwXZU6COuZdLJT+vXft2fbs52HwJIzZJmskHR6wR7pdrUzbX+244dRuGAQnAC5Dg3WZsIxbL/U+4Y8sFqdRbp1NKwRo8Cmjqbalt63Mkiw0u0LcuqvPqu3rOoKwE/ew2+6Qj304WHCx/JvxLrhqGAQ9qvK9caq6pqelF0zQhZfg2MAPS6fSSWgG5Wi+OEwwVx/kKmgBcYZomUOBIOj8HCT5ZnhBjKp1OPyGYtzWl7LxtTKVSF1JKubKGLG0nApJ4/vMx1zDG5tYTYPTRF/DLg38hggvHe6V/K50vJdW3CoYpHrhhWdZCv/J/ler2BEVxGOgU8+phGNW6b/l3wZp+zCPd/TFN08BGKymSvCDYKj9ljIFljkDhCX77zm/bJKDKi6qqHgcWkJgPEGhpqObT52Fk36RpGgebiIAyxhMComU9xf22Tz5OzPsIdiB4CxaNw7aqi3En5Mbx7UYCnSdUpMBzXWO03H309PQAwOZIo+KQ5wvMQlktxj0N6/Rt27bh2TY4f8xms9NuvnlUwnE8fTV5zmQP/F/2QE9Pz234xnjawGzbrhnwFnPIV2FJIJ2fZ4yt2d9krWEYCPzLtj0AzZyvqurPx9NfHgWIO5DsK/g48rnFsVnwW68AkWDNCHlhMGm5jCJj7Nu6roOtNa7iSVTCd3OFaZpQa7gRAF0B0KtLXtABo2H9Jry6sdeekG+z9yaRRHN8i8cjLezUJ/m9lv3WS2ob8CQ9yfnWOuAprBeF0kTVhI3EYN0LpmA9ifBUKhUCO1uwlceovHiAqtdomgYbFV9FeA1jb69QSs9RVfWOSidiLWoYxh+qJbcFWAv7UBQofkD5pKyEr68GioMKQAAkpSDxiYIgNZjbvte719zVczZjFIA3p+y8anWsHQpysJnAc/3b1t8f/ccX5E802XrFaTf8ZCSfu2rA3EZsNop9DhDl9we2HnwiRZyHsbPGMwc9m+y/xCK2a3tACXlfONTFva3FOx4wTRP3DPUxXBxseqcP3BtJJPvuF4ww9DfmmfdjzR4M5heA0CCr7xRAeLerqnqeHwCrc4F/Dj73sxzLvU+hCmlvmXXFjLZZrtKHYJ0iBtY8tWkamdoIPAqpCzTaN9h3hMK48hqAci80NjQtmN08G/M8nz+8kvQScNCilK4oAHIf89pahTvC5ziJtiIAmqGNQULZBw9WDwWzFnOpo2hTsh6NRqNQRON7WZRZHbM+9f5PvA9S54fksrlcQ2MDX5fdf8cDpP+p/rtjsVhVC5Ytg88ss5lSJBMwei6h9oXCmo7fa6U4Ta33Q7LdwqGuFVut82r9LsW5XgnaDYuOnn10iW+m93zBauZgkWo+t57n7FQTi4S61tZqk/d3xBybB5sfpoQsc6ySKiWqZbUySthF4VA3QE+j789g4uuEsZJYiN9EdT3tFjLFmGBEnItZRFFWV4utOvVveX3LDDvIAV9HEMLigUDD8mNmHVNiUyAS2NzOiRB6h/wO1NNOHssjQZBruFSvKHURsBLJuGNzBmlx7Gf5us2m7Hgvsaaeto2VraY/jYQiE2IV0z8Q/xyjXLktR23lNEKJzqiN54WpZFwM8HL3lhhMrCWMOXt817dWPragIof1hqwigzWgRFijd6xbs6mqdV89/Tp57GQP/Dv3wJsyYYsHsnFz1PEfE8+Hfmbdmk1cbtMrC4P5VbGCh/7HO74PlGTF0jfQd5JCeeKykRD2m3BHFxZL+62r7mFRFq9P6XM2sU/0kwgq+SjLvp6EfSkS6oYE0LiLQCAJVkcxqSq8BeDr0kwo+1iko3tM4LXWBUsSq4Q+HO5InOrIyZb4v9aRECyVgab3hzvCVRln/YN9H2OMfh/JUEKUd9XyzkwkE78ghL3HkZCQF3iQbKE2+zOkdxkhT1LCIHnDWWWMkhVdHV1g1NVVEsnEtYQw+DMyRsj5XaGuksBKiawFJXuopcwLzw6XeBzHB+IXUEqQPMpRopwg+8WU/cgOJD5JKEOSAe12pWudY2X0GyETt4hA/VxaxMrBmN5hFgxToiwPh8Kur5Yk9zKkBAKLKvkljz5b/jKdHwlFfMvRVXpIXJbHYk9KcuVDlm0vOXb2sc/6fbDRaNSVicU5DQ3Kmo9f9UkEpMC+eDHblFs4b9q8veuvWf/LgdcGzpPqvT4Wi33OMAwEGiATC58bMCHHMOJGvW24AgCKbRP2dq/niUgulLDHsnb2H9Nap3H5kir94Hpjl1MYKCTbkHiDpxkvRi5FdmR2bGnLDS0AQ1j4fThsO56g9iIovdeWAk5YVV6uqir3JJdLEbzgJr5x826CuNy9pNPpgwU7ZBZk+HRdd6VZnOP37NuzvjHYuAFBjO2ZwUcz+czySu+Gc04qlfocpfQ6nJM0B8gIy369q6PrSuFLhQ0f5Llf3jWy64Kh7NDvhA/25V2hLveeNt4Z/V8O9vCUeQeuJKe8pWT9WlEW2nuuaZrvY6zoF+J4bRqGAQYDEKGoZ76M7vY7puXjPHJ13BvXTz2GYUBeHEmv1wsyXUtVVX1DPk+S2ENQbHE9srgCde8oaJTIl0lJO5MxtkzXdSD4J6QYhgF/LY4yZoxdoOt6VS9o930xDHiPfxnsHyEtye0cyskD1ttQT+IPp2fEfUNu7F9SJHljp/6ywVYpaLyPUrpJJGtx32fous49byaqSEAVBNoXILAs5gOwmWdWk50UPmsIGB5UYMH9StM0sCOQrD2AMS7bNnOiPIalMYEABTay8HVE/fCZ/qKu6749vIQXGtYhRxZ8an+mqur5hmEAqIC/NdczRis9h2g0CklpNyjEGLupt7e3rHJCNBqFdKPsEZWMxWJQzZgskz3w/2wPXHTRRccqigIFGG/5ciwWgzdnxWKa5pLCfIc1mbN2g+/nOfsjB4yLGYaBBCjsZOSYQFnQjJ+OFz64AEDCW/Oxgtzw6kAggDkKiav7NE2DPLCvIhiwmDehOIJ1IZQDkLi9p5BgEqwqX1WNOUhOVC4VZ18AACAASURBVFqW1Q0ZXOGti34As7gumWXDMBxW2k5K6VfwncBFGWOrdF2HGsSEFY9lwVOqqq4cjwJGKpW6AuxnIdsL//eSNY5hGFDSAaOohNno2IQUl4v2aa2trVVVyAzDACOaJ8IppStVVa3qdSl3lADO4Zt6LFjLmqadKqu8yEBVP9LAct3CigHvlMYYu0LX9aqS+5ISy86CtG63F8jmAWs5SVWsH9G35d57X2NiaGjomEAggP2haxkBYSIh3Vyyr69U4fW/+6CWzraUyE8rCj3xS2/74aOmaeL5rTBzwy/84E/r8I655Z1ze0hjcyvJ26M2ww1K47cP0A4AKxaKHq7Pra+bEQc9u/3Zd1t2nltGoCgK/dSc9ogMGsG6yfGsxntU1u86kUx8mRCGdTGYa7cIFpvBKDke9lCZTOZwy7Iw3mYIIPMqSqlvz+QXdzy/IWONrEeydlbTzB/PnNrukgcSycQSQhjiXVpb4xQyvYmT8Xwn0XGwABIjEQXVrJ0KCyw6uO1gsIPxvuQFo9i1lBJjFmOhCYxpVVW/J+Jbf2SELETyrivUxfeiov5jFUaxjtMRMzpEPwz7KABUOZPaO+4FWA6xA84ADQaD5OIvru0LBANQm3HLn+9/lDzxpydIgaW75Ic//GHF93nLwJZDbWph7TwdFnGEUJVQ9llC6A6FKYthn1bPuHGOFck/xwJkV4BYi44Jza0KGvFzndGkFd1HFbqolvKaJ175nUgoUtZ6SKi/oZ/+P/a+BLyN4u57ZiVfu7JzEVsOIRwhQLQyITcJCRCgUCCBchV60AOIDS20hR70gDSE3i18lF5Ygbb0pKUtLUlLacsNLeUGSw5HCoRALCchh61d2Za08+k3ml2P1itpZef9vvat53l4HmLNzs7Ozu7O/P+/AypgvCAOEQlHHfC9n/7ZdRLJxE8JgR0MfS03mJtfShmvu6frdEZpAeTgAVKX4oDy6X0lqqvpr6yKOHz9I5PHXm3y+A1VHi7YtpEtFmWLveLfiWTXP8Dedj8D1fRTJEQBLsAezr5R9+gtUSduVam9RLLrFkIokvADlJAfCBlwsAnOiIajRYiYSm3JvwsVR3yvYKWHCVRVv8qda1gVj7Me3sss9orD4qXs03pL2z6xoxHghuHYIqOn6a06mP5OuX7jJbMhIFmuv4yyd35x5XpHwr+acRyvOz4C/2kj8F+csO24ihB2g3TDHB9b/G3dhnbIVtl+CPjT19asipWUbYz3xBdSSiD5q8IvY3vLzlNX0BW+F4TlJs4wi9L+cNCXgrngskqIL3ebxb6eY/d44Gi+QOZZwsDqKCRVu5M6DMrxIm50y7H4fThcvqJFiDnZ/7UauWmX3MemLMktLCdRm0h2XUQIvY0na5lygd6qOz4vXteR6E2sAZvUlpCQ9f1fe+21erMh9QCXgCFkEyVkHSOkkFxl9Aq9tXiD4mecupNdH2eEFlCpJZLiktyEp4xFQcInB5+CACXsgki4rax81KaeF46zKL2P12fk+khrtAjBzP2VB2vA7sRzc3+kpfvkcp6tfq7TrgOGeXNy6gNCWgR/HiIKPVH2EpaQYRZj5KRoa9QzgCAY4RxNzQj5UjQclWV/qumWU5fL8iQTSKLZgSiOTotMiyAB57u0t7d/O++f9DH7gNlHzY6ffPY7kKB2mMSJnkTk5fjLz95z5z2QdSpMAUrv7ezsfKfwmDosk8msnDhxIiSziorsbWP/wAgpSgbi7yIAgiDZ/na9IWvozUmNk4YXsB5X5QJFFAEtUN00zW8yho1aoQzkBpC03JnN5ubOmT7nTT6HhmofFzLhToK63AC6WMDf1zQNTJGiUgAvRJDU4bKD5bxl8btgAWPBjuSpI4cqN7qnf8+lNUrND5B43Tm4o8vMmNhsN+V1Br6ot+ienhqyTFqvmSQDlsnldRhjIdM0semH3G8yQzKnv5V68w+Fd2vxu3rthvYjlOJEBr9ls6Ye2XRGW7HCV35eLAHyutIENE1zST7hx9HPdlBEGlegHMFgLPKLqtSm+3eXZ7HvYKthGAClQOpnr2VZS93yrvkEGeQQETgaoJSu8HO9dt+ERyneWYiy/F7TNO4BLebqtxhjXIFhXycFZXlHWYas0pi6/Nt+TSnloI1SgaxK7cm/C9k5vK9kywUw1e2ASDXN+arr4ZfYqWnaCKl1wzAQIAMiPE0pvRkSw/w5pvTdqqo6AT9fJ61QSWbHCLbN71zvg5JzVyQXEBjDO/sxVVUhxw+WKJIieA4XI5g3MDAwf6xMdfsyJJYVZBYRgGuxE65+xwMs59raWtx7BOQ2aJp2Rn9//1RF4VJr00sBVvy2L67/mquvvvrcoaEhyPnzkmeHf7Czs9MTqNDR0XE+fKiluvwbV805x+uOj8C/4wi0t7cjeYeAvFy2TZs27YC1a9d6gnzBgFNVNSEFESFXfHa1SUX3eJimuYgxLsPprCeBW66GoehuU3qvbzZNc17evgDt47n/u7Ay4O9EP8U0zfuFZQAA03WEkGYkboVPe0Wv91LnME3zcsY4+DTNGIMEMN6dtkzlCLndSn2VGG94r0GZpgBsZexDoVAIPrb7rJimKb8b/5XL5RY3NTW9Xe0JhPUBktLwJIUaQ5HcvADxQeEFc9KRxpYT/JTSK1VVdRiSXn1IpVIAR9vriLOqmbPYW+XnEPq4EqzlwcHBBfK3U1ZBEZYd+Ob6kkN12WjE8lL/ZVlukhJLkW2Gfc0CrIVEGhQqsG6Gv6wDgKz2/tj1xf5A9ujETyVtX8qdZ92Gdpv1JaqxGz95wk3Y13HZXajJ3PDAVf+HMOYAgqdPmkkWH+pgI8yGoNrR0tCC4D3WGt9QVZWvx6opm3Zsms8s6wkQEnAcpWRNpCV6vdyGBIDAM/UJVVWxPy4qXb1dZyuM2tYZSPZCsYZQppwOWWUXgO55Ye2Be+OrvLrz1fens+ZPUXlK3X4PhSeFHfki2d+ysaaRTKkHVq66JLoLiD5Ec8qSGRNmNNvAETDo5TWuAPYWpJ8J+Z2mafB0pt29cfihIqFUpKTmAtHfdnDTwbuQoJXm1giQQkdHx4I8YxrzmJdV71s1dMjhB8vfB9L1ZJzcv+F+vDj+un79+pKKW0LlDcz4WUhO8sQhY7dA1UvJKcsi+0e4smG1RTBV8UwAwDCoUGvF7JYjPe1JqmlbsmHL+lFe48p6vfVQYVhEGHk0Eu4+3ivuxceBBSCPKwHeaVdTZu9iANWr6SPqdie7vsAIxb64rJ2XS34ZamWwyIIKGS+C+QxwlaNkU6nNavvK+yvJFNvHe8URvdrm8b/eqUjMIX7ztkjW/kuu67J281QT9NNvkVTHHg5e7s4wVYoZy20nkonPEcI4GQpxcMYIfz8iCeom1vjpk11H2NHdQwjjftxgGWeJdXQluzU/54DnLwtYeH5q4YNMLfoLW1Y6/z0bFQPc67zPJ59vDpJAl1jH8fGRZdvtY9Zt6PhA3jqw3LrpjWtXxg6COoSf6xuvMz4C/+kj8N+bsN14yXzCFO5RJ4rjY4t/X7+xwy0F2mflPTHXrop5LvQSyTgWus2UkAcb0tqpBx98sO8NablJlBiWLxbVaFctGzxxVus8eIn5LoK1hoB7GLr/kXD0GN8Hl6jYnYyDMQoU3+ahuszCunTdBKZYCEqGCSU/1luivv1BXB+7jcKPYk+A5ObZiDnxIcWGGlIXFT0ti9rsSXyzgOgjb2ezuaOQHCp1/d29XRcyRgtBRErfr7fownPD+4giqRFLOc6dpEv0xG023Gai0A8Ti2Hj2kRcMs9+70cRGq4Ew1heMFiUndPW0uZ4reA8iZ6EbifWGSVroq6Nkrsvm3ZsOszKWU9Agpoy8rtIa/Qcd51EMo5F6zGEkWezNLd8Xywi7HMkkl0/AxPW/jel7OxIS5sjWyUjLRklJb1ABGgB/dQoIb+MhKO+GH6V7k13b/xr9qKsMG3IByMtUV+MObnt1atXX0ApdZjS+x+0Pzn3onNMotBj9Gb9OSH38uzunbsP/MnNfA9plz2xWIzLMJcq3NvGYkDxOn4chNFb9Fa9yBMCxyN5mA9+OJ5qGSuze0JownRKadmNbndP/LeMElA8X6ytqVssyxxJHlG8i1krw+WAGSFLbGa3M4cI2aWwwPxKyFshZWYHmf6sadqpXtc/jETlv24lCl2kN+slfS/y0qe2AkNcVVUE84qYyv39/ecrisKTCdvT218ysyZUFQ5mhNwRDUff49UHOWEJv14j08+lvxBwMgzjz8KHbBe8ON8wXv9hweOHPez29lm3YfUPCKFOUosR9sS0CQcveu982IsNl7x08HtUVXUSHqXmhUCf49sw0faTdUmvQYKsKqaJ+1wiMYqNObTC4D8LhHvFb2QqlfoQpfRHIhl7Uv64IiWCVCr1WUopZxHaybVKz6r9uwiA43mAfCw8Wh3fNsMwELizlSFGxR4o1Q94jQYCgX8yxhoJIfdqmuYrCWUYxvx80JKvWeCNZidrbZ9Rv9ddql4qlfoF5oz9u43cH2u7pY6X/LfsKtw/0F1fnotIHCJALOqMybvQq1+GYYDBCRbMVDkQKUk/dququqgUk0l6b3YPDQ0dM2nSJEhhIVlrgwpMy7IW7SuvXcMwIF8OGXOAc/AfGGxP5uXgAfzwVUQyGmARsPceDoVC3EvMMAxs3vFMPAC1Bl+NlahkGMbvM5nMmVdffTUSA86+I5fLHXTbbbd5soPa29ttrz671W/EYrGqA8Nj6ff4seMj8D8xAh0dHScyxrwYlytjsZgnQMY0TUjA22tgyGDCo7MskLRS3wcGBmbm2a/4pnANT1Gq8pb1eF/b7ySw/xZaloX9E/aJCQDDZCuDSv2T2IxIRsLaA+/nLUL6v6xEZbm20+n0cZZl4Z2HZNEZgUBgk/DWnVJOPaFUmy7AG9YkeE9hPT6mxLfX+dLp9LH5NSLmDgLsI3wtK42p/btsfeCVdBXJXLCuIRPsSGP39/dHFIXHThpgS6CqalkpRgEIQEIAbL2q11KSf/puofLisPGEVcaoLDtcNhp/U1X1lHKKaNKcCci2GfZ42pLCLmuHIosNv/fG45lyKcLxBPoqL9uXSudYd/fqD5HCmpqXhlptz0eWfQnPvyO7e93G9hWUEYfRSSklp825iNTXaNtqSO3Z05um3y6u8y5VVR3Z3Urntn9HEpEq5GVGGAAYJKjUfPfw5sMdb138TWJkYww9k8IvbHvhiICiYO+CxPgfGCEnC0Wijmg4GgMQraam5p95ANth8FgG4LMaYMPm3k1LB5n1KJD1k+onvdg6YVrUZnbL/pahmkZrv/r98C6pKomeSCRqyWR2nwCiw/bmnIMaZ8Lrmj8vUJEJhULftMdNgBcAPD4JxFyxZzHjyfj/oYSA1bmTWsoCW0lNlpClhPzlwMaDAWRwMu+lGOXt7e1oiys6LTtlGZl/DEiNw2VzYjP506/vwT6kIrs2kUz8BQkmgKQtQq6hBUl7J6Hud87I9Z7a9pTaoNTjvkOFxVPtbTTtFvuC+lNek4gRPSRDo/oB+i73uV0JR/vnbRZl86pVScTBw0llZimMnVjKzqtIfpmRR8kueqKsVsaZz0ruGdvCS3Rsn1mE2RdaLFNs/9WfAh9PxG5P/IowDigxiEKXe3ndOtZurmegmnkgfLCx73HsuvBM2YQCP20N+0TzmdlJCMX3UaWEfSISbhsBOPHTpvPeTHYhLmTH1d8QlnRVWSJ6nU9OplNKbs8OWFcG6hQhK83+pIfbxqRkMvz+AnFi9qOCvISXwMOR5ugKr+/uug3ttqqa9xAx8rk1Z8S+Vs34jdcdH4H/5BH4r03YevnYKgpdeM3pnTwgunZDu6oUPEIQVBWFXrZmVecIeV+wyvpqm14mjGwTrL8iyZnRTpB4b/wqyojEAqZdJEOO91oQlDsHGJ5Gg/EoJQQB330icxHvid9OKfkAIXQvUciCYDa4J6tk8KGDlM4GPRzlHkPVFmnhSRRqLbURc8L/FcH6Iwhhv9bDbZAe9lVstiwQfQHLWj572pElmWKJnq53E0o509TL58F9QiGDXWByeiR3HYleSt60cuxkReH+MUAaPhUJR2Umk69rEXK2PPlKKflepCXK0aRy6U7GL3AYvB4yFpBvYRZ7ioI96cNnWSy2gLaciUW3aQ0sWTBtQVHiLtET/w2hBEncLVmSWzQnPGe7rwvyUSmejF9PCXGk4hghfDNmHyo2TlhchLDYiLREP+TVbPeO7laWs3DvW8cilzJivOUEP36sQqbb3VZ7eztQs04AOxgMkMs/d8XpkQMi3I810dv1EDyS0f+b19wMxgJHcKNks9n9f/jDH4JlNaIUnh8kexhk5QqFkXv11uiIZJHkM1Vo18oODA0MzZw6dapn23ZziZ74dYSSNfBkDrDcfFmaSASZHI9gRiz2lvEWzbLMhXpL28/4tSW7fkUIZwyaNKcsr4S8hfSYkNmDPB6Q08d4JVISPV1rwXoV/UwRRhfrrXpJqZVUKnUDZJVLyQAbhoGkML8fO9Lbt6WyRg/erZA619LaMi+wzsDAwKxsLhunhNb2ZfoyOwd3rrT9pg3DgBQM7gOSwstf738NwBIACV4nGTpfft9/deNlkzIsV7QhnDbh4J+eNeeSC+uDzlRA19ZqmgbGf9kCRmBdXd2TCGjA1wkJM5EYBNtOLYVqr9Su/LtgHQLIg03QswMDA8f7YRcahgG0OA9eU0rPdvuKmab5bsjf8anM2KdCoZCsmFGxi5I0d5Hcs5wgtBPYFRvzWcHlMQ2Z3UV+xkJ4i+IdB88yABQQAIeEn29Z6XJdNITMslTnu5qmFQXQfF6ir2qSDCOvD/89MK/cBwsJUHxf4WPz/bwf3AcEov4LmqaNyc7Bq6NSktLpj2matmfkHhEw9pRckxLe2ymlC1RV5RYahmGA/c2/V9WCCsoNpmmaF+D+izpgXEANAMG+BdX4DUtJ5qdVVT1eePVCLg+BgVczmcwCL7UGPzdaBMU3MsaOf/nll8kPfgBlTaeUlTju6OjYwBhzfNEYY+9fv359WfCcnz6N1xkfgX+HEXDbX4g+3ROLxUbI7snKCtwCrcC6GlOytq+vb0ogEACICmtOXvA+0TTtfTIDp5qxklimnIEowCR4hrdalrWgsbHR977AMAxIpSNoh4J3Ltauu4XlARSwRlWwFhNJaqwbv5DL5TqlcbhbVdUiBlKlk6TT6YMsy8I4IkELCwlc74HVSvNWOg9+Fz6t2MM0wRIhl8tBccSxhPHTBuqYpgnVBOzpsJ4Y4QcrwIX47oJV50hjC19iAJrAyHxSrLlLslllQMBomJjSfMrAMzafVC1i0OUBVrCUgLUEJKiPcltllBoPeBfnLV+gsmQnvpaUk5MW9xjXjTnzZU3TiqTLGWNBW1JYPue+UD6RFGbkpkcNVvvK7z46JVuTQZCfy+GifGDRp60pavgdjY2NPEkL5vGtj12/Zc/A206dmc1tvfMPece8A9QDsObGs12VR6t9LqgoNQzVb86xHLxaSY0S/M1hzUdw2wi7CAY3ANlIgv5Y07QR4H9uQWRxiwkoemE/18L9Xxm5UW+NftKlGIO960JN08ruYeU+bNnz8iHmYPZFi1k1WlDbceCUg2bYINOCLRd7DP6WalAbbG5oRuK5qiQ6tzrrTeAaRayMfm7mxJl3SgCa72maVhTfkWTI9yqKciQsauLJeDslpNPNWOXKbvXG38HopJQ+M0M7kFJKHXZnOUCm7bM++6jZ5OSzBZlPDM4bm98gv//ZHwizOLHtz7FYzBMkjR8TPV3fIpRCpWgnpey9jFFcL8DyV0bC0bKs/HLvMgkYjkV1SUUrv+9D1JN9Qf2qA0o+nINEoUu8Eol8HHrjvxYJR7tLewK53NFH7D/npWr6iLpFSWVGL9JbdQd8IbclkvWF7zulLwWUwELZ71VI6yLeLTNJ95lFmN2XAgO57mEnSVf4wbcCX3dv/LuMkY8Ka7qT9bDuAEnsc9gklrGwtgECqFfqHxZxcrvpQctiy9qmtcnkrpK3TPhEAwgGFbdfMkLwbEz0O5/KzYVEb9enCKM2eGOPRdmCtpa2IpZxtXMJ9YuT6exvkZZN7xxOqo6eAe7VF+l9gJ+3kQxtK5XPWLehHftnKMx5lWwwUxP+/Nnfq1pVZDRjNH7M+Aj8O4zAf23CFoO/bkM7kF7D3gGMfXrNGesdjfZ1Gzu+SST5TnhIXrsyNuv/BQW/iOVZmCnP5QatE0p5FJR/0TuLBcOy2MK2aW2yL1jV83D4w8FyQHcZbOjJBqUezFckkJ5U09qxo2EYJ3oSHyaUIVBYhJjDwpxZ7MHCh7Q6uWlJxldhlJwXbYna0jkjrjuRTJxBiPU7SP4Swi7Ww228L6WKQHeCoTVCBrUgkdt9O6EM6KpdVFGOZsz6NmH4gNMdtWxQr5YlLXskYzEwu0UfEViRJW+9kpccXFAz4Z+EsDagm9LNgyctoAtKbriFBMd9hDCwbnYShba5mYnDCyqyzxYR9pjL7GX+N1cytLDYCDwtEpFPplsGjvG6noIsT/Af/LoJeT03aM0bzbPkngtYPCsKxdwXcjL0V3pYv6Dqh0o64NLLLt1j5awJ9p8YY4vWr1//pMQS7allQ3O+seYHd1FKZaa8JzuDo3inWA+5FsyesuAuZiWxmJUdYkNHTWmcAim+kmXY+4LlFMqWy9JEroAWYYSxHmMbtb1b0WjCYcCzHFGUlXqzjmBKySICR9iMwAumlzE2JxQKjUAauuaPRSl7Z6SlrUj2TT5JJckzkXjGgjy4c2DH3lTGeI4/G5S8GczVzPWSqd+6c+v+E+onbA7QQH06a2Z609uX62EdDEsEjRB0heewSSk98bW+11YIKR3Pd/X1GztAUXNQhQ01Ws9FR39eq69REUji5a09r75x2P5tkGcuWxhjNYZh/BWBMDA3ITGYTqfhz4mAIIIfFSXifJwjYBjGfThHNQj3PKMRgQVbnnAEK0P4KwMAgIBi1f2UpLnx7luqaRrfkMl+Zvnv2ajYA6XGREj3IRG+AJJTiqIc1dDQUNFvSTAgEVzlCW8hUw5ZyMc1TVtS6R5U+l2SRbTXg3/Ny0qX9Xev1Ga532VZcFHPU6bOFewFuwybXzCgvh0KhTw9osbSL8mveVs2m22bMGHCLilR4hkwts9ns4DcQXThAQuwQk010teVriOvAIA5xCXrwIAVkqFc2tOvz7J4/4BBBalJh30iSaGnAoHA/Pr6+pcr9cfrd5EQwruWBwlvueWWP7300ktyMupnsVisJDurvb39DdlDSlGUtltuuaXq5MRo+j5+zPgI/E+PwOrVq8+ilBYp3+CclmVFbr31VmePlkqlwoqivCwUGSzG2AdCodCYgAuyjKx0nX/J+4qeJnuDVjMGMssUDETLssC8g2LD9kAgsKQaX3nTNI9hjEEJBwVJFkjM4l3ny+KhVL8FeAyJN6wbf6uq6vtN08Q6A++oRzVNW17NNQvA21OUUgS9AeJDAnSerFRQTXvl6spgL7CNFUU5saGhwR4j36dxrSfwrT9VvuepVGpOvu1HxHxbp2kaBzuK7wXWXNhz9FiWNaexsbGk0lcqlYJcLkBmAATcqarq+dUAAcR84lKdYJaHQqFfyBdpmuaVwiO4KlYj2jAM48d5EMAHBcBpvtfewT6X6x5vVFX1DPd1GIbxayEpLHfxOk3TwDYfdREKQpAC5bLB4hm4QVVVx1ZmNI2v29COpMcK+9gDJx/xmw8ecxVPmuJ6Gxoa/vnIq3864p+vgczplP6PLv/S3+pruG1IVR6tdgvYiyr70YTFLO6Rq5DAg0e0HHGCPJ4uiXaM95leDKxEMmErsQEEgmRpmJACG0wk0AH2hFTvnkAgsLiadcyWPVsmDQylt2atrFYfqDP2q22egfUg+izbctUF6lKtamsI6Rk/0uDyYCaSiVsRZyrcU3L7DO2gq6XnZQRwRMwFfkPy9jUnwxNbKItxP0zKlFWQgC78/utAdzKykVDyTkqV16Zr02sCNOAkPyqp57S3t++cMXPGlDMvPAMMWqfbvW/1kt/c9luAw+25eFRnZ6enL3MimXgvIYx/pyhjKxmFxVhhX6mHo2Wlx8vNacn6CtV+oYejjvLaaJ4FHCNkm/keC7LNs1v0Ec+4u+1ET2IRofwbVVPOUsytvsaVIhhdrrfqvj287XPLSWUvL1qnXrH88rZAIIhkrQNWcMX1pEujX9HDOiyI9llJJBN3EMIkgo1/Gd+iJCVlDrhf7pxk7UblZ6CaC+Axsv2sv4IMIR0HLaCyMeOifiS7o4xwhUl4euP9Cvb3tLGoTdrtSzLd2KOPev64x6Q4mU67siS7JEiC8EXGO36fMXhx3iIfZUIyNKccXYqUsfYPFx+qKIFXSt1DSsivrl0VG1OctZr5MV53fAT+HUbgvzxhO8LH9o9rVsUcRP/aP10yXckpYLsNL5YVeuq1p3eWTSaM9cZ2J7vOZ4Ric8LPC+ZWXU3dCbK8qN9zxHvj11JG4KdYMVnhp814b/wUyvjGVCGEfmx7y/YftPRO/Ssj5HjCyMtD9ZnFcyfN5TKA1ZSCryi5hydLKV2rt+icHVbs/8oeV9OhFX6TwQUUpIVAfBMl7JpIuA0Se54lsT3xTmIxLHyDlDLuK1mu//DvzSiZ5zhLlYxM0nUn4zHGfRXpXotax1JCzxT3IUMYXVbtYk32SC4sKLvf5fbJ4JK3jD1RkDcpIKXkOgVEZ3yD7XNSW1M3v9KcSgxLcHgizRK9iU8SxgBy2GeLCHvcC/fEgi+LQPkWy2ALX1IngIAkplcSXFz3vYTQk8D+pFRZHGmOlFwM+J23RYtnHOQjAV6p7e5kd3TjHRuf3dy9OWjXhWzRles+bjLK0ftAch4NeeTVq1ffjI2X1OY1sVisaI67fD3sqp4SLyJBYnvCIFnLUpnUCa2TbfJbNQAAIABJREFUWuHNXbKIpDU2LnXEhfhEcMgwjGdFQIu/znrNJE1n0/dGwjqCg1Z3sutiRuit/AQlFuXyyUXgCJ5oSFYZjLGlXkmKAtrR+os9fyo915Ukz8A8ZYT9HSzZHQM7hoxM/51CprskEOb1Ha+3Tqib8EptoFYbzA1mes3e+bPDs7twXwzD+CWYMiL49o7Nezc3KYRyP7FSieV1G9q59D7GI6jUkNVLr31LrW10fIZ7+7eSu56PXfzJU24sCzbB8aZp/jyfqAGT981cLjc3k8kMIVCT943ERqOiRFyluYzfDcOwmXq+Ee5iHgIIAwT+VzVN+7x8LsEywWYXjJaq+yl7zcmBQJef2ajYA6XGRPZhI4TkLMsCm8HTY9vdhmEYCNIA5g40Ld4LSMaPKmDmbhvyzEpBUg4MVhRIQy8txzbxc99L1env7z9BURQEIO3326u5XG6RW6bOFezF9cMTdtq+YhS7+yczeSADnPdwfUYkRfl7zStgbLchSfdlFUVZYQfR9+7dOzkYDMKrB/1+WNM0T+mnasdTsKOQuN9PStaiGUgkQjrRV5EYwUAy45q3iUQJvqkKEuShUAj3quoipKUBTuCBWQTWr7rqKii8cLllUVbHYrHCe99VPvKRj4Sz2WyP/OdYLPZfvV+p+iaMH/DvPgK0vb39xXzQGeoWcvlhLBbjgXyxTnhQ2CVATvzCfZCshSco3hMyeKJqb1m5wy5QHtiHSFxeLgAsS6qRgBf2Cfgm4fsOBgVn4gkJaK6oMZqCdaMNHrMBaqZpArACcNJLecWNhdXINaMPqVQK9wbvtGcopbvzXsBQidinHuViHjSYpolvEbRJkZyqygfWHi8hIYz4BdYTm1RVXSh/6wcGBg7L5XJIYGPMi6SxDcOAwgXsUwAMwpobewXPIpLCCF7juw0LDHz7ClkeH8U1n76iaVpREsE0zbMYYwBfg+ZXlTSwxFjtE96/eAZLXYc8Z4psM+wD3IpE4u+erFAfl+5USafTMyzLgnKGA97dVyDC2MNf+npy7xufkfrz9JpVMfiWcqZw39DeZTvSO8gfn7uVZHIgyxfKsYeuIgtnnACp8wUNDQ2eVgblrvHl7S8+mLGyfA1Qo9Q8eVjz4UXWDUI1CfMG9iwPNjQ0QKYaUuhFxaWaBCU8vG+ebMr0HTd9+pIB0zTvzOdWofgFJbDjNU1z/Fj93IPNO15JDuYGW2oCtZkJNRNmt0xs4Uw2odKF5/CQOqVue6s2je/FqgWNJpJdnyeEir06/WukJXKm9HzjeTlRvm7XXOAy60gYMsqJDA2E0kv1Fh1sc14SycRthLCLkKyerh0QCCpBRymwUrL2sssuO3zS1EkvvvuS80hN7bCtad+evoFf/uCO+oF0wckmryKzsbOzc5jwIg1sYltiOVEY1n9cqY4RHqeYQwj9ox7WnRirn3sh1ykk56wC4JqRR/TWqJxgq7Y5p75tWwblu8ZM37GVPGWFxRwA4y2E0Jv1sF7sRyRajvfEP0opga+yUxgl55YjjpS6CJFUhsogiDF36+HomaXqdifj90IeHJ8oL0WxRE/iB4Qyx1apcEPJnXpL1PGtHvVgyvMgmfgyIUzev28R/rMVZXwTvYn3Eca4+hpl7DOR1jZHGtyZ59sTRxGLJ821sUgOJ5Jxl683n2Bf0MNtvlSchE80YhZ4D9m2YwBx/UEPRwHIH3XZtO2F+TlFeYQ/5/tQ/rvwnogDUIEY0FYaUBZblvUJyshnELdWAsqi2VNnjwqs677YF996/vBcAMQanszGDb1Mb2kboVZqH3f9xvbLGOOKWp6FEmXFtatuKRuXHPWAjx84PgL/piPwXx0AWfeHS+cShUsZ2aXIxxZ/vH5D+68Z4dr5hcLIn9ecUVoCZKz3ubu3+12M5X7jJKkYeSRLc6eOxg9UoHIK6LsxSpCgjYKPaQ4vXSAKf6aH9QslKdytgUDwaBnF5XcshKQtFtQaYeS3emuU+9gVfB/2QxL3JCStqUKP15t1X3LTQubBZuCVReEJGQvIktb6GaeCBHbjo4TReV5JumG2IEkplnW8RQPNhHLfWlrpQ+U1ZsJvFouSifBIZm/TU2QfChyDBHJWySA5fSAhBaSUe84kkombCGFYWBb5nJS6T9098Y+IJKGnR0iBkcwQ8GCE0LP0sD4mn0u5H4ntibnEYjbDDj/dHWnRwUhAsIKXeDK+nhJyCWRQqEKXIonpOX7JuC2blaFEOdb2S/U7P73qFZjKTXgWbK+LEZ6t1bZvbwJeeOKFlgc2Dq9F6hvqn+743Oqj+DuB0XfrrTo2o2T16tW2vyc/FaX0rs7OTvjHOiXRE7+BUAJ5X/H6ImlmsWPdEi+Msbp0Ov2cSNYhWUtSmdQHWye1lvXhhbw2sRiSEvsxQm6KhqO2vySCjYqQHXM0lRAEMDKpl0mAzsezLIASeDYUwsg6vTVqSxeXHD4pCQi2yTtDodAIxiwS3xLaEaPzbT2sl2TluWTyRiDjud8XmNSMaG8P7CT9QylseLj3L6XsZC/WLhbxzWpzt1qjalkrm9lh7Jh3aPhQzhCTPC0RxDrz1b2vvkYV+rTYfH9Kb9FHyPuu27j6AsIK/saUKuSco9pzB0463JEs6x/cQ376xLeIYWUnrD3tO33l5p8kgdtnWRZYeS8bhnG/CAzDG6msRJyfuW0YBkAv2BSWTKq725ETdV7+aIJZjWQVkpZV9xNB2XywEpteMB6/qaoqD1rZrAIx/7dkMpm5o5WB9RobSVYXz+nHVFX9jp8xTKVSNwrPVjBZsMlFAHTUATP5nIKxg7G0kfdJxtjcauR0/VyDXae/vz+qKIqNQMafi6SD7XrCWxjvflwr7hUACWBEbdQ0zTNAVE0/POZcG6UU6w/I2nGpQTkpCt/cUCjkvEPl41OpFIL9/NsuZEr5uxnvPsMwHhDPk8PYHUs/RbuaaZo22xrfHwQFwK73JYFunz+VSt2UTzBgLeCw34TsNtgSSJR8UdM0AP2qLiLYjmAdZDNROFO9o6MDwVP4GPICGfbOzk5P4JTby50x9tj69eshwzhexkfgf80ItLe3g+UHtp9cBi3LOvDWW2/tTafTyyzLAjgNZdQyqHLjpml+izEGmUq7PJ+XRV9ebbLSPlh8k7nfGb7ZeQbwq/mk4hqhGnJCnsGJAKavwhgLmaaJtmQPORw7Zgl8aT3ypmVZ8xRF+Wo+UInEeFJI2L/lq5OiktTe1rw6ChipCHzuUBRlUUNDg+OzWk2bpeoahgEmNlgvKO2aptlS0VU1n0ql4AGPdfAOSul8W7YfjYj3P+5Vq3vt5ZL1P6+SHLdhGAD6IGHQNTAwsMyP7YN9Ibt27ZpQW1sLmw5820b42gsgFZ4JfEs+omlaWXC1a+6/hzHGmbp5BvdJoVCIy1eWGXd7Ddsr5sibcl2XbLf9052apo0p8SHkfHEvYHNgF4AIkfguZMxGWdLp9IF9A7uf7nx0LQdC2MWysvt/6sSbYQdzQf9Qn/H24Nvaw5t+95sdqTd5PAZFrdXY+xd8cml4ynSs46oqL/Vu+lGW5bhdUa1Su3lW82FFUqwCMIlrxnoP9gzHeQEHXUwtkAMmEkJfC1rBRVA4MgwDa2suJSz2h1WBzv61c/MLA9mBtqAStCbWTzq2pakFa1DySs8zU4eUukcIY4cHleDr+6vTD4K3LyzA8gA/3xZgiZ7Ehwhltoxtorambum0+mnYZyMBt2lwcHDJ5MmT99qD65oL92qa9s4Xel84JMC4x+QURsk3oi1ReGbzYlsTUUIHWrVp9bUKRIgKxc/e49p1135+5QWnfznUFHKOGxoaevunN/9sSqpvOPwGCXIvdq3ww0QsBr7IXyOMHAWmL2Hk2SzNLR9NLBMd4czmIH1e+K1uzg1ai/aFSpqkELclaNUs8FLJck/0RDKO+b+4XNJYti9z7iUhV0XDUe4NXG3pTsY3sILc/nNNmb6lpZLKw3Z1XKlwWbQlyufv8PxIXE4oc+8/n9DD0cXV9qlcfduKbnjykd2BbG6JHxnoAoGH2vT+7+rh6Ah7HpEkxV6omVHy/WhL9KOj6b+UtJQO9+eviwMg8V47WIP96myQlggliOlE9gWgQFwj4tj8Xc3GMH9GzGHbwoyQPsLoUqKQZYQxnkT1mjejGVscI4AGiE1zv2mw7vVw2/vLtbduQ8fvBMvXq9rmNatiLhnv0fZu/LjxEfjPGYH/6oStl48tYWzRmjPWO2i8dRs6lhDCE0d2YTRAZl17WmzM2vHuaSLQY0gcFtgnlNxT21d31qxZs4Yhjj7nVldv15GU0ccLqBz2Iz3cBrTdqItLevaxdMvAioZkw80CpfV2jlqLjmw5Ehv1qgpPNAYyzxJGpsOXs66/bgWuV7Aif0sIBTppU33twJKZkxc4i9hyJ4HMQ31v/UOUkCVoc6Bl4LhSsr+J7YllxGJI+NT7SRi5WKojknTdyfg1jJDrYTcEFFCWZrcHmIIgaFl/1VLXIxbm8O0BkvP5tDWwdIR/bEHO4x9IIOdZvW8xyua3tbQVIdhsnxOw+WhOWVLJH1SSkg4wQr4UDUevlfsoxg2b3Vo/Xr/VTAr3IoUw8ijZRU+Uk9RyMpkQemapZHE8Gb+SEnJj4XFiF0TCbaNG6DsvAMbopt7E3WLxjD/3BoPZ+Yfvd1RVAR95TPiib6j2cWwGd/bufOrn3/sFJC8LrwGFkss+fymprav5eqQl+ln776tXrz6KUoqEi122xGIxJDZ4ke6503WLsDPawm0jWFgS25LX7RvqW9c6qbVs8hRJ6/6apscZDypwlHCRjKqUbOJt7h3aQ3YP7u4LkNxR8LctTsr7WyCbpvkxSKKKC3K8teSxLEa/8hEc0Te5vhxw9PIdEyxEfAMm7h7cRfoye79nMXIR3q2lAB6QS29Wpz7ZWNMUspiVy9HcoonaRA4OkseFUnre1j1bH7TfgeUknq7f0P58YawJOWX2BSTaOry/yuSGyM+fupHsNHof/eKqWFlZP9M0z2WM2YklSGv91TAMyFXhG4GA1CJN04rYbdU8v6hrGAbeF3bCZ6WmadyLtlwRrAwE4iBP+GdN00Z4IxmGgc0n/Fur7qdAqWPjMBXyhXnU/el2fyANLfzMIJ+2sL6+ftQeee5rTKVSH6SU2kH59XkmIzzXKhbDMCAbhg0UAnSQyOTSspTSpW4vt4qNeVQwDANz2pZUNhljS/zK6VZ7PsGaQpDDZiTstSzrGC/mFRge8DxFjEb4rEXAtkCwstrzVqqP4HBdXR2ey0PyHom3a5r2ISEXir7iWfOch2hXyHJD+qrB7aFsSySL888HY7dSX/z8bvtdgxGGfgq5yd9omlbkAVeuLenZxD1YBg9EkSjBNeteQXI/fRPvtjl5mX48S3jGUP6hquoJq1evXqgoCmdciLIrFosVBYzlc7S3t2Pey7J5X4nFYvtUqs3vNY3XGx+B/6kRWLt2bXDbtm1gqnHJX6l8ORaLXSOeyzsAetA0Dd/oMRXDMACgchJceI9ks9llTU1NO0fbsP2+zsuyg5l/L6WUs1L8JMTc58wn47A2db7L4vcfaprGGcejLYZhAFwHxga+c1CQALARSWXnHVhN26ZpXs4YD3ojgwEWEMYVgJRj86AiAGn2WXEl2K/VNO1Lo2lcGgOsJ9BPJ87R39/frCgK1lZQRPi9pnHZW15coAHO7it3fsMwbhde828wxhZXCwCTFEWQtFtOKYXkMS8DAwOH5HI5JPWgLlGVNHA6nV5uWRb/BjHGPhgKhcqCUaV7jPFabttm2H1x28eIv/9N07Ri089R3CzTNH8CNr19aF7h45VcLne0Lcs7iib5IVD9qKmp+XteqeTwH/7jq32709sdK5W5Byy/74RZZ4MhnqaUrgDQ4qsbL5uUYTkwWKWsH+lYszIWq6YPLya7r8kRC3ERJGt76wd3HiwnnMQeDKB0rPVeymQyS72uVaim4flyGKOyapbs9zsaRv5rO/71RzOXPk2hCptYN+mC1omtkLoWPo+Bh2CppFDllenaAbMUygXwnoWVDKUUz37FIpMoABTJZnMLZ06ceSWlFIBAgD0WupnL0vP0eiaTmfdW/1uU1DA8A4e6WZHdvV2XMUY5My2stpL6gIOPw58+qmlaSdYaKiC5Yu42tjVNanLmRTabTd9xy6/Sb29/e7J0gXfEYjHI3RcVWVq4AOankKtuR1yKKnSB206r4oCJCgWlPQPr0zm434TSRXqzPuY9msSA9WSievVPIgq8VWPVHOWV4O3q7VqqMFqUKM2/szwTj37GQALeJ2lAmReZGvHcn8eT8espIdxf26LsnLaWtiLLBVci1D7160GrZqGfRLWfvqJOoidxKqGMy3OLMqBQ6wTZKqtUW91vdc9jAf6e1hghd0TD0RHzTPjvYj4A2DVqFmsi2XULIdQlz00f0sM69p++SjwZ/ztizXiexX9HUUJeqKmpW15JwbDcCcQ1IvYbEfVGPX/c57E9fwt/pydZxGpQCOXkLsLY+XprG3/v7Yvi8m9+Xk1rR5dTyWSM0Os3tvc7bFxXJygjV117RmxUoId9cT3jbYyPwP+vEfivTthi0NdtXP17wuiwtARjX1xzxvoiZsG6u9sfzydPJfQRu2XNqvWcXbWvSve27mOZYgEJaK+w/rC9Zce5K+gK3zJCdl8E6w2JnDASlnpL93K3fG41/XZJz27NDVpzAnX0MiHpAqnWpdGWqKePRdkP0iuv1GUaBx9lBU+/Il/RRE/iJwX/V/paLRtcXI3fq4SYKutVKpKOGHMVSEA9HP1cpXFJDLM1RyTpEj0Ocm2IUuV0RtnjhJGnkIQDujAdHlhczi/WfW6ReMKi5AAgt5RcYOns6bOLTNZdkrdGzrIWHDntyCKJJ8nnBFYx50Ra2u4qd52bejYdZNEc7meTl5+HkLfAZr+xnI9GpbH0+l2g1ZBUmVn4ncUDgZqlR0w9Ah9wXuK98WMoDw6BcVqalSldt2/2pp8+y4ti5KYUYi2ZHT4SyYVRlYLHLEOiapF9vTd+4UYwMeH9xMvJZ5/8zDmnnLNA9voB4GTbtm0IJgzrFhEyMRaL7S26dtEGY+Sz0dbo192ddAfx9g7u/cW0ydPK+sJg3klJ61eyJDdXRs5KXrD8dEYmRXYMbM8xRt8RbY0+UJSUZ+TPkXD3ykrvqFQq9Q5KKeTcINfp6WMpJ75xXiycMyS3tBSqFz6upmki0IgFN/dxpZQ6ABkkmnK53OOU0mYknPcM7v4lK3g/wS/JEwgDqaqm2sYHJtdPUaFhaAWsY5samrjXmGEYSILD1wo/fbCnp+fX9juwHLhEBg4tPugdZNkhw2qGjDHy2+dvIVt2AdxJPnPtqtgI6SD7nrtkXi8KhUI/SqVS8E6CL66Ry+UWNDU1lZSI8zPB5fmUl0T8pKqqHDBRrkCKLZ1O35uXjj1BBEEQqDPsY4SkMCTwEEisup8iCYf3SgR+nZqmzaeUcri45Gc2BHnDvH9r1eyBUtcm+7CBLSoYEiU9w+12hDy3TbPHxp97VSPQrKpq2fd3pbEW1wzvZEjGoZRkqvtpq1Id4WWKAJN4p/MEdFHAWJqfthccvH0B0DoKcSQh0+wrKFapP/LvUqIebG2wr4dM04RSBHxdX9E0ba4Xy0P2180nJ7+naRpndKCYpnm2kGvEQz7Ce6+a/sl1JXYU5MV3i+Sqp0xjqXNIz6YjFSieLQAFT4Hqn6qq+M44QXK//YX3HCTKhfchDnOY6h0dHUg+8YCtKHfGYrGSLKT29nYAFAQim8/7kzs7O0t6j/vt43i98RH4dxuBvF8g3h1uxgv8Eg+IxWL77J1nGAYWDQjK2RY/vm0KSo2ZDfTDuzKv1HArpdReX56uaZocsK047KZpfgP2H66KsDwAEDBXsYESFSSrC1w3mHDwUYQU+6h8YMU61PaShFKBrdxS9TVXuibDMADusqVOb9M07ZJKx3j9Lq2doQQBhizWUrzs3r17Ym1tLdanuluGVkjbYy8IAM69wu8WMsSeRZIH3oMEY1NT00vV9FdSzxmh9iEDK6uVBnbZaDi+vKX6Ju814McsjxeOMQwD4DlZAQp/3ifrFMMwwBSTZVT3iaIKY6zWNE2xzyTx7zz02TuHcoPcegrlwMmHkXOPugxrwdNDoRC3/YIqyoObf//Ms28+Iu8xX1mzKuaWcS95m7t7uj/AqIUkPmSQU4FgcPrMyTNlBqncLwDN58Gewd1gYnsiRCyGuIOzLsgz7x3VrFQqJStOeYJ5y83Frbu23Nw31H8FJZQ01Uz41PQp07nKEc7LLC49PJ8y+vIBjQfMUCjPhL7JGFvoF5AgPE+x18Sx/ZQoSw9sPBDgUzzfnj7M0noNJIaFW7ZseYlMsRD7OJoQ9jh5WznOBrKLZDCkXZWpDc1ECxbUR0WpyEQvxPlm/5lbR4mSzWTJ3b/Y8MjWf211g4CnxWKxEUnDRDLxF0IYl1tnlPxS2IB5xqWqeS9IPqgZhVrH+Un8VWpfJC/5PC9lQTRiDvZ2XUoYBeAJ1lRL9GZdBszz6kXxseEGoBD3rmo8vO1DEz2JDxPKfgglOUbZ0W0tbZBJH1FkaykvEoVsEScd3EcVZcG+sAiz29yUfKHNIgoSjfYEhALfu/wo8HX1ds1UGLXtkO7f3rLjFHcMnPuubq/7G/ebpeyZpqH+ZZUkrL3GK5GMO0x86feyMeMR88GRUqZ7CWHYs2K/+mqW5KBwCLDCqIrwGL5HPEtoY4TC4KgaxoPZ+8ISiyncGx4kFpILvGIFrEc5AYGRqyOt0W+Mtm33cTJhBjLLxCJH6tP0N8q1/6UNly6yiFVKlWXAyg61rj3rx1XbLu6raxpvZ3wE/n+NwHjCdkPHpYSwYcQxIc9duyrGmSx2uW5Dx/mUMKCc7WJagbrWSrKTfm9qd7L7aItY9zsa9Yz8JNoahVRW1QWst701TdC7h1/YPpENiffGv0cZ+Qj2KfBDIIQstCVdLMpOaWtps6UrqurvsJwy3RvIZRfbUhm2dC9QeYqlHBOZFvHtlZJIJj5LCIPUVV/Osha7k5d2B5GsZRb7Cx9zxm7QW9s+Vanz0sfHIApdLi/WiuU/+OLkD4lk112CIVw1A7PAPM4+ypO9hLwaCASXe8lNS/LLQNSNuBeJgscDFk/1hFJPqVX5ugWqCx/LI5Dsasz0HS0vhgQYAFI8BxBKfqO3RH0zeyqNL1CURoOB58Bmfb1uFRaoDlu4WG6H3qWH9SIJYPscAqWHRAc2R2UlsSv1S/493hs/hzKCZEehKPRUvVkfk6e1tBnZalG2ENfb3t6ODbsj8RKsDa7//ne/P4KZ197ejg3sMBuX0lM/8cWP7rAUBQEYCV7rnVyELysSlfbl9Gf6nwhPDFeUxkkk43jGwPZ9O0ByC8GYddro7z9eURTHn3MwN5DrMXsg53yF3qp/V8h3Y04Czf+EmtaOq+RLLViuSKQB+Xu3pmme/i2JZBzXzZNbhJI3CaULy6F6DcOANBVkut6wLGtBY2MjpGd5QbAqL6mFZO2MvqG9ZNfg238jRGkByhqK7Xo4iuRiUYG8ekNN/T0t9WGOSKeUnqOqKke5mqZ5JbwcxQF8A51Idv1M+OCW3Sis29jxK8LYu2e3zCen6cVqMn976U7y/FsFEYijZ666/uTIKk8GhJAqxXxx2Akutu0poVBoVO9yexBM03Qk56rxdTJNE1KKAAn8y7IseN4590GM3VcZY5xdzhjjrOBqnltJUnCPoijzGhoa+HyVpKFxrypK/VVzTleQ8PVsNjvfD0Oir6/viEAggLkO7zKwCfCM4ro/EwqFSibj/fYtlUp9Rgqs47Cqg1t+zyXk3LA5dLzKhDfqiHemxCQC2wubunlIroOJOxYGWKm+yrLgiqIchTkhB5zleSK3IRLQeI4Ozge5i+QPxb3D+xTBik5N04p9ovwOnKuexLY2KaX/EF6Jb+dl8OeoqupL2SGVSl1IKeWsorzM6omNjY1gB8sgEjwbGAff6y27m6lU6mRI8gvwG/5cxFRfvXr1XyilMvPoilgsVuTtZbd18cUXTw4EAjIwLVtXVxf6zne+U7XSzCiHe/yw8RH4fzYCV155ZYNhGHjmbFa6fe7LY7HY9/ZFR1KpFGTfsa63vcrfDgQCS+vr60ftUSa9P+Hd+nUB+hqV16xpmucxxopYHXmG3IsNDQ0AjzjArWrHwmV1AdUPBLttwFPVPrBiHVqw7yEESSiATjCm+0SuWr4+V4L9blVViyxh/I6Fq89F0tKMMdU0TQDDAFZ6UlXV4222IGxSTNPEOuQoN8jN69ySlzuAb8tVVcU+0XcxTfPjjLGbhEcubDqcxIRINmIdcXTecxjSwJDLHeFt6nUyYf3A7YK8FHTcx7jGa0RyVyi1ODKV4vhXc7ncoqampiJAte+LFxWFagf2MLbViWcir9p2BSgL9kUALGxjjM371gNXTVIKyi28wGbloqM/e8X++x3Ev8t52xaw/p9JDe5tiT12ncUIs4EekMx89xdXxrhKT7myqXfTKRbL8bVekAYHtWDo0OlTpjuy0sI2B8/jGcLveikUP7za9PKZZIS8NxqO/tIwDEjF8mRl/lRf0jStSBGsUj+37dr62d1De7GnJY21TbfMmDyDEzKe2vaU2kDr7yWUAMj78gHaDE2hCiSbDcuyFjY2NjrjV+4cUFwKBBRY6sBuglBLOW5G04w6AUBGHBYqREUAF8Mw4FeN56/GBv5JFmSvkAw9Wj9AB7CHxHviKyglfD03pX4KaaxxCLL4U8VkLSp5+Zredftd5I1/bS26NErpus7OzhHqW9298a8xRiDN/DYl5EuMEM6CK2UZVOme2L8nkl0fg6WRmKXv08M6lzQfS4ECocIoNs2aX5uyItYspe/XW3T4fxaVIpKF+AVAbC2tnVApxuE95xMnEsL+Jsbx7FJki0Q3UiOTAAAgAElEQVQycaawJyOUkiIlNhwrLOLw3bJBs/x0jJETAKAfy1jKx4r4HOYsvFx5oYx8NNIaLcvsRr1Nb26aYgWtJwlh2Fc9J2KsIyzwEsnETwlh75dl0Kvtf3ey6wuMUFupAntNkCP2UEVZ5Dd57bIbgwQ4bMt2BEh2sRwPq7Zv/FlMJm4lhAlVEfa4mg6tGM38cZ87sT1xKGHsCf4eYmRdgOZ+nCPBfxLCphJGb9Fb9X1GRJN9rKt5D6zb0HENIUXg3uHLoPT7a1Z2jkr6ejT3YfyY8RH4dxqB//qE7Vd+99Ep2ZoMgsPOWFhZ5eC1Z93ieNAI6WRsqG2vN2xKP3vtys4RbLVqb65ILOGDWVhhMfoDvVVHcnRURUr+9AVyuUV+/ALKnUiWVaWMrbQoBFoJ9yodi8RsQjKjlxcNid7EGsLYdfjwKQFlWTWm57JnBKXKOyItEb7QcRex8EJiQvObrO3q7TpbYZSjkilTTo+0RpzFdTwZfw8lhC8iKSHviYSjdySSXZ8XDGQkUo9pa2mTZbXL3tsXd7zYmLMyD3KPXEJ6c9Ra6iU3nRhG++FeXBIJtxVJpj3/5vPTg8EAFmlhv/Mq0RO/h/uNELLTyrF5bfu3Oat13q9cFgjdOaUSVqOatOKgRG/8TsKI7ZezkyrKUnnxhM2TqtT/A7KwSCab1sAStzw0X+xsS8wgCpcMCsNjWG9pO24s/bKPdSWBPce82vPEe+Nfp4zAR5P7SOitegJt/OS3P/nZo/c+KrNc34zFYrYnoHOajo6O7zHGnPdF08SmGz981Ycv5Auw4XKfHo46qFn7z5DHCgQCXZRSLsdnZIytzRObHVZvqWvp7o1/gDEerBrhdSGkT5Fk4htTeLe+ZbxZwwj5oR7WLxbevwgQIYHzStCqWVpJigf9DAaDaBNyzyVR7NK7j1+ORdnSUmhUVJASV9h8L2psbOy2r1mWiEtl+smOgZ1PU0J3ccQjIy/X1w0scku0w9O5Vqn5A6SoIJcls0tlpgQSj6FQ6OvxnvjVlBIwW8vKMX3pjxcfaFmBV2dMmqWcN7f40/Dsm4+Q+18uqB6ptaHcqXMuChCFznLLRcGjtb6+3pYQ4glv0zQX56VncS+Q2B9zwFEEGG3pY9/ScIZhYOMEuVMwCSAJVuT/JgUCcZkXa5r2w2qeM8MwwCLgSey8JN4JjY2NfIMqJ5cZY1eHQqF9hix1sUF8B3fkuY6Ate0pDWlkTdPGvJly3SMkgUv6s1YzxqXquiUu8/6GHwiFQj9115eCtfBexjsQoJ238gGto1VVLfKN2xf9SqVSJ1JK7fUBl+xOpVLvg3cf2lcU5fiGhgYEiIuKCHDjG4hk8iOhUOhYuwK8dxsaGp4W3ntP5gNwTpJ6LH1OpVInCZlhNIOH3QYpLfArv2kYBgK1CGgWsbRlNnCpa67Ud9M0341AuFRvQEgqcqb6eeedVztp0iQoZDiyipZlzbn11ls9mQIdHR3n5+e9DJD8eywWK4Bwxsv4CPwvHIH29naAkXjCQCqvTps2bdbatWutsVyy8IbE+gnMUjz//ZZlLQ+FQlWrItn9ME3zHMYYBy5SSsGM5V7wo/FXTaVSsPbAuwIe4naBZyg8Vn2BUbzGR6x5cI1YN/5WUZSbJD/gS6qVmJY93/Pe5PczxiCZvx9AeKFQSPYEHsvt4se6EuyPqqqK75WvBKV8cleff6GqqrOnQBJUqJpA/jExNDS0bNKkSQ5zxTAMW+2izwY0lbow8X1B4g1xlHdpmsZjBH6LzABG8k7TNMe2xaWu4qg2+GlbKKsgAYrv9cOapuFbWlLhRKzb8F1CrGeEf65gI0sKULwX24W/bXFmy08HpTpizwGlJts2AkzmEYm8Kpvl1Q3D4ABgPPvZbHahzXz+6p8u35LJDTl7PkbY+7+4av3PsZaBZDakkwFwuOG+Kw1CiYMUxf772lUxxAFKFiTFAkR5Guo5ARrMaTXa3AMmH1CkRGUYBpjuSEyUZbvL8ZThE7Iv6OG2r/QXAMJQSsP64seapn24mjFK7kmev2tg1x2MWKQh0PDHQ6bORPKXl0QyjjXiiUgO7a/uv6MmUIM1XU6ADn2BRl/a+dz+mWzwn7TgzYtN87tnhGbEFUXhwA8vIKbYB2CssDfnwD8pVrAzQHKL7KSQnHycUDuRTKrjW2+7+ErWxnvjV1FGOKPYLvfc+WfyctcIPA9YtYe6lR8SvV3vJ4wW1vWUXUYYRbK2fqx2WV09XccrlPL9GmXk+khrtKwcu5/7zkkHjD0pbNhuioajV1Y6ThAVkJRrIYTerIf1j7uP+deupyYMDNUDiC77rxcl1iudR/69wIgFo5xNIIR+Tg/riBWMKCD8MGJhjOoJ8baW6k7GH2CEuGR+2cV6uK2qvXS5/ntev08yDKS0a0jg78LyaUuW5BZ5MVQTPV1r8wiAL8oy6NWMKepKMtj4J+KEnKBgMbairbXNVrUq22x3suvjjFCAi1DsZO1eheSWj0Vtj/ev+FncTDJ0sQ3MqPZa5foiaQ8QFZdSzw1YHYE6BdcPP9gNejjq24e7Uj8KzwvAcYU4JCXsmki47cuVjsPv193d/lAefOLsq6VjsoqSO/Sa02+rGlDs57zjdcZH4N99BP7rE7b8BbGh/TFa8MXjhVLyqWtXxooWL9dvaP80I0QO6G61np520Fg2093J7igjkDchBW8ISr+pt+j2xrfquZPoTXwxD5mC3CbQkiUTln4blhdLkFNlCntEYRS+pfU2W85vW3K9Iv18Ri/SW3Ww3Eh3Mv6JAiqP7mWUHVeNzDKSabasA6H0Ur1Ft2Wkiroo5CCQrA0RRm7UW6MVN9rxnvhCQgk8cRvcaDwZ2QZEFBZAie2JdxKLQWKQL171ljZu5O6n8IRWsOkvQHTyRQlTjo2EIyMQp0LyViRH6Jf1sM59K+xSkA+CZBPYgOxPerjN7Qs1ojsyYowSZUkkHCmSBk0ku/4q5HK662sHlvr1FPZz3Ylk4tuEsI+JuoZlsePbprU5zE/8XUro7qKWMs+LeV1gCA88RgiNIiGYG7QWH3ngkZCPHFMRyEkEvQRycOSYV3sC2YdXXixiTmWGhn7/g6/cQpg1rD5GKT2ss7MT0nNOWb16tSwDRWbMnJE664PvCjkVKH2pvia92OteSV5RZCCb3psc7J2uN+sjEI1F82pbYjlRGPeBopR9INLS5iRfECBraGj4p51kYsQaest4qzbLMk7SfJh17h+JmEqlHsoHyLCAKylBJTPNeX8rMJ9N0zwrH3Cz/V2KpOzEZhkL9zYja5Ad6e1bCCUPEEY+hGfSIpwFXeRhnkgm3htUAj9vVaeRAOXg+O9rmsaRgHIiKB9U+IqmaV9AcpcQVkiguAAg7nl03cb2W5q1aR0XzPsYqQ0OxzR7+7du+9mTNzred7PC88iRByx7TA9Hl7nbME3zPiE3/Ax8wQYHB8OSF9g3VFUFMnrUxTTNYxjjXuANSDQODAwcPXny5Iqe4y7JP3jnOr5qYuzA3EMwBoWPXTWddDF3nOCFy5ftVk3TVlfTbqW6qVTqQcgri3q+PHxR1zAMmyH+JqV0gpCXvUfTtGEN7EonL/F7f39/RFH4Bs1+P5Rkqo/yFEWHSex1/ndIR6qqavtPO3VdCT+886EYsDeXyy2uVlLRT79N0zyAMQYpM3iocjaGYLYg2IIk9odDoZDtOey+JkiKIqCXGBwcPEae44ZhIGD9LniRUUrnjiXZYJ90YGDgsFwuh0022NYAjHEZ67zP23tUVZWTmiUvvb+/f4WiKJx9ISfMRVIA33hYQlT0N/M6gWEYeG6K/OxkVQEc09HRcVpezk/2sN6ZZw662YRO8+3t7UDjy+CEcf9aPxN7vM5/7AhcdNFFjcFgEIGoomg7Y+zc9evXO/K11V6ge00GnBKl9MSxyP4LWwX7O429G0+QUEqvUFXVkzVfqt/9/f1TFUVBUrVVqmMIP/VR24zk5dcDhmHcJ77BL+RyuXcHg0EkoOB9WTUDT3ybbTUbJPTQDphAf8qvWSruraq5b64Ee9w0zaVTp051LGH8tiWSlVir43sKL3GwUnmyEuNjmiYYl/iWvSpUTRwJR8kmw7Is6yQb5OZ1brGWQlwACbPLNU2rihUuM1q9gHOSVPbuQCCwqL6+3pd3pWBv4nt9Gtak6XR68ZQpUwAI8yyV7FFcksJ2G3uEDzwH2o62iPuBtR8YxLxQSq9UVdVOCoy2aQATPwFgHvCziqKsaGho4PYsfX19hz/2+j0vPLnlPgdIRQm585qVne+FL3Xe3gD7CM5m/tLdHzmYKbkiqxRK2TuuXbneExT/Qu8LhwRJsIsxSw0qQaupZsJJrZNai5h8hmEgZgGbBGxySyb5i+IpzihQDgBOpVJz8nYJAMNjDbNRVdUzKaW+AS47du84bldm1/1ZK6PUKfVdhzYfChAGL4lk1x8JoadBqSlc33pffbCeq94xxriVjJ8bIiyeuNx44Vhy+Qxtxq8CgQDWnwAF/EjTtIvktsS7636x58V+7ehN2+OXCG/aAcbIsdHWKH//YpwDDKB8NjlU00j2q99PbspXslYmI9gHP7jxQfL8EyPxdJTSCzs7Ozmo0S4iYcjXzkjMMMIl4veD0p0ebvu8n3HyqiPbJlFCfhkJR9872rbs44oVCOkf9bDuJOfLtZ1IxrEGX0hIaX/TRE/8YUKJLB29S2GB+bNbZxcBkP1cg8yIZWUUF7n8cjDwjwJzm/5VD+snu9tPJBO3EcKK5xgl34i2RMe05/c4z4OEMIkcQX+lh/UL/FyvJKW9iyh0sZc/caIn8SFb2ZFRsizaEnV7BFc8lRx7zsf8/8II4ePFGPlQtDXKSQiVSqIncS6hzFYXwHu/8GyPsk9Fz1Jv97sYs2wFkD05as33IutU6qPX71LS/snamrqThoYG/8iVAwh5yrQGjvMiv4zmPDgmkYxjX2kr9flOBn/z3gu19FAD4ka2woTTBUrIT69dFfvAaPs0ftz4CPynj8B4whY+tnev/hSSpcNvBvbYmpXri4LeX//DRY2DShCm4lgYFgpjH15zxnrPwF6liSHQU485TDhK1+otuuMnUul49+9FUq1CerTaNuT6LyafPzhHA0/zhQAldxKLXkcol9ZtJIR+RQ/rVQXO7bY39bxwnEUVBPZrmLRo6O7tupAxLtdnKpZ17OxpRyI55qvInr2QTtHDuu0pVHR8IplYLORFQn4Zp0LiA0Hk/dx+rd293ScxZiEQWWsnsMUC+hmg4iglt0daopBb9VUeYA8EW3qn/lEsIkzGyPH2wlxuoNgjgt4VaYmcI3tjFHuR0K4sycJPoaysGBJOhDAh8UJHyM5IxvG9gUBwnpc8s6+L9KhU7HNAsoTQU/SwzgPMdhlmXrMcoxTJ/BGLtaLrRrI7p8ytRk67VP9fKXgtPyHQf9iW+F6IlmpTbEIxdxQgbvVWnS8AEz2JCKPsKYADfnzT7a/s3bUX6DdeKKUf6+zsLPI66+jogCenEyxo0BpI+9VO7mmnwgILvTYMhmHAp5vLRg3mBoe2m9uPOCJ8hCNr7NVv7m2s5J7BO8Etu+MKkBFGWGab8VZNxspwz2skzSWZlxGS4qXGyfZIKydBJXu3FMaJfSTS0ubI3LvbTqVSRwpGB5KLRUERxljINE3MrSPT2TTZnu7tsyi7RbCgiUKtpW7/nHgyvlohtHOatj+tUbjV059UVV2FwIFhGEjggImCBeh3NU27omtb12yq0KcFAOTTekvbt0pd/9oN7fs11U3YduHCT9aotYgROmXTdx767PSh3KDzx+OOOHv3xMbWI9zIVMkXjCe8s9nsYE1NTQFpWejrytF469g96e/v1wOBAGRa0ZfdQkq24iY1lUrBmw7PAPx8V9q+WXa7LnnZu1RVLXrPVXrfCOYOgjmQLHSSsi6p4jF75Ln7Ic1ZXNjnQqGQJzK6zHHYsGBtBtUNeKsuGYssJM7jYo7gT1V5n1Yaa/fvEmvafnd9TVXVER7xrsQ5AltYdzn+qtWet1J9EZTFZtJm3KxIp9PTRAIXbKmbQqGQJ+I+L5EOEBhk6UewvyS2fi7P3F02loSIfQ3inkF68aB84uEBxhj8kZDQ+aqmab4CYYZhQOoS4BNVTpiLtpEoOQCsYlVVL6w0dh7v0c9SSotYgV6e1W4VCAQpY7FYUQBJbru9vR1KBw5LYdy/tto7M17/P3EE2tvbnTWZ1P9/xmIxJ4lTzXW5Av84FCy2dzQ0NHDA3WiKbKtACAHwFUA6KHRUnQQV72KstfCOsgs8NGHN4JkI8ttn2Qs1L/WLhCoSd9NG+64zDMP2fMe6Bt+nCORiVVWFVGrVft+lrsOVYN8qbDqq9sITrFTHiz2bzS6eOHGiA1xNpVK/AOjHix0qAD4Yf6WSDQOSfnYiHDYLqqpy2wq/pRwDGG1IgD7ILB9XzXdV8nzfSSk9qhKASlq3vZnL5ebKNgwuSWH78gYw/90gQ7/XLtczDOPmvJTsFdLfYpqmdYymLVe7YE0hMY/94/mqqvJ9ZiqVaqGUPtPbv3Xaz560XVr4kakrjvvqX2oD9VDx2JzJZBbZ82bdhtWFBOZw+duaVTHZ5oD/8krPM1MztL6bEWs/hQbIhLoJ506bOK0IdCJ5s+KQkkl+HociwWcLLMNCQaIlEo6eMjAwcIgAs01xey/7Gbfdqd1zdqR3PJXJDQVrA7VvzZp6mKOgJ0kPJ5vVlhvVgMrJGtWw6UVy8D7H4onSb0aaIwAHYp27gDH2kKZpYM4X+XOnUqkbsS/Fs5lXRZm7pe/VuYxSzjinVDkr0hLh95OPs1L3PGOsVQ2qpLmBCyjYxV+ydlvXAqrQh207Nhz85MNPkb//zVMQbsS3qKDiFkS8CwA8APdWFBh77Nd6uO18P/fBqw7sscwGA+v0OZAUjoajDqFmtG3iuEQy8TtC2FlgiGdIbmmluBiOiffEb6eUfACJ+2CuZq6XIpgUH7O7Z9Cccmxk/wjW71WXRG/XQ9yjlZFH9NaoF9sQ3soOUxjXwxR6jBtwn0gmrsgn8/FucQpl5HeR1igHfu6rIlk7FZpk5FG9Ner2PfY8XaIn8RNCGfYfJWO/wm+4YNfE2Pl6a1uRfYKf65AVGIXaEPo3uRpggSD82A8HAHYHFi6XnBENR7HGGHXZtO2F+TlFgZ0h4hUDlCgr3KSZ0TYuJe23ZkluQZAo3yGEws5hSy0bWjirdV6RBdVoz8Ofl2R8PSXkEtHGq7U1dXNnTZlVEigln+u6u1efSiktkoa3f6fUily78lZfEvRj6f/4seMj8O86AuMJ2/ydWXvXpQcpQUtOVrBgpmbq58/+XpEfybqNHd8kjMlep29YoWkz165Ym63mBhcWoQFsVDmquFKCoVLbQhIFAfg6Qry9Kiu1If/O2Zk59jSh5DCs36wcO0cJUCQtm8eCdJNN7ykhG2e36PAtYd0FVBEW9FlqKe+ITIv4DigUS2nQv0ZaIkgCjEBYCjlbsJl9J2uLJCRIcWK0e1v3sUyxwPyqJ6QgzcPZsbUTnuW+s4w8mw4PLF5AF5SUX5LHHGjg7mTi14RyBs2QxdgpXvIckNfJZrk8LLw0HydvK8fpul4kldXdG/8xYwRo0F6LsjmyB6zXPJBN6N1JadRPJLu+AkkWQkg/JcpSL8ZvNfOraK4VmIbYgOBdxBgl50VbokWbu3hv/BTKCBjLFAjVaGvUE8EtXfcQJcpx+2yx0xP/jbgv6OLj6ZbBY/3eV69xSfQkFhHKMBchYeNI3Yj5xoPoAEncdM23n6ASkIQx9qf169cXofkh175t2zawYm1vMnLxpy4ioabQoGWxZW6WMvpjGMapSNTh/zNWxto5tHP5oVMOLSvZLbyN8Q6YJT+79vW5Aw5Js4ekcwNpyugCvVXvTvQmPkkY+xYhLEeIcrI7Ie81ThIyHBvld4ZCIZtp6VQvSnwXFs5lJY4EewHoZLx7i2RmhdwpNgXHpHNp0msmgZpcQxlBIBXTbwSQwfZCaVHDkNNCpWdFEM8UCckC056QH2qadnHBmzrzLOSY/Hgrf+Oeq26+YP7lV0zRijbjvRvit1/x8vbnnE1LUKkhZy3oGJFMNk3zcsYYkvwDjLHF8AWT2J/wLAPrYtQBR5H8xNwpSN9QulRVVY62LldM01wk5JgbvBDrIqCE+wQZ8L9rmlaVJKpg7mCzPB3JLlVVud+wCBAiEAAvHyQtj6GUlmWVV7oW+fdUKvU5SulXxFj8XFXVYsPhEo1JjBbUwOYJ4wkpYLCOIUM2piKx1NHO1vy7ZFEoFAIAbZ8XVzAO7XsymJHoVxQFcweJacD5ObtBlq3e150zDAPfDuiKb0VQtrGx0TRNE/MV8n5/1jQN78YRRX6O8omKpXlJcTAkeEmn08daFldKKckiHs11SM/pPyilk4RywQZN03xJV4nxxVoKCi5rNU1zAIF2225ZZ7/9lPyG5UM4IMXdRnt7O2RNHSWAcqzBcf9av3dgvN7/thG47LLLJuVyOTwrzloO15hXrjhm/fr1vi1V7HExDANgYs4Kw94qvzY50+2TWM0YIplYV1f3lJB8R+ISdC6oNazXNA1AlqqKaZo/ZQxedEVlX1gzgJ0Pln5aUZR3MsZiQtq15Pu9XMcNw4BqFTwbkfCERiiYI1tyudyCfemtDulYidkIj2GwSV+talBFZdM0vy5kqkcA6FKp1E2UUkh6jmCHCksTSDzim1zkz+7uh/A4xRoN7/aydb2uQXjk8uSVmwGM+sIKAGt+KlQbbOZRxSGREr2+PGCldVvasqz5bm9SW1JYOjFkcU8LhUKFJMIYSiqVem/+mZL9MEftVyx3Q6yxYd9QKzOXIXesqireJ1Chit/wwJUTxX6EH366fiE5omUe7EkWyH726zZespwwpSg2YzEyf+0ZMScpVYjHBJ9nhM2kRCET6yZ+fNqkaUUJIyGnjsQx7us3VVX1VJXj/rFKPWIdR0jX9WJtTd3icG24XlEU7EexPyhpk1PqtpimOT1p9rySzqbrg0qwPxisOWDm5Jl7Oeh7e+QOYc20a3L9lMuaaprAKAUSFwxeHrOqdLt5O8nIRmEvhejGnZFm/XzTNHHdkJN/ZXBwcIGb8S1ZVHDg3+u7Xx+yleMoIVdGwlHOuC7YQzW8gHGuC9SRcEMrBpN3yy8zu4iMIC4IEsiQQvYomO9z1q9f74DDhb0R7s9sSsiDrPDdAinicT3cBkuTURfJ3uj1oFWzsJJtkp8TJXoT3yCMfZoQkiQKnas36xX3P5L07SBR6BK9WXfW/fY5u3vj32WMSL6a/mMcXv1OJON4F4BN/Hpu0JrnpRBXsCfL/F0oyb1hUbbIHecT5BgQHxzvabApGzN9xx5wwNJR7/ndfZbt7cRv/xqqyyyYO2muI69f6v4kknEAPj/L40KKslJv1kdMPu7/XHjWNcrI1ZHWaNXWRSJea1vcQNkMgKtZhJHf6q1R24at7DTibOZAALGDidzCTNgY2j7afuZgqTrCvg5zC2sqRik7p5RfcbXnkSSWoVy4UKHKRYTyPMYei7IFbrW4atuX6yd6Ex2EMVtR0sxZ1vwjpx1ZpMxQrv3rNrbfSBnxAEzTu9as6rStgMbSxfFjx0fgP3YExhO24tat29COgGGbfScpI5dee0asSFYXbCeFEBiUD2+oKelYszJWJAlXbjZ07+huZTkLsoRYaDJC2CVj8RFwsUsfirQkTqT03UWIvWpmp0gc/olQckpeza5HyQbarCCX5DvERjZW055dVySjCmwRQl5ozPQdjUWDkPb9Q+EbFThD9oatdB7e197uP3NfSUI2ZUluoRdirpCsZfcLLwgupVOp7UQiUUumIAhLj3YnRoGEshS+cVHlBKcs90oDdE5kasR3oD3RG/8Rl1wlLGcR8q62cJvj4WP3VSTNMHewgdmcG7QWuRdziWQCix8sggyFWEsq+SnwhUJN4AVbUsWd8JbYi1mi0BV6s87llPZFEYlLvqHk7XnIR2/asekwK5fDpiBUyp8Dh3b3dH2aUcoXcpSys/fVYmeY2ct76Dnm1YxFV2/XTIVx8MNEQuhteljnSLSn2FM1Db31kIxCYurJ2v665TfccMMsy7JkWbjBurq6Cd/5zncG5XN+5nOf2bLn7T2OD9Fp559KDo3OOted+MYx6XR6BmPWJsaImrEy5O2Bt98/c+pMOVgw4nIKzGX9PsjdyM+uXTGVSn2YUup4oexM78ilsqkAIfRMPazfLeR/C0l5yi7UW9qKJJW8xk/ytALK31OCqjjxzTP+AIGUlMQSEnFYcB/pRjdD7swwjL9ChmowN0iS6R7I5HyZEIYERJObUYw+J5JxJEIvn9owlWnBEL6lbzHG5odCoV4hsSp8ZcjvwQ7dvHlzTaZx8FEGdDUh/xhoGTiuXOK/84G1+604/Nze/Scc7Gy4GLOGCKELf/bMt7+/fe8WJ4k5UZv6+MdO+HLRJjmdTh9nWRY2bOgb9wVLpVJ3AGm/LwKOImCH8eTeyvkgxPtCoRD38i5XBgYGZgo5ZkeSVq7PGNNEEg3f4yKUf6W2RT/qTNPEewXMndcymcx8sASEpB2Sc9wbHAEI3Cs/bfqpY5qm7L2JZPhySmnRs+rVjmEYkOWy0bm7RILNEAFh35udUn2UGb/lmOp+rrFSHcnLzp6znjJ1NsNDsJ5kr95Vsn9dpfNV87sUGAWICt64z5qm6bCQNE2b68VkFr6/9v1B/xwEsMt37neapu0T5Lp0zyC9vlMkCTapqrrQD9tayD7j2UQwvQiYIietRXDaN7paMI3gO+dmyDqqAvI9Wb16tU4plS0dsDZtcnug2ce0t7eflw+myOj5cf/aaib5eN3/6BFob2+H2kaRTYsXUK/SRRqGAQa+7RmGZ+5cTdM4M2u0RQKQIBALVm09vKtDoZAv2UP5vJJnufPnathrpXodi+UAACAASURBVK5BrHm4Dx2l9DxWCNDDd/IJAU4DK9J3cXn1wrcWwK+qpHn9nkzyjDUZY0tH6zEsrcczgpXqAOgMw4AHJIA7I1QsoC5jGAY82AHUfg5SrKXWL7LHKfx8GxoaTqGUVgVcl1nLmUxmnosB3EYpRb89PT7LjWm573WZ9ZftuVvkn4v6pmleibkpH0spfa+qqr/0e29L1RO2BEh6214nmKdYN1btVyyfQ6yxxT6T3KZpGt9nukABbwC4d8P9V16ZB2068qgHTT4id85RHQAKjmAHrtvQLqRhnbNtWLMqxgFkUAgL9zb/HZYxClXIlNrJNzVPChcF31OpFCxOoKoTrJTk7+6J/5ZRIgfpubrXFDKlX4BCIUX6ai6XW9TU1FRErih3X/r6+qb8X/a+PMBt4t5/RvJekjeBhMTecAQCaYntTZqQOyQQbkoCpRR6QPtoIQ49Xul9AyGhr7TQQttXIA4FetFSegAJlAKFAuUoZ2HtDZRyw643J9m15D1szc+f8Ug70sq2vJs/Xvvb+StZSzOj0Uia+X4/x67BnS8bBWMiJMKbG+nMGfvGXvcma/VQ85lTWtpgOwHw5FOapq0ICm7NZDO/IMQBo9y/LbL9xIXmQiha4fnzVSESikKIdUAN5fNvmv+8tVAIATyBJE4qHk1wxjXGedq26D8KrBiHolObPo0oIicXNFnrJiOUR2t71/bu36R+02ZJNkz2OGL+b9q0yfVd6symN7OypPpWSsjL4t+vFwesuWOxobKTpIyQfKhYnHv4/nNeHOtzlunOfJxQdgPqZJQtbo+0j9R79jSS2ZY5kljWXwmhKiXsQ7Fo+y3efnR2p7/CKPmu6+8BYxx+1yR5NfdSRZkfmxpzWWDhHB6bnMT+wm3TCNlpUbbIm3STyTFOO1UYwqMdX5e9XbmSncSi8+LT4oiTVy0uZbQKY9bR0xGhjKuRwf/ZeQZq1S3/7orXEnonYWwCpKuRvI5FE7K6R8Vq0Q+FUbwPHeApDqaMfSXW1j6szllPx8SxALmECGTNy6pCo01K+zUtmMk8CU4pO8li9BBKCPIag4TR5fG2ON7ne6WIeBziw1xmzqLsjPZIu207FqiN9ZuT2CtyiWm5eIFBgSobP2h8BP7DRmA8YStu6KWbk+toGUVrl3suXp1C0tJV1m9OCkSQ8+c3rPzumevOurXmAhsSJoO0EcxayJxahNEP2VKoo5lXQLj1NUx4XEi1vtbY0DQnqPRApfbSPenv2vKfFmXLFEaBVJ5DCXm0Ja8fe8ghh9S14UU7SEY19zTDA3YJZEUIpQuAbhOoJy6PTAn7sN+CqNq4SJ6rOwqF4tw5B8wBI8lVvMnaWCR2fi2EJIKSnT2dv4d0Ck9sSAvQMpsZyVou0fO/8WiCM0qGF1qsSJiytJ4PYSabuZoQBsQzY4ScnYgmRmwEy5uJWfdzmZQKcr/Dkh+sSKl6UiwSqyor5lkovFQgxblywruSbO9o5qr3HHfikvtGfzcWSbjktMqbCvVpQhi8op7MR/qX+SW4xHWDlVt6hMts573Sx2zHKoVQO1C/g1rK/LFILG99a+tkK1TEou8gwsjdsWj8FJsNLm3wuhvZ4BxboiSZTCKhNNW+Hq88JBbMj9z7yE1P/21YQXz6YQc+9s2vXDRCQgiIdsM0tlJCDymyItk+sH3doZMPrSnDnsl23EAIhU/ZDqLQdhmZKgJk8K/inhPvDLxjvjO4WyOMrI+3JS5xJ+XpN+LRuEtC0+8+eTytrgqHw1+oOX8kEIhfnV6JOBndLIIYQF2+d9AaLGTN7hAj1k8Y41J6AJhsiUUTq+16UdfWbZkbwWLfp3Efa5+mfZGc6hWemy8YhnGEkCEF+wSJDCSRC47MFiVvFfut2dU2tWjjlewL6eiEg4AE5YURRoaKQ6d3GV0n3N1x4yeNgWGVGUromRet3gjZPl76+/tnFotFBGwmMMa+EQ6HvyMxRXpVVT0iqBeY33ju3r17n4aGhr+L4B4O2aDrOoIRVQuCJaqq8mfAT55Q+I6BVXGcCGzMlVH+terH71LgMyeu85/i/uMdgXf6mD3yvP0QLEu8b7FZ6bYsa05ra2vNRJgsz40kclk5gQfWjh+rLCTqkVnqJQl0oORPDofD+Obu9SIzOkTlj2qattIbfBQJeSQTwfAAa4n7Nlbzjh1rZ0UwDMEvBEa5XFw1FpLdngioAiQF+fQLNU1z2CKy7xw88lpaWo6glCIQPqYiBYgBMgCIBNJVuymlszVNG7HG8TYmksgIds8oMct+rev62faaJ5fLnUMphe84mETzW1tbIT8cqIhnEwFMJFXlUlEaNJlMgj3jBLQQ3N+4ceOxlRpMJpPwwJTYCmTcvzbQ3Rk/6D9hBD7+8Y9PaWhowDPu+EriuuAxev311+OdWbMIABASUFy1Rvhdjwg216xIOkCSGJZPu03XdXxP6yrC7x5sF9mnbMzWDPKaB05HIlF7EiHk5cHBwfn77rtvTcaPfCEer14wKbnfHaV0ST3SvEEGxzTN7zDGsP8pWJZ1fGtrK08611vk9bgXQCcpXwxalnWi3IZYH0ENBjEPrFvmVFL2EMA3rPmRMICiDBKMVS13vNdhGAZiLWAuYy06v7m52UlMAFRqWRYCyVgL1SUNbBgGwHgIGgNUX5OtLa+/kNwPh8MuexIBQLMVoPhl4D6Fw2F3kqbeG0UI2bVr18SmpiYkjmyw7ajmqbdpeY0N1RBN0/g+U9xjvAfw/X5HjPvL625bG1PUYVsdQqhlDdG2de+/boQU96Wb15xOCXUF4RWiLPrmqmufemFb511QBgPTc0rz1DunTJzi8geFFzNjDPOmuVaS3ycRZlCiLJ4VmfVPwULH/nYbpXS+pmlvBh1+AA0G1IEX9gy+M41SxWpgDctmRmc+zsH/2zK3lJm1dE+Tqhzbph20CZLEULrxSmRXay+dTW+ghMCfF7MlXSDW4pkTZoLpj/3ZCBAFjhJzAZt4KP/8oau/6+ODQwMCnM/uikUS3GIH9/Bf2196atAanBdSQmDW9oWUELfFCZqsLYPDmx4qkxFELxl76poN1767UCi4fHfEz2/ruj7zqquucliZ0jXuIISCcHEe4lKE0oV+/qNB709HOebCv12y/HPQ8/2OKzNN6V8IoYpF2Kl+ZAjveR1vdxyoqBT7hUl+qnM4PtOdOZNQ5pHmHb1d3PC1M0th7NhZbbNtRqjTvTJJJQOlAYAkfK2lZHKMdF2cXdk+rX2vScqWLeGKdyOhLdrpJwpd6sdC9o6vAPHjOpRSJvGSeCQuVMyGjyzHJ0OPEcLaYWUXiyTwbgnsT42a3PFahv35Li4FXEfyutwP5XHBZpYupbL9XtD5KsgQfxKkI8RB67LRq9aOSNqDtasjsUyImmHUQjyTEkLfBzJF0H7WOq6c22jKOBaPVawJK9V12W2fOtBSC36Jfl/p/Vp9Gv99fAT+00ZgPGEr7ui628+frSgK5Eid0thM9vna8Sn4yTll3d3nTVKGVLxUdPuPlJDPXLQ65SvTah+TeTMziTQwbCSAohkihJ4Zj8aRJBhV4UmDnswdAtVWEY1VT+XyAgQyDwohSUbI0VibqGpoyeFTDu+rpz7n2oclPpxFg4x6YoQkE9EEFseBi42YgwVnJenXster+rDNrA2SrEUHHJkOzwJUfAARNMEi7hfxtjg3QM9kM8cSwhAEryrZ63dxEiPWl2Fqn1NL7rcz27mYES7L2MgYOTfRlvhZtcEUSek/84UCJbsVS50ne51mtmXmEotBNgmyvYESbUFvnitxWV49/DoWTUACxinlhUwM1wMWoSuJKR8npK4RnG7cG96ydt1Y6FFGH4efBFCZSlE5crR+JKiTe7I0G48SSuZCLlvr15fa4AfJZwSyO4vjU+PYKPCyZs2a6ymlDiNcRrraC+ZXXnhV3Xyzi5D9VCqVGoEc3NO355aQEjqLEYtkjZ7fHjb1sJoeM5nuzGcI5ZK6I54zIYcLZCAkYki+YO7qyfdAfvOOWCT+vvS29Aw/NnG1eSIka5FohDfIHSXp0dO8x3vnjwwCqVS3aZrfE2yLXYqiHNHS0uJ4rNqs0wIrDHQZbzdZzMJ7dQoAJl5GMfeZzk65BcjvcGN4aL+mKWU0oWUd29raen9fX19CKbPvkYS6T9d17vEkM9+DbJz29O2+KqQ0ury4X+h5ZnOztq/Vm9912r1pN0m5ySpM+OppN/D38549eyaFQiGM4SF2UlRK1KCvK0cbEET9IuGGgCKk7PD/34TDYfihVS1CchrMVwTV/qzrOoKprmIYBgBCkDTsp5SurDcwKnmJot5Vuq4DzY/E5RVM2BlUkteu1f9KvwuAAd5BAPHkGWNLgrBjcrlcFD5ikOcueX/2CQ9gNHO+rus/HW1/7PNyuRw2uLLE1AW6rrtUQ8bahn2+SIhiDPi7QMjUwd9vhNy0YRhIyPPgt132VhDU73og5dnc3Ix3qvw8fIxSyr+RiqIsb2lpGaEcIeTT8RxFbf9puX7pnTJmAIRdr2AH8TlbAotA0vTcan30Xq/wpsW1AOhxu67r8NDmRfYLFn52dflASYwoJKWxLoas/GuWZS2sBE5IJpP4hjseXPC43bhxo4utJF9DMulGWI/71+6tJ3S8nn+XEfDxfEbX70mlRgKIvdckkoxYf9gqUEld1+vaW3nr9HxT7Z/h/Q6/sbpYlUJyF4kJDtIRZcxesOIdj/37wZAuFeAnrJt7FEVZ2NLSUpPx43m3H2D7moOdK5K/yCK8X9O0wNK8QeacYRjoJ1QLkFw/U9M0lyVMkDpwjCdhfamu60iI8mKa5ocZY1DSQcD7fV4VCylhDPWJZZV8WQVox04YvFEsFufVw24UfYEkLJJXRUVRjm1paXESEwACNjY24puLxJWTbAwyBvl8frplWTgXXvS+QE+5HrH+QkAb3/cbdV13qUb4ANBwukutIki//I4RyVOAAABMRBnVPPXWLdbmWGMj0Yhk+lJKKQfZSzYGWFvDD5izqwzDmPuLJ698alvf246SDyH0ixev9v9Or9+cRNLHkSlmjDz0gQUXdhPK+H5yv+Ypf586cSradZIrsGdQVfUxscZNC/a2b5JfAPmhTiT6U5aYjUViD5qmieT5KqyXi8XiktbWVkeit9a9YIw17+jd8ey2fA/ve6PSdNbMqTNvLSfB0j+H5Q2StbRIjzlo4kFfEUpEhmVZC7wS2ZXacrEGCeFStTPCM6BAhDVZk58KkWcudAxoA8u7t719Rxmcz56ZMNh3pC1h+/L2l5/oL+Y5g7lNm/avBqXhMPQlaLIWx0pyw/ZlZG7e+Otvbn97u68CA6S/N23aZFv7kHRP+gzKSBkczOiVQl6VUKIsGYsNVYfbT/fyeDQBG64xFRfTlNIvxSPx79eqsCz13PqESND9JRaJgxXuShRmspljCGHYx4ApXi6U3BqPJACurLvI8SbC6CfibfEb/SrJZDPX8+R4BWspFznGqQAEDnJyLNK+14C65diqwhUQRDMWUegpfpLG3uvwgPgdlTn5uHL8bxaSwccRQjsKpLAkiN+wXIcrXgv7OKrcXaLE4JtYV/I6k00DZMItlYZv9ciYZd03vUz0sckQeJjui0W2njQWhUy7D56k/c20qHzfllYnAZ+DoNcj1AHxfoOSCbeNi0W2HlnvdWzYvObrjJTtpFxzgZJjLlmVwvdgvIyPwP/XIzCesJVu//rNSfjFgM1Xfu0Qds4lqzeNkAtdv2XtpYQxmU3UbYUHZ6xbeZMv+xSesNRij4AJi+QPJXR1PAqJ0dGXYYQbK1ZCY9VTe7o7vYBSvjHFyuPbhLHDhW8nNymfE50zAm0ZpP50T/oi4QFpQZIBiwYX6omyL8cj7S5Ua616JcScyijxlX4VCwokFWAq/6tYJPHRWsxatCtJfLh8UN2+w/SWWCQG3xnr+Z7nZ6gMjDEwbukt8Wg8sDxYpjtzLqGsvDCjdF08EvdlO3Zm099ihGyo5G2Q2ZY5jDD2RFnWmH0nHm2HHFrVMuxLy4oKZctnRWY7slmC/Qp052RZtrdWnUF+52g1pj7ME5flZO09syKd7/V+3DPZzA8JYZ9FotCbxLTbcXmwUPZQfurAcWPxlrXrdcuMQ9lDWV2PVLd3HITM+J3Cz+YNpaDOm3XALC7hlO5Or6QUyX6qEkbP8jLu165d+wHGGHxvnMtOpVJxecGcN/MkdbkrJmfpuh6WEbEvbH9h2v4t+7+lUIX25HuePGTyIZA7q4pWlD1QvM+Zx8+MDLGhbW/n3gITuHPCUO/8HN1Xc9jE5QTu6bXawwUahgEFAqCnfYN4rsR3eURqLr5zudy5lFL+nMEXSNM0tFE+2TDw93MLpGB25bq0Iis+RhnpEu8+l9cNX5hua76dMHJys9rcH9XaIAuIhOVHw+HwL0XADCAHSFg9pmnacWDcSahhyNKcWGvjZBiG7cHm3PRM95ODTS37PBtSQ4s6336MbO1CnlwURu6++NSU470p+ZU+puv6UtljE55x4XC4qgR2refYNM37St6XNkvucV3XA/kVlYLJCKSCtQy5PSTzXAGbXC73RUop/xaIwKXDGK7VJ3EvUTdHLsgJQMMwICVm+6rslWSo3R8BMMDNQKAY/f5AkICrkOfGJgfJa6dQSi/XNG3MgQokUEOh0BN2Ehjjqmka5CH3ehHS2PhewJcZY/8SGGF+gVyPryLvS5Dg6lg6Lc27Dl3XZwumB38HMMbODYfDI8BNIvCJa4I80526rrvYIoZhIBFqB+4dYMBY+inYvACEaSKAb8sY+vbR25YARGBju1D2bcZxQiIZ4AC8m76j63rNNYJcv5RkNymlmFcA8r1TLBYXT5gwwVeyLplMAsCA75zDpFNV9fBrr73W9/hx/9qxzJ7xc/9TRiCZTAIIgQTjcDA4AMtWPOPYwyEBVVcQv9LYmaZ5OmPMK2v3t5IHJoLYdfngQXLXNE2832TJu1eFpClk30ddYGchkl/PlNZ4WJ+A2Z8T0sKyrUjNNjzv/n8JYErd0rw1GyqvP8GUsoHbXPkhyHneYwRQB8nKGSXVk5s1TTvbPsYwDIAeeTLGb/1nmuZZkLYWv388HA4DKORbJDn9XaqqLqjXY9cwDABJASiAnPYIqxNp/Q9LiaODKlaIhD3mFgDxf9R1varfnVh/Ya3+HrA9NU1zqT709/e/q1gsoj4HWOAd19HcJ+me2L7I/PMMn+pwOOwAdUdbt2EYAOiBJf2y+Dbz58o0zc8wxoG3KJB95spRIsn95NNvPjjlry+58nXPXbw69R6/fly6ee1qSpiLnbX83e8jUyccRPZrnvzPqROjc+wkMc4X8swYa+wPX7Usa1ElgFemK3MQURiS6AD+louQS5VZ/pVAdtXGbeeenX/r6e9ZxhhyS+qXZ0VmXVkGrqd/4UnWAujIEweMsROCKtK4WIPCH/LQ1kMHGGPYHwCc6bsGl2TKexVFec8re175DiE8+f16yGqYb/u3vrbj1ceMgrEYydqIFn2+SWmazYeH0i9qmlYRBCePSSabuQwqZNLfeHzvJxf/BPMR+05XoZT+duPGjQ6wuxy7o4LYwjYSQrlM81htqDwenr5J0nqfCXfSit0Yj7Z7bTx8qxy2NiOvNDf2zzt00nwXaacz25lgxMK7wSHtEEb+ti26feVKurIuABM64LG1+1E8Gofa3ojSme34JiP0MvmZ8B4k+d8O/1QlAVzvmOL4F3f8Y/9CIQTQFVeD4vefsPNj0faaIGOXD6xHZU7ui01QYbCZouwIrz9vrX4LhjT2b20A3WPPwwjhyoWUshNqxWDs+n3ADRVjlrX6NOJe9WS+SBgTse/RJaX92kSyO9MTe1gQDp5iFj2DKAx7v70ez+XzN9txnf0egOpBgRTbR5MvWL85ie/fHPmaKCHPXLQ6BcW68TI+Av/fj8B4wlaaAus3r/k+IVSS3/Q3ul73x3P3UUKNkGGB5KX4fpIvXHRq6iq/GZXJpvFxX1TyJupjlJyciCSchMFoZmBnNv0h++NDGP3veFscMnKjLuXFUghJxymEsNsoodtLH8o1QgJ1yWglTjqzHR9khEJCD5/Jz8aj8R8LA3kEqicTxi6Nt7U7KOAgF1BGTWEBzCYySi5ORBJIZLpKR1fHLEWhQJlOJpTcFI8kIOdaswgJ4DKSkNEz421xnjAQi0nUh6D87fFogrNWhKQwAiQxRsjTiWiCM86CFNc9rCIfkclmPoKEs5hkI5LbL3a9uF9BKTwB2WA/pqpfX9LZ9IcpIdxr0stuLtc3ZCcgNsejCe5Ps7dKpid9FxJe5frY4xOG+o6x0aN2G7IvRiXvkJd3PTWxf7AZzxXQslubG/uXeBfWo+lzGV05Acnr8sLBx1e33noz3ZlrCWUXcDkWhS6ynycOAqDq00i0M0IuS0QT8LhxlXPPPReIc/haOu/qeUfOW7D8hCOxYUZgj5cbf3DTUO87vZztiQLG5/XXXw//UmKPlRbSDreY9a9c0XhPLbSieIYwvhP8wASmaf5F+HkRi1ndb+beaGOE7VKYesQgHdweospDhNF58GrV8/oxQaTUTdP8JRDIhJA34a0UDoez3vHIZDNbCGFIzJWvk7IT2yPtQKr7lr6+vpWKovBx8JGIgyrCpwpWIddtdoWLzHqVMPZHQgm+AaZF2RLb60bIz9/GCDmhQW3Ys792AO7HBEjv6bp+iQh84L2GpNWzAwMDKydNmrQn3ZOeQxlBsEILgmyUg2v2Bb2+60XyfM9TPe0HLI3gib3ruRtJfnCYuMgoOfeSVSmedJKCGq/DAxXvQFVVsXFB8oT3td75Kx9vGAbAAx8QfwscbDUMA5s5bJhfY4wt9nrHmqb5fsYYZ5Ywxr4aDoe5H3XQ0tfXF1MUBdcZlgNrMmORUvpdTdNcsutB6/c7TgT9EHy03/uBx9cwDFyrK6jIGPttOByuyXqv1WcRvMU7HCwVlL3mreptWzBisJ6xpbu7FUVZ4idjbRgG3m9e6aubdF0P9H2udd1+v+dyua9RSrmnu6qq8K5mlmVhbCZTSr+naZrj3eaZ5zYLGCwVgAscqWMEIC3LelYkwy/TdX3Ee7vevnqUBRA5hdzkftX66G1DAlIg2A0pagcQUUoMYMMOkNRdJfaU8/6s1U8kL/L5/BaRoEXgCnLKn8F5XvCLt661a9fKns74+dVUKjWjUptr1qw5g1IqgzTG/Wtr3aDx3/8jRyCZTNrfS+f6Ss/gXzdt2rSywrdI9n3HIRfpul4O7o6yCGsH7Htsti5qesY0zaOnTJlSt9qSYRgAuDiMfyHLulCWwx1NVw3DsGXUsV5EwpMDX0vrvhUtLS3of13FMAx4lGOPgmQXkuZQjdik63qyropqHOxhQ/+PrutyIqWupgzDwBoTwDkO0rNPzuVyxyKBLf7/GV3XXUpgHkuG/9V1nVv8+JVcLvdVAMq4FCchK/w8Tqt1WgAKEOifQin9vqZpX5KPlz1ti8XiggkTJgRO4kMmV3yjAnmNGoYBEALkvP81ODi4QJbL7uvrm6IoCvb1HIQnyt26rjugyLpujudgwzAcYCF+qicpWK1dwzCA2gXIa4eiKAtsFSHTNOHlbKtpODLRcpK7t3/3XZseXY9ErwOusoo0vu59G30tEy7dvObvlFDBqCJkXz1Czjri09lm0hKfOHEi9qu8CBYz9tMYyx2qqi6pZMXy0ksvNQ22DiK20+5cp4gRGYYBP24bZHZ6vX7cu3t3357Nd59qMYuEqLrp3ZFZSaEyBsYi9iU5WlSOOnjfgw+zwQsQuNJ1Hcz3mqWjp2OpwijAcpCy7yeMHhWLxtKmaeLakVgdAfpDpYZhYE7hfYN5cPLrudeP5AlVj7pb1+6uh3YP7FpOCSVTWqY+oYU0Pvb1KNP4+Y0WqbVwdmT2K8lkstsG+kgXu8eyrHdff/31sGrxJBYJEv5HlffAY7Oh8lhz+SZJa94AzwGYSwOtAw9wGzZCH4xFMscGYfxlejIXIy6J+aAWi/O9/rkCUGDLtZdbpfRFVVEXjEaB0G1rR++NRWIn+QHbMz0d50DVr3zPydcSbYkRkuyd2fTnGCGuGDQl5KpYNDHCUqre8bSPf2nnSxOGpbrFXym9Ih6JAyBVtXh8YJ/Q8vpRfnEh6R70Fi1r0exps1+oVbf8u5Dn/buwUnvJouwzlNHboJZXjb3sbSPT3bEOcs2evz+p5fUVQeJZ1fosS38TQlzEgHqu1e9Yh7VLyVuDjUPtjQMNZcUKRu6OtyX2yjfMbtf9TmFFStQjR8OyX3f7eYcpijrCr5kReuolqzfatnRjHZrx88dH4N96BMYTttLtW3/7BcuIYsnSePlwXp/8hbOGvRvswzdsTl7Cyh4sdtkRzusHeY8Vcrn3QWrFsqzj2qe14+U56uJmwgZHjVVqUCSoykhTQp6HZxqh9ItYsBCFrgjiR+BX99ae55dYTEG9SH5eG2+Lf0owNzG+0dEsJARijgeiKyUnM92ZGKEMEkv7EUJ/GY/GPxpksN2JlWHWr8t3mJE/x9sSjoxnZ3f695BGxUakkoeu7we1O3MyoYwv0mVpZe+xQhpIyEXREdIh4t7h9wVA+MXbEstrXStkZxSF2vQ8x4MX54G9mG8xHmblBMReWZjI/cn0pG8krCzxCCbmYNPQsrn7znX5SglpZ8729fO1tevLZDN/JYRhw7BTYep8Wc651hhU+126p4RR8r1EJOEb0A/ahix5LUsGgXVPOPCAJ5yrJsbXrFnzN0oppKF5WXHy8q65S+ZOk/rwzsbvpB7oz/fLfmKXplIp/n6yxwpoRarQ+bIHrd91uLyDKfldPJJweRYahgG2IkfWWsza8bbx1n7wxFWYdTR8VzLd6bsJ5SjvFwabhpZ477Ffm1IwCGhzJPRGsCLc8jG1UZ1gvFqW9bRIrHxb13XhK8QR55cjMWgRK9dlRD2NpAAAIABJREFUdIUL1tA7jJIfCDUAGIyvtr1uhJfKnZhviqLuPlA70KCUHmAnBkWAB3MWCbKthULhSAQt3EjU2u9q0zQXM8YcpjvGaaeRJbc8+2N2QuK/aEhtINv73iYPveBSzOtvaczv9+UTf2FI3pd8DC3L6lZVFZvLQ+BlGQ6HXbLjQeewfZxhGAhecHluIUkGpHxNTxzDMDDuANbsET6/LoadkJ5DshXlBl3XHQnwIH2U2SWwTC/JIHM58FwuB/YEkolgLP5O13Wv92aQ6iseIzE3cUxNVoc0jgike4Ozj+q67jzjY+lYLpf7KyTvRB2BApijaQ8ScwBuCEY8qsAaZ5mfTF0ul4OPqlvHm5DNpaDvXgUEydfhCVavKjF2/mqaJgdYgYmt67rjSy2fZxgGgv4A2AA4ssALLjAMA4htBBXv1XXdJe08mnHEOYZh4LmHpxje9ZB0xHfBN8jn14bt2wwv3YGBgSVyANqWfC95Wb7Y0tIy30+m2q9OEdAFcw3Bwe0I1pfepVxSDr66mqbJyg8jqkgmkz8v4YXk9dePUqmUL3sAJ/skqcb9a0c7ocbP+7cegfPOO2+6qqpQfJJkSt1APPsChUwtmHXcfmFvqCmYpilLAttNOWubegfXMAwEwWVVqiFFUY5raWkB4GnUJZfLfZxSeoOoAMAZG8B7mq7rdXu05XK5H0BeVFgUQDFrimxtMeqOek4UrEPEAvYZ69pMTnQODQ3N22effeALj28KmCkYX6x/RiTwxboJbDlItj6iadpRlNKi3zVKlhpFy7JOgP1HPWMhWMvY74ABe2/J6sKVmJCS7jsVRZlXj4S1/X0DIxEgxVqJXsnKYLdoy7FHqaB88pyQFh6zP72472AScbB/kO9okHGW1tiYs0tLVjJgqdo2CFijIZHo7IEYY6phGH8R68TnIVG8YUvyd4TQ9zrtUXrlxas2+qqyXHbn2hWWxeMsTom2HphMHn2RI/UkwHyI94BR7+qX3zWNZAeW4zeS9zISlFUZ4H719uX6ftNtdn1wyBqCbO+9syKzsDclnT2dTrIW0quHTDhEYYwh6dpEKb1C07SaSSjUI2JHAIa0cqlaRVkVmxL7s2maeP9AmWWrpmkLvIpCYi4AwAAw7cWv9r76BqXcBsOl7pZ9J/vEzv4dfE8zqXny/RMaJnB5VsbY18PhMAAUNYuP36jJKFmaiCSeu+CCCxZalmXvv+S61qZKQQT8wZVYZORZQrmKQ9tYPTdlD0+oD4aKxbneJGnNi/M5INOd/p1Qydra2NC0eObkmb216smU43JlOxJGT4m3xR0ZaPzp2d3P7uMkv4Yr61HV0LzDpxzeVat+7+8eW7utBVJc4AekLxNJrC1QYSvZQ/8kFklwwKRcOns6jmeM29846wVKyJZZkfhpQZTNgvSd36tts+7nUt3Dhdtf1VIvfGH7C63F4tCjQmb65cGmofl+cSGJ5DNELeW42LRYXesDQU7AXgrfmTcLheLSUEjFu3A/RsjViWji80Gu1U02Emcw8s/B5qFFQeJZ1drwSH8bFmVLbWJAkL5VO6azO/0pRslP8CzpeX2S2WLgHb3Qa8M21nZwvrDNw3ujTBQZA3nMJ5/Cm7hoVaqdUvCKxsv4CIyPwHjCVpoDjBG6YUtye1k6oFwYYe+/ZPWmEZ416377qbDSUgDL1vZsw+L7axet2jgC+ZTJZr6ukOKWWdHZdUkzeaenR4rigXg04dLVH810lpOOBLKhjPEFup18GU2dW7u3HmzRIjZn+xFK/hSPJN4rJCqwqJ1OGL0u3hYfIb9Sq61MdxpSukeCtZeIJhwUsX2eYAVCBnlqPclaWT7DTi7zr0XZdxh9jlFC/to61Ptemw3a2Z3+CqOkfK8Vujw+NT7CA8/vejJdmeVEYWAENlNG/hBrS5zhdxyXDgmpj3GZYzGG3uMy2TSktE4ljPyzOGgtnj19Nt+oVypi/ghPPnZfPNrOAzx26cymNwtP5JdDVsNiW4qn1n0J8numO30poU7A5g2qKotjU2JAdTrFNb8rXDO/L9nMLwhh52ATaFls+VhBEHYH3Ii6+uStfe+1zI4m9LR4NO4EkIaTmixdINbiaozXtWvXfqu0wXaY5AfPPJic9tHhPIdCraVXXfS/2BTLusgPplKpozuz6ZsZIfAXdTFGq92zTDaNubyMEvJUS15fLqMJZbleBLXeyr2pDFlDOmXk07G2xDWZbOanArG8jVh0QXxavKZ3mIdVeoqu62Uwg1QkafXyX2ugOkUwCskZePy4knWGYQCp/W1GWG+X8fYEvpFn5Kv280wJ+XwsmrgazQBROjA0cHdZXoZmD2qd3kMJncMYezAcDh8Nv9iGhoZHRIIF7FH4l2Y5mCI04REh/X1/PJpwSa55r0/4AWPx60iBGYN95FdP/YBM2+dQkjhwGZ6Vtmdeu4+8un0Y9E4J/dVFqzeek8vlEACzN5hITt1vmiZnf5aY0A+Fw2E7gRfkcR1xjGEYriQjY+z4cDhsMzcq1ikF+nw9afP5/MGC8QipVl9f21odNk3z/tL9APOomzE2D+Pv8R99XDAOfS0LatXv97skDYifEfBaEkS+r0Li8l+FQmGRzEwYTZ9wjmEY8Ki1mUBvWpZ1RCX5udG2YZ9X8j4rf3/KBVK5x5R8DUcEfjyJU37w3piT1fov7j+C0VjLcfaSxJzC/YLH2ggPNdM0/5sx9qOy1Dr3ZnUxTEzT/Dkk0EtMlreGhoZm28HxsYylaZq/YozBYuFFy7J6ShKNCIh0apoGaWNfnze5PcMwIHWIIM7bJc/ixZqmvWX/LvlPwmd3flA2m2D8IiiPxPRblNILGWNg8YcDBgppMpnEegTBSLucmEqlfNUQzjzzTHXfffeF7cawFCIhy1OpVKB11VjGf/zc8RH4vzgCa9asubn0TnB5w1NKH9+4caPLgiCXy11FKbX97quyJINcp0haIZGAoKddqkqZVqvXI/vLDy0BSz6kaRqX4R1tyefzR1mWhf0e6vuekEHGf0cwSYO04Un+4l0ECdcO8W2v+R4O0gaO6e3theoJFA8OgjdxyUv0vZUSpbXqNAzDltZ1vd/7+vpmKQr3GMT7d8ScQMLONE0EcwESe3NoaGhOpW9ZX1/fMYqi4L2t2vYftfol/+4BFIxIXpmm+QUBBKqZ1PO2axgGFDuQqN+tqirY2pCwrlikezwkfFwdgKToJ9g8w0lLQl4Rkt3cwmYsBZYF+XweAFLb//Wbuq6P8Oyrtw2JQWuV5HdPCYfDSNxgnr07FAo9CcAqwHKapjngKUmJ5y0BSsteunntBylhQhGN92Lb4fnd084669YRSXwkNB568bbfbOtFCMwpL1hPT4uvW7cO/dBKTHw8m0g0Fhljq+x++V2fDzvw/lik84R8ftX7hCUQYpV1qwb09fVd09Of/eRAEc5KyvPWDrYgHo8PSvtUkxB6zIyJM3osy8IzCQnsLZqmnVorCYXrKFticTZ2OWY4LN+M/TqAqrsppbPlNRkO88yFO1/Pvf5Dxop/IoQqlLIzYpH2P27fvr2VNbBHdwxsTzDGyITGCfdMaprMAYIB12C8S0LVDnEfW8K3YDF2fHtbO393JpNJyLKCpCEXHj+w/+DEhih5ixBqEMbeTSh7KB5pH9O+UgZhU6qcHovEfH1063kmpFhTYCKFkOrFGIUpIRfFogmXOgW3YrKTX8OdMShRFoNJXU//7GPTPenvUkYACqjYT+H3ivd0MzxyY1PjH/TOS+HViqSkI9EM8k3rUO9ir3rdaPrpzIGe9E2Mkf+S6niC7KTL8TxVq/cB9kBoanbKA4jdcm95iy70iwsJggpiCg2VlPWqtfNU11Nas9L8ECXkCELo9gIpHBIiqgAJ0Xvj0XggcK3cD6m9LlUNgUVdd2Je7rNH+tuxCRzLfZHm0zLKuFc2wbPELGutsGF7WSmoi2wbtr3RliAyYX9tq/zdHI8mHBuGettYvzkJdi3345bK2RevTnElyPEyPgLjIyDJbI4PRnkELt2SvI6yMnuMv/gI+cVFq1Mf8xuf9VuS3yCMQKrFLjutfOjgdWddM6xXuRcHNp1NP1X+GJFXigPW/FoJulpNZ3oylwgTdhwKWSmO3GKEnJqIJkYlQyDkTWzvtwz8RxuLAy2DtBFMp5nVGKXV+pvJdvyy7DNCXgtZDQu8yUSx4EKCYioj5DeJaMIV6KhUd1nio/+RMvKL3hmPxrlXnUBqYaE0BwniIikebyfVBJqNBx4ZI59JtCVcMlOV2tra9fwRlqJgkRwmpPICQpY5hvJygRSXeRN6me7MFYQySEoFYpjyBFJj698gU8tloJqGFshIMWkDs6tIrQWQyak1f4L+3pntOI8RKqSF6B61WFjkh6KU5vdLjQ1N8/1QkZJcypjmqbfvHkTdI/FoAovLUZdMNnMMIYz7VFPKPhWLtDveVNJC/R1qKe+JTYu9Xq2htWvXIunmmJYqCiXJryVJU3OTI9193nnnHaaqLkmRwmcu/tTlaijEWaWMkpMSkQRkPqsWCeX8JlHoQpmNKwJkuCbIZhV68tlsvpA/gBFyfSKaWANgCiEMAYicYBPX3MiIwBKCgy2MsS+Fw2HO4JJLpjvzcUKZzaJAcrUi0KH8TLIGEYxCYNPFMLS9nMAyezv3VnjQwl4Dnj4UyMv9ZDAJELUNAw33iXfum9NbD+6khAKd/a+hoaGFEydOHDJNE+81SF51lxKmizRN4xGMTDaN5DwYfC8NNg0trIbK9ATw+KUXikPk5qevJttzXeS9sz/xTEtT675FNnTI5mdShaJVcLztmEVP+MIxV76lKArmB/dZK/kXX2maJmi4XPINfR1LYklGuIvxHeE95jep8vn8kZZlAbGuUkrP0DTNBXzyJNVHFRg1DOMa4b0Erygws/8BZmBLS8vfRWDs9aGhobljuX7vteVyuS8BgS/+voNSOtcbkPEbDyGBCNUJR7ocAR1FUeb6SQjXela9v3t8ynoty1ochAFdbzs4XmZbY7qKQOGIZJwcNJTaea7EzF0+GlnNIH0Vzz/k3OchMazr+krDMMCcAruz4v3K5XLHlxKePNjJGDvJ611mGAZsIsA4wFwD83ZMADwxjhw8gnlQ8lu8h1IKSex65hSY2gguvaOq6qLm5uZ/2mMk5OA5qALqLq2trXgWaxZ4EkN+lVI6E8IbQp4ZwUx4Vv1M13VbJaNiXeeff/5ikTCwjzF3796976233uob3CmpSMDvG2xeu+xKpVIAcYyjq2vesfED/hNHYO3atQCG+flaOsAHOclIKf2Fpmm+e9Wg4wPWj8QMs09zrW2C1oXjhFUBAuGyrPI6Xde5bPFoiwB6IWA4ofSd/00pkQ3lI4CnRyUtbJrmkpI0bVkRquy7jQTM24yxI7wKC6Pts/iuQJUC7UCeHtL1K2S/z3rqzuVyAPnALgds5eNbWlo44zGfzx8iGHOQHvadE5J8bt6yrPleYJLdjxIoC/0EaBlry8CMPvk6JEDBiO+aSOYjSQO3AifZGGQccrncf1FKy4xESo8qsXbxza9Y5P2L1x4FJ3nAbvjTNkrpfHtNH6RP1Y7x2GD8VNd17lE/liKS6djXYU9wvq7r3EcS33DMr9J6ZRo8eltaWuA5zROvuVzuywA4CFDaAnuNuO6Bc5uVXCMIC47VF6PspEtWbXLtGzu7O9/LqHXnbqOH3N/pxlwwxj528erUr/P5/L1Coho39qPhcNirruJctltJjP+Zxzxm6DMWKIqCNQGu7Tpd1+sC+edyua/vGNj+P8aQgTje24UBqx0xs0y240eEUEh/G0ShJ0XV6PNNTU1PifVOYEWassQrQBHsEN5rSi+JR+LrpQT6CFCA9FzZligvd/V3nTM4NIB9tUYZ+0qsrf0K7AkLrPB4tj97GDx3tQbt4anNEVtB7VJd1wNZiXVu72xjlvUEYdyqp9xNQj4ciyacxHwymQTAb39pHsJLN3bddde9jb85MRfINDPurQ67qM7GhqYlQZirleZ3JtvxWULoD8u/s+/Eo+225PWoHwnJ7qufEmVlEHlWodzH/b8JI7+PtyVsyx+nHw45QuoZpcrxsUisJmjZ72IkKdmK/SzHNEOQ9gXoxpegI0gleM6HrUaQVKd0QS0ltXoG2Qcw/+Jg4+DiIGzTdHf6Z5QSrEtgCbgcrG5v25nuTJxQri7WSgj9Rjwah41NXSWTzdxDCAMJZRej5BhqkctFwtI3hupXubsfzhG71GJx6ViZ3+XYuPK4YBk7NoF1XWSFg7m9GuEgsH0AOAADnjHyaewli9RatDfjuehCZzb9CCOEk6YADohFEy7v2Xquad3t589WFMU7J/5pPT1tFsA/9dQ1fuz4CPwnj8A4w9ZzdzfcufYkZjFZCsOwwoP7rVt50wh2jj/Lllx80arUCF/VsU4iKZHSV7SshfXq+nvb7+jpeL/CqNDWpLcQwsreeWM0qB/2KKXbraJ1RIiFTCtUBOrncOIjrxpkXKREUK9lscXt09pdMpyZbZnDiMWZsFFC2G/j0fbAPoCZbMe9kMORE6OQ7ygUC/C/OIJQ9kxjqHmlvTAV7GGg2fZhjPw80ZaQEWcVL0egHJHcAYPk7wVSPLYSq7Izm34SssSQsFVUZYGXiZrp6bgATGDIXjCLrQjCMM1kO24hhJ4FaW6iEMjiOkjkzmz6W6wsJWYqlrVi1rTZSKDtlWJv7kRlFeuXWLO9VFHmx6bGRvgZZHoyZxPG+MaPEfKFRDTh6xldb8dFIh1ztBkyvs2N/YvH4ofr8X91+XvIXiTUUo4KKPlC//uz//3OQP8APFN5WblqJZm9MPHNeLTdQWgnk0lssByp5DM+cQY54OD9A4MKMtmObxBCkTwwFGItkRUBIC9cLBaxqUEf2K6BXc/3Du6ZQxh5ON6WWCFfFyH02Hg0XlMyTfgb4VmKyr6j8v1z+UqX7/vTE4d6l1dDjtqMNTDDisXiXFsiLZfLfZRSCoac2Z3vLgwWByZAml2wymcSSfK8jCBsuN+W8Dm4dfo9hCgIGMAfCky1HvhmCRnTXaqqLrbZa5096csZI1+FD5FF2IL2SPvLleakkJW1A3jlVzBj5LaOn5JXdmTI/pNmvr740JMBnlj52o6t3U+/eq/jWwyZ0gtXXHR4KDQJi11Hotk0zSuQ/N4byUDTND/MGPfQ5muFoHKLfX19CVVVHxXo/i9qmvYDeQxEUg0AG8jA9jDG5tQbGDUMAwEvziq3peWE1Nv9gqUYiHVRz/vCNM3ThdcuxmMAySxd12vaHFSQmAwUaAzSPw+YoqgoyrF2ADfI+fUcI7FayisGSs/UNM2l040fcrlchFKKTaQs377XGCuV+ixJtncVCoV2VVUhCwbAR8X7JYAjHPQAtpqmaSKQVG7FMAwAnfCcNvkFe+sZP/tYwzAADrOBcQ5gDqyUIHMql8udS6GKUpYbhKegA+oRQXske5DQCOwJnc/nDyr5n2MtBfZXJ2TaUW9JtvPdpWc1sI/fmjVrNlBKHQl6xtjtmzZtkv0rXUO2Zs2aaymlkKG2y8ZUKiX/fzRDPH7O+Aj8W49AMpnEXtSxYREX82QqlVooAED8mR+rrK70TpK9IvHnHcVi8cgJEya4bAyCDCrUR0KhEPYSjheol+kXpB7vMbt27ZrY2Nj4pEiwgN0GSd+20Sas+/v7ZxSLRfQTCV/I3kJCGICnpX7y/qPpszS+kNwEo/bFgYGBxbJ0fT31mqa5tKRygv0k7v254XAY6gew+oCUNf6O97evDYRhGACkw9YE6yZ8u2XfcKcbYlwwv7BnvUbXdQSA6yqGYUDtA6ofefGNctZKpmkuY4zZCgpJXddlhaCq7fT19R2tKAoHIIGFrmmazAwdcS6+76qqAsTXWtLEWq/rusub0APCw/mwdziytbW1Jug0yIB46r+jJFl8WpDzqh0j/IeR5MB8/Y6u6zzhheejqakJ45qAkqumacttpQ6xfoV/rw1KcyVjN2xZcz1j1LEksRV85H5s7el8xmLW3HBDK9n8j03P7DK3YW1klzc/f/SVjyuKatuPXKzresV4GFc3C9HnuJJYubxpUbZgRngGnmnsDwD0uFXX9bPqGS+ATHf177y2d6iX27cwSuYh5pHOpq+ihECNwCQWPSk+Lf6w5H8cWI67DOiHP7btt0tviEfj54l1Io+fVJJvNk3zc4wxxC6M3sHdq3cNvIO5C1U4bnsFr+eBof6Hsv3Zg+G52xRqfrytpQ37JFzL5ZqmfT3IWAjyBN4FUjKFfjYejUORhZdkMvk1zB1PfWenUmVmW2dPx+mMUT5foLgl7LKyxKKLgqhnVepnZ3fHKYzSLeXfg7Mfq123x4btrHhbvKplh12XHQOsxErNZNOyalG5x5R9LBZp556y9Rahsselfr3Jc6dP2zJRYjEQX/Ae/4eqhlb4eeRK1mD2qQajZJlfUrTefjp9keJu4n5tV5iyMIgNmaysxxg5JtGWGAEa5aCCIpfkPtB+Burtq6QUaRBGoTx5LqEM8ZruUKiw4N37vYeDD6oVdz+cI03GyNGJtoSzt6pVT8U5P6xgCALFNYlIou7vqV/d4jnnVj8gMzCFPUYYB5SblsWOChIfrueaMt2Zawll9t5sl0qK8w+PzgGwd1Rl/R3JbxPq+JOXny/GVl906ibxfhhVteMnjY/Af9wIjCdsfW7p+s3JHiGHxH9llJx7yaoU3xB5y4bNyS8zQoBWtMtuqzA4Y93pN7m8OccycyT53b0ioZDZlnkPs9ijZRN2AplhyNY02+i+0fY1k81cTQgDi2XAstiRSkh5gVoMSJzZhLD7tkV2nLySrizUU79kzs4oZSfFIu0yCwM6+lKyltwRi3S+n9KzfH14vO12CokPJEYZZUe0R9p7IKvRojT9hRCKBfLW5sb+JXbyruwZ2/oET+Iw8mxjrmnJzJkzEQSuWsroJ46Um4JFYVNj/4pKCUHJe8MoWtZ8b2JeJLDKPhsKPSU+Nc4ZQdWKxEq1FGYdA59R+/jhRFvZeyVIfbXac+relplLLI5aRyK0YFF2SnukfQQLK92T/gJlBMxKRgg9Ph6Nc2aqXDwyJal4NOGw4IP2x++4THlhDKYU2Dyj9iOx635h+wvTisUCRzaXGF4ufw/hP41geFMJ8bsmFk0I1nH1KwBD+eF7Hr3+6b8N59EnTZ204/LLLoe/llPWrl37SyQT7D8sXrmILDp6MfePrjVG6Z70GZQRBG5GvGMEE5J7R6OevsHeB3cO7IQUUncjG5wzqDa9m1jc+ydEGA20URKeVpgbs215YW8fhUcGR/fz3yh5K1RsmFtNqlvywjWEPDFnwdlsBEZYf0++Z0d/IX8AIQCqcJAHrsXxkHku+9zUEFER8ADD7KUDwwdtVKkK2Sgn6GQYBgIdkNjZwxhbbrPtMsMy2EMKtY6aFZnt8qT1XqPHB5X//NeXbiNPv1l+RI9PnP2HCS2T34/k7x1PX/fsUHFQlsH/3hdW/gBSvMsZYw+Hw+EVUjDOV4K41jyQf/cklPDTbbquyz7JvtV55Ih9JRpN07TnKu7T0nA4DF/QwEUO2IFhqOs6ZPGQWAPD4BN8ulC6pBbrInCD5WAoPIYxz/E+Q0DmnHA4jGR21QJpMyEVLEtM7jX/MiGnjUCoLT+7Rtf1QO+WWn33ma92ANb+yVd+kjEWFkwiSOraBUythUHYyPX2yz4+l8t9jFJqr9UWWJbVqigKB49UCuwKD2q8XBEkHMHkEIkHDooAw1bX9TF/e3K53BxKKd4NCEjiXnG2TdA55ZGRf6+u6w7IEAxzmzFSCQjjN75iHkEBBGwLAGlOYYzdgvdLSfr6GRH4DeTjl0wmAVJxUP+MseSmTZsqBeQhn7zDI4dcUT55tHNj/LzxEfh3G4G1a9fKzE+n+4yx1VdffTXWmAgmB/ZPr3b9ApwlS9BhbbOi3m+z3YZkVcD/VGJBPqBp2phtfAzDwB4CTBqwvcDAn04I+ZOu67KUbaBbLb8r5RNKicTjwuHwiH1IoEorHGQYBr5LYBptUxRl4WhVNQQYB997JFKdRJ34jmFNDWlB3/EQqidYU6M46yZvl0VdCAIj2V53wgz15XI5RzWBUvoBGdTV29t7uKqqYMRizeJ4qwYZX8HaxrcTYKSarF9xLdi/TAcbOxwOu9S3JEak3fyY187ydQilCxvAGpjBWeNZ3b8kM8ztjbzfeCkB+bplWWDQgjVrexrj3mPN8Uld13nSXi7rt5y/nDBF9o3MW/nQVFs1DvetQApPDhT7wxMaJ66/4t4v3KKoLCPXcdy7zyRz9ufkq026rtv2HL6XI6lq8SlDGF186L6HDhSLRcwNsNzv03XdZd1Ua47AdiRX6Pvlzv6yijUsg7AP68ymf8AI4R6WNljaMAwwtDnoXlGUo4OCHG17LtGXzfFo4lQZgMwY+0E4HPbKDENxwAEaMIWd8/qe12BBNocQdlc82n4KxpdR9tdsvjtSsAqkUW18Zpq2P0+IU0q/r2kagLiBSqY7/SfBMBTHu1msFRQc7kilUhxMgP03s9gjPE5ICN4FCwEOVCzryLGA+hF/JBYHlQBo8Mpg09ARQZia1S5aMAzxjE+GYpYMZK92nhSz9FU7k0DsTjV+ksmBbgj09Xs6DlUYxVhOIpSui0fiI5QmPH6vr1mULUZs0tuGpIo33DemnBJri42wlAraP582HKU4+zfFsuYHuf+ysh6j5AOJSGIEqNcFKmDk7nhb4uR6+yrLaiMprFA2mxEKS6t+otAl8alxP5USVzP+4AaemD/BG3Out3/8WerJfM+2G5SVHEdTl/ccycruOcLo1YQygHiR9FwVa2svx4r3UunMps9nkvVaHaSTij1YvzkJD3ms4Xgp3cOHLjk1NSap9b10uePVjI/A/6kRGE/Y+tyO9ZuT8CaFt0C5UPbIxas2+Uqk/uC3n2/JtRjAkMebAAAgAElEQVTYOCLhU37hEPL9S1anAi+sqs0ImWG2N1iFQnseC/2DkKikZcZcK2Hs+/G29lH3OZ1NJ2k5eMBlWvMsf1ez0gw5UciSPqDl9ffKXphBngIwH4uK8jBfMFL2yXik3bXBwOKHMvogJWT/WjKp3vYkVmmfZbFFYO0Knwp84BBUeKGRDa6Y2TaPb3ZQnGQqmHMFNqd9/3aXgYvfNZVRW1icskPgNdtIBo+U65TPkfpELMpO9CY3kfAjlOB6W7wyu5XGs7On832MWUKKlF0Yj7bDn4+XdE/6RMpIOeE7Rma1t32xMMWmSzwX9Ox4ND7CjyCTzRyLZD7vAiNfS7QlRnhAC7lr1LWPvbEJMn9qHVNOwE9AgOM9HHGr0GVBFneV6pUX2vA8jkUT8NXkxeMf/ON4tP2ztfrH71E2vZoScseOnp3kVz9x54ZCodBB11xzjTMHS9JGDuMQ505tm7Lzsku/7byXKrXX0dUxnyoU3h8tlLDPxaLtDrtMeF1hk8990waLg3/tMt8ue9sodK7FLEthFJsvyHx/PR6NX17rujyeVq8NDQ3N80rWlr2BENBhdlK6D5v5eFvc5SkptyUSjJAihryaI2lqGAYCefh7cXu+559GwYT8OTKibwov5J3EovOAGM50ZQ4iCkNwBcnp56Y17b++sbHxt7jakrwyvGH/LCQDUSeSF2C28Uz61u7nj7Iolzwv7cXIf8UiiZ9XGwvTNH+BBI18zHNvP0Lue7FMeJgcbvvb0bPO5N+dHe+8edqDL/0RzzH6wcunVnx7S0tIA0uP+2mGQqEjhKSr4idBXOu+yL8LBgcCljw5KXxaF1NKkbSuWJCclBh5d2matppS6pK1kRia8LbCfapLVkoELDHmQOXfoWna++DrYxiGLQ8L1ucICeZ6rt97rEhmYaPNmQCU0u9qmgZ0etXimevOsYyxr4XD4RHvulr1eX9HwLm5uRnJRM5iglSzpmnDa5d6K6xyvJAvlOfgBl3XL/aegndGPp+/pyRHLAfnR0j27sWu8apyuVw7pRRBm6YSmGQtfPcsy+KymX6sGpzDGGsyTRPgDMjOP6jr+rGynyDun2EYDwjGNpKWeAaGxtJ3T2APCVEAPzCvAgWuxbMJ4EAjpfQjmqb92u4P+lsKyt8nPJ3/IfpbE1QmguAI1CJI+nh/f/+Jzc3NYBDAo/iNYrE4b8KECYF8/PwCgYVCYf8bbrjB1/9pzZo1R1FK+XtTlD4hnxwIeDeWezF+7vgI/F8fgWQyifWIs5YU/X02lUodgQRcSwuYXmMrhmEAtIvn3/7e5ymlx2qaVhVwVqnVXC73Q0qps8YFo7S/v3/RpEmT9oylp4ZhQIkAzBT4Y/eKQB+khY8O4iHvbVtK/srf5o+Hw2EkcvZakWSBTcbYMlg3jKZykWAGu/hdciJVAKQwD7CXeUTTNMj7u9Zqgn0LxQusqbeU1q2w7BhRBJgSc4FbCoTD4bqDpyIhC9YUvr0ur1ahvIHfptfLihbn4hsPcNX1uq7DpqBiEX7M+LYg2fSYrus8k2gXD8vX/vNqXdf3CrsHbEnGGMBPk0tg2peKxeLiiRMn7hrNvbfPEQBA7IdjkDvWNO1Y+zfDMMAqhKTrHlVVF9iqP/l8frplWRi3KZWSiaiDMUI3bEkinuVI6BLGPn7xqZtuku9bCYz1c13XeaJzw+bkzxkhjj+u3thKzl/2rTsnhvfl9lKViqQah0MKRKErp2vTX4JPt1jPYr2FtUFgizGsUfOF/O09+Sy/HNsPVmLW9hNCT4ECFCSTKaW2QlUg32vGfqtu7YndJlSZEOx7VuvXlyK2Vdp/Iq4GyzJfJRIxF/D87Ucp+96rva/OK6u70Y4CKSw5rPWwWRaz7uk2u/YdsoZISAlt3V8/YBYlFOvUq8PhME82Byk2GcE+lhLy61g08RH7/2eeeWbjvvvuC5AslFOcgv3Ypk2b/ly25RoC2BmA5rQt40rHmBAUAHmuqgWFOIUoC0frAWt3umxrNoCxB8A6sJempAo2xChZmYgkuGKBXdyqYc5I/jIejTtzPci98O1nJenlTKaRTmYPCLnZnRZli/wUutxy0uUWKCGfj0UTSFTulSJUAe13OOq0ApNEuCWYdQ8hVK1kG4dnqbNn1t3yM1BJdbDyO8QmCbGiRQhX8FEIvb3cWXZae7S95nvc3Q/pUaDkTL8kc72DK4H4uXzwECkurfc6q1z/ZcLSazsj7EJKSDnGKry06+1rteOFnzL2ytzSiTLy6VhbApZUoy4bNic/zcp2jE6xGDli3akpvCfHy/gIjI+ANALjCVuf6XDZnedNtywVqI/hlwghs9atTr3gN3s2bEl+kTECBpZdhiyrGFt32k8d2dnRzLqt27e+yyoWscjGpifwQqTqSzebRtB5ARZLtCxz2exdzNXb13KigoKVqgI1ppnad00t92fC6ApC2ON5a+DY+dPmB2Jm2G0Lc3ZcexT+uvFoAp4jTuHSxErxYeHNcce2yPYzgrJ3Jb/SIWopx0GWNpPJNJLJ1p1i8fAqVekyWYo409PxpbLMBGeiHh2fGrelnCoOl/CXwOYDC8k3qaos8sob2ydLDEcsz11JMxwjEkn4iE0OmlzPdGdijDL4HrcQQl0LTRd7kZH18baESyKq3jngujdvbZ1shYpY6HFGpl+yHX/mckiq0lH26GC3xaPtI9h7YuOAxfh0e2OzNxY78Ora2pO5o7zxYkVClBOCyPhWGpcH2AOhqdkpDxBKjiSUvqgq6gJbwgaJ4b6GCY+XmebkkVik86ggLHBxj2yGMvnl//6K7Nzmipl/NZVKOez+9d9Zf8Rbr74ly7P2T5s2rXXdunUVWe3iOcMGaj9C2I3xaDtnJ9rFMAxIiX4c/7eI9egbfa9jQ9pECfuQojY8XCwWhLdhWc4pyLzJ5XJXCz/JXlVVIS/skr/e6p0/hBUVxo6VmeHedoQ8IJfQkiVNBcofIAx1Z377w32FHJLNLxFCbyWEfUOWFe/s6pxuKRYQxftDerlNa/tss9oMNgf8u76k6/pVhmHcLHwmB4VvGEeji/fRM5D2opR8NxZJVE3mSclF51Je2/UC+cNzmwg8i0oo3uLJcz6htjTCToqe/Ycnr54iUKP8+KWHnNS15JATwbAxgKKnlIYEY2/UXmN2R/r6+uKqqj4m5OPw52xJ0nRuOBzmUZBKhTEWEjLRSDIj2HKkT9Dwg2A5oA5Zyi/IvBHnhA3DeFoELDs1TZuPNkzTlOvdK8lQu0+9vb37qaoq3kH8r/eWAtknIklcq99SoFY+NJAPaK26hfzzX+DfJo7domnaqUH6Vatu7++CmYMEfqP47SZd1/l7wVt8gAj49h8tS/bW236t44UMIAJQB4Fxks/nPyn5kv1e1/URvlSo0zAMoCPOQDB1YGBg/uTJk5EEcIppmt9Bch1Kg4SQ9hJjxDfpWKt/9u8igIw1AZQFHqKU4hkGI6piAF2uW342/aSbpf4CaDanxAburtW3XC73HgR+kTQGU1/X9RPz+fwGxhgYIki04x1dUdbdW/+aNWsuLz2TX5X+/vdUKsUl/fzKmjVrfkQp95Szyy9SqdSYvDhrXfP47+Mj8O8yAslkEslaP4sJR7pyLNciACS2ygyqcq1t6q1b/haLc7mNxGgZpXb7sl9vSfIQ+3OAlF4uFouLgoJJ5GsxDAPgVde+EvknPxBSvWMgH5/L5b5GKYXsaNGyrBNaW1tr2oX4tQcbCcMw7hXfezA1sb6Cnzp8cW17juc1TVvmTXIJYBKS73ORPG9pacG6aUQiDGu4fD7/ZwG2SgMcVK/XvFDkwb7gYC/7UySD8f1LCG9VrKMCqW6Jc3ENUO24r6SecpIMrvKOmfBjRsAe4MrXi8XifNseBcd6QXj4Wy2/1XrmgRhz7N/AkAwst1utDXmNjfsIoIV9fyQwAxjC8PRFrIcIUB/GHAovWCPCIqKiN+Clm5PruQ/icPnLRas2nmaapu99W/fHCw5WQpZLEjOkhL7+jVOuqQje7exOf4pR8hOnCUbPmhqaeremaRgvSDnX/Vzn8/kV/UP993Xnuxv4Hkr4wWayaTx7WMM5yVoJ3IsYWOD1eGc2fTMjxGZov6wU1EWzDpi10zAMgHrPrLSOlJ8/rPveMF57jTHyMVvd7WDt4BhV6OZuo0sftAaJQpV/HqAf+C6Fcnzutbqu11TJsscyk818DZ6w9v8pIffMinS+V445rF279ieMMW+d23bv3j3t1ltvLdq2XNwPlAO5eQzJJadcz7OAY8FibCDqoyIOQihVTo9FYvCvHnUpJ9ugyMaOYoQ81h/pP2o+nV8TUJnuSS+jjOCd2eCX3MpICUepc/fHIp0nBIndjHwXDfcT0tINfU1HetX5ALbc2pO5XYABTEbJUj9pYwEMxzfEAW/7xW5GPahlJnCEMvo0YiHD84idH4u2c4/saqUz25lgxMK7QieUuizB5PP8FA5r1e06P9vxTUboZWWcCTmbUZahjD6Oucoo+WIiknDZMFWq2wtu4Mf5EITq6Zt9rJDpBjkASc4sSA57y1vYRcah7KOEUSRPWxkhlyWiCfn9PZquu84pE72aMsMECnc8eTQNXPHnj+r5wRbYfU2Vzr/z4tWpqkCf0bQ1fs74CPwnjMB4wrbCXbz0juSDlJIV9s+MkCsuWZ3yZa786K7/bnqnOPBP4TdQPoWyey9etQnMiVGVMmps8B9gZtazEKnWmOQT6hxGCdkSiyZ8kbZBOt65rXMms6yyt6VAjcmeEKzMWgyMkESbQp4CydpZ8LeIRWLYmDkbDJ5kalAf48laRu7eFt2+OnCytqtzBVMsMLoakHSKRdtvEQirOwih2Ni9aRXZMpk9K+R4sbhTIPkss1QrjVFmWyY8LAdNt6uksKiSzn9HT8dse6Hht/B6dvez+zQONGCMkQB1yexWal8wqW2Zxyfzkf5l9kLWlfz1JHKD3PNqx3CWcrPxKKFkLo5jlHwvEUnIwVt+uktemrD0hKG+hV5fUn5MY+vfCKPY8PZYlM3xk4YZTZ8z2Y7/ASNUPKsfjUfauTfuaEumJ/1bwgh8e0bIKkuSJa8VB6x5s6fPBjugahEMZSS9wXji5Ym/PmE8dv/jZXngcnkulUoBUU+eYk81NPc0P3jDlTcsyfUOP27YuG/cuFGWuBo+OfucHiKq/Zw9GItkjpU3I6ZpfpYxZrNtn3m977VpjLAoFuGqom4oWsUnCbwNGbk7Fo2fUi0IYDdqGAZ8RbCw9PXZ9M4ffl4N9rfHH/RGXdd50lmSsG3cM7jnD7sHdn0A0sLEohcTyriPj0XYaqAw5WQtQCaTm6d8pLWhFcGhiC2Dapom/G9tdO0puq5z6aHnX39+X7VJwb2aiffprEi8atLMR4KN7DSy5JdP/oAUrPJe88BJ7xpaeOhJDXbyd8Pm5NOsHPgh0ye9i5zxngsYRUiCMfjbPU8pBZMQfQ0cfPCbgMK3DNdtL6IDSxbbQQu/4BjaQkCl5AtWfvdSeqWmaZADC1xEAA7SryeCYUMpnaNp2pviPmOOY1M0puv3dkYk2ADOsX26tmqahgS5UavjngCzfXjNQGOteqVnyWYb8VeApmkrajGgg9YtHyf7EYu//17TtLP8nnfDMNaVnlgZ/FOwLOv41tZWmUE5mm5UPEfMCwAr4EXfgfsDyXIR2H5e13XJw2u4GsMwsNkHK3u3oijzWlpaXCA9wzBOQYATrwlFUVa2tLT4vkfruRjDMOBZuwrBVsYY2GZg/iDIXpO9LhgaWAdM9Xt+DMMAwhwM6CFK6ZF2wLZa/wSzDs8kQIF/0jTtdNM0AbzB3HIFfoNeZzKZhOrDMEOHkAtTqZSj7OGtJ5lMIqkMYJ5dTi9918YUyAva1/Hjxkfg32EEkskk2D8udmDJgrCrqalpxo9//OOaDPpK1ygDSMQxYLWfaq9t6h0bwzCw7sf6ASoHKGB5wud9TIwJ4dFuf0NgNwS/2R4hLQxGYF3F79sM+fdwOPyhuiqqcbDkMz7mZKBpmr9ijIEl91axWJyL5KNI4GFNdFw1Bmcul/uNABrmVFWd09zcjECpq4jvKGxCsI/pYozNC4fDI6Q4q10yksqmaSJADUWexwRDki9qvclg8c2ruY4S56qldR7UoOxvPKxAqp5rmuYVAFri+66q6sLm5mYHQO8DwkMz39J1HR7Oe6VI9wv9XF7yrQUwdtTFc39wX+bZALJcLvcVqL5gX1WSSl4VDoe5cpYH1BdonbFuyydnKKwoA7TYeUu/+eg+zfstg+iT975BSv3eF269GepAUulroOr0r6+6dsRetzPbuZiR4t84wF8oa8Wj8atM0wQgEGDPupPb2AMMFgfv7za7WuD7ij0bbJOkZC2CcscClC2De4XH76IgqinuukgPsehCqDIZhgHvYMwb33UkOiM9f2+81vvaTYQyKNP0Fi1r0YwJ3K/3zp58tqG/2A+w7tsHtk7fXynn427Qdd3xFK41eWTPWXHsk1peXyGr261du3Z16dmG4pSrUEp/uHHjxs9JtlwmPKqEJPKYbKiQjOzs6bybECbkren/xKNxrL3HVCQ53OCxFZdvMhuhdjbCion3kKULxFo8WrKA088qtk6ZnvSNhJFzuX0YY8e3t7WP2DO54q3OyNERsZuxDGo5/hp6bNifmU+CmiB0tCliiwCKRAglt8YjCV/v6c7hZCt/BrzWb7X6n+npuIAwei0/Dl61VLmNWFzJAIzwEcSDSvVlspmvE8Jslr192OXxaCKQT3S1fsogfk4MKEtb12X9VKl+JMUtYj3BVfEY+SqjBFaE06qNea0xrfQ7YostPc2IgWCvivJIPtK/Mggwolqb67esvbTETnApdDHGPnbJqZtG5Q092usbP298BP5dRmA8YVvhTq3fsvYcwpj84tgeaSP7r52f8kVvXbp5zemU0D/I1Y3WOLu8uMkgiLYSvo3Ffmt2kCRPtUk3zBAdPooS8ijbSVfG4/HB0UxYkagoI2kFamywtf83hFAEDreSIXpk/MB4XfI/noWd4ytp908wAiH9dDASRWQXPS1o/10SH5ReEo/E14v2biaEfRCenCopLpMTq8LPcis8J4LKLpellXMPlH1w6R7LspZActlvjGWJGMi0epNmZeYvw/XiY/kE2UmX17pe8YHF7gkyZ282ssEjbBlmT/J31IhBv2vhie9sbIvtm1KNuZ3JdvxRzJNdVpG9xysvjc1pZ096i0iiGwqxlsyKzuZ+pGMtMpt5b6DROnvSlzNGkJTuo0RZKkv8SP7BvVRR5semxlxsUr9rEQxTPFcH2b9jwbf1ma1n3HvbvS5/kmKxOPOnP/3pv2x5qbt/9+fii8+/yDfCKJTS9Rs3bhzBnvY8Zy81NjTNnzl5psMuEwEyG8X5yhvGG7stqwh27V9ikfgJndnMg5xNLElC1bovuVwOMm0IJCiMsU+Ew2HuteFcI9572cydsu9OrY2CQN3zpLMsaVpKjKCv2PCEc0O5a3f0b0eiGANyAWPsKo7CFBLccrIW78QDtEmnqepEXLuN5D/RNE0krj8j+nq6rus8oWAnyiH9Drmb1qHexV7ggXyNfX19xyiKAv/bkP33gUI/uf6xDaR/yBYhoOT4xEfIxJbJHEyzbnPycAXvU7yEtAg5Z8HnSYPahHv7xZaWlo2maQZmHVS7R319fVMVRUFCCAEEFEuWlq52rmEY2PRgkzMiOIbzPBJ5f9Q07Yx6maASexAJqZUl2b9HPCyJvZYMRZ89DA38aQeldG4QD1bTNOE9iPe28yyKZGLNQGOt5wi/ewLOTgA3yLn1HJPP5w+yLKu8AS+XezRNAzhjBCsml8udA4lD+ZGmlJ4pe9fV03bQYw3DgA8UNn57FEWZbVkWksZg/1ZkhpumCVYt2LUDYi65pD/7+/sPLRaLkK0MM8a+Eg6Hrwjan0rHGYaBoB6Ce/BrRVD7DPybMdZei73e29s7WVVV3IcZjLFfh8NhR94O7SGprigKfoff2AW6rpftKaoUIa2MdxFo/HgmzzJNE6A1vNsABjnFDvzWqsv+/YILLlhmWZasPgJgzrTrrrtum18dPh6d+d27d+9z6623jmpNGrSf48eNj8C/0wgkk0mAf/Gsesu6VCo1wgcv6LXZABJxPKwEPqxpGpJ2dRfhFQrgWJtdH8Apo03+2h3I5/MHS9L2/M+ltU9fsVhc2tramq63o2Jti+SQ820G603XdXiu1mRnBW1PsPggz4jMyyW6rq8Peq73OCkp1GtZ1uLW1tatwq4E3zDstwGSWeSnqGCa5oWQVBV+vwAaOn7ncjumaV5pqypAunfChAkv1ttfKUk5wupEAvTVnQyWvEZ7GGNzaiWSc7ncf1FKIWuNteKKEhsXjC9efEB4+PNPdF231/f1XvaI4w3DuADMyLGyqj3357tYi3jnvrzu8jKEJYWktxhjC2qtM+z21t+RfJxQssj+//JDV5GF048dcd/EHL/NGOxVr/ube5tJCd100eqNLg9bYRH1nMPUYvTaWDT2adM0seaA/ULdye1cLje7aBUf7enP6pAStkkI6Wx6AyXkW/x9IaR8PeDewCokndmOCyWFoxxR6HLYJ+VyOTDE8TxZgtXsylqjbdM0P8MYBwgPZM3sN/qL+e+X32HK8QfpEIShd27Lb2swCwbea9kD9AOjKhero7/SNM1lmVNtYgrWqLT2YunBpsJy2R/2vPPOm66qKt6ZWPO5CmNs4ec2fO44KYGFDak2VlIHGpG8YvEEcr/esT5kndn05xghVyHGpqjKwllTZoE0U7U81fWUpinNjwmW71/i0QQAIE4RXri2P7j999eFNHFd4BX7ZEm+OKcQa6lfHKuzO72e0TKrnRHykUQ04dic2PW8vOupif2DzYh1QLHPLp2NDU1L5NhNrTGo9Xsm2wGlwWE/eEp+F48kAOKpWng8uBlEGvZuEG3i0bgvYSmdTX/Yke4VIIpadcu/u86ndF2BFa4MERXP3RywyWPRBADdNYu7H/bhwZO91RoQMt0A8R+O42xiQM1OBThAqA6CjHMQoeQmwjg5Zk61MQ9QbcVD0tn0JkqIrZ73enHAmjuafERnd/orhUFrE85dd+enoopVACgIPtZOabIKE7562g19Y+nv+LnjI/CfOgLjCdsKd5azZgsDPYSSic6rnLD3X7J6k/ADHXmil5VLCPlXpI3EKiV5K02qTHfmCkI5MtSwLLagUrIv6KRMd6dXUkqQAJYkNMhzqhpabsu2Bq3LPk5OVCCpHCo2zC0ohf8tJz7pq41sYFElr9ZqbWW6098nlHwBgcxCoTh3zgFz3rKPH0uyVpb4oJT8LBZJnMuTgtnOn0EShRC6nSp0mZxQE8xbIEEh5/dC3uo/opa0M5fG7dnvT2VpZWIqlrVi1rTZ3OPSWzxSuSOSZuWkZcbeyLw82DQ0X158V5w/2cwv4M3JZa8ZnW/7fgqPXgSKFyLRVqDF5aNFDPq1LTO4/WR47HOGvXory0tnujuuJJR+EXLFlKonxSKxunwuK40N/FoVhWJT07Q30Gid2Y7zGKHX2x48slR2R7ZjlUIoGFWWwqxjqkn62v31ZZiCY8qUVbG22F3JZBJJIMdPu4Rav+zCyy4cpIwgGMTuvOWuH/0r8y+g7XhhjD2xadMmZ+Nt/93x9KFkt2Kp82a1zXLYZZ7k2q4us+tPg8WBswkhrzQ39s/rH2reJNjEbygFdR4koWq9P4S/JOSusFH8sa7rIzx8M9nM9YSwYTQxI7+PReNnVkvslRhikDvG5qKzv79/CSRNsYEvJWEwz/cZZINXdeXeFt4/7EJCKBImSD5xiXl45SpMgX/v/kjWtg71Hjdp0hwAb8BcfQ7ycqZpQhqUB0UZYy5/M8mHqabcTS6Xm0Mpn3vOZhlo8DsyPyMvbxsGXrbtM4Msm7nKSf5eekdZYrSlQSdnz/8CmdgyCV3hyGvDMBAsQF9HJV9n3zfhi4VND5LUvEC2WtO0isw4+ziZRSKYfa6ghYfN8IRgXfTXmjPy70DxM8a4P4t9D0S92BTNEPcKEoF1qTlU60Mul/s+pRTfIns8lgbx9BPJPmysud+tKEhYzR2rpC7q6uvrW6koCpdVFMG7RQjg1jOeQY5F4qypqenxUoLQ9rl6VNM0BLVH+BgLMAZYrnL5pK7rLt/5IO3Wc4xhGCeXvmccxMIYO0FRlAQ82sAOZYwtDofDSCC4imBk8wSt1wNW1KOZpomgDSQEK8op19PPXC73UUqp7Wm9iRBie+/Ntz2wK9XHGEN/8N4Hy/tOXdddklF79uyZFAqFsMaARGiqFLRfW6tvgu2OcYOEOk8Ae3yrAyV9ve0kk0mZ9Y17cu+mTZWVZtasWeN6xjDeqVTKV7661jWN/z4+Av/JI5BMJvGM20oP9qUOFAqFGZX8oauNh2EYyLAA3GKXUT3z9sm5XA4S78vt/4PdGA6HeXJitAVS942NjfBslYPUxLKsY1pbW6F6VFfBt9myrGcluwec76wd66qsysEeRnBdLDlvtRK4CO/T48PhMN8LGYYBwCMYWT2qqi7zk60X73mshVFcXrJyO1JSF97FAMNhXVVXkWw+9oiEr2MhZRjGBjBYAaoCgLme9Uoul/sypRTWLznh/1uVpZTL5U6glHJwA2PsnHA4/Cv5QgzDALtQVhX7na7rNRMSQQdDvvd+wNSg9Xj6bCeAMfePtWW15Wv13l/TND8v1kL/j703j2+juPvHZ1bytSs7JJBIdoBAISXRyrnvhIT7Tih3Sw8oJUpoC5RCSw8IIdBSep+UOFzt05sCLUkPjgcohRKOQsGSQ6FAICSWnYvY2pVsSzs/vUez8mi9klZ2vq/X7ymefyDW7Ozs7OzuzOfzPjyNm3w+p7fgmPoDrUsWXDOtsfHAuF2vt7f3GEVR7GcwedfmW3691+yWPYWZpbBZa0/fUCuzzmkAACAASURBVPBrjidiSJzb+9EH9VDkTMMwkMzkyXJ5fnsZp97e3qk5a5qnE2bnWMFOfaFxoGfpvtqmtZQRrohHGTsj3Nz6J+HzjD0o3+NQSj2t552JHSRaEY/o7e0NC5AcVK9cPXCFlQj3GO/pf2/tnr69+fcto588rOkwJAD/vCu9kyQHkujQexPViQfUKDXo2y9UVfXslSrs0/DMQnkA5W2fz79oyvgpBQuPaDQKBSKsa2HN5Cwdl6+7/FoRrxj8jZGXmjI9i8uBkCvdp2I2JP03oWROtap7Qzrb2X46o1T4k+aZ05X6gd87OmP3MUrORmy2tqZutpzoFEB57Aukbw3dRxhZZMfQvJxDrhPrip1MQSyRQAPONorGp4zsdDwRf3iQocxb2aUw31w5dlNt/4aMayLWlpPplp5h+jc9pMNGqmKJJ2KIbSyGnVSWZJe5xRaFWiH/HlHKPhEOtlbFpox3xk8llPH9HqXkJ+Fg5LOSgl28tqZukZfk9VBwA/cHHJHapDxA8c7YX2ziASPk85FQ5HsVB9BjhXhX+99gNwjlTZpXMDkO8Y8MyS7en/FcdCfeFV9FGLP38KZF2cLhsITjiRgAxFFbcfHGTdHbKSPOfep9a5aP7v08ToPRau/DERhN2Ja56TdujP6YEvIZafXy5zXLN5REhq39w6qw4mPYTMismmvXLB/0maw0x+Kd8fMIZfDDYJSyk8PB1kcqHVPud4EYw4IZknd2eVPJ+OZ5SbSUaltKVPCksk+hV4kP/RBJYa/9j3fGP0kog2dmn2WxJa0trQU/zn/v+tfETMaPRMAk7ue0m55aiWlqn7dI4oOyJ8MTthwH6deOwuLEnQUbT8TsjUTSomxGa7C1rI+bSPD+XjBH09RSToY/rtv1F3mouiTNcExHIvZdRgiSTbuJRWdBfqfSWEpIUKjZfEgP6Vz6hjMqB9mLnhNtlc5n/y4xSfGnITI8hXr5BReSbNTNqxf1YolYlBLCGUKMkYsjzZGfee1HuXpFfq2MPNUd2nmsVyltt3bj3fFTiMWvRSGMnq836/fa9WSZ61LX6WzTcY8Gf6bsC3qwlXtkr1q1CgzRvBQMaJo1/l2fuf7TB+H/IY3ywxt/fI9lWTISlPX394+75557ICPHi/ycKdQ6dmpwWoFdJvyn8NwhCWbuSe+5tWdgH5KVSV82Oyfr93+KMAYp2/csyuZUeiZwPuGRBvYXmJsPwyPRee2SRA7/qZTPi3yc5IULCS14pG3t6ek5yufzYeNwUIZlvveuse1i+MpioUgZR3BPIZQ9qQdblyFZ62MKNvBBKVmLZx5JYyDS5yiK8mHBTsCpP6NpGuSceenobP8Co/SbXuRuBFMRSTzZr4P8e3c72fQyXnmD5Zip5+8+sKk5Aq8Txgi9aVMUoJWWj8y+krSMOYwYfT1bJoxrDhuGwRfBhJBuSukcyAOXm/+lfhMeaAgCQvLMLrdrmpZnJZcpjuQh2JRgfBSKYDMgYAHG85vCbw4MQ89FSJhh7PAe+0EgEPicaBcMaigP8HtViXXh+YT5YCj8nQoeW4yxiwKBgJ1wK9kU/MIaGhqek5KcqGsyxhYGAoERyyGJZDCeTx6YqTbA5XUMxJzIg3vypb2/v3/p2LFjC+8Ruy0BkMA7REbLrtU0bdjMLy/9TKVSh1uWZa9tkHxAQkMEcbisJ8AyRSWVSk2yLAv1IDX/dU3ThsiyGYZxX06m+GxK6asNDQ2zKaU29d1Lt4bUMU1zMWPMZj5gTvE1pWAfFz0vbicwTfOxnHoAfCw3q6p6LKW0COyQTCafEPLPz2ia5pRNHdKkYPnju1VvBwbFexMBvzGU0m+oqlq1JNh5553nGzt2LFgrBaACwBUbNmwA08m1RKPRt4usRAjZL76cw7pRoweNjsD/j0dg5cqVkFIf8k4DE2v9+vWemVj8g2SaZ+eY/XjP8QK1DlVVPXm+uQ2R5J9p/+wJOFJpuE3TfDSnVHG8XM/re9PZNr7NdXV1SP5+UPoNa8fZI/XXlc8lZKGx7wMw7yFN0wCoG1aRwUVYl2qaxheLhmHgO4I1Chi3i92YxuJbB5lIvI8f0DQNiYohRQbDIZGpaZr9DfXcZzmpLCcURV9hUcK9D90AfeVO4khWnxwIBJygsKLDhR874gRYiwxZgxiGgb0Tkp/2vH9cVVUEvPdLcYAyb9M0TYofDe8UhmEguWzv4z8aCAQ4cFHYGXCfWqfPqWTngN8K9i1ee3DLpsvGZpi1kxEmsdDph25YsR6McZwb63ms66HowZPId//9K0+/l+2Dl63NsAdd8Nk1K/L+9fFE++2EUBGkZ5ubBnqPGzt22pXC39kVPFeuv2ItvHlnuvsgY4CrY2+tZf3z+kntlwToH1G00/RmnTPKDcNA4ozvPb0m0sUev8BIt9mPYp+MdeThmNuaptkMtEKXZTZvOpu+J2F2Yv8JpbabJjUdjsT1n/b27SH7+vdhv5tq1iY21Cq16NvvAoEAFN88lTzjLvMc7NPEAXuooixwqnlFo1EkXlzBfEe1Tv7aKeed+jnuOzpYthGFzhuJ56acsMQtUHy+WV6YsOUuPNYVm04ZwTOuIfGtN+sl15dyO/Gu+A25gBIS5r2+bHbulInTCwoCRWQG6SBqKctKxfAq3Zx4Z1wnlOE+B0rFgKR4L2blLXqoFYDyISWeiP+AEFYEcqdEWRgOhQvKAZX6U+l3O54h1dtSX5teeMS4ObBuKVskS7A3aln/QjeyTrwzHiaU/IMQNoZRsiYSjADE47nEu+NLmMUeFupoP480Ry4qEA+qiJG+uv3lo7J+bqlX2KfY8Z+RABPsC5EIV3j/3K436xXjKF4HId4Zv41LQBPyDmFkC6H8ffaORdm8/WUXZ/fFmdSmlJ0dDraWJKyVuoaOROxSRghAyojnzvv9iz/Yp1i0w5EngX3eGTec0YZ96WgZHYHREXAZgdGEbZlpse5P0VZiETnIallW5pC1Z95VQK05D1+3MQrpTPnDavp9A4d95bS7Ecgq/9Hrjs8gFv/A19lynZWOKfc7fFRJlv2TUCJvUHdYWbbAKUFbzXniXfGrCWNIIFmUslMYo1iIfhYs1XJereXOsaXzlWUWpf8LXxNGybmRYKQQTChO1tJHantrl0+ePNmTb5NIov5VMF5fra2pmw8ElpyMVSzrGCcLtr2r/WyFUd4HG6FZrv95NmzHr4W0coZS5dRyrNBBPxSWVSg7Wk6a4TwSczNNFLpIn6BX9L+RmdTOBZHEXtwt5F3KJp+rmw/tHyNMSGEy8lp//cB8NyYwXyj5fEg2BAihv9VD+hC/qI6ujhMYs4COVuCVqgd1V9/oavqHukW+yJT+26f45g6XXY72hM8Jkn31YG3qIf0Wu09CsgTyzfDl40xOL/0dwjDNZ7U5G9w+/rLLLhubzWbxLilspD+86gISnDih4NsRjUbxzpKZkheuX7+eS+yUe84c/lPZnr6eK/b074aUmp8wejqlVotgE/cTRo/Wm3U7WFDy8hweaa7+n8WbFt7UVr9VM/eolqNKJvYkSVi8B+CR9oJI4GAj12wR68fv9L4NJtphmGuEWs1AJYIpj3dAKpM6SErWPtE40HPa2LHTPiuQ/EY2m0WyFl6ldpJujaZphQ2GYE/zIIpF2Ar44JYaBLBXNU173pHEI92pLvLHlzf8p8fcfaR97PjGQ7JLpn5olo1ivHHjquWUsAdP1z9OpgRnkZ7UHrbH6myZpIYhPwuZVnjMIhk4LLlwIasHxKosX/RIjmFxKqUUfnYlSzqdnpzNZvP+5YRcr2kaPEELBQAE0zQRYAYD2lUqudJzkUtKI/iDwEhzLin1eENDA5QLmGmaGG+0O6Lrdzt/MpmEZ3oeiJEPMnry23X4hdlNw1PsFJsVU+l6y/0uAs4v2Gwjr0Gnas8p5gTG1w40vylYMUNkbQ3DaMlJ2UG+3ZZMxuk8Jfur7ZdjbtWZpokkPpcttyzrCkVR8G8wRl0ljGX5dCR2VVUd4jUts3l8Pt8MN9ZSNf0Wcp4YHwQHEFhC0BzPS8WEtnh+AN6DfPNrAwMD850Jc8MwwIC/HHYOlmVNb2xsLLvOFExoPJPwmPy5qqoXG4YBT1z0EffyXk3TXH2nKl33ypUrIQ/I2QSiDPj9/nG33XabK+t91apVc3KyyxyIIUp/JpM56K67RiWxKo316O/vzxGIRqN4TiGBV1Twfr7jjjs8BW8FwAZ1ebKlFHDF6whL8rP2IfvFmsAlCYz2XZlslfpa4tu8X/x15XOn0+kPZLNZrIsBCHpJVdVFToBNpb7av4tvB96PB2Gtp6oq3wtJFgAAEi11U2gQ6270IwK/9IaGhpluyhiyRYdTTtdrPwWgjqsWOdckYi2FtQTWUh/SNG2Id2ap84hkNUBjtYyxiwOBQFngrrwWcfMjTiaT14g1s33KEanSOPvtWAsBXAXFl7Jr6EpjLJL/fJ/JGPtKIBDg+0yRrATACvPsQXjPU0q5eatgnfK1EKX0KlVVsYerqmBe/GXLLx99tetFKUbInlizfMOx6XT6g9lsFn3CubE+Pl9VVQ5WvnFT9DzKCNYsUqEXnTPnCp8A4+Pvr/fXDcybXDMZABSbYVfVcy32Bc/u7dtzCBKeABD7stkFWZ8PTN08W5eSUyLBCGdaS+sk/NPT+jTeGZ9HKCswzSkhV4VDke+L9THmJQCuTwvFoKL7LPbSOHYm5Jq3Ge8AqHskbKIODRx2N/YX+/r31SBhixLSmtP1Sn097mXO6/hMrzcLKm37apr+TvOAWMjpppSssiQ8MVzkGb5q1apzGWMFQLncvqo1pC794qU7KaUFCyZgegij8/RmvcCo9tonu14+QcfXdxzIactSV9uOXJ9biGHNyMjBhNFv6806wOMVixzPsyg7uTXYWgT8kFiahbYoIR8JhyK/qdi4SwURA8LeeBIh9C49pA/xIRbxujwzmJJ79GAENi5DSjzRfgkhlANe7DKSvrmeozN+LqFF86ObWsq8cEsYgMqyRbIEKxlbhMKhwijmwiHOmFal9vG7iLfZIKiNeiiyQmYmIxEYaY7IewnXZsV9QT2oEdkl3l83sMSLemGlvsYT8QsJYULRgT2qh1qFZ3OlIyv/LhEtANjF/F1RyXKvcqvuNUTMHWBoTgYhjKzTmyNDrNUqtd/e1b5IYVQorrEr9VDrD9dtXAm7QCdre9v1Z7RNAounUpujv4+OwPt1BEYTthXu/I0PRp+nlMwpfCgZue76FW3wInMtt/7xksY+xf9m4UWXf9v9fM3yDReVO9XrnS+O76e1ef8fRu7TmyMjkoUTbL0/CwSOfer3FJ9v/kgQbh1d7ScylvehJIxezigDOw1SR3sEK7ZqacaO7o7JzLLygX9K1+pBvcDMgb8kUywsjrHweSQVTJ1ejdl5R1fsHsYIxr7L78/MPuqgGdslBJRJiXK8E6UmvG6RJFDLod7k+znI1kUSWzknHAxzj0u3UvRRZ/QSvVkv8vKUmJuEKPR0fYIuB0Fd23QwqbnUUGE1kmj/CiEUc9Zz8tfrCzGeiB9HiPUwEu05tt8On8+PROgQQIPw38Am4gOQY65N1i10Jt23JF5ptYgCppZGCH0gHAxX7XPp1m+HX2vJPnq95vau9iMURsVmmd6ph/QCuvb111+vG2jse4oRMgeSJelgepmX+RpPxL+EuVbcB/ZoOLjlFLDB5b+vWrVqI2OsIIs5dcbU7Z+7bOIku96qVau+BTk66ZiftbW1Xdy+o32qolAE6pqA8g03R+D7WCiS/xTps/ou7zQ613CvIUrXEkqeFWxi7C7Ospnb5cZMeIAiQIO+uvp/5ucPkz1dK3r9iqQDUM8+Sum58Mi0N/CCxbvhrd63IvCVFbIxQH3D83GX35+ZwfpoIOvz4Z2Cd9cTNb11p0ycOPE0wTjhvq25JB3YEQBsIND0Y03TkBThpYg9zdgXw82tJf0tGWO1pmnCL60gY402sFHv6H7pzs2vbyrayE1unv6Fj8z5DGdTo6zbGH1s3qTjj4WHVH+2j9z38u33Xjj7c78WfYXPJFgHw5YLTyaTv4JvnXQfXZPqzvss5Ij5xifHWPmVqqpDQAkSA3qIj5iXZ40xhqQc5usMQshb6XR6hpC8tmVU91sy1O6PHCATf0PyGvOBB8PKFbcAs5dAY6V28TveYYZhPCaYlAiSfVNVVfhm7/dimub/QEpQNFySvV0CiHCfqqplZcz3R4eld9U72Wx2ts/nA6Dp4FJzUSQ/8R3FBvoVVVUXOAPYQj4SEn945uG9OCK0ryPB/ghjDM8K5NY8ySxLkpf4ns51ymlLiRKAVhbmAn1lQV2CdQOENKTxNqiqCrYF5JbxjEUIIU8JBu8Qf2Iv9ywajSIhLa9z729ra4NPr2uJRqP43n1J+vEvbW1tg95ZXk46Wmd0BN5HI1CKZYvkYFtbm1MuecjIiO+2DSbE7xty75Uin8lqhlN8L7EWxjsF3yWoEsyhlHLK23CLw6OdN0MpvVVVVfl94bl5l28zvudgk3J5xf1Rent7JyiKgn0slGTwXZrV1NRU0S7E7dyOb0cBXCT5YfbnpGBPbGhocFVwMgwD73l42+7z+Xyz6uvrEZMoKuLegSUJVt0QwJ2XMZFZhIyx7wUCgYKFhLyWgrWEqqqeZSHT6fSRIvENoNMtmqa5Ms/sPsr2DTnP2scaGhoAHip8x0zTPEusme2Y1zvw7NxfqiwO+4huy7JaGxsbXX3bvYwr6jiSsgUWZzKZDFJKkYxHgg3f7OMppdzzXTzffC2Ui5ncrWka2M1VFXtedCe3a//zXGErwtuYMmHu8adHLkSSFeAurEuvDQQCkKsuFKc1GKXK3hUzogG/vxbvCK4WdmjjoUcqioKkA/ZwngCR9gnglU0pfdrIGJMhJ0wI6adEWUaIdYkt52oxdmxrcysUeJCsBSPNVkaCJQsS6WW9qp0Sw4yQmyOhCPcYld4l2wYGBqYfcMABe12eLb4WYox1vpPcuh3xAELY5kMaJ33DR3z3JgeSNaLv1gQ12Kf6VIBn/pwD9nr2ds3HNWIbJb/Rfouxk+3rtvv0qU996ki/3x/DfsrZT8WnkE9c8fGdY8aOGT/428htqHhizDfwEk+s8nwkuy4cai0ZN/UyQWULMcjXTg3qQwCXbu3I+3VGydWRYKRIScINKD8SwowcAyKE/i0cjB/vjOEIljBAD/AIfnhqsOM0Zx1cy5auVxZajP5dxNfyl8fYjXpzq2xl4GX4StbpSHQsYITHWGtFJYMSZUE4FK7oDx/rjF1E4aMqnkE3xm+eLKFsJoRij/FYONhxktu1luqgUELjICjEa9huejI9yFrGGIH1nMIoOU8m+JRqB/Onp7bxKcKovE4acTzQPl+sMzaXUs78xntuiMXdSG5SEXiEkfsIJfl9FaPzvRAnqjk35m9/oO8ZQgvAwAfDQf1D5azJ3NqX/copI/eHmyPnuAN6+Jz+wpoVG4o/NtV0erTu6Ai8D0ZgNGFb4Sav27hqNSGDEqQIHF9/RtsR5ZAg6zZFo4TlJV0LRSEL1pze5uoLAz/Yhq56vOjnepEC9TIvJdSTXT3NGFnqBYVUqn2R8OHITULY3YSSDsI4ywuSwYuHo23PjerrFCTyDnMmqpGstRTrafhLDidZG+uMXUsp+QaXYiHWwqmhae2SdK+rZDFnJVsMyKIjIJ0anhCBBGHZYH0sEbtJJK0r+jLkF2AKFkc1lJDvhUORwgYX4y4zNylhl4ZDrUXIOrd7ww3u+/ueF0zqfzUN9CyypT0k9qLlNfnrZX5JfbU3/CXBAMKLF9Lex3OvYB+dHh4f7pTPIxBdSJIHCWUvkl3KQq+S15X6O+iHO1QKp9Kxzt+Fzwnm66GEkb+GQ/rp8vyId8Z+LxZTW7N91qxpk6YN2cw523RhmKLKqxmSnePmSXHl56/8RCqZKqDNKaXd69evLzDcLr300uMURUGS0C47r157dbiwgXIBhEh+Rzjma1t73jqNL9go+QuxkLBlmLP1XuckGjFN004cF1iw8rV3JDoijFhIFtgyTAPUUk4oJ0Eko8dzy7wbNE1bZ2/gkQwBYvutnjcBHkCC9nVKyf2MkWtt5DGrYT3E4rI84+1kbUtLi56TygJQgCP5c/6S2ymlSAj7nQFNjvC1GAIiFdnTImFte1AXLr2nv4fs7du94ffP/xBmtIWERn2Nuu2Lp3y/gHJe+8dLpx05ofXls6ZBhZqQe/91G/nA+MiH5xy8DKxfbK5WaZrWVu0ctutLCVX7T65JdWf7IpEKRgWATM8IhHlRAMQwDASB+TcwF8T9sKqqv622n4ZhAKkPb7Een883t76+/jW53f2VDLX7JWSr8Wxz5gD2y6qqgmVdMfhcIsC835Kqjnv1/ywpaprmrWCoiut/z7KsJY2NjUNQ9jnvbL9pmkhuykCEh1VVxftwWAk/r/PDMAzIDMIrFWUu5ADtuVhKElh6F+3KBW5bA4FAQj6fYMcgkTFuuJLAzv5LUsV4X+AdCGnAVzRNm17pWg3DQHAQvuTv+Xy++Zj7jv6CZccTJV6eL5Gsxbuo8E4DUySVSj3MGDsOLCxILI4fP763Ut9K/R6NRkF1KVhvUErPWb9+PfzAXUs0GgWQpoB0p5Reun79+orrneH2b/S40RH4bxiBUixbgGw2bNhQ5NcpX6/ju41ky281TftItYE4u02suxRFyYOM86UrJ9k8W1XV7SMZZ+EBivVrQUWmWk9H+fxu3+aRrp2c14eEXW1tLdZEWEvuFu/sYakYOdjAL6iquhTgIskHHQBOSP67JpslJinAhycFAgF5L8C7XioZWM19cyhWFAHbHO3/RNM0znr0UoTcLL6ZsD8qKeVstyVAkdiHwr4hJsBYhTWbzNQVx4zo/jivwXH+YYETnW06krJ/FesqCyA5VVWR6EHyo4ghLD/fOQuFv2mahkRuVQxfxxr4zm8/dtXUXEKpYLMwJTiz53T9E/Y33lUK2M0abHJoFpl2yBJTsaylh445AvEUO25wr6qqF3h9B8HTuq6u7plUJjW1KyWWcIyezyg7iRIC4HRaYdYpU5uncZ9MAe7NEww8qpC0b28/hPoo/CEnog1GyW2RYIRLWyeTSSgbIWGdtCxrfmNjI6Q9i4qUIO57J/n23y1mnUAYeS3U0Lymvqb+F8aA4d+ZzufyxzdMMDW/Bgbqo5qmVcXGi3fGf0ooK8h7W5Sd0xpsLVpvXXXVVQ19fX0dmUxGZhQW+nviWSeQ8Mxw8QW4kAi8PLdynY5E7Glmz5v9QEBB2/FE/H5C2Fk5IMq/UlZ68ZyWORWtSrBfZxZ7AffSjdkZHyQzDHZ/hDK2HYnYrxghH8E9r69Lz3NKCse740faMQgAyscM9BzvJsUrEpWItyJOwAsY2uFQBLGN/VIEWQYxmMI53BjIbieT5cLd5p59jOS9+zJR6JJq/Itf3flqSzabwftuEmLjTKHHUosexoiFeA2U+r6sh3TEeCuWoSxqus+XzcyXpbErNlKigrBbA1gLcbjdCvPN2V/ewmIMbBUrrLf4/rHcmA/3OsRz9j+E2IBtFssQa0G13rg8Oe5velokfbekrPScTU/dpSgNmddF7EzuYp/lq5uw9rQf9Yyk36PHjo7Af/sIjCZsK9zhtX++vEnJ9hVp+DNKjrvhjDYEK0uWmzZGX2J5ZpBd/rlmeVuBqSsfKPnBbvNbNbPKSYF6mZAdifYLGKFFUh5eP8Kl2hdSEvhoHAJEGGN0I6HsRzwRQpTjhuulIBnVPxMJRQobA7FYwaK+hRD2Zz3U6hl5yD86g17A+LBxCZRYV+zzlJHv4HdZLqf4XsQ3EcJwrm1kgM7QD9HzmjUlSiwRu4oSwhF7tmROqbqCBYsxPMDtmvILOS7BM84rs1d8YB8mhGGxvyuTyc6cfvB0eF4SwYbm0i/VJNq8zDFxLVigjMMcoIweUwrpFU+0fx0Lq3w/hvpu8ITzQB8WZQh2vOm3auaP9Bmwr0GSEUHS67hIc6Tsc1vu2oXPCRDtSBIM8emVAAKQE5qrN+tDNnPO9ts7249RKHX2qTuTyc6276PzmJfffumR9be2nZDJDO7FKaUnrF+/ngdm1q5d69+xYwdkKAuI2vMuPbe95dCWVmwQ5OcM9eVNLYJ4bye3omFsCrYQhV5ILPIEfEeqkSCSg2Q2C1a+DsGcB2py0NOVso/rwdZflLoHMnrcZtLZG3hCyNQcE/MPW5NbX85FIiHd8h5j5BsCsIGZd6ZFrbiQZwkSkperET5fmMdcdi7nBbspJy8Ixi8kyIoCmjJCE8necCgCX8mSRUoSFeqYGRNSyL+6/4Xv3wyAtHwwZWz59Ss2FKSV73zylj+eO+OyFX5fDXn89QfIW7tffe6SBV+Gt/BBjLHvBgKBq708q251JOlX+2fXpLrbsYZhwHcTMq2vZzKZ+U6EuWEYYMlBdhVBkiIpaa/9TSaTXxLeVpZlWSc0NjY+7mi3IuvC67lQTwRcMQ+OEMftpZROU1WVv0vLFbcAM1iU+4tp6gg4I4ALhoAnS4BKfZd/dyRCEQw5BlLeJeaAnUy3f35eBJaL/FWrOb+XurKnX27+fZRSColhgB62DgwMzHJjOySTyQvh8yiSplw+XT6XkK9D0GJWLnn5pKZpFUFalfpqGAa8BiFxhvmD4DN86BKMsZnOZLGzrWQyeTGlFKobrvdATpTYns4V3kNgF+F+IVlbUAuQmNSuDN5K1yj/vnLlSqhhyH68+P6Ma2trc2WyrFy5chmllDNgRGHZbPagO++8s+x6q5o+jdYdHYH/xhFYuXIl7ArcknU76urqPvCjH/3I9dvgUNPwxPIvN36GYWDNvlDUgU/74kAgALDrsIuwWcC6kHu0i/JXTdNOHU6jyWQSSasiBRJK6XdUVZUVaIbT9OCLi7F6oaJi71/nlfpuejmR9O0AMqiVdwAAIABJREFUC3Q+vhemaRYkTSmlF6qqyi1OXL4dJ1JK+Z6vlDVAT0/PgT6fD/tMrHUqJkRL9VnyBIViBaSfeZJUJBsxNz7gJk1caQwMwwB4HWP5tKZpRco0bsfanvNYAzDGFsisWTGfcK22X+F+madyP+z1sPjbZZqmwSt02EUkwhH7ACgL66pjKKU8OZVMJp+klB4N4oCwQumyT2QYBiRvMU9e6+/vnzdu3LiK3pNyJx0s4T9omnbWTRtXncvIoFSqT/GT1UtuJPV+lf9e6iJvfHDlDymlBVUiShUyc9Jxl54wecWTQk4ZUptV+TszxgKmaT7Wb/XP7TR2WIwwhQKMS+lRhDAwiZMirsMlOHt7e3VFAbOPe0mjzNY0rUgq2Nn/+Lb4OFLDbcmghIJSsDRKpVJHW5ZlM9oBmBjiJ26a5mLGGIAbJGF2/imdTSOWtGtCffArao3alsqkiJ1oHld3YLKptimAdVBDQ8NpbpLlpcY33tV+jSBL8CqUkJXhUOQOZ/3Pfvazf+7v73d9d85cOIMsPRUuQUXlG3oowmM1wy3xRPsvCKG24lJHykrP9ZJcLXe+QQsx0kl9ymwn4N/t2Bd2vKA2KPV4D013i3t0dMU+wRgpklkHczccimCtPqwS64pdTxkHWu7xkeycKaHpACUWipAGxvxCAn1Lts9a7Abqf3Xnq43ZbAbvLcQ1RGGb9VCr/b0dVv/kg1y8j0vOI+fJwFoWsZQAoewLerDVlR0ZT8TvxLOZY75vpwqdU40fsngW8SxPAfieDNAFpI7A5DkviV1GRtrZ345E7LuMkKukv3PwiNMKbziDyuNCNU1IIPNE6n73Fk7Ens8z9EknI+QAePhWijUP5zpwTDzRfgUhFLaOKHuopczyIovtPF8sEfs1JQSWd71EobP0Cfp/bty46vuUsCuddSkhd1+/vK1qJYjhXuPocaMj8H91BEYTth7u3E0bo/ewYqm3X61Z3lbWl3Ldn6LziUWKPIUYoZfcsHx9kfxtRyL2OUYIpIJMi7KFw2GpypcAqQ3CCNCBtj8RknUfDodaq2Y42e0iUWU0GE8Jn4wtlLD1jFD4oriyVD0MKa8S74z/nFD28Vxg822/VTPHTtJt6dxyWJZmcT4gHIvkfb20LVisWKghM8slhzsS7VeKPvPkjZukq4y2syw2t7WltSiw6/JRilLBInNKOTvriqQk5gMWYB1EofNlpJnDW8G772ln+7cJpTxxI/s4yAsqWc7Hy/hVqiMWUlhMcu/NUslvcY8L3hilksbxRPsj3GOYkr2E0nn4uFfqg5ffZQQgpewT4WCr7Zfj5fAhdeKJGOR9sZgf4rEaS8SWU0K4P5NXrxZZolg6WVIh1iKwwd06GUvEvkcJ+dxD9z1EXn3533KV37a1tRU8gaPRKBJ/BZDDkpMWk9lLZg/pt8xYRbJim7H1j1Ye1ICE50mUcj+iwwhhv9NDrRd4GThHAutmTdO4lJRdBKse88feFFf0yHBjdSIhbZomgv7w7/nz28m3f8OYlfecpewLhFF4ztYzQj7vY74HLCX7dyHR9Jia0k4fO3ZsQ01NDYKDmMeQkINkEzbkQDwPkaeSEL7/yfZZ88qxpw3DgNRx0Qa6L9tHuszOjVND+oqvb/r07zIsA/aoXeJrlrcBNc/LQ6/8fsr0iQu3NNYfQGKdz5EnXv8DiS6+obPWVwc2S1XSWc57ZprmRxhjv5L+ziil50FautL9NQwDPrVfRY5TUZRZDQ0NW+VjDMOA3BACFg3DCdahrWQyCTk7MJwppL0DgcB3kslkK6VchhzftWEHGd2uz8GQQBWwJJapqopNWNni8PG16+63pKppmgsZYwjegW30bjabndnU1FTS27lSf0v9bprmebhf+dgPyViWdWJjY6OcUCscahgGAhKFZ7qUv+pw+1LqOCE5iffiBMYYAoJgg2IugoE9p76+HujdoiLGL69oIeTTnXWkAPmOTCbTOmbMmBElDU3TvBz9I4TAIxHfHLDNUyKYDH/xksUwDMjH/xEAard7IJLLeL7AJoIcIoK5JVk0pml+mDEGEEyR9KBhGHg3XocxzGQyc5uamoo+JtXeu2g0ykEc9nGU0nvWr1/v6smFOtFoFAl0mSkwKodc7aCP1n/fjkApli1sJNva2obIJRqGAUlZW5ISHrNI+g5bCcEwDCSlIKmOAibniKwZ0IjTo120DR/Yo72oXDgnQyqVOtyyLCSQC6x/rB1UVd0vVis4n/CzRPL8JDEOpwcCgYoWNqUmrgRUMyzLmtvY2LglmUyeICm+RDVN2+B2vGmahzDG8H0cA/CiW0LNkQwsktOt5mHK+Z5DYhZSs4mcH+dcG9gm2h+WxL5QpMEaFInA/wwMDMxzA2DJ/TRN89uMMex/h7BmBcBT+Ejyo7CuObmxsTHvG7kfiiy1XcqOoZrTQLkklUo9BNULWVZbWDpgj7LC7VolX2PXdXmlPjjWwJANBqAqvXbtWsU3u/MdRhhnm6LMPuSY7adN/8gHbBlmt7ZhDZbx1+/MWpkCaNjv8//tymXfOlxIOVf1XLM8KOLxjJVZ0JnakclaWT9hFO8gTcSQDIVaJ04NTuNrdoc0tCeVH5HgA3gaaysshAvJO/Fsgd2GxL+rfLiw5UGd8Xv79jy+r38fAL3psXXjvjymdsy30tm0P5FKZAhj/gNqDzAOqBsLZSl4HQNUUpEtao/zUEUud5bhFVdcsTadTrv6Tk6aPIl86OMOq1xK7tWDkfMrzZVyv3ck2r/KCMUeEQO418eys51Jy2rbl2R3Yem1UJ+gewIFdXTG7mOUnE0IfUvJKHOnHjy1IE/f3tV+ksIo9ze2CyPkn2krvXS4yWX5vlBLWeZUChNJWOzlkNh7h/qUBaUSz/Gu2J8JI3KifUjsptpxdNaPJ2LYT/O5ni/0a3pIh71d2SLYpIibNBNGf6o36592O6AjEbuOEYJ9RpIwuqAaP2THs/iO359ZpKbMPb01TU+K5OVjeihyfKW+4nfZ69auP1ICk3zeeFfsXsIItzDc797Cifa7CKGOfRT7kR5qvcLLtVdTp8hTGdfiMoe9tCcToyhVzoI94NpNqyMK42uxgmpKoS1LmbXmzNvL2vl4Oe9ondER+G8fgdGErYc7vO6PqxcTxeKoOVEy1oAyce3Zt5f1KLlp08pfMVbkD7izzsocce2Zd3HZOVmXnlJ2djjYigX5sAv3wVVqX7R9I/gHhLJPh4OtkAwcdpE+SLspY7cySvOeJYyepjfrCKxXXaTkaBEbUbBMgaoC8676ZO3OLR+0slksRA6wFyAdXe2XMUbzHiaMnqc36zIThP+5o6vjBMYsyPYiTXCZHmwti5ItXjTTH+gh/XPlBqEjEXuI5Tf1u6mlzJZRSzJz0wtzzz6PtJDFjf6YHtS5HBoS3hblYzCBEPZLPdRq+xFWfZ+cB4i+IgDOF3qMkAsjoYgr2lskjdGP+lILu3hX7G7CCGRokfhdEglGhEH9yLoa747PIBZDW559iMudMZ5ov50QigDVHouyea3B1oLcmfDeRZBCJZReowd1zuIuV7jMiZV5Vn5WxfN6UjjYmp+HjhJPtF9CCOWSkZsfe/Y7zz7xrMywRIB/0h133MEZgatWrbKTBryV0CGh7LmfOjcyrWXaq3azQnoMCQR4P766Lbnt6ow1wH0bGSEraD4pAzbx03ooUhHpjuNEApj75JbyaiySS8p3pixAQQRygB4vMOnGjBmTEpKsC3iiObXtBiub5Uxl9JsRgufxQELY+kzGutnv92GjBNn1v6tp7aTDDjssa5omkrOQKX3RsqyPKQr3Tx6D9gKBwDJ5+CWJ+feIQueWAxUkk0l4nmIcwTDlZcAaIJ3mjienBsPLbnvsi0ftMt4r3Acx98+/4Yw2XCOCgHVde7a/1Vg/tnnb3v+Qe//1U/LR2Vf1BZsORvDjRcGwRDKo6pJMJk8S7Bx54XydpmkV/YUkpqJrQtM0zYmMcTl5MIDBVESgsaxXlPMC0un0B7PZLKTRgTz/haqqHxft5uXS8wEOBJO4Z9dIi5tsNZibgUBATmi7ngYB5vr6egRoZLmxrdlsFgmwESdVU6nUYZZlgRGAIFGPZVkLEMAd6TU7j+/t7YWEuu0jbVFKzy+VvJck4exmRszO9Ho9hmHg+cTzupkxdhullIMzFEU5pqGhgUvgycUxfus0TRsSvDIMY2VOxQOy4mClLarEwKjUV6FWYDOckFS2N9bwSyyw593aMU1zEWMM7zAkl10BFIZh2D6x2zKZzIxyyeVkMvkJJE5FEv4mTdO4Z7l0DzOKohzb0NAgr20rXeKQ3z/96U8HMpkMktzcxxKFUnrS+vXrXb9jl19+eVNfXx+CZ2D82uWstrY2SDaPltERGB2BCiOwcuVKgJrcEoN9mUzmA3fddRfey7wYhgEvU3tv+bSqqmBhDmv9INpzgtFGzCpEu2CpikSV3fX/ZLPZhcP5luLb3NDQ8CxjDOwcu8C+AfLv+00FwjTNX2C9IE6wWtO0YiukKmayaZpnC59VrAEhZfxIKpVaYlkWvicNOXDN1aqqFvkv2s0zxhpM00QQHaA/V492xxjH+vr6llTLwhT337YkwDgulr+Z0j18OZ1OLz3wwAM9yxxKdgxIvs5z892Vh1MCRuHPRaxmMR4AnBUSEuKbOmTvX8UtKqrqsJHBunzxSOeWNJ/2iDHg+0wpQY7E3lJN07Ae5kWAsvgeXFGUpQ0NDdjrVFVyvrUAia2Aak42m10gryseav/da89ufbQArqVU2ZnVQi1rj11bEvART8QvfGtn+y9f3FqcGz+z9RJy5PjWN3IqRgsbGxu5Aa2XAjY3I+zk7eb2/kx2oBYWWYRYewmhSDD2MEZOkO2+cmo8eBawd8Wz9P1AICCz64ac8nH2uD/YNf4RRsgx+JES8o+GlHb84YcfnhZzCXvaabnn6/eapslA20JbhmGgznxjwGjfme4Kw19zTM0BXxtbP/a6fqufdBo7+hlhtY01jckD6w8C6/ef6XT6uGqeEREzxP3N+42WkO9dtWoVklmPMnjpOMrYg8aSD6+6gNTW2ZalPOY1YhuqWFfsHMqI/XzBgmuZPkEf0dpSshDzW4StaA21ll1D25cqqbr1UEWZE54QLoA5XayYcNg7SsY3S07qepmXdp32He1zFIXiWuvALtZDetH+MR6P19ID2eNCJrqkfRjai3fGv0UokxUghlxDNX1z1s1blHXcJ+Sl8z97TNbn/Wj9zxDCWqFSFg5uOcXNj1aKj2aIQo+tZh44nsXdis+3aMpBU17f0hV/kBECQKtnf9i8yiD3ui3EO8rFLKsd12KAAl2rB/Ubq22jVP2iuLVdiZG/6s2RYamNlOsXZOAVH0XshktjU0Y+E26O2L7fni8pnogfTwjDegXewt+MBCPXMkboTZuiUOoCsaKoMEI337B8/X5jjXvu6GjF0RH4PzgCowlbjzdt3aZonDAimz18c83ytmvLHX7zxtUTLWJhoVBguxJKb1tzxnruh9HR2X46o3TTSAzu5fPb8sKFv9GRf0Akz1esDm+xpW0ZJed6MXp3Gx95YSezM0WyFkmUZkLoA3pIh9yh58IT1rQWC3UwAnmisiMRu5QRkkckl5BcFYgxBN7HEUb/R2/WP1H245ZoP0MhVMjhsLv1UGtZOYd4Iv4DQhgP3LrJZUjeCltqa+oWTD5wcsVNroNF/G29Wf8C2i+S9GHkIb05cornAfRQMZ6I8Y0dr8ro5XqzbnsJFh0tWJR5HyLKntSDrUUJMD7/BxF42FVdoDe3gs054iL7Sdhm9yNpNJ6Ifyk/98kQGRVZKtyrRIuDbS09ruSicDCSZ4g6SjwRP44QxiWPKSW3/u6nv//Kjh073kay1a6a21jeumHDhi/h36tXr0ayR5bjYTU1NeN/8pOfFFCmyWTy1/A/BIhgb3rvGfsG3kOScVz+GWdIjACC+3q2z5rvxYtXoJrx/AFFDZYhmBFFwTHJ41d0m/5ND+l8k1yq2Gww4ec4r66ublsqldqUYx5iU/r0rvSOaHKgD5tYSIn/iBCKOT8ZsuN+fzaaydT8nRB2OCFsc4ZYJ8CPwzTNX+aYgWB4vUkp/RhjDMkCgET+IQKaBcSzDIxQmHWM7Y/k1l/TNOcxxhAoKrzzLWYhWfsyfHdw7jue+sZbO/a+KSf5XluzvO0ou73e3n2/VRT/+XvNneSXL3yPnHDUuWRKEMRV8pbwTfIc6JD7KNiGmEOD3yNCfq5p2kWVng/BmuaMSzdJPpG8REIN38gtfX19C6sNBgoAARgRkH3erGnaQtEul0svJcFcqe/lfk8mk9+hlBZ8xCmlnn1nIc+W8woryGILtuK8pqamomT8cPon2EbP51gbH8TxOSm24yALPZy2KjxbmFj45to+0p/SNA1yvkOKSPbLqHQEFRc6/VX3dx/RXjKZ/IFIfnZSSj/DGONeXYyxSwKBQJFqifi7ZpomNolQtHANshmGAZkpLvm8P/yQZQk++JwxxrB+0UpJU8rjlEwmZ1BKkXRuopR+TlVVW5aqUM0wDACGACRDEHFeIBBwVWHAATLDnzH2lUAggO8X/g7VBR70Eol5DhIZSVm1atVqxpgMCuzeu3dvy7333uvK/M153SJ4KiceEi0tLRPXrl0Lb7vRMjoCoyPgYQSi0agsSSwfcV9bWxtnfCSTyWk58ATq4f3+Yk6R5JiR+FTLkvTivfm9QCBQ+H566LZrFcMw8P4o+DESQnYqijLPqeDhtX3DMPCdAkDWLm8gETWc5G+pcyaTye/hXS1+/5qmaRXZSaXagn+4+A7XYxyQ+DUMY3ZO6eNxxlhjLkHzdU3ToCZRavxshQMwLGc2NDRgb1BUJEnsgtSy1/G06wkwog3SPkvTtALIJplM/hbfFDdp4krnMQwD9x5zAPsFJCRdrRjsdmSJ6Nxe4wxN0zjQ1C52AlL602c0Tas6AF2q36Zpni8USVAF9hnTVVXdVuk6y/1uGMbXc8AxW462kIA2DAPzCky1QiJfGgcAVjmrlDF2USAQcN0/Vjivbd8w5JkzDOOBgWzfh3761BoykJUxkvSiNcvXu56rY3vHLOaz/pHbM9c99MrP30v27SvImzfWHWBdMOsyveWgwz2vke172WnsSPdZffWUkFcYJds5AzGvynWczLqUJaohN6yqalnrGp7ASsTvJbSgEPKyz+c/esr4KZxYIUluAwix0I0NawPp+rPp7h1mJ5Kxar2/4Z5QQ+hiAdZNWcxqaPCpyaAaxO+vZDKZY6tRc2nvaj9CYRT7Iz6e8DOdGtRhC1KUlf3Upz51ZH19fXxgAIntwUcC3wAkaS/89IVkzFhZdKBY4W44c7g4YckB35+PhCJQDhx24cQDJQsCyljK2BfDza3f8tIYwAKI/xHCsgpjx8v7dYcfqN3cexZlc2QQvpfz2HVEvAmxroPsJJV8PNjxW7rifxTJRpMxcowMLpDrDvbd/uvQa6imb251452x7xBKBr/ZjDzVHdp57LH02LKKG4z9ztfRNfWvXA2P0PYMySx08zaNd8eXEIsDT8GCP19v1j3vMTBWHYn478SzaDJKFkWCkZelJPYuhfnmevGHFQp2+I7Ye1uuvFZKvrnacY13xk8llOG7Q8l+8mm2+5AHZuAdOphoJoy8pKa1RQCRVNvXcvXzks6NzxFCucIbI+SOSCgCIHNVJZ/0Vdq5fRplT4YnRLi10LqNq1YTUrQ/HGyX0o+vOWN9SRu0qjowWnl0BP7LR2A0YevxBq97cOXFJO8rZpfeOisz0WbLlmrmpgejX2WU5CVCRFEYOfq6FW0jQp45zxdPxCWj8NLIO4+Xy6sVIeYgP0MZ31CPRGIZCzuq0Ce5ZLOU8BOetQgsBAmhf+oOdn+o0gJCvhbZXxIfi9SEvhMauhvOJ4xBkhAr2mgkFBkiJfUCe6GmobtuM2F0FhYhtb21cydPnlzSH7BjR8dSpnAmbi0h7A/hYATyWiUDjUUeqi5Jbum+7fD5/HOnjJ9SQMaXulcdOzuaWZa9TAgbTxh5KBzS4X9iAcVHDuTymfMIGZ5ZfLn5EU/E7yCEAV2PIf26HtJdAwhi0fU3QglYmZ21rH/65OZZRUmmYp9l+hU9pPOA8kjLS3tfOqC2r4Z7UWJj1zjQs+CQQxYNm00gIQWBGD1dn6AXWA2vv/563UBj31OQaIFHSjqYXjaHzinLKAR6cEJi/ONibAYvl9Ib9KAOqdEhpaO7YzKzLFxTE2Sapgb1FdikuQS+scEMtbW1mUjo/8+Pf/30rq7d8jt+VVtOL88+gWEYYIBdnMlkTtlmvr0+v2BD4lLZLe5zF7HoPL1Ff6fSfRGSVZh7SIK8a1nWLCeCuqMr9mPGCAeriFJRWliwxLjPjGVZxwYCgWdFshaSYc92vtd5Xp8vjSQkEOAPEsImEEIX4FlWmLLColk8q0dyBDFVgPhNSpKuey3LOkdRFAQekPh+pa+vb6mcaJQQvjVuyFl5XASjDxsE+DPxgmRtdyrxFvHtm3nEuDn7ntn6ZNujsV+uLEY+DwY/ksnklymlX+/Ppskvnv8uCYfmkAWHnYRgTI/f73eVfa10b/C7YD6DcW57eaHNvwUCgbLJchzr8AFbq2naEBSpYRgY5xMQaKWUzvLi/erst5QALcwfqd1dIoBb5Ank5dpL1XF4tqLaphxzwZN/kUuAeb8mVQ3DAEoVvuQlk5IjuXZxX4/MZrMI9vH5yhi7NhAI5NUzHEVIUuP7bPuBwa9umcz0GGl/Sh0vS3gL31okM8v6OBuGAZlKIJFfFkG2om+AAJcAUQypv9s0TZPfS1VfimgPbOhDciwLBLRbxTvlHk3TSkoD40TivcEVMSil31BVdYiHWCqVWpp7/3EWMaX0AlVVS4KbDMMAgIwrMdiS4vh/JABsyXfG2BcCgYCr71S1Fx+NRuMCqGEf+s22ttJgxmg0ChAjt1MQfbx5w4YNRbL51fZhtP7oCLzfRgAsKsZYkT+rPQaU0g99+9vffkZRFDDxuIJKJpNZ0tTUVADsVTteyWQyRClFYDokjt2YY1fmwZsjKIZhQFpXTqb15K5rSTlASrnTOUFY3E/Q55tfX1+/X6xWcO5kMnkNpZQnEADOUVW1LMi3XH+F3Cru03jGGE+A9/T0TPH5fFivgfFS9vsky12XAnZJY7I3m80uGg6orLe3N6woCr5TAedaQQJUgR0LENcQe4JSY2AYBr7T3JMZnvSqqpZVGnN4iV6qaRr/1tnFMIwf5XxDPyv9qWyyu9qpK4MXcez+ANMZhgFZ0Z+IvhT8UR3Aq48FAgGuooUi5g3WHAeVWjdUujaJ1bwvx+Re1NjY2CGNI+JdXP3qsdfuG3jp3acKCho5MO9La5a3cRSpXARTC3tVgF8fe+Dl2663+jPFqlmMfH3NiraS4APHvcQ657zuVFfKzJgAmu4glP2HMLqUJ2sterQstSqBe9HM9mw2O6MSSCPeGf+pHdsijLymZH2LbKalYRhQZYHE/C6xrxmSlLf3EVmWJe8mt+1hhI2rVWofadEmnpixBsi7xnaTEKY2+BqMoBrSKKX/zmazR1fDMN7y7pYDLX8W9/pQ/pwQ8vDUYMdpTnYj1E5qamr+k0qloEYkl98qCr3grIvOIgcfXsB4c9nikdpQxbvjIWJxKXax76W/1UN6wZ6p0hx0+73YNqkyKcJuo2i/7iAU8NhQf+1mwlgBHE0I6SeMzyEAzasuecapjwND5diM3JCkIpexGDuxtbnV1WpGJL2xxxp8zoSlW9UdK3FALBEbtHHjE4n+26f4EHfk4IRypaMrdg9j5CL40TLKZrcGWwv+2fZxr25/+aisj49HI6NkTSQY4UATr0Uaq36LsZMxVlIMtc+y2JJKVnU4F5+TttetffISbHSvfZPrievEey5ACXmhprduSbm4cTXnKIrvDh74hpLxzR8uA7zc+eOJ9gcIoVBhQXk6HOxY5saaLteGI+m7gwzQVv0Qfc/X7//MgZmaAay7CqAdqZ09VqAlWE6poZpxG607OgL/7SMwmrD1eIfXPr7WryR3wK+v4OWRi7Vdu2Z5m2uA02527e/Oq1XUsS852LlvB1La1M+f/71hJ5Lkbsc7458lFMwyURi5LxzSz3Mi7zxeKq8mFg95lCsjDxFKwJCEH6Rr4tNL2zISTZbIFR8/BCORrH2gO9h9fjXJWp4g7IptJISeRgh5tbambn5/f/9JhHJPPqUcE7QjEWvLLUBWEkL3EYtMK5ec2rLjldmWogiPS/Zod3DXqeX6uaXzlWUWpf+bR0kN9YeQGKa9vmx27pSJ0yv6yAmDeyzqZmBzQXx0NpJQ+TGI2x437wjZ3iELKi/3ya1OERuWknv0YKRkEDo+6KvbJzxHivwJRNIbgaYaSsnPwsEI3xSOtBQnrEmCKHSmPkFPDLddwWrlUqFu/rsSW3Rrts+a5YWFGu+K/Y4w4pBUor/QQzq8nIcUwcblsqvOBPQll1zS6Pf7t2NxLB346atuvOovQKY++9izYzc/jvhKofy1ra1tiJzK4IKNxSihvxW+IwYlyoJwKBzzMn4SqrngvVX0juqKX00YkxMEu6ilzJGlwZ3nkf0nkajRNO3+VCr1JyGbBwmyZfGu+MOUkIVImFPCusTCs4sS5QRGLCA7pyB5W1+bOhoJU9M0L8jJ5P1GnAvBRiR/DneTApMRvm7IWbm/e/fuPaC2tpYDBQb/zkh3amciM7B3GgAL2Cy9/Pbf1r/RjdtZKG9bgZYjsWgV/pUPWsyiv//XT4lW20hO1z+BpK+V83+CdCnePVUXwzBaBJMQ/+XFK1tVsF4RKAAj+D5N0zhzRy7JZPI3SCIJz84lw5GVlSTf4PW5KBAI/EtqF9D+hcNpt9RguchWb1FVda4XrzzTND/LmPS9zY+nJxllLzfP4YvmmsDz0k65OsmkTio3AAAgAElEQVRkMkgpRZCCB4AYYz8IBAKusv4OSWpUL+txO9K+OeYWvIu57yuYojm/+09SSgHOeETTNJlBVThMCk4nGGMzA4FA0TcAvoOGYTxGKV0qJLaXVivd7bzGHHMVayWAVfCsQH4LPlXPaJq2qNx4CF9eJM0/wBj7dSAQkH1d+aGyfxql9FZVVbmKglsRyVp4Z1NK6VWqqn4f9VKp1KFCXvtAJHM1Tbt0f9ynlStXQp5cDkAxv98/6bbbbnNlG61atWopgCLSucEOOaytra0iKGh/9He0jdER+G8agWg0imcJ7zFn6brlllveq6+vR3AaICdI13YO99od3tlopqTsbjXnEMkvAO5sycL+nNLAsaqqYo9TdXGR7Ed78KOHXOl+KTKAKPcNeayhoQHy1MPyAxYKIugblCA2qap6ZjqdnpTzL0eSqxksTk3TPlJqL59MJuF/CbBc0ftevlApuZwWY1F1ckL2BHV6tcrtC1sBz350AgiG7x8SWSUln+3r6enpOcrv9z8vWMdDbA6SyeTVlNLCPsO21dgvNz7vjSqfvwgQNdxzGIaBfQj27rBQKSSg5TWqDLzCeYRXsK0ggnnDQbzV9CGZTH4BijJurObcngHAXptllY0nXrjorx2/5OD3wjmotXTNGXcUyS/HErEXKCGzOQtWoYsP0w674i8dv/xaRwJbo0LJEsamr1mxAUAv1wLWq2EYUIC6YG/fHnNf/z4VSyFI1+b3dGQ3YXSZnKyVLFvQJoDTCyrtGeJd8RsIY7bnd6eVZfNbJ7bytYu4L1AUgwUM3klD7JqEZPkTFrN87ya3vW0Ra1KNr+b5ierBs7Is63s3+e4eRqxx9b76ZEhtBtix6ncxbKhSDcbfhXcnuvZ000DPiW5A9Guuuea5np4eLgVtF0rppbn40LpjzzimZdo8qDpLxaJL9Ra9agltuwURj8Lzi/Uul1ZWzcDikbIA44n4E4QwxBw9e5W+mnj58Czx4d0GputtkWCkCIQ5RIEwb8M1bKVAXG48Ed9ECINqzb+goOX0v40lYjdRQrjyQjkp3viO+KFEYQDtFMDelJDvhUOREatX2PeqvUgZkP+1m1h0rhdAvqwyRxid5+ZH297VHlQYxTvpEELoXXpIF+QOb2+leCL+NUL4Ho9bckVCkY15SWPKLWZK2dk5W8eclLxuxc+lY2zeejdY6409L4xJ99fjhQbQ6dt+q2bOUS1HjdgCyT6D/Q6V+rUnS62504LT3qy2r5Xqd3TGvsgouVXUG/a1SLaJJlHoYlvx4KaN0Z8zQlxjm6QK4E6l6xj9fXQE3g8jMJqwreIur3tw5TVEoGrFYd1WoGViJYTI2j+tnKFYXMpE9g384ZrlbVdWcXrXqrGu2GLKA2B56QQg77qCO0+vJuHpbLgosUroW5zJCWZNGQncStchI9HgPxIOhuHzaIlkLdjGByFZGw7Gz6sW3RNPxOAbFCWEdPn9mdmZTM1sQqz7+ZiUkcCQ5EcYpcpJ4WDYFa2Oa8vLa8Djko2BtKqaChxbblFaihVpj1O8q/1jkF9G8LsajwdJkrjHR7IzpoSmc8aZxH4dkbyL232U+or5BYbnmaVYxR1dHR9izOIIaTcmtpC9xsK0qZwHRqX55Pw978sRhzwXNr+GRdmi1mArD/QPpxT7nAxlE0veFQZVlJmyR0qp80m+KnKVx8LBjpPc5nxegkb/X7Fx2UUU2upMQEejUcgOFRItOcbs1stv+OwAVejk7W9vf/L3d94nB/OydXV14370ox8VJLfjXe3XEAamAN3HGPsqpURIXNPj9ZBebEBU4sIMwwDjEv6IFmPsFHhvyVXjifiKPHO3sNnvp1llYXhiGMkN1+Lwn/y6qqo3ycnavr6+4zr7d4CVgQTHVkbIH2h+HAyi0FOIxRBwQBDsVTJAFwPtJ7PUYPMrxg11hmyiBcIXm78jSyFn7Y4LdnHB19n++670zvd60r3TEADo6Ow4LZXp3fiXl+9RLDaoFEoZWX39irb1QroQgbuG/33tPrIr2UnOm3kZUaiP7EvvibYceMgQdQAv8xqJ5JqammdtaV1xDGTzZlWSG4SXrvAJhscI/N8gcVOkPiDJtUFlAD6dnClRTTEMA8kj+/rO1DTtQcMwMJ8wrxil9JxKrIsqzzcT0tfcWztfgJ6f6YUV7BJgxvEjkkOU+55MJpGQtCWJ71NVdUTAK7dx2blzZ6MIiHMJpFzCrCQLFIHBVCr1guQFiPvh6q9azT3wUnfPnj1j6urq8A4/VMgPguGFIE7J5LoUtOsTssFDvgHJZPK7SGYiYGFZVmtjY2O3l/6UqiOBVbZSSt8UgJKtAwMDsw444IC9pY4T9wHBLj0X6H5YVVUoZRTJCAv/NKwdITX+kKqqp5YJ3kMejwdV5WRtT0/PgT6fD8gdgEkeVFX1rHKqINWMRTQa5QwY+xhK6ab169eXZKmvWrVK9nzEYX9pa2sD0G60jI7A6AhUOQKrV6+eZ1lWESrPbuLoo48mZ599dqeiKIsqfesrndYwDEixY82E8i5jbK4TCFOpDefv6XQaCg94t42RfiuS2a2mTdM0FzPGipSr9pfsu92PnDcm3lW2/G67qqqLKKXJavop15WUNKAEscgwDEji45sAgNwDmqaVtAUSyid55R1Kf6Gq6pDAaDKZxDfBlhwsMDer6a/4BiGpwyWa4QNsH+9o/zRN02y55IqnEEAw9B+M7Z9omiazYoccL+pjrgM0f7emaUVWRKZpnsMYkz1q/6RpGjwP90sRDHP0l4P2sSYJBAIjYhIKUKoNTigwgcXfsf+qZ4x9NxAIXO2YN7BkwrXxeeMm01vuopPJ5MV0UDHudHndLrFKeRO2XcS6TSv/QBiFTU6+MHL/mhVt58jniXfGniSUHkwUsmiSOgl+0b9MDSTJT/++hvu3SnVfmpLaO/f8891tE+yEcU9/j7Gnb7ctaQp1AADOurOWtWxay7SCrLKDde1JlaajM/ZpRgus5l1UURbZ+3hhb4H9HxLFUU3Thuy/TNM8mDEGlZYDd5jb3+rP9h/uV/xvtKgTOWh3u/HuzizLjq/z1SVDDc0BSum2HLhicbXS2fFE7EHsrfJjNwg+dt7fL3/5y7ft3r0bagWDt4ix2wF4jMyJ3Hb8isJjK34f6rVa7YNSZJFF6E6/f2DmUQfNAIh82CWeaL+LEPpJEBL66wfmzxw7871KjQlge96Sx8UKzBUoP0J5XImYkPD7M3Oc1x3rjH2mEE8pEzt9YccLqqrUP8PyHsn5u0zIpnAo4kntqdLY4Pdisgk/AnGSJbKUeKl2JJU5Qik7KRxsLYrv4Lh4dzxALP7tne42/pX6GE+0X0EI5TYwjJGLI82RnwlJY8REECv8qh5qhWR8xRJPxO8v8ufdz76v8UT7nwQ5qJcwukBv1guqBBU7V6GCxDDmNRkhKcLIslIS2iM5X7w7jjiZ/b02FWItmBqaVtJmp9S5Yl2xWykjX+Tzlion2nH0dRtXLSSElQLeWT7LavnqmXfsN1LRSMZi9NjREfi/MAKjCdsq7tKtf7yksU9xMNoo+9SaMza4er7JTa/bGAWKhb/URGEKURZct/z2qtGudgNcfsZPX4bHg/jb82pKWzoSdFtxYpW3Cr18+IZcHw5FiqSdvQ5dnv3Z8VdCGCQet2RIdi68D/ZHsjbWFfs8ZeQ7WIAoxFpoER+8Ku/j/gllZGa3JF5ptYgCNFgdI+TmSChSUpIvj9zzP4vEtY0cBau11PWLZA9npbnJ8uaZm9bDhFCwfy/w6vEwiAZlWcboiZHmCPc0jHXGrqWUfIPfqzzqdNhzynlN+Y+6tQnJb0rIP9hueqyu67KZTeEQJDktYj3H5a4J/aEe0osACcLvFRveSeU8MLzOK7meJLdrUcpOcVtUem1XoB0xhkFCyb16MAJfpkIRSEVsopjXc3Uk2j/FCAXzSX4FxDLEWuDmA4JKhY0LISWlYC699NKDFUWBXxXQ2byc+fEV5PDJh73QONCz9Kab7sFiUvZL/WhbW9uv8u3Hj0fSPH8U/QohLL8gLuH17DZ+cpDEzXtR+JmAQWFv1jFm54SDrSVlz8Dq9Pv9SDKCSYek1cecydpE//bPMkLxPuqhhHxLsILR+TMZYWuA8uZse9a/FOxWERzkQAGw1HKBPcj3og48MefLm2guk95V9ySXVqbsxab+3iWlZLXxbjNNEwG8Iq/onv59qb0D701HAACeTpbPeqr9nScbXu/C/r5QOq3U3sOuOe3ucbbU4H92tif+/sam0Efnfp7U+upIbMfml+ZPPn6I9JiXuSwSyWDlyohroMXBOOG+V+WKnIhySz7JbGU5QVSpXfl3EWRFshuAo5s1TbtebtfJLKimbbe6DqYhqgCJvygX2CuiALgdKwdIpd9dWcfD6acjGQwP6CXOBPlw2pWPYYzVmqaJ5xFy9Sic1eOWwAMTNedZCAl4PCt2uUzTNATv/58XSQ67PZe0bxee0yWT6zIjn1J6rqqqWAcUFdM0z2aMrw+ylNIlI2VeGYaBdQOk7CHj+aec3N1H8P8+n6+sfLm4D/h+g4H7vKqqYPkO8Say/dty1/6apmkImLuuO0TgHNLuivwsincANs0AKTwnfMVdv9/V3tBLL700qCjKu3ytJQpj7LQNGza4Bu0vv/zypr6+PiTH66RzndXW1lbwQay2D6P1R0fg/T4C0WgUz1vR+gNjQiklCxYsOP+Tn/ykZw85t7GUbSmgBmxZ1sLGxkZPyiul7o1Q7uCAOKnOSk3THGtkb3c3lUqBlYpveIGhtD9l39EL4d+LJBqkWd9ijC0MBALDDjgahoEkEMBq2wAuymaz/X6/H4lRDs7RNG3IPbVHQ4B9kLwE4PCfYq1Q9P1weM6X9KavNMKGYWD+nItvUCaTWWCDkJLJ5ImU5tlP1fqnCmYxGIsAjVWU1hbgLSQEUP/POY9bsNoKRU5wij/iWweAIViZIy6O/qK9kn6mXk8mJKbxbR4jJ9zF3zE2B7gl4k3T/Cbmds7rGMohszVNq2ijJPdJYo7ivjllli9njP1Qqn+9pmk87rPuwZXLSLGahqVk/Ydd96GhahqybDTks7/3xNVQzpHbRZOuCnXJZPL7lNIrU9mU0WUm8KwV9rYA5WeptUhmm6XT6SOy2SzeJZAPR7ld07SixKXzngi7L8xrxEB7GSVHwysT9fbt2zfO7/djr4h9s6scuQAxcKWz7lRXp5kxmylR9hwSOIT3YbvxbiLLsiG/UmO0qC2aQpWEz+dbXF9fXxVLrtiGimzLkOyc6aHpQwCGX/rSly7ds2dPUVI5txZ7bmBgYNnhHzx8+9kXnzVOUaRhLBMb8zp/JV9RHDJAGF0y0thTIZZFyV7F8s3y4lXqALa/XltTN2fygZMLoPSOROy7jBAANKVC79RD+rBVZmyZXiTUGGULnOSA4vk1VF3P7oiDaGD/uRAj9XovytX7965/Tcxk/Ag8iG8jEOPKSV4A+R2JjgWMcCuWWjuR6jwXt/nqGg8luuOGY8UWS8Q+QgnhMSlK2OfCodYf8FihbwDKlNDv/pUeinzUy1g45iQyni9laPboUjE2L23KdTq6Yt9gjFwLcoLX2J/XczgAJDhsiA2b17Yq1ctbEPpezBOQ+MifqYd0xDSrKkVxTcmvWCiSYo0oy4/Lz98Da5avLwlGq6oTo5VHR+B9MgKjCdsqb/S6jVF4bcqSdP++/oy2qRS242UKl0ZuGAsJGHmD+p9ASps2HGlkIUViMy/wYfKMRivVTUdidbAao9/Wm3VsEIZVpAXTrkwmO3P6wdPfjXfGdUIZpPSGzazt6Go/izGK4CsYsiczyvzEYkCewuy+ZJ+FpAVn7uRZnpGTSrFWhCcLNk/wpttCBugSsPVKDQSSPfVd9X+DTCvfUDlkeWXmJmXk2nBzpKyktn0ewVKEPA8+rlfoIZ1LYJfzWB3WzZIOinfHZxKLI6TARIv7fP6Fpbwu4tvi40gNR5seQhh5KhzqOEZmjRZ5DBPSZVE23c0DYzh9lpL2kLi5OhKMfHc47eAY2QMX19Ed2nmszFZv72qfRhndnE9Ksyv1UKtzEzrk1ALJhqSevPEsK1vdkYh9jhEC9mxF2Z5oNIpnoLD4Ofjwg9MXXHTBIZBpiUajkAcroLOBQN+wYcN5RQs2RuHhg0TDAW7S3aXG0oEOH7JJlv1M7DYoY18MN7dy769SJZlMPiGYdM/19/efXFtbCxYXwB4v9vf3H7+9f/vxlBGOpIdPCmU8YYIXcJRSBuY6WMWFza2Qc8OG/vAcm+1eSim8wuDdCj+vhU1NTUVS5PFE/DeEsAvg1VJj1cwoJ3djGAZ8p+A/VShGxsh0pbvg8fJKx46OSUyxXujLpA7687/uzEI6S6p6+ZrlbT+25VT7suln7tn8jYUfmX0FaaofRyAj9tfYb6Zcf+ZPK0qlu42lYRhItp0s/+YM0JS6B4ZhQCbshpxMXa+iKEg+vSbXdSDaK7Ij3M4jWNQIjCDI8QdN087q7e09RlEUDkSp5N1W7TMu2MbPCSAAP9yrlLEI2KGv8vf7H5qmLa62H271RTIYACJsoLZms9m5lby3hnNeKQmPgP4TCGqWmQMyqwrVbtQ0zZaPG87pPR8jsfaRCL0LYBABHoPkNu5DURFzCeshMDBu0jQNDO2i0tvbGxEefCql9ApVVQdtJDz3bLCig9EDvzduEwAwSCAQQFK8ZJHuQ7yvr2+x7JttH2QYBnzebhbP4OxSvoDJZPIiSuk9OM4pK5nzreVMHATb8a4bM2ZMybVLtUMQjUb5O0I6bltbW9uk/Kt4aIlGo7iH/JsmSqKlpWXi2rVrwc4fLaMjMDoCwxiBaDQKQNeQd6JoKt7W1mYrKVTdupCs5cBWgFwYY6c6FVSqbVRI0v+vWOPZh9+gaRpfx1VbHCoE9uFDGJjVtivXT6fTH8xms0iQwosNPq3wxH1juG0mk8kvAjgIoDEsIDRNe9M0TewzwbLarKoqpI5dk40I8guQIOxNdoLV5JS7zgF9ANBB8hfsxELSrdr+mqZ5C2MM8Y4iVRa5fVgVBAIBxEU8FchrG4bxqLAkgLUJgGkl7aEcILOXBOjIsE8mwJhY39vA9Tf6+/vnjB07tiIzz0uHGWN+oTRjg9z2KYoyraGhYdgy/g6bkqdEchm2KAX7Eje5bUlBBAnQBYFAoCoVKdM0FzHGsL4GgLYIfJdMJj9OKQXoixe3ZPFNG6Mv5dSMZgyOG/vumuUbiti/wn8Zz0qTbb/AGKE3bYw+QyiZL415v5VRjlp71u2wGuPFNM1vAaTZZ/WZncYOAMEKrFzsxyxqLZWTtViX19XVvSCt6TGfFpSzuGjvaj9JYRT7cbSftig7vjXYyplgAqSIuBTuNe7LMU7VE9Sz7Vre63/vvff69uKdYE7UDq7zU7/vXWPb21mWnVSj1KRatJYGSpSdIlnr2dcZ55CA+Phnd5ZaC91kUa+88soTU6lUXjZ2sGwfGBiYefjkSZ8/48LlX6qrH8TI9fcP/HHmoTNtz0ovj8CQOpI6nZgs7ON6sNVm8g+rTQkIn1GotWxqcFpFUDFOJAHbdynMN1dO8haxXO1eMfLXcEg/fbgqM5LVmWIRtqI11LpJvuCi+VXRPix2I6FcncwuiUwmOxcx0mENouMgwTzGswgZ8aruFVfDY+y5PCFoqMqc3ZzEXt5hUTarmrhefqzgX059lJJbw8HIl2RJY1hdpYPpZXPoHACryxbJ69aut199X2X1QDkGW6lfXn6Pd8bnEWr9w1bKxDFuNmxe2qpUh7OhGXmh4OXMyDq9OSLv4yo1wX8XMWkh5U+/rId0kIZ4uXFT9GbKSEmfckboCTcsX192j+ypE6OVRkfgfTQCownbKm/22vtXT1BqLHhcFBaSlLIzrz9jQ0V0ys0bV8+ziAWJh8K4M0K+c8Pytmuq7AYWKbJR+FbhFTpsv07+Au6Kf5PkkZtSoT/QQ7qrt52XPscSsZWUEMiTEkqUheFQeDOSXgqj2DQgUO8ZPSWfb0vXKwstpnDJIELpakbYVsoIEhQ4U9k+dyRiDzFC4H/3TrbPmlHKe/T1zhfH95PapwglHySEvCEkRMqOsbR4TBOFLtIn6AU/H+6JSbO4/0FKyU/CwUhZCSj7egUbGMepjJA7IqEI95YpYkhSuloP6pCG3i9FSDpjwYwA+JsZkl3ohuy0TxZPxMDUPB6JMr9VM8uZ5JKkc0yLsoUjkSuWL1CWa5HHZjiDAK8Ys8HAZm0+mNGKz79ETlALpCKCV82EsPV6qHV1pfPEOmNzKSVoE9JKotB9ik+ZN3X81KIkmP1rrCt2sj2XkZCMBCM3lTvP6tWrF1uWVSQFZ1lW+I477tji8lvqhBPmHawvnQ8Z9QjkyfNJKAZm+i/1UOvHKl0TfhcJEowFUJsPa5pWlBgUfiYFj8x8m5XHzDCMn+Xm2yeQtKKUHo1kjUjW/iuTyRy/I/32URZThMwKuwXPPt9QMPYdkmfkQhJ7D1HofH2C/h9Zrpgx9nfhUQrmAhC4x2iaVuS3Fe9sXwtmPlDXleRuTNP8HGNMTkCQdDZNuo3tx0xtnvY3zrSv9z2DhfE/33p069ZdHTLT2WbX/oxS+mEkVO7efEv7GZGLzpnQOJFs2/s6+d1LP31ozfL1JVkW5e6TNI5yNddElrMd0zTRn1/j75ZlHdvY2Ch7VBIRvMT7CAGyiuwIt34KDy60gWByDEGWZDJ5aF52nicth9VuqTER8wDfCwBp8l8JSj37w5qm+Whu/uD9Zpc3MpnMvP2RAHMkkvdls9kFTU1NBbk3L8+jlzqSTzCqcw/oUoxN0zSvghSf1O56TdMqvu+89KNSHeHljEQjAmg/RHJV3C9IY9/vPJ4xFjBNE3MJ0sL3a5pWJNOH+oKhg6TGEZDpA2u/Uj8qPF9IkuCd24DAJoAQov4qTdP4eqdUkeRF3xZB1yFrCscYnFQqSSKz3xhjXwwEAgUwjMTg2qkoyryRyqLiegDSsSzrHrwjrrvuOjD7gtJ1XtPW1ga1E9cSjUYRsCwAHnKB8Js3bNhQUtlkJPdn9NjREXg/jUA0GkXgrFQQ/qttbW2e5ATlMRNMM6yPbJ/zSwKBAIApIyqGYWBNx8EtopSU5K90IpG8tK1Q7OqPCOn4Inn5Sm2VeV8XkmhcSpKQo53rxmraNk3zLKHywBhjJ2ua9pRICC4QzM3F5WSWbTCdUIlYlJPSL1JUEoxDBOmxdxv22ErJwSJVFkf7Vfuh28kuEBGz2eyMcsA0x/19J5vNzmpqaoI0Li8CjClUm/ifusS3btjJVPleivP/VpL9h+3LyYFAoKR9UqW5AHZ0jiEMH16wj2JIoo4fP74X68C6urrN4u9DEtOygoiwHylKFFU6L2R+fT7fM8L/t8jGwzAMvDsA/OWgYpEsBpC96Blat3HVJ3J7RezR7GL4B2omfeXsn/B7kkwmg5RSrLMgG11kv3DTxlWTGWFgXQ0mYRl58oYVbbC5gGcst0HJWJm+7ea76dzeSpZKf5tayrJwSxhqUry4AD/APJ1ZjnEs9uNQHaonhGUtSk5rDbYWkp3JZPIHYr25LZPJzHBb39vev6lMqr8rlahBV0INzaTOX6fsMN59fcDKTPZRf2qi1tKgUN8+oUiwpdL9kX+X4xpiL7rQzTc0Go1OqampeWVgYAD9KNwT7HOWnLKk64ijPtB5wIEHFIDie3fv3VYfbjjCSwKsVH9F7A2sS37OamJZpdosBsJ7l2qWgO1DVMhcrJg441JNa4uGq0IoW525yfTK86uSfVgxCSMvf+vG1q1m3sh1uVJYd92jAsAufiqdeJWPdajhPaCHdFc2pBwv8WWzc6dMnO4ZXF70LIrENt63W7riD7K83Pvr2T5rfqn4rNxfKYluA+K7iEXnefHn9TK+xeqB7G491Fokx++ljVJ1OnZ2NLMse/n/Y++9A9wozv7xZ1a6tqszLtinMyXUgLU6DO7dmJ6ASSGkF0K4M5DkJbR0zGHIm5cUIIVyd4HwDQkh5E3yxgaSQIDQQofASTKJ6QafzhV82r0iaeenz2pWHq1W0urk9/fHm5u/7NPuzOzs7O7M83yKsB7MH8bY9/U2XVbkrKeJwrk2o3tr/G7iBLAXJt3vImG9ZtulfIKZAxDWSMTu1sN6wXqge33XHIURYoMyQWVP/xkl1p7Wi736RJkYgYkRqGEEJhK2NQyWc+iVG9b0cuJ20kyUp9eu7l3gp6or7uq6hvEieY6apZH3SOPaLRaSE37aL3dMfCB+FjHu2ozXJxsSG4itYoxsH0xG9IlIOHpHbDA2m3E7gTW5lgSR3G/hg4oPwmSgsvKm9NxG61RL2kkLDGJZZW45H808C7fp0XxSi5LMUhbJmwWvcZSZnozxD8uyrzZzc6zxCYFqWq+Ho3u8YCrcOCGvjKDJeyBJHAlHbUaXGEckrtRK6LfxzIl8ss326z2YiG3LsuyiSob3sgyJ15jGB+I3EOO2RJHF+MnyBmk8/XPOyfs320FzlAf1cNRt0lJT9YlkbINYKG62GJ8vIwVdDGFfbfUP9h+qcCZLNdn94YyWRduiQNOXlBe3vHhkQFGw4VWJ0X/rbdGCP2CFZ/fzt990+y3bBgC2L5Te3t5eeI6xrq6uATmwvvzk5U/PWXoMZHLBEIA85ixG9LdIOFqWbSdXLNiGSJBAjm3jyMjIomnTphUkiF7a9lKrlc08Knuy+PE1cRhlTjKVMQa0NZJk/ZlM5tg3Rt6YHOD22EzGc86IQdL5YMbp98RolBN9ApseprClDlDCkXMT14rrBVDDZIwd75ZDlb2aOafjHMlxr3H38MuitJWmZCp5/pHtR96IcxLJ2GOcaMnImJG4+4Wbwe6FvJddIP1z0XHXhcCgA3vhqTce/Oi+obZ7D5kWYTvNQfrV09dROjty8mWre93I6Yruy2MAACAASURBVKpzWmJFyMf+VtO0Imlvr4pyjDzIROOZgndWSYDWxVYel38W2jUMwwkw74SfbiaTMRVFgYw8JJBQL4KWBRZF1YuucoDMLBWHrs8FXX29gw3DwP2Uk5W7AoHAgubm5pfr7RfOl5PBlmUd39ra6ss7upa2JU9gnPayYJZvLzMHELyTJcv/W9O0qu+hWvpT7lhZupxzfidjDNKHGlg+oVAIjKSS4rBIK8kUGoYBRgX8ByFlCAZGWUZPtesQXnaYq+3wYBWS4/tyzq8LhUIu6bXi2iR/OLC0FnnNoaGhoVmKouC7EaokCe5K1n4jFAoVEM4SQznFOV9aKxPHawyGh4cPtiwL798p99xzz6/vu+8+qDI4ZbSpqWmG7I8u13HOOecsVxQFgVKn8GAwOPOGG26oC2RY7V5N/D4xAv8OI4DAPTCcZYJko5ZlzfrZz372mt+xgNqSYRgPChYkEjg/VFW1ZmCxuz3TNP+Dc2571YlSVpLfT18Nw8D6SWZylPU391Of+xj4fyuK8nfGGEC7GcuyTq7n+2wYBoA+AKUhabVGVdVbTNPEN+SEnNrHJoC1KoHADMNAoBXfMsRuvqhp2g1yn0XCzAFKjnts5eSgrEIi/NDx7UMSv2Y/dNlCIJvNLqwGTDMM46e4Ti9Ws2BWY61qW4ZAiSKbzS6pV65bHk9Jftj+M+e86Dtb65xysYW3cM7nQFZbBpZiryLGppCYFgBZjDtAkjWz0UdGRg7JZrOYdzPcSXyhagPgrmNtUJIsdq5TSF2C/bcHqMXpurWn9wLgp5mmiTY6BDsVLPEi+4V167u+ToyK2NiM07kXHndNK/Z7Flljb6U2b7e4BZCEKOy1QCAA8HSR9LML+FHV4kKoumG+gBHLOdGnouGoDUxFkZRKhi3LWuA1j1KpFK7p3rHsmLLF3DKWsxFq3Ld5eibUoAXfNt5+MW2lj1JIGZmp7dccVIJgyK/wUoSpNG+EjRAIDbgfYxbjqxwGsHweLCmam5v/OTY2Jie2oYJwSm9v7wOP9j/yr6kzptp+uii7d+22Xkm8+p5Pn/HpcbM3bdKBkn1OsmF7LNKWWCmrqdX6TMS3xsNkccS4wrXEshKD/SdyzkDSYJzRmdG2aMECpTihVOjRm0omMGfW/rMKz1UtfZWtzryIJhu3bXyvJVQYEE/hO9jJ5ezD4lvjR3OL/z2v1JZ/tXixdWvpn/tYRylsz2NUau/lVX88Hm+kfa3HibM5RPwJ2qGs9LoOKV6SIYWt0mfoRaSBinM8r7BoP4tyYrsgOVyDJHZxEt1udYiRsiQSjtRl2+D0v0g9kNhDkbb48fXMd3lc7KR6svlJYrZljVPWR9r0D5ZTfaxvTsQKCqGM6JmGoaZlhx9++GgtdYq4JkBSeI++RAqb71gEdj94VrOSasQ69JBydebsjc647LSeEuB1LX2YOHZiBP4dR2AiYTuOu37l+nMO5kxB8H/P+FnKsrUfuMkzCSM3cc2dF7akWgyg7SAd55SXreFdevdHf1vVW6xYloFSpLDlfozjK11mHp2kFLGoiLPb9HYdTLdxlXziKfCErZEv/DKwSCHOH8Bij3P6RbQ9+rlaKxeLJqCHDydiv2EWu4ErFja8SHDdqrdFZeR2UfXxgfj7iPF78EdG1BkJRz39kmzJCIsjaI6k1namKEvgRVmpr4mB/lM5YwLxyr6ph/WiTUksGcPiDCbsT6jDoVV+EX7xZPxvRBwI1DeDVsNcMFeFzCoSZuF675P7mmwPYx54RCwgUiK5aHu7eJVEsv9jnNgd+I0TfVLeAOFvsrQvEf+CHu6o6vfsZ07EB+IRYvR34cGwqblxZP6hU+e96+dcr2PiyfjNRByouZRl8QUdMzuKELGJgdjvOLNlhzeNNaUXHDPlmIpyWxvf2jjNCtobZLA+9xTOztTbdVvO113E3AYQ4VBO9Ow+6d3Ly3mnOueKTcu9/+r/F/3pt4Jgnv9xNJvNzrz55pt3rlmzxpaZcs456PCD4HOLBCs2wHagr7GhaYns+1JuHF2o5u2Kosx3M7fiyRienULy14/vs5wAxYZTUZSvcs6Py7FPX0qn00u3ZrZmxtKjjrQP2HdhPJ+QzGHEXyJi9nNvcb6qo73DfpeZpvlf8E/CM8w5TzjBR875iW6EfP9A/7EKs1n/yKh/Xm/XbYlRr2Ka5gKwdWWkeJZnaetI8ieH7ftemw0YT8bA+kBCcPP653r+mM6Oymz67V9a+p2zm5pUSJxblmWd+OqO+C2HTe84aDht0C+e+j4Zo+8+d9nqXiRPayqGYSC4hSAXiu0/npNEfUbTNNnH1rNOkYjqB2sazOFQKHSRfKAINmFOI0D2Nud87ng83AzDAGP824IhsrKlpeU50zSdwNu46y03UKlU6hr4ekq/+07aucYTVfj2APZz4+Sgk195Zj/1ysekUqmzGGMOGAvP/PxyLAQRULaZo6gDssktLS0nuwNvtfbBz/Gcc3V4ePhZzjneSQ5LI5wLlt+uqqqnh5EUUC3rbSslL+uWMsR1GIaB7yGkK5/JsZDhiY1g/n2apgEMUrakUqlPM8Zuw6sJMpihUKjkuyrAMLAWsOXby4EsZM9adxDZMIwv5IAPWNvUnWBwLsYlPbjxkksugZw8/Hed8vPe3t6yqPOuri5ct8xq/lNvby8S6BNlYgQmRmAvjEBXVxfWLOX2VA/29vb6BjQahvGdXLLgm6Jbf9A0rW6/MZenqs3ig/TveC9d9roXdQwyxuapqjruhIRrvaMK5qsNxmaMfVJV1UKCp9Z+y6o0UK8IhUIXS0AyKMrAU/3tcvXu3r37iGAwCGZmqyM1Kx8rfG0Rg+jIqdPcr6qq7D3vu7vCngFrbSQHr9I0zVZBEAk5gG7mcM4fCoVCsBXxXcQ3y5ZNzdleYN0nA3hK6nGpfGDNgiBxoTj+7s4fFEU5tqWlBcy/vVI81n51A9ek+w0v6EWtra0IbmNNgbgEkvFbFUVZKO+pxLgjCR/JrY3uCIVCMlCq6rUODQ3NUBQF8QKsKYquQfgyA+zuKEC9ZlnWwtbW1iL0r9zIleu7LuSMZPWVMSUbPOzCE78PZREoApW1ebjzzjMDL7VMwR63kKAIKIHRriWXN7U0hGiz8ea/LG5hPeWURIayq9zqXqZpfolzXrC0YIx9WVVVZ99TMibC2grzBwlrpPjO09s6YPlhlxxoYmFu34kxwnN+pqqqJXt0wSx/JmNlJr9tvoU1nDqpcVJ6atO0hoHhgdhoZiSqMGW0XZ3Z1KA0YI6vaGlpwT7Rdym2EeJZi+iDbsldVPaZz3xGmzp16j+Gh4dlixY8o1/o6+u75ZlXnrmxRWsugEyHzWG661d3f7/7su5xs/aEvC7G0IlpbM6OWrP9MCDLDQDiTQ0U+DvA3SJxd7qfRJVQ6QNhQeOcvh5tjxbAnK6EktP0Oxbj8zraOsYlYy9bnXnJ9Ir5hfkDoMELw9bIknkz53lK2tvKfawRa38APkUplpT1PWHKHCgTU+xDPOy9vE7Ne+omfkfEP2QDe0etBV73N56MH0dk3WtL+ErepX76LT+LIKHwHWwVEsKSpPGowqxVfiSxXUl0NF9z8rhSn21/5K2zHhAs5RJ/ZD/XW+mYxGDsVs6L1mxP0Q62vFyiv572inIHjN4KZhuOqWT35dWWSzkvZTF+tPxMrdvQeSMRq6TE9fJlp/W+t5qFZD3XOXHuxAj8Xx2BiYTtOO/sug1rfi8+ak4N69eu7vXF2LlqfdcyixE2K3ukkTm/+vLT+2Rv3JKeCYQgFkwIwo+QxU7SZ+o1LQjdlXoubnwy+8oNnUAkYVF+CCP6dSQc/aTwQ8VmqnW8Sca8ZG3qQSK2CAsQhaxvZ5nyJ+Eneqce7vhYuT69lHzh4CwFEAidVCmxazMpg5PuJWZ7mGCRt7KafK8sWeyFvIsn4/m5UqPPcDzZfxMRA0uyICMsy6zmpLnu18PRcW3Ky967ZP99RCxfp8VWVJpf4rqxkWz2kqEWHsMCSeVPisXP4ygQmQgoHEiMdhFjCyB/6+dcr2NkxrrCLVvOVj4unoxfBfkbv20Jf2kkDYtY99X8W+PJGDbOCKolA4HgXDei2N138T5AAq01m832/fSK67HhB0PRKbYUXmdn59GMsYL0r6Iw6vxa56vNLc1AwSWtLF/QsV8HZN6rFinBBFQe/CSLgijxZPw2ooI8KOobCAYz84/Y9+iygSiXF+75jLGPOMnabDa7AsEDZ2yQyGbEB4kYgv2bOKP7GM97yMqsdtnXMceqxcbOSS6cqmmaDdpwSvEmmX1HD+tIJnoWZ9Mu0IX5x4QsSqYG7j287b22LHRsMHZ9vk/s3be2bXr/k6/fA5YsvMTsctC0yH+dMbsTCdwQY+yCgd2vHxJufc8FmWya7njuxzQ49BYpjC/99ml9Qvq56m2xDzAMA3LQwueadomA21vZbPaYan6ogq2ADScSUZAUPEX2+BHScEAwYyO32w87wqvXrj6er6pqj2maSMDjfo673nIjJCWvnEOQvO8IhUJVmX3Dw8MrLcvCM1nwHd6bSVXTNL8MyV/Rse9qmuYEyP3dcB9HCWldzAnIE4HVucTtR+xUY5rmfpzbPuSQOUcZN4PaR9dKDjEMw/HihuwdpPgOqRQYliQbPd9F4pkAQ9eRV4a08LilDEV9CORBcvlV4R8IT7aqrK5UKoXnyQZ0WZZ1khdLC6y24eFhSG8D7PIPwQQuQT9XSdbiHQB2NGOMfUxV1d+O517I57hYQbvuuOOOM5588skiFjhY8jfddFORvLxTx5e//OVJo6OjkCssGKkxxj7Y09PjvKvq7eLE+RMj8G8/Aueff/4BmUwG6+CC5KjrOf58X19fWSCac6wsxw5QiqqqK+pRJEC98LUMBoNPiWQj/vR8Lhm6ElKw47lxAlgk+/bCC3ZZKBTC92uvFMMwAAS2LSkYYxepqlpkf1FLI0KSH2t1qNLY6h6GYQBEdVZ+vR9YVskT1yWj+6SmaZBPLhTB0ARLEvtWMCThC+uZMKjU73feeWdKQ0MD9nRIBBUl9wzDwDr2RKhU5FRBltVy74aHh1fk7DXsfRXn/DOhUKii36VLwaZkze4G4ZVLstVyj+RjhWy1zAJKqKo6fzxjKj1XWOt9WawBClYjhmE4QIvdnPMVbiCXpA7ydG7v4kvJzWlTzDsA8KJugMTQ0FBUURT85jA0dwrVj4rg9O47z2xUWqbgPXOA085BU4/85xlHr4HE89uMsUWVQBPr1nfqxBieU4fRS4fsq9P8Q09+OmNlCsBS7PXSTekT3ODoVCp1AmO2lY9dKgH68PsLyRdmBCmAZ89mfblthgzDQOIMXsBY93quw0XS/GlOfNZbqc1mlmfVlqCabmtpa9g6nEyYmeEIfHPb1ZkNjYr9+n2/pml4f/guIhkCFrXNLvYCwOPv3d3dys6dOx8ZGRmRAXMYh+/29PR8U1aKwvHZbJZ+2/ffuze/vrnt1ltvBYi35mInrgb1+wV5wJbvZZzN09v1RM2ViROw3k0MJv5MxE8E2681vXtFNYA6Ti1m5BbL0wqgvKMA4HRtjDhbrrfrRdLxtfQ7noz9iog+SYzeyo5YR8lJTNEm6sb8elXJBBaUY/HajMrBZoBqZAD1uGzhyvVfJlGIY15qbGha6AeQX2C4gqhiKfO8VAUhD8zz1n4aI/7tSLgD4C5fxTVW8UAguBi2Y7KksVudsFzFchLdmVLE2cf0dr3uPY/TZiwZu5YRfQWxP8UKzJH9kX1dcIWD4oP95xJnthqbXRj751jj2KJqZJDxtFss6UyGZfH5blJKtXpFXB9zF4BqzjhfHWnvgNqHXa7c0HUSJ/pLpXo4Z5+8/PSecYPeqvVx4veJEfi/PAITCdtx3t116zvnE7PlTp3CmRWYddkHbvSl4X/F+k54s9mLd1GylsLndZ/a57nhFEgioLIOsL03yiDvarkcD8Qc3sP3bG3b/oFVbFWmlrqcY+WPqCO5MLbP2CyyODZrk8Cs1cM6GD+81volH9RXoPRKxBHwCxHx/9HDHUgkeJZNmzY1jbWOPU3EO4hYf+NQ43wvGYgH+YPBGYP7/kkkLE3FslbMmnmUHBQoqd/2egiknydO+3tJTMST8Z+BWYpgOVlsjl9PhcRg/3mcMyF3xT6gh/X1tlTJNJvZt4CIxzJkLZodnr1XZEOFt8FviBOkLy2L+Ae8kJ3OABTJhHB6NBJOHCvLhCTeTsyxAtaj+WQ6K+uBUescsBnABLQwpKp5VuH8eHeCtZY6pc0NJ2IfxDjL58eT8U9CuttvW/YmJBm/m1g+0OMUxuj/RdqiCM54Fsn7eJQUtqgaax6bO8bZs8z2CsrLtJx77v2X5AI3BVlMyKUPDw8feNtttxnnnXfe69lstsDqX3XasXTUgqMMRsoiv9IxspwdkqqqqhYkiHBR8WT/fxKxb0gXaChkLZ4VPgqsTc8iS31BUlRRlKM8krWFzRLl5c/PtpPnnODZnAe5SKxYOTgkNuJIQmJD+3FVVeFHVShur5ZIW+SMcu8mlxxcvlnOwazd2DC8dS42m/Fk/OtEHOz6MVLY8b978kerc4CLAqq5uUHd+cXlV+0mYgcJ70ssXu1F7+9f6KXXdtjE7g1rV/ci8eK75BI9y3Jyug54B6h9eITsFij+iv5JIhmLeX8aZPk0TTvGLUcsMRmzOWnT46qxI7w6nkqlABxAEhrszZ9pmtaZC5bgHnbheD+sC98Dkpc4Q5IMY+t4qZRN7LnrFSwTgBEmSb9doWlady19qDDvkQxG0gt9+52qqjX7yFTrB7zROOdgjSOCVJbViXrAoGxpaXlSsFvxp1ez2ewC2S+uWnv1/J5Kpb4GT2HhEQj/uVmYi6Ojo/NkuXWnjVwQEwEPbB4bvN5FOE6AK7CegvT4ZZqmQT5z3EWSM94NnzaRWC3L7JX6CjYJ5j1kxssGq1Op1LWMsa+IRPBsTdMgZV9UKiVrZeY/5/zSUCj0g3FfrDjR5SFos8u/8pWv4DtmP7OiPNnb21uUQJDb7erqgmSpPPbJmTNn7tfd3W3V27+J8ydGYGIE9ozAmjVrruOcX1BmTHal0+kjfv7zn5dlz7nemb7AXtXGXyQBEUQ/SBy72bKsea2trQBx1FxEggX7MoehBF/RU8r5fNfagNu3FFKtqqqOm5nGOW8wDOOvQuEF3vHLTNOELDRslap6XIr+YB0DQCbuXdG3AXsO0zQB0sGacdzfbfTTNE3s0xeLRD2SvqOu8XiTc76gFmUVJOsDgQAAtlhLdWuadkWleyLWsgDKNXp9Lw3DwLcH60anfEnTtOtrvc/ljvdQ0Hk3EAjMrZRQr9a243tq71QkIFUqlboOoE3sFxhjq1RVLQJpSonpZDab7agGvJT7IZL4IAZgrVQEvnNJJOO0EXzb3X7I5a5r3V2dZxNnNzu/M8bo7EXfMlsbJ8+tJnONc9Zt6LySiBUBYxccegodMLVArn0sEAi+D8kcuQ8e63KAExZjnnr1NW9tBZYrYj8o7Ed6WMcayy5izmNuYo32J1VVT/Xa/xmGAfmqk5PmgDmSHVEbA42Z9paZwa3DW18ezpoAN9jJ2qZAE9Y0Z2iaBoUl3wWqbszisNDJ71U5/2qkveP7XhXkgDk3ZzIZt5rJb3p7ez8ufEGLEpN3/+Yeejn+8rm9vb3yM+O7bzhQimOJ8+xYSV2Au/hA/w+IsYuRBCVmy6pWBdE+s+UZtSXQ9Eherpfdp4f1gqqNHRtiysP53/YUi/EzOto6xi3BKlmd7bYsvkhOdKHNAAUeYkRQw6oKfi9hVDL+sN7WYXs4740i29CJ+pKZTHb+7P1nV1WdkGzxRiyLL++Y2VEExkd9/9z+j/0ymSD+Hq5mP+e+nmKrLPZaIx9deHj7nG39W/pnKQpDAnhSLQng+GDs58RtwJN4mNmX9Xa9LMu+1vHdE/sjUpi1xA/j128biWRiEScLIBKnDGYy2Xl+7pPfNpzj5Bg1/sYZnRJti1ZMrLrbyMd7YWUo3qNCNdM57rt3nTclzbPIfUyv0L+XrWdnHjGx76v1Dk4cPzEC+RGYSNjWMROuWN/1UM6jdYVUxS1rV/ciOVe1eEoj58y4LW3m7O5V3SXJ0iKZ0SqSnVUbFwfEZTZlfjLcGwlHbZbYeEt8IP4LYvwzOeTw60GrYX6WZw/kAcgL832I2C16WPc1PiUfjGQM8jdfgqcqY6yLc36rqLPI8Nyr34U+VUFJSbK3vtjLYPwOtxiPcKJ5kD4NWg1zZImJ2EDsa4yRHYTOMQGXRtuiZaWF5X4XSVRzWqe3Ry/H7/Fk/x+QVCSiNyzGF8oeq+O9X855RT60xM+JhDsKmzHPMU3GwFQ6Hottt7SGYDNj07Av5GOi4WgRErSevsaTcSTsgPJGBu5cvU0f9yakSMaasUv0Nv2Hct/iW+LLSeG2bBcn6oqGo33V+i779e45lt+jhzvA9PIscnLe8Xqu1E4+aR1AsmI2WKaNDU3zgJ48++yzW4PBIDY9jrwVqvnORd+56OpH/vLwq08//IzDnKP2A9vpY50fOSnS1lFAKldqU7ANnQTTWk3TIGtbKPHB+BrivCAxZf/A2fv1dr0syhiBvGAw+CRjDBJLdzPGVCRBIIO8h1kb/0bOJ+g/kXzkRLfYaEeiEc7ox4yLRKi0eHQFh5D4gdcWSpemaUX3r/j5rSxVLoIfCKZIXiOctg5v3ZbKGh14FouQzZyd+cfHb3gw05DGRgmKCMSYQucs/tZrk5qnQpoMCgTncm49zpjS+OCmP9Bzm+2pZlkKn9V9at+/qs0153cg5QOBwN8FewWBTFtK2a9EnGEY65DQgpcumHJuiWuZrcw5PysUCv0/v32T+jhdURRHBuoxVVVXDg8PX5Drs/3MeSXTa21DPl4E3RB8tMdetFECMvBqQ8jSoq9OgLkqir+WvrqCTmAw2YHRWuqoduzQ0JAeCAQeF3NiTHjvFdseiEqEzPkDjmQ4ZPmEtKQv1n21vlT73cWYAGI/Um4uoi4RsMf9mY4kr6qqMkgk/+rhPDQ8PAz5SKCB784pAZxWrR+VfncxfsCy/Yg4vkSqUa4HgBnLspCsmJb7e9lgtSSXnM4x3Jdqmob3Q1EREqC349F2yyBDLjMQgAWF7St0vaZpsgT7uC9d9m8Gu/yiiy4Cywrv1YIfN+f8s319fZA8LikXXnhhSy7ADhlu9MspV/b29q4dd6cmTpwYgYkR8ByBL37xi9PS6TQUCgqKHvKBnPM/9vX1YQ9RUlyS9IZlWfNbW1srgr2q3QZXEhCHbw0EAoubm5uhUFBz4Zw3maaJ99zR0snna5q2h6lSc63FJ0i+qfju/1JVVexnx11SqdQdSNKBfZjNZo8OBAJYwwLEkiKiY6t5XEpAIfh0LnEn1QzDgPw99tV1fbdN0/wV5/yTRFSUqDdN8wec84uhOBUIBObVkrjcvXv3voGArWwF9Y7fhEKhj1caSJfscwlAzjAMKLFAMcMG4ZX7/o/3Znko6HDOeV3KHKZpnolrz+fh+FdDoZCdiEulUl9ljEHKFUm+D2iaJiyV8r2XFESGOeeLavGhx5outwaGktBJuXv6L8uyljjgO8MwwODEM+QwZAF4ODUUChV56lQaQ7A8lblbAAzF+sourU2TH77wpO/5Sj7tfHfbx3/59LW/fmd4e6GZxmAzndzxWWoMNt8/Kb17tZtt6QH82AnmsBewDZWK/d39XKgrOWpv8nWZpnkb5xxWFf9saWmZxxjDM1lUHAuXrSNb02baaAgogcx+6v7BXWO7Xh0a230IMUqHm9sbmoPA4/HPhUIhz7VQufHMs1cjWFflJes5u0lv18/zOv7cc8/9qmVZBflf8Qw8sXPnzpVX3HDFNCtjvchYQSGHHv3Lo/TsY88BUAcQRs0kCdQvJSzzXXIla8bzrEnyt77ZfhinjYORezgRkrQbGxuaFjms0ZIxFJ3iRBdFw9FxKyNIPrlQ8DpFjpeA4NE2OP0+TgRp+HeUQGDhrOmzyu7bS8aR6PXsqDWnHklpeezzNnSKA4zBT1UB8875IuaIWFADZ/QR2Q/YOQYJ16yVfZo4B5P+gUhb4iS/Xq4gm7Bp/EHxLG61snweVN2Kk4nsN3pYr/h9cPqSGOi/lDP2Pef/jNHVkbZoRYXKWuZp/5b+eYrCoD7QRMQ+pYd17Lv2ShGMf5AY8vLsRDURJ2rphGB0A7S9VLxbztbbdcceyVdVpcla+lNkhl4EbFm3oQuAf5ATyhfOP7/29OoKL746NXHQxAj8G47ARMK2jpt+xfrO9zHGiuQ1Aw0081un9JYwI7yaWXfXOcuJK8U+Loz9YO1pPZfKx8eT/T8mEmxcj8TSeC5BktvNn87pkUmZ3Sf7kSQp1148uSe5AiSawpRWYoQE2z61orHkNiQfVDNHaDuf5f1TpkISWB3WTqvkByvLTlRCFkmJZmJcOTXSHim6r17XnEjGbudE8JMp8T2VkzeMcd+JMeFPiwDvVJk5HB+I30iMwxtgJ1OURdU8dWuZE4lk/wWc2HX5c0r9d911FZCR+cTZIjkRLZi3WDQCdbopO2ot3FsLUvkeEbEf62G9HJOg6uVv3PLiXEuxnz2VMbo+0hYtCnDbUuHEnobfMiO6NhKOFvl5es4H1yJSHPNChrJLyzGh814gHGhyjH1FOV6nzXiy/24hCbxD4YF5skzLmjVr/hPBfKl/I2dfdNZDTFFOvvkHxfbBwWDwwBtuuKFqUmZoaGiW8ECCX2NJAKs/2X+aQsyWHS0UH8n0VCr1kEgS9XPO38n5bi3HxtmyrJVA8McH4h8hxvPyNpz9gJjw4eV0DTFbBrlZfq+kUqk2xhjmnuwPjqDOxaqqyp5LdpXxwdhviSPxwl6jNM3TD9ARAPAshmHg+oqSPtuHt42k0sZcyEI5XsLiPv6HHtZ/sm5D5w+JtbfEnQAAIABJREFUWGHeHH/EGebR+y1DMh1JXHjCgTUx/fm3HqEH/pUHADPGb77stL5zqk5gccDw8PDBuWQckJptOQYGrh0SrUhYnR0KhaouzGUfOC/PJcFSdZLu/6lpGgKNNRfDMJDsRtDg9UwmM7ehoeHYnDSxw9Bep2maDUrZG2VkZOSwbDaLscA3wimXa5qGxHTVYprmA4I96Rz7mKZpkBqsu4igk+1TjZiSYLHuiVrV3YLNLD0km7X9s+0NIWPsDFVVyyLMZR9dfMs450trCQ7W02WZYY+ANgK7os/w8wMopagI6W7MJQTsN2ia5slENwwD1/shvE/Axq1FvtHdZu7ZBwAC7HUkKbExtdvM1f0JVVVt/3avsmvXrsmQlxSAlFs0TfMEq8n+aSLg9wuPPiDJAhYVyrc0TQOIxS4iAIv7faCfoLjf+yV5TeOU72ia9u2uri68R2U/6J1NTU0zf/KTn3gCDjo7Oy8BQ01qcwz3uLe3d6/Oeb/XNHHcxAj8Xx+BNWvWXME5LwuIYIyd3dPTU7I2MAzjztyyCAo7WD+cHAqFkESoq0jJRNRT97cllUrdjveu0ynO+bWhUKjq2tzvRaRSqYsZY44ywZ80TavLZ9swDNgcQDLSVjthjJ2WAyYi0DysKMrJ1TwuDcNAENRR/SlJTBuGAcWPy3Nr3CHLsiAJDWnXmovTT9QDuwsnUS+NB+SVV7otUCo1BACAaZrYY83146lrmub+ucQh1kZhL49e13cY39/bVFX9bM0XW+YEsX9A+wWp33qVOVKp1PE5b2LHhqEApEqlUlAZc57BczRNKwJIC4CsDbBjjH1YVVXn2+/rck3T/CUAVm6J4nfffXdqQ0PDY5KSCur7oqZpQs3LV/X2Qbc/8dNvvLztxcI6JH8mO3rt6p6KwHRHbnpg9xt0+zMgmu/JI7bt857Nc5effOg8Ng/AtaJimub9UF9y/lgJkOpK7oGMcNestsQH5QST5JG8WwARSqSgTdP8KNZU74y9Q++M7iJGzJqp7acYmdQb74y+8x5ilAm3tAebAzYudFzjKNsIIak8q03/lBfLt7Oz80M5BarfQ9VJKi8HAoEF3/zmZ0Z2N0xy1sX2zxv/sZHu/f19GcZYpKenp6LMdbm7LiUsHZWi9Xo46sv6rVydkvwtLrMoCVpp9knxti2BQHC+bBnlYcWEuXizHtZ976XdbQvmJ94HGhGz9/TSdwdKancSs+1RRjinFdH2aAnI0jleMF/xHnDGcTdTlHl7K46HxGdaSf8jr7iGwrOMBU6JtEWqWsAktiYO55aVV5Mqk4y31QeT0x/MW8XVpu4HBYiNg/E/8nz8ZIg4W6y363FYhw01THrYJrww/vDwjNETvJ77kvuSjzfhmyjyF+yXelivC1Qlt/HCWy/sHwwGYO8CgsNP9XBUVsL0/4L0ODIPLJj1qG3rJ+4TkXKSHtaLLGbqakQ6ufi5KFYX8NNGqUIBvUoKm63P0AvAlis2dH6KEatocQCQrxWaeagXGc1PPyaOmRiBiRGYYNjWNQc4J3blXV1AIANxlH/9Et14+epe21PRT7liQ9cNjKgITceJnXD56h47iSMh0WhvoYjiyf7/gDSM1L8nSWEnyC9hP32Xj4kNxs5gnMA8QdLhJOKBIW6b0lNrzpOjVw9H4cVac+kf7P+wwpkd2Oecvs4YIZkNtspjw9bISfNmzivr0yOScnlZjwqoQJkVWQ5d5u54Ihn7NieyWYbuRHD/YP9JCmdCcsI/OkssYJ7Iy+LsWRRJiXBcyCI9rCMZsVdKfKD/o8SYkImtngRNJGMf50S2B4GXx0oiGYOsDxi1JcnEejocT8a/Q8TzHo+c/qK3R4skh2upWyxQgTCe6iXXLOTHMcZgfm7Qw9Gq8rSxZOwTjMiNwntDyBt7Sv3Et8YPI86fQlK4mqy3c31S4p4sxpd2tHUUSWh1dXXBjwjshUKySp8ToRM+eALd2XcnDWze0xXG2Lqenp6KiTIXqvlxMCPh1SP1ZwFn/G956WtRGPu+3qZXlJCT0PwI3IOBBSmolznny+EvKiRjgAxEUvY6RoSNVwibMGL8w/kxYwV2vUjk4J4J6atCbzyTjJJXyzuk2HJMZT2QXUFHu+JdoztpV/qdkzvaOu4V/twITIWI8x/q7R2XdN99flixMq85DM9ZbXPp/fqn7XMh/WtZFgI0h0ECGVLIoowopBz27dU3lfX7lef50NDQjFzQz/FmwgYDzN3JQO2rqloVbZpKpY5ieVn/Ji9v1lQq1cEYQ/1g6/xB0zQkmWsuDoodQUpIISqKgugG0KstezPBhI55yVZDcljTNIcRWbH/ruQlAtebMpnMwsmTJ8MTuK4iWA9I/CFxXTZIVE8jrjmB/n8+FAqV9S1MpVJfh/eVaNNTlq+e/lQ71zAMBJiLntlKPsGGYUCGDe9jeMotLMOIcILkqUAgcHQtjCB3f1OpVFj4fyOIjOAH7h2ehxKVAflcwcgHw3sBvONaWlpOYozBl7eoyGxhzvmPQqFQQa7POVCwinDd8Hy7StM0sOHt4vI2fFRVVSgUjMvOQu6YaZpgvwsQF/01J9V40po1a7DuKmLXYhx6e3uL1Baces4888zGKVOm4F1WUHYA+zeXrN0r7N9qc2vi94kR+HccAaG08koFebpUNpuN3nzzzWDi2kVOVPoFe1UbWykhgkPr/rZIjESn6btUVf0AY2yvSKtLKgeoH1KrSxhj4/J8RAWSD6ptI2FZFuIEWOxlOOfvq+anLoBXSH6FvNZJhmEAAAR2bV1jK6lHZEW/bNUd0zQ/wTnHngZ/f38tCXwh0wyQ4/uhmDM8PLzQy9rAuZFi3eb4QP5ZVVUktgvfy+Hh4fdY+aSC/S2p9E2tNi+9fhcepdgTRqXf60rYu5Rv1quqCgCZJTyiIZkb4Jx/MxQKOesvu2mXTUzJ79WuT1LFACN6YXNzs836w1pBVVWsP6HMZJfxyn0LUORTv3z6mimDQzLml/1l7eqesntzAQDFvAim0qnvPfCv31+8afD5gHxNnLMPXn56sb+9e10OGWlVVeEJXFIg4b1xMP4rAaZHVudvfAc7Wdd1gMXsMjQ0tEpRFDuZJRjUAjS9pzrHwsVIp1q2jWxDspa3tYTZmDU2sHN0B+TYLfy/JdgC5vS4LChiydiVjMiWhobC3ay2xPu9WIvnnnvusTkgM/bDctmBZO2NN974qmQXZv/+5itv0h9v+yNiZpf19PSMywqkOGFpV5uYlN49rx5Sh5wc5IwujrZFS4DUXvc0Phj/HnGO2F8JkzWe7P8mwO5F53H6s94ehYT8uEox87PYJxcVSnK8GYvxUxEHKNfQxm0b32tls0jmCnud+q285LYQN9zd2PqoLAXNOZ0VbY9WVcISsS7HrqCsl258MHansEvbYjE+pxZ1P0lOe8Ri/HjErMQzul4kcV9ubGia68djt3+w/yjG2RNSvKkmpm+1ySDU63Cv4DX/VKQtscQvi7ha3fa8ScavI5IsKxj/jN7WUS3Z6afqkmPiyfiXibh4R7L7Im0RWET5XivZydp00wPSvEoFstl5R+43u2D72H3POfsrWQVKC7J1VGl/Ga1Ze1pvIdA1rguaOGliBP7NR2CCYVvnBFi3Yc1niXjRh5FZgSP9etl233l+SGnJIGiJYLtTdlhW5qgzFl14kMKZYJmULhrG0/X41vgpZPE9MqWcnm9uGll16NR5746nPpyDxGhWUR6xP6KMn0dceZ6IYzEMf9kePdwBZmjNRU7aiAQz/EShkV81wfz8rucnN4419MNblios3mKDsasL0qo+paZl5h8jujASjjqBTYJ3Kw9YSN5ojNPXIu3RgmxHtQGIJ+O/J+Lw4t2p8MBcMCcTg7HPck72/OJEp0fD0WImY7VKK/zu8rsou1hzqiheLJWitaRFnS//X79djyVjnSwf6EApSAD7PV8+TsiRIDDwHiJvGVxHfpwRvZim7JJqPsH9A/3HKoy5NlPM9qaS/U7kfgj/aMjXgomcyFB2QbV2imRgGPu03qbD27WkdHV1IehfJAP06S99igbeHKD71xcB+QZmzpy5fzlPCZec3evpdHqOnLiyE84WR0JvT0Ce0+/09mjF5JhhGEg4OGxHqBFg81tI1m4c2HiQxewNzr7w/rU4nSC8ev9AjM/HM82Jnh2xRlYAsCEHh1yD0adpmuy1aP+cSMbO4UR5eWSLrdBn6o73a8lYuhJa9u+7x3bTrrHt50faOm4UjHjMpxlEeyR9ZI/y8KQD6VPz8qQ0gXpfA2bxttTbmduf/VEwk83nv3NJ56svP72vaqIVx4rgC8ZeB4sQCSLBLL4rJ7FXWZomH6AtJKI459eEQiFI3hWKYBsgWAjm7hMiUV8IePh99kzT/ApYMAJG/0HIIjuBtxxa/mFN006QAQB+6/U6zlu2mnxLDhuGAaCV7IXmKRE93j5KQScEcI9vaWlBQm+vFXlOiPn0jVAoJHtaF7UlAsoAQ2Ed6CnLt9c651GRBNqQf71S0zRPdphhGPg7/O92McZmq6paog4g5JURPME1naZpmu0PPZ4iQCAI4gLYgGcMm9J2xtjtqqqCveJZxPsI7SJwGVNVFcyqEq95Wd4z5x/3YEtLy4nupK7w40YAHT7EP9U0rYD25pw3gnWSSySD/R2DZ3E9TGLnYgzDgD+aw/h5ZXR0dO7UqVPf7ezs/CFjexQDEDwLBoMH3HDDDSUygqirq6vrP4hIBgYikXxgb68/BZrx3LOJcyZGYGIEiDo7O89njFXy9fx7b28v3hvcxeb7oaqql9Q7hoZhIFheUCmqpvJQrT2X0gcOf1ZV1RWMsbKA3Wp1yr/L9UNCNpvNLt5nn33KKq5Uq1v4x9t7d4Cm4HEJdRr8v5znulynS9L/2ZxcLmx3CsU0zQ87CiX1jK3wgsd+FevH8zRNs21NDMOAhYst0VsJQFVuHAzDwNzDemqroijzW1paAPQp970sMHGxt1dV9Tj5vgI02tjYCHsHBxgPH2Dc+5JvarX7UqG/WDPkrXbyZaOqqvPH24ZpmgfkktzYFwDo9ZRYP48If158z6Gf++NQKFSkEoX7bpomzpuVU+b4laqqeZSnzyIxuocFI7rA+jNN80HOOeRb7TJesKSQuUYfD944+Nx998Rvk8eNFIWt/PapPcXKcfk9x8mMMVt2eThtXD04snVN1spOvi92Gxmju+Ur3BVoIN1RqjNN80uc8wK7kYh+oWna58oNiQxqhvXMsDVyrAzsF8lmJP/34Zx/LRQKlcRohoaGYOHyzGh29MCkOWBx4sr05umUJWv7zpEd2O/y6c3TmdYQQjfGpTxUZKFD9LQ6rK3wUovr7OycHwgEHrUsC2tAp2Avtri3t/e5+GD88lxmFkx7u+zavot+fdMdlB5Lb5o5c2aku7vUYq3adHL7XhKjXVaGz4aMbbVzy/1enBz0H8+UVPJKmKzxgfiZxDiUIeTylDqsraykvFfpGjZt2tSUbh19NG91xh6KtMWPl5N2iYHYOs5sCyHOGZ3pJR/s1J+P84z9Ixcj3hPf5axmWdpy/cVeIzEY2yAU1+zD/BJ7IJfbPNgM/93FsC4baRtZ6cVwlcgSQ4Fsdr6csKs2F/aMFc+Sopymz9Dt51+Ku25nljIvMjNSAI+Vfa63xsNkcQDT8U5FQPT5DMsurxY3q9ZH5/f8WCb+LCzXBhr52Gx47Po9v9pxMvnIvk+croy0R/9XrGHysV1+HxEL+I1jyv33SNZ6Wpyt29AFFQiXDD6DZ/hyqb6Btat7IcM/USZGYGIE6hiBiYRtHYOHU++888zASy1T4Lv2Xqmqu9eu7vXtmdZ9d+fRisWwsAaDwi4KCzz1gbnnH6wwNt1LzmU83fZAzG2kNFtWSQq0WjvF8hHsx4zYrzlZSNZquSRLXyQcLUmYVKsTv9uStJxhUT2ZOP2OGFthJ2sZf46YsrIaGziRjP0FXhec6O10Uzp6zJRj3nG3m0j2f4sTs9GHvj1Kt8aPEUmqJqLiRWd8S/xAUrjwq6tNjiU+ELuCGK2FlAlnbGW0LfpYXi4XLGV8dKv7yvoZV+eYRDIR5WSBnQkG9ANb27advIqtKsvMEVLH8CI6gDg9GgknjpUXsZIHrsW4stqPpLSf/gqAAYLfCjYNihWYI0sA+6nDOSaPnlOeIGJAUb8y1pSe554X8WQMSVD4OCVJYcfoM3RPdqxT50tvv3BENhDAs4txLBRmKSsjMyMlm1Z7ruUXhvB1XglPZitrza22ERIbE9sHiRFdFglHK6JmzzvvvIFsNptf2MKM8/CD6JQzT37opv/sQeBH9jf7UG9vL9DeJUVKqJSwATe+tXGaFcxirjsesViBPkfblcUyktldqSzBK/32Oud8MZi1IpGN5x7s5gfzAA0WxYaC5X0QgXx8RckEFs7af9YO1JFKpa5hjMkynXYwQtO0T7ilpRKDiRM4z/5ZPFMfj4Q7BLvc8/rhPVW0GTTSBu0Y2fHjWeFZF4gxAKv3UDwTtJMdj2sXqEOwnBu0xkn0uYWXUovY2HPOD4Wf2WhmZOjmx69qHU4XYk67rUDTAd3v/0lR5MLrvojEJBI1YLK/wRiDxxW8pJCcRCALwZqyRU5E5bxN7lNVtQh5KdgGSAaD+fhGOp0+ZjwMUwnFDhmotel0+qeQiBUghZdHRkbmVmJd1PJsu5JkzqlFXmyV6hN9RSDNQfuPMsZWqaqKcai7SIlr33LVtTQqkncAjdh+4eXYmk6dhmHMISJcmx0EqsbEraUvfo51MTidU8oyoQ3DAKsW7ykrl9xc6SWXLPxiAX6DykDZxK+f/uEYSQYdEub4NsLT+HFN0yp6skuM/Dc55wsg7+7VpiRB+trIyMjR7mfBNM1FOcUBPOeQUS8Cn4j5DplEjEvFdvxer3iXQo4PHmzYG5jZbHbupEmTXurq6kKQslZ27esCjGN3gTHW19PTM671YC3XMHHsxAj8u4/AmWeeGZgypWRf6h6Wr1577bVY78JPDYosYKye7iXHWct4CgsNISVZ/7dlZGTkvdkihlKxx2otfSvzHj4m5/WJvRCSloOKoiyolGCs1p5ggyKwPAUeq5xzAAIh4QjvcV8el4ZhINmNpDcCxrNln06R9MN3obGe77aQILalH+XkYbkkbrXrdn6X1jqGWNdjfnkWznlweHj4PiQSkShPp9MLp0yZUtirC9Ao9lFCQpLezGazcxw/Vr99qnScLAUujns3EAjMGa/Pskv14pWxsbF5uKahoSE9EAgg8Yy94u9UVT1TftbENx33/WQkGlVVhUWMp9WA1/VIMssZy7JObG1ttSWVhbIL1k5yTApJZNRfEwhT7B2gjjPHAVyu27Dmr4zRCqdPnPhTl6/us61ZnCInqkezo98fMLcA8GYH8d/asek3T776J0ixO3Kx+PNDl53Wu2pkZHiFZVlAGTu/gfm+uNy4xAZjlzEuwMCc/jXWnF4o7/GREM/JjD+bA929t1LCOqdq8lTaSs8fMLdkLW4FJjdOpgalYfe2kW32Pn96y/SsFgwhXucJCq42L/NxDesu7ENBvBtrSi/zilF1dna+t6Gh4blMJiPv2cF4/2BfX99d8WT8dCIO9RW7mCmTfn3Trym124BuMhK6NauxFScs7RlUiElVu65yv8vJQa8kaLnzhHLZr4i4ZTF6v8xkTWxJrOCK5Qa9esZ1aul3fCD230LquIQcIFusgZyit3XYABevko/zxBELXbXnd/4TPdwBIONeKfFkrAfYyD2VsT9E2iJn+PmGS7Gusl66EqggQwpbpc/Q8ez7Kolk/xc4MShAIDZUYJJKqpFjLKssjuwXQRypYhFz8qm8+qBd3lQygTlODKja+X5+jyVj1zIikB3SpLCF+gwd38a9UjYmX+yw7NijvZfD7uq3elv0o3ulclclLyVfODhLtm88AMa+4phyFfGt8RBx66EixjbRVdFwtKDshOPXbSgB5GKTdytx/jFhH5S/VMb+47LTemTAzf/GZU/UOTEC/+dHYCJhuxdu8RV3dZ3KeB6N6hTO6LjLT+t1S5iUbe3Ku7ou5pwc7xz7uMjMhTRr/wUP620dLgRL7Z22EXNKGokQx9/xZeGtubX22vJn5BNgwceJeAcRv4exwLUWt9bn5Spq18t3+iH6ig3/QWDSMaL9baYXp+fHmtPHeS1s5WtIDMS+yhldjb9xTgu8vCWK5SL4t/Rwh8uLpXRUXKjDB/Rw9HhXnxEAPwwJ5mosQ7l2GXnFOH0x0h69ITYYm804AaENpu5eRWL1v91/gBKwAQJtQF9xhS2tlgCPJ/uB1jqBGL0VzDYcc8TMIwoedInB/vM4Z7YHDuf0pWh7tBKy3/d0k31m7Q9/hSSon0rjyTj8lE9EkpRZbL4b1RcbiH2NMQIjzeSMlsjevF71x7fGw9ziz+zxDXGOqiyDnUjGruHCB5AzWobkfKX+5z1flPzmm+hn0XC0s9LxQMc9+8Qr//zr/9wPdmShhPYJnWrsNj7IOS+czxj7S09PqYSVaZoX5QILP8TiVVGUE2U24DNbnlGbleaHGRG8HZ3yetBqmC/PC3cfRQICwZcG+Tx416qqiqQIxZMxBKKOw7POGL3LiYAIj3Oi3UCC4t4pXFngJO0Nw8BmBZsWudwjAo9FEqTxgXiEGMcGNsQZrY22RT2lPFGRCDDg/V0A0YxkR2irmXxwVlg/zjUGG5sbRxY7KgXrNnSBnQaWGn1mwSU0I2TbygDBj6BgN2N86ObH/6tpl7l1D2Ka80vXnt5X9P4vd48Nw4Dc+klEhGcQ8jRLEffIZrPHTJo0qao3pJSIKmERiOAOULAnAKwNya3m5uayctHl+ii8dZ1Nw3pN0z5gGAbejwi8bVcUZV5LS0tVVK2f5xrHeMhWQ355ruPFVqkeV1/tQ/2wYPz2LZVKgTmJMVXGK0FXqS0R6EPQxg7I5Zgovw6FQgCdeBa3vCDmpKZpYK7+/1LEs4X3mSyFV5YJPTQ0FAHbQWwCOzVNywcBpCL88rAhBsjAlvD1E7So8IxhPIB+RvAY7yaAfEpUBtznS7KdkCOcV06OOZVKXSq8DCHbPNeRLXTqE359GKMQEqgtLS2fk69Hmu+QxYPsISRQ6yqmaX4EQUwnOCozt7q6uvBukln41di1sMCQg1lIeB/a29tblmlVV+cnTp4YgYkRKBqBrq4u2ffaa3TGLrjggk0HHXSQju2ckACui7Eq2Hf23k00eIWmaQX2V623aMeOHZOampqeET7gON32gvXzXffTlsvv3lbFqaduYSHigNJ+yzn/GdbY6AsCl6qqVg1cGoYBiVR7baooygrZ51bYVCBojmDsuMcW49rc3IzvJQCQd+e8ae21g/jWYp26j19rDXmcDcOAv6UDAK2qcCElS9/KrZEWqapaZAfiUuHAuhHJdFiN7JXi8mm36+ScnxIKhYSlUe3NSEzWbaK/rwuZY4w39mT3aJoGBnNRMU3z+5xzsNvf5pzPLQf08uqRi3H9MVVVC0BT0zR/wTkveDxConpsbGzJeECYhmHg3uIebxwdHV0M5Y3u9V1zFEZQiyoUxvnqy07vs2Nipmku5Zxj/6NmefaHm1NvnCxA0xjsK/T2ju51d625gly+21PVGVd/ftE3YBfmyG1uZ4wd7Z4jTqPxgfhZxLjwBWavsQBbGpkegYJToeTACAB/w5ca7zskfkvArYZh/Nzi1llbzLezGSsTUIMahRpC5tbhQTvZMrV52uikhklN1Zi+5WaOsNBxACKbM5SdNzs8uyQOd/7558NLGcla2VKCM8Y+1dPT82vsZzmz4w+2HVF6LG3bHm0f3IE5/JO+vr5xJQalhKV9CYyoMxKOlqy5a3kypOSgb4W0vLUYVBpYwG2/9eKWF48MKAr28rIUq2+2Zrm+FxihHuSAPcljuL5Vj8mVyN9S7bK0lcY4key/gBMrqPtBMY52KCsrAeYLz8oeGemyXroSYUQhzj6mt+u/9XvPBZAAgFKFEf92JNxhS1ZL/sUKY/yMSFuHL29u15zcYTG+sKOto+49j/Tu+Dwxfkv+/e9PTtrvWOR9YJsBJM6TGzg9ujW8bVUlgozfut3H2cnWLH+WGL2XEw1zxhd1tHX49rW3z7dsdUwZcHN/pE1HDKNgnr1ufadOzCZU2ebd4kWRIM5BhrhI6tfW0LB20EUfvbYiiWC81ztx3sQI/DuNwETCdi/d7XUbuoACLCCpGFEs++zM2eXkRr2aXbehCy/KQhKQMeKT1Snv+/JxV4978+C0E0vG/p5PeNhLMM/FbK1DEU/2352X4mD9nPh3HQ9Pzuh70bbo12qtD8e/9tprzWaLYXu/EdEAEQuCZWcnFtNsVTU2cHxLfDkpPM9s5OzLerv+05KP2kB8z8e5hr7GkzFslJEceTU7as076j1H2b6GwvcAyZ358NbVw1FIjfkqkBlWuO0Tic2A7fX74uCLhwR44Ik8u9C/dIyfBvNS0Y1PkC0vxV5r5KMLq8l+FMlGK2yOjDxLDPSfyhnLgxU4XaO3R4ukVf30yesYwbDGBtferHj55dZSt7RhMElhy9zoueKkOT8t0t5RUUrzpW0vtWazmSI/IPFsfVMP60WeRHI/izaVPiS480lGJPr4PgBF6OGOko2+exwcdvmvrv+VvXmTSsyyrLNE8qPw52w2e5DsZybL2XHOPx0KhYqklxPJ2AbhPeLUMaQEAvNmTZ9leyV5FcGSwP2cIv3+mmDL2TJLki/M60QsTsRxrfgN9eK9WCS17ZbdE/X+VdO0Ioku/L1/sL9N4TZI4QDi7Da9Xf9sub7KQSvnmLHsGA2OJN/mYzQbqM74QOxPxGzJ083BYGbxEfsebQearlx/zsGcKUhwKqfqn6Uj246hkYyZbA6qkIC2QQ13x26756WtzyFo4JS329rp4DXzegvewOX6hmBCLnF0FhHBWw1BEDD3k6BdAAAgAElEQVRihrLZLIKYUHqoWAzDgGcxAqjvKIpyTEtLC1hwhSInPhljS8bDMHXJ+SEwstQ0TfQbKHr0e1lOtrkowFOt35V+l5Jf8mFVg4U4GIHLlpaWJwVD2Tn/Mk3TxuX75O4n5lIgEHhCsCp+r2naGfVcq9e5kmcZfv6jpmkI1HsWcb1PSfKCPZqmjcuyYDzXIViwuPdyEOpNeBu3traWyE+JADiQzgCa3aBp2hfLjAGCCZBif2VkZGROPcxtlwoAgkLYvCIBO78SeEHy/ENwvuyz45L3LJmnOZ9eML6wnoBkX0ny3SXTviAX/C3IHo7nnuAc0zQ/jrac8+FfGwqFbNUCL3Yt5/zyvr4+R9a+qNnu7u7gli1bEEwpqC9wzn/R19dXVsZwvP2eOG9iBCZGoPwIdHV1AQxYVhFgxowZdMkll7wVDAbnQ+Gk3rE0DENu72ZN086pp04JnGZXY1nWca2trb6B0JXaNgwDDD/svez3FGNsmZdyQy39NwwDewLs/56wLOubuYSr40Hia00h/MrtvYc7wSuAZVhDz4BkfT1jaxiGIwH8okjUGyKpiGQzbIdu1TQNUs6+i4uZe66maW4gZVFdhmEA0ANgz85AILDYA7SENdi3xEkAEqzMJZYRJN4rRfIALtTHOa9oI1GtYcMwnHUI+rsC69yhoaEZiqJgnh0iJJ+PdXsjp1IpKFtAMhvr4yU5gKNvdpdQh3HmWUHWGn01DAPxD3nNBIlqJL1rBksahoH9CxKoJTLX69Z3/Y4YfVgan5esZ2fqX/3qV+cLlRDN4taP3xx6Yw4x+/lAIrBgJ9Xd3a0E5m55mhNB+cUuyOh8ZsGlbF8Njjml4AX5XsQGY2cwTkhSg4m72crypW7VKtM0wXZHXAqJ3zlelhqO8suAuYVGs6PUFGiifRon09bhvEjKlMap5j5N+yBW48t6xj1filXYaEeWWQuOajsKakxF5dxzz8WceTaTyYCsUCiMsfN6enpu2jTw3PQx1oh1NJK6SNDS//zij7Z3LRL+wWDwyHJWFZXm8B6lN3EUZzfq7Tqkzcdd4oP9lxBn369FIS02EJvPGNlS7W5rMezlGWcgcthIaKewrDLXD1uz3IWIOfTfNkidWStntR1VUFeSk8fE2U16u47noGxxyV3juI0Zys7fW/K9iYHE+zmzYI/mMM9fzo5aC5yYZKW+iev8LVjLCufHz2o/qsSaR4AK8C2r3dpta3wZWbYyUCNjdH2kLfol9EcoPOL7NYmIVYyTyf2PD/R351LkiFugjJDCluxV9qtNiGD322x3H/e2lgcBXr2JwRhUEgGAx0f9nwElMP/I6UcO1VKPn2NtRncyfg8xW6GBW8RP7wh3FBHJKs5Z72Ttq82NI3Nky0Rh4wgw/qFFzx+3judMwZzMs4hRaiAi+LnGiWMmRuDfeQQmErZ76e5333VuVOEWPP8Ksi6c2NmXr+4RiL/qDXVv6NpXyctTFaRMIWlgZcZmdX/o1hJJ3+o15o9woZMGrCxfWE2CtVrdEnpsO+dgjVE+Mcppnd4edT6u1aop+V1KhOA3eKPBJOQlSrOl1ZK1QqIUBuhAsW7Qw1HIBRaVxGDig5xb8O1TapFsTgzGbuWcEHAsMl7n/M5AYjCCze9xtX6MhacH5gwW3Y8Nt42s0t7WJlnBbF5mleiBSFvipL1leu9KhvtCqRUlMokXSchC5iNLypOCUe1biqXapCiR22Xscr1N9wwOV6sLv+9JOPMskXKSHtaLjFz7t/TPUxSGZHwTZ3RxtC16TbV64wOxR5yNp3Ms/FYjbVEk0zyL2IQgoNXgJ7ktkoyQi5lJxGMZshZVW/DHkzEki20f1M2vbqbf31oCYIQUFX4HE80ujLHv9vT0fBP/FnJ2CNrguSuRFY0n4z8j4l+QLjDNLOWEcvLPOM6DdWF3jzG21Nk0x5PxbxBxsNx3c6J7GNHH0R0i9lfh64yeHu/cu1QqBV9JoJRlqSjIfMH/qsjbavPmv7fsbtjnSVsJgPGHh2eMnuDl1WK/cFKpNpZHDhY2ymkrTUlzIG1l+CJsCOPJ+G1EHN5S7wSy2UWyp8u6DV1Ienx8/oHH0YrDVtNYdtQKULArEAjYCOXXd77U/bt/9OD9WPj2ckZnXX5ab5EPutcEMgwDwau8hDvnd+SQ8hgj/PvEUCgEsE/FYppmQeJZUZTlLS0tRfJGqVTqEjBAxZwoQulXq1v+XZLzQ2DkGM45NvzfEMeszvmx+d5EVGtXTpJJ8/liVVWrPsM43jAM+Lkj8e6Uiv5Y1foj/y7mvaNqAc89SNDtVaSp5OuKeQBPYPiEIejnWUzTfIBz7gDL/lcSyOXaFlLe2LDPlo4xLMtaUA5skEqlHgYDHx6veLa96k6lUhczxsAARV3z62FICWYrngsgh9FXW4rRsqxVjsSgVx+GhoaOVRTFTiRU8hQcGRk5PJvNYk6AGfAtTdOKlD3E+xeBkmm5cfqDpmlyEBTvp88yxpx3xamaphV8ImuZm/Kx7mcI8ygUChVUXdasWeMwf5zTKrJr16xZ83nO82h1UaxsNnvEzTffXDNTf7zXNHHexAhMjIANtkACpCI4SlXVG6+77rq6gvIYa9M0bwPAT4x7ybur1vthmub3OOeXOufVI//rbnvXrl2TGxsb8Z4HuxjlA5qmQbZ43EVig77KOT+PMYbk3aSc9/k1oVCoKpBVsH1xr/BtKFqH7N69exqSfoJpXNfYSonSQcbYPKjbuOq3FVFqGQiRTMa+YV8/KiIScBDrISQ2ixKxLh91rG1ODoVC2GfvlWIYBhjFCC7L5beapo1bplJiyBb6C3nk3LoFiaejiSiRTqeXuZmtpmku5pxjL1Nx7eB14YZhwOIGShzYB12uaVphnywztcW5Jud8aSgUQrC9piLJXHvW0b2h60iFaKNc6X6TD/qvj8+5AIktWFRc//ru1ydBGtW+Tg/WpgC7Iv5V2NNNVWfQZ+ZfQsFAw5c0TfNU7hK2SVjHowwoPLDEbZvkAtNh32mPt1yEEs6920a2kZFOQQKZJjdOoW0jWyEb3Ti5acruyY2T8Tw/omkaFFzKrrO9BlfYSiG2cxi2miyrrPRKMJ511lmTVVV9MpPJyDZrqLK7t7fXVsKJJ2N41kAQsMvf7vobvfBUnkiX2xef1NPTA3uXmkoiGfs4JyqA9hjR3yLhqCTnW1N19sGxZGw1y8vBk8X5qo72DlsprFJJbE0czi0La++p7jiJIEcghiLvIchi/IyOto7fV6u73O8iBmQDH90My42DLy7OcuV+xLk40R3RcPQTldqJDcaWMlgk7Sl1M3/l9qA8l1WURxxmtVt1rFLfis/lX9DDHfI63T41sSXxHq7wp23CSI0JTEFAwf5lEhG/Uw93QB6XbICB0vgcccRV2C16WJdjSGW7XOJRrLD3OT64473X8nnxrfHDyMK12nZbT+vhKIhCe63I/tKw52sIZhY64P691oioKDEY+y/OKU+UYuwSvU2HQp6vImLRUAGTr9+0LD6vY2ZH0Xt93YYuBBWLQOGM6KtQ6+BEMshrlzUcPLD7ozcgjj9RJkZgYgTqHIGJhG2dAyifLkthir9vbWkcPuTSk28rSiBUavKq9V3LLEZAPEl+Hvyetav7qjLrvOqVfVptKViFLY3MiGyq57IdCVxILhCjnzBuv6zhU3Cp3tbhS9bTq32PZBAOe7mRjy2pxgIFumjjYPx+IaH6svAfLfpQCFQapCODROw3kbZIicelZ78G+88lzm6009Gcnaq3687mgKTkzZZAIAjk1BY/YwtPj5bBZgR4wdjdnB21ZrdarcNms/F3YnQMJGEzLLu8WoLOT1s4xk4sJyN3CVagL5SakJ1BAEFlRNdGwtGC1IVAimLT0FaLFEu1/tpJZWcM8pPqN3pYtxNT4ymxgdgXC2ACyUfDqeuf2/+xXyYTxAZ2X79s5vhg7E7iNltQKvyverijhNnpHJDYlmjnWf5CnjVND0ba9BMYY1a5a3L57b5pMb6go63D0wux0EYejCBnaDO9V/c9O2wMy/ImYIJC9lmWZtvZ29s7TbDZsOtDsrLET1KSjC50m7mS+O7rEd6aQKoWkNOQGBUJQ5vdKSFbbclnRpRnZTC6lbjNJi3yQBFJVQAdZMnngkRX0V2xfWRiG/JKAPRyY0PT3MOnHe7pEyu8W7FRhPypXbI8ywfMLSxtZdZEw9HeeDJ+FRFH4nSEOFupt+t4Buxy5R/PO4Ir2ZcOmnoknXE0iANE/xx8/mdHtB2DINAky8pcee3fLoVUrYxM/Jf17MxZ1ZQYXKw/BALt+cc5PzsUClUFBQ0NDUUVRUFfWzjnnwqFQrfL42Sa5oc45wCyMM75N0OhUFmWeKXnUAqygi0MKbQIg69JvqzRNK230vm1/OYlW51jYv5c0zRbjrpacXsf5xKZD4GdzRirynSuVjfnvMk0TWzaEVB7i3O+VxhMcruSZxn+/IJpmsunT59eFrmbSqWQ5Lc30JDnVlV1Va0eZtWuu9LvrvZxqCXkBz2DS1IC4LV0Oj3XS8JveNj2OMN3FHLTZ6iqOu6gTSqVCufqQMAQ7F98ExBkxTNW8rzI17l79+4jgsHg04JFXTawKGQoUe/B8DR0B8VFMhfBKHwjIOv8PsZYwVdeMHMBdghA4jAUCoGRU1cRzFq8C5y9wA7Oue7IMY6DXats2bIFMu0ISjrljt7e3opBrrouYuLkiRGYGIGyI5DzQbydMVbp+csR5vmyvr6+kiSG32F1qVw8qmnacr/neh3nZvznQI7f0TQNUsF1FwEcAmhTKE7ROZqmwcZi3MUwDFtCH2onQn4WazKoyfhiwrpUSZ7TNK1gNyLWpUj6YQ1d19iapnkhEsiCyblU07TnhJ0Aguyo/zFVVbE38Z2Mwr4hGAw+AV9Qr32De1ANw4CiB/bTAEId39raWgSgdRJnznl761vn1Gea5gLObWsUufSrqrpwvIA6wzAAeLATivKaXGJcg9EK5mxRfMA0zQM45wDlYs2xTtM032B3rDsCgQCeWfhP36hpWgF0IY+xNI7jSnrLcsu5cXtfKBRCYL+kuONfjcFGfvaibzOtsfXmV7a/cmmgSdmJkyrtGa+4q+tzjJOzX7DbOHRf/V+fWnzBEV5txvNsPsxdlO1KILDUrfRkGIYMWvmCpmklSSqAJSzLem7nyM7Wd8feIYUUSB/T9pHtYzkgcWNrQ+uuac374nl+zjTNYyuts736KcDySFbae3HO6bhoe7REKaCrq0sNBAKPwt5GrodzflNfX5/N6own+39JxAC8tsvzj/+DHv6TEJXj/Nd9fX1l7VDKveASycQiTlaBUQpscXbUmuOHsVmuTmHrhf10M/lQE0M9L217aWY2m8E5IDHcroejheu0r30g9mfBICw0KzO1y/Wl0t/zCUoLca5pjNHVkbaoDXi329saP1rMrxAjujcSjoK9WLaIuFiRgpDCrCUyW3c8fXTO2Tiw8SCL2YBPADpRRiyLL++Y2VFVeaCI3c3Y9/U2PR+3lYqswMeI7oqEo6v99ld4p9oKEHKyH4D5oYZJD3OiebWAAIQl2p7r8jmH/PZXJCmFfQHbFgymj9mbydT4QPx9xLgDqE0xUhZHwpGY3/7VcpyQ6xYxndpUGfOxSQt7cAe8ZjfNGX0k2hZFTKhQ1m3owpyx7Qal8ldL4ZcqFitShWCcLrrs9N5ra7mOiWMnRmBiBMqPwETCdi/Oju7fnztDabAgb1JACOYGuPuy1XlUnN9yxYaubkbkWrizi9eu7vHFGnLa6U/2n6YQA7oN93mnZfFlbrSM3z45xyUG+0/knNlIV6DNBBOurPyw3/oLsinFJ7xOClusz9CrSnUVvCeIRi2LH+O+zsSWxAqu2B+lRiL+P5G2jR/xw1zNbwisv9lyGYx162164V5KyZuhQDY7X2baVbtuJ9GLpDfjbF4kHP+nlFB9U8kE5kB6tVo9fn/fk1jmWVKU06qh1ITvAhaeh8JzIRLWVzoJRntRN9qAhRQST29kR61j6lnYO9fgSiojdVSRDVnt2mUfDS/m96YdmyaNpUexcT+SiD0UaYsfX21OSPcczSOo0QxJ8AxlFpdLrm/atKlprHUUC9mjbRnqhsajyyUN7edKZm0TvWMxPq+aX0cimYhaZD21B3Vpr7g++qPLf/QSERV5WEDOkjGGhZfMTj332muvhewomJCPa5pWJKNXgnS0B7+697MkEebcrqJkrYxsJYIkWJ6hAfZ7DpFoe+3KfrMieIUgxVHS/X/Fsqwlra2tJT5A8WT8R0QcXj5VUa6GYSAQUdiQceLWgLFFGbPG7I1jItn/BU4MTFmLFHaq+xlat6HrrqnqjFM/Pf8iagg00bObH9ox94CVSKAdBB/KHzxw4SDlPaoKU54sZfnaD9xU0cNYJKUc2SKARbDpn+qHyYCGBNMTi+n9OefXhkIh2WMELFMkFRH0AKvwFk3TfKFf3c9fKpX6ZI4BYstngw0DdQjGmA1u8csyqfZMO78LJiICDEDv24Ux9oCqqgVLgUp1pVIpeIIWAkO5pNymdDq9YMqUKeNWspDbk5KNKcuyFvqRq/Z77ThODqIBiJDNZhdX8i82DOMyBARFG/0jIyPL6pENrqWvor8XQGZXPo8x9hVVVX/kVZdpml/mnP8YTATBwC1C+Yo6EexEAhQBy+9qmmarBIyniKA15hPeK68zxqaJBOxVmqZh7DyLSPLiW7gfY+yHqqrKz3fRORLzHDKUi+TgsJCjxHutHfO4paXlVDloLpi/iMpBburbmqbZnlD1FEmGsVAN5/yEUCgEOTO75AKI38sxlwssN6gKBIPBA8rJ7XV2djrSjk4V8FyL9vT0VJVrr+daJs6dGIGJEfAegbPPPntmMBjEvhS+i+XKm8PDw5HbbvMPLnYqMgwDQV2HnVr3tyWVSs1mjOUD/T482Wu977n1DkAvDgB6raZptl/seEsqlfoMY+wXoq+fh2INVLKqecnL7RmGAaDRh4Rc6zFgvUrj68gX1zW2rvv0IU3TbK9Z0zT/mmMNYt3UPzo6uhy+pLWMhWEY+G4h+f2EAIFVUvj4qPBJx3qtRMVF2JFgTwaFH6wb65Iodl+HYDHjOy9bMuxSFGWO2x7E7xi41mIFX2HDMBwm0nYh+VykMOFac9SkdmKa5n45sBueEazp7wiFQgVAhgvc6VyGZ6Ky2jW69gZFcsvuc7vvPj+sWBms08BWs8vMfd6z+ZwV37Ilx2PJWKfClbcj7ZGyqiBY923ov/XH/9xaTALmxE6/fHVPESNaJHSQBA1Bbpcstkxv14vWGUNDQ9MVRcHeB/K5RUltp4/CJ/tpI2O8d/tI3pVjStNU2jWyc5QYNbU2tm6f1rQv5kvVdXa58YwnYyAK2Ipv5digZ555ZuO0adP+allWEdgF75G+vj4kLnl8MH4xcV4gRbz60qu04faCYNG7DQ0Nh15//fU1xY1EwhJrWOeZMBkpC+tJLsW3xsNkcSTDDqAyyUH3WIm4Ul71gNOf9fbo++RjvAkd/Cd6uGNcXr2oOw+MDz5uq28R+4Me1guKNnn2pW1HBQDlk8PWyHHzZs4r6/EuEpNPcCk2Ua+Vl3z9Il6Fd1fE+Tvj1e27Sq+T/48e7sC3pqQ4tm+M6BnTGllZ6Xrlk4UqHvp2uA12VdhyfYZuE2akub+xsaFpUaXYl1OnIFJgTtpqk7IPbrV3lt/fE8nYg4LgA7gv+lukOOa3Hq/jRPIaQBz7XeiXXT6eNuPJ+EKbNJMv9+vhaF5+2UcRDGPExQ8qOpyzH+jturzvo6vuXrPCsrgNjpaOfbOxmY4aG6a/ECvyvX1z7epexBMnysQITIzAXhqBiYTtXhpIp5p16zvX5nYicoLWsNLKId0fvqkkmVCuafh5sLlbHmJ5LxynZCyFz+8+tc+XnE3i7cQcHrCQCEBC6V1SaFW9uv/xgbhOzF6EIWgIxKj9QuacvhRtj3rK1fgZXplht+d49lomk1kxe//ZhY1ruboSg4kTOLeTscjunK2360WMM3zQOPEH7WSWx0KwXL39b/cfoATZC8SBlHYt5vawbpFQWhZti1ZMushtJAZi53OWR+M6i3dpMbrdyhvFwwNurxTZl4Qx+lykLWoHFyqV+GDsHuKEBfPrlGZzZTlqyct3JylsoT5D3ytSh/Fk/GYi7rDjEo0NTYv9LO68rgMyNhZX8owBRrfqbdESP6Z4MiY8o3mssaF5abW24pL3MeQ3RcJzs8X4/Ers11gy9msBbNitBALzK3m9orvxZP8tRMzur8X40o62jorMB4EUxOJQWnTt8Qjp6upCYkr2DzQgMco5hyyYU1697rrrViLRlslkrt9nn31sNDSKADu4fE7YzXpYr+hPZprm1ZxzGcU5GAgEljQ3N9uePUVoUU5Azq6w3y15Zi1YqapbPifnkwV/L9n/NakoyiIvTyZHCcCLDeueM5I3bOGn5HCSRrLmc3pbx9zEYP+HOGc2e89LzuuquzqXBJXmxz49/2Kaok4Hs5YOnHrEyy0N6mFIwPzgrxd8nfJBSFky/0eXr+75SqXnUKDosRGaAqlSkdDBpsh3gMeRlQVrz+3vOzIyckg2a0uwY7N+LyR1q70bvH6XAzuccyThfs6YLTOOwFsJW3s8bTjnCIZ13o9YlFoSrqZpgvkrb852KIoyv6Wl5bV6+uWcaxgGEod2Qk0wSOv2oJf7NTw8vNKyQUR2GRDz3zav8iouttLrnPNFDoNyb1xvtTpcHmvO4WW9c1Op1PE5P0FH4tvTi5hz3mKaJp4LSKONe95K9wxIYgRrELHDMwoEe0WJRCF3iHdzNMckvzMUCjns5ZIhkZjnJf5pwksR6we8v8FwgtxeITDkCjJ7Bh2r3QP37y52tvNzEcPn/PPPPyCTyUCNRU70FGT5PNpkXV1d8BsvsGsZY3/o6ekpknWuta8Tx0+MwMQI1DcCXV1djnd92YoAYOrp6anJtzSVSnUwxvAeBvhvs/Ai973XdXdGJFignpI3riR6XCQBR+sbgfzZqVRKZhv7Yr9WalcG0zHGwF4FGA7rknty3uK+VLEk6dqsoijHOlYV8L8zTRNqKvC9r2tshYUI1p9QWLk0FPr/2HsTKLmKen/8W7d7tnt7QliS6QmbqAHStyeB7AlZ2YWERWR54oJCOpEnbk+fPpUwBPXhBjyVZTqy+FwQENEkuIIsIrIqYbonIAKyzfSEkJBM35713vr1p7puT/WdXm7PjJ7//7yucziHTNetqlt3q/p+P0voW1ClymQySCRhHzCu9pVE8yvDw8PHFlPBcOdP2gZgnx4sJm8t13UACbvelBO+Puq1g+xzIBDAPinvrS5VPk5WQUrV3GeSrQuwYz08aHVdF5K/yn0GCeGloVAI93RByXrVu0m8Ll3X5/tl90LOu66u7nEwmhljDzY1NUEVRihxpNNprB2wRwq6nTHGvq7rep416Pf8+vv7D3ccRyTyGGPf0HU9J7dZptz0wKYv70y/XgCAgPLJ5Ws6KiqfyHXtH4bsQe22x6+mvoEC7OSeQB2ZXzo13oPukz3JCDHBrAVYbx9ntCLaEi2YY855nVS5gcwn7HKWedVz8AxklXru6x/OrMZ+D2VK3RTaN9Q3SIw36EGjd3rTdCg5gRm9wMuQrjQfcqw3EuNglSPxdEkk3DaGzX/uuecGDjjggF9yzgveGVnJ8m27d+8+66677rI90s+0s2cn3fX9n9HIcF6E5aJ4vLK1jjpmj5KX+MlvErDUuauMSgB5zHC0orw6GMhWk/UHlgN+PNHvDKxWk4XJVPILRNyr+vRLMxwtkGb1cz3UOslU571SfeuZfmfgOLdPyfR11+RJe9BZXomU0NWTuJsrPs6M01WR1ujGasdUqn5BglFcKLbBbDHL+oS7beWt5hj/S789uLxYIjbZm7iLOL2PiF4KOnWLjppx1C4/Y/dc75fq+dBiVxEx2dP5LWIMdgBvMUebF5kRqeidLSys6psfIc5cVba4GY7mJMsmqagxtokytIsNqSuV2D6auGcXmmGzQNFskk6Dtr++/ZBgMIB3dAss+Rrr+hepfrPl+pHy1fgeTwcYhYiapWrdH8xwtAD4LsloAOPgfeuWQdJoAeNsplRny//AiM6+fG1cAMJqpTYDtRmYnBmoJWwnZx7zrbQ/cFGjlq7Hy8/ddCDAf+vla+O+ZBrdhoqhFYnRPxrskdmfP/OWsoblEt0GVCHQSWnNcVbNmjG7rI9RpWl4vvv5g0YCw3/NeRCMFr8JwFLtJ3uSC+XCu155278+Mmwv8ZOslUgsLNQPBEPPDJtiw+SW3EdJe5iI7wcUkt4fWn3EEUdUlHvKsSIHniJiUfiHThnuW3jooUuF/6DC3MSq6WwzbPr2Psr5W/CHcgb3Ob9fxefAkkivAmmJStem3O8KKxBj/aIZNitKnbosUrB/NdIWukhLBBC6epP4CAMpOkYSdiLjVJPKQJkHgyPHjFeepLO3810aFz6kQLcV9QFOppI/JeIIsPcGgyPzKvXl2Sy5ydqKzGrFm9XhnE4sJoOkzluyp7OdGENwjROxsyrdW9hwdvUmgcBXFliFz8GGDRsOdhzHC3zAvwueZc75mZs3by64l597Y/tRdiCA5BgWc7Lw+yItO04tx0b2MhjBtgwEAssbGxtFcl+iRXGNkHxE+wB/YOH4S2I0T3qdPGSGzVVur5Zl3ZC9XkIWSpbdgUBgcWNj4xiJdyl/DkQ2Y4yfE2lpG2Pmq7Srsg/xZ76zv5dlRjK7yWHHUpAOI4eDdVbvZdm7bVy1Nfb0uXP/fe6hU99NvX2vQUp534wp75iS9Zl9ruu1x5f/6m+3I1imSiG/6ISGou2rbyv5LlI9UNFONhgIKWcEH57SdX2FnwCPMmevDQ4OtqnsCSmBLSSB0H5/f/+i8bAuLctCcBXfF7ADgYTBeSsAACAASURBVMD8IOcc/0ago0DebyLvCHFhODcymUyBbDUR+WZISAk6jA2oaRQEgpd5PdTGO07pjeaqWlxqGIaQ/pus0tfXZwYCgT9L9ufbgUBgUWNjI5JkRYtMpAt/bmyaZf1JAwNVOi853y4LVlSX0tNIytre46UXHurDK6wku0Zhr7w0ODg4t1pWkNqvZVkIMEJuE0lS/AfwwlOGYeQ9wrzj5JwHM5kM7nWA6h4Bs7uUvLTiHS1kwrOBfOGVhSK9Ax+VcpLwOV7FGMtbOcggNp5RBJm36Lp+djkp/UrXA79Lf0AoBajrfyRGENDMy/THYrGfyWSB2+yekZGRw2+5pfj6c926dedk2bQ4Jl/AXLrpppsmbT3j5/xqdWozUJuBwhm47LLLGgYHBwGUm1FubhhjZ3V0dCCRVLFIlp/7nce3ZaELxqt4cJEKMsGCILl47wKENTIysqhcErCafjyeuBN+l6qes1INAhL2CF4WeICXG6MEJyFoypDw1XU9r0JhWRbWDkj0TGhupQqEGw/IW0YoIMVxtW9ZFkBpAKftkde+JHBXsqYBbgLYO89CdedGruuQ+G+Tf5vw9VHnXcpgo39IzSITKJhPjLHP6Lo+LtlGCabEWnSqVMVAstTOZDJXc86R3BxxHOek5ubmMb6droQ2AGKMsXm6rr/m516WrFy0h2fkSbleEOCuLJgVfwOoUzDTZblH13V8l7mf9t066t4gC4rz1YZ8Hh694y/fm/b62wVLzJTTH5xZzstQ2kFgPwj/Zure+/LI7U9/J+BZozx0+Zr46s6dzx4R4JoLMrWIs+NVaxr3HCzLcoHKPY7jzGlubs7RZ5UCW5QRPvLpHqubHHJIDxqUGbGwTqtrCug9LXoL9jZ4PgA0LrnOLjW3yv6/QCnKUx9ANyR0CqyfAoHA47t27Vpx1113DUl7KsyPUMVK70vT7Tf9lDLpPK7v5/F4HMCOqopXYphz+kK0NeqVPK2qTSVxuX3K8L4lbtysXCN5ggBjzw/VDy0+dv9j89n64upe9OSU4X0r/bRdqt+uVOIaTvRpbwyogOlL9I8RshfNCc8pC0JK9CYuZzyvYESM088jrdGqr0eZ++iHrvqYqFOEAVnm2JzKGKPXibEFxRQLk73Jb5Dwi2d7mcYWVGOb15VKbOU50M9uad0lHv5kb3I9cX5TNbLNOM6T+N5qhqOCmT5ZpSuV+BQnku/8iVmuFRtTVyrxE06UUzxg7Aqzxcz7ik/WOaAdkdgOTvmTsNAjettmzrzZLbMFGaJS6eztXKpxBiA5APVPMqJeeQ1fpWF2rErQufPOcwM7mg54hBFf7Gn3wpZWuqu3RyR78yCorNz7w1ecEV9ZaQy132szUJuB6maglrCtbr581d60df2HiPgPlMqOw7Q57Wtuqkq//qqt60/jxIGWVMuvL18TP50xJHTGFo8sxwAjbXUkHHHlEnyN31sJycvh5sFH4EEw+hu3GbEPRMLRn46rUegvFSbW3GZSGg8smdU6S/hblisP8AeC03qnPcaI4Pezo76v4diZM2fmkdhdO7tmcsfBuR/AiZ5mGlvlynRUaltJ6O12bH5M28FtYkMlPVNE8qYUWrJU24WMXdoSaTHP6tqZuJA4w2LMJtJONsNmgZ9PpXGW+12VBGaMro+0RD9eqb2uns7TOWNCY4cx7exISySPkkr0Jr4u/YqLSsJWarvU78nezg/k5kBkKfs1W1sWOTgCJHTVpbO3s0XjTAa4eWKEnMVeqeKuVOLLnAhBeksjZ8ms8Gz4FpYsyZ3JY8nh2OyrG+GKMiqJ3sQpjBMkYZkff2d1Hoixz5ot5rcrTYByTdyqRRPUsVjMm5Qs1vQj8Xg8L8ck5xLXQQnylZd/RqPpdPoUxpjqcwRmLZK1+cRqsrfzIeIMjNq/E4PHjUge30+M7y+RlS/U1zXMd1nPmUzGK6lqwXctFAqNURzYkXq2zSbtcTDqGef/GWlt+2apeSwmC7p74C1n3/A+DT5DQcfuHk1YF2cVX7ll3TmrZp71s/mHraL04F56Y+/LdNR0YX+5U9O0hd+471PrGXFITbuFE+eLNp6xOZ+48Y5PMgjBakYQBuxJ+ELCI/kV27bnl5O/ddtKp9OQ54Nf04DjOAuam5sLvj+KvxbGCYZpSZZmufswm6REIAHvYGzUcP8AQAAf4Jds217kZ6yV7nP3d8uyENwskPyRrBQPA3xsi3JOEehxg4II2J2r63pBksnvWLz1pGwtkqONYBmHQqGy7Olq+5FsaHzPkGwGeGilmvzzticZEsKbSSYiV5WrX+14/NS3LAvPJ1iwopQDBsDHL5PJ4PpEIJsYCoWKepen0+nPQg5c3tfzm5ubk37GUqyOh30Mj3CADP5h2/aCcvetwqDZkclkFpXyNJP3hPBh8vpNS4Yukr54dhJDQ0PLVUluGcTG/YSXyZ8Mw1AVV8Z1ypZl/Xs2If09z8G7pW9t3nrikksuOT7rM56XRpb1N8bj8ZLyobFYDPL7ea85sEM6Ojp8e2CN64RqB9VmoDYDvmZg/fr1/8Y5r8T02DM8PHzUrbfeOia5oXbisabAtwhAlAkBMyzLwlrFZfgCjDS/sbFxUsBFinerAAyFQqE8ENDX5HkqSTAd9hnwIwcwEOtXBE4hCwwPWIA6yxY14QsrCV3XhR0IimVZX8qyJL8iv/Pjnlt5nZAExzf494ZhnCzbF567WK5zzpcXW0eXG7wE/QimIGNsqa7rqv9lwaEDAwNH2raN/RPWIUUVIizLwj7pVHngoxIAVRFYXWmOlfl07U7AlMQ+DpYieUas33bcehJIhbUKgKZ/1XV9Oa65uk9hjL1P1/UCD0AcrwC4MHdLdF33HZ9R5Ku7hoeHl7lghr6+vqimaWCc5uWIJTv9+Gr8iJX5wrrjOL/rDnkvCwWgXVbPAz94/Buw1Mkrc3BGHVesiQuWqbfI5DD2Qiqgdf237//04cQEICBfGur0q9Ycc8lFksUO6d4TisW3LMsCIw/JIjzvxxa7vwEq5sRv6868QSPOCNUH6mnYHh7ixOsbg42vhptakYQAeG7FeN5tBYlGzm4yW00VbJw/p1gshueogNBRV1cHAO1CgONy4OahZ7IxRbxraHhoWCRr9+za47aBdde8eDxeUq632LwnU8nriPgn879xuttsjYJhOe6SSCWuYjnwY4o0dqwvO7PRBFd3IBBccPS0o/M+z9JbF3u7UUIH0StBp26+XwZo0XOXammIN/Gcop2wjXqq+ym9SWt0ARE7beYsqZQEk3E2xMlEPJ0RPds8vG/xRJLJ6pi9yWCo/UVaIr5AGIrKmOUwvtQ9T7V9hdQxRJwtLwZ+KHVDJFMJMHxjQnEuJyss1gA51UP7N0RMY1xbU04GvWAsPYlNnFHOgobTX/UBY6kfgo3fG1Za+uFbABWl5/qdgXl+ZZ/99JHoSfw7Y+7+aiyByE8bfusoUtODGnNW+/VJ7uztPJlx9gtpn/ZANol/b15mXWNzvUqcm7bGoJhWKDvOKb7xjPj6TVvWfRaS58qYuWOzaPtZNQscv9exVq82A35noJaw9TtTVdYD44oTuZIOOPqBjWvjx1fZDF25LXYN4wIFpqyr2H9fsbZjjF8bGJA7epNbJFJmiDHt9EhLxJUWrLbr3DcTrMpU8i5iQpbJLSOM8fPKsdYqdSY9DzzyROxN0mipX4ndZE/i28QIElRpuTjMI3xFcjTAsKECQnJHY/3AEr9SEYmexOcZo6tFElXTkOQV8pnwCeXkYOPZXMwTtdw5J3cmQ+RwEYxGU1OG983f17DfSnKcbTl/XP5Bs6XtR5Xmze/vamKZGN0VmW6eXwllK1Gc2DiFvL4jKlO32kR1hXk5NT8HQgFYW+t3cedt1yPv86pE+yEIny9dqc7zOTGwa23GAqdWej6S3cnDSOO4TxFsUB5Cdp7ZakKurGjZ8eaOIx3bRrIE/jp3mS1RSPyWLMlU8ngi53fiXqDKcsPifuztOotzR2GOFk9Qoy5k1ru7uxEYKMkak4NbHI/HHy8mlZT1lH2DMz6vnPyzRyIPTb4p0cn5Z1MBQ2BjhqDMOyGDxDi9LiWF9mk8MMcFbUjWIlgfrpzwAGPshKx06BipaCllhOvVwhj9INISxea+aMlKYS1zHAcJk7x82N7hvW/vGdg9lTj/diBYd41tj+B5mAEp9UjYhK9knoGGRoE+1N55Us97Zl0oGJuJnico2goSLPVzzhdd88B/aETi/hn1/eB03cYz4gXvdO8AFennfYwxSGVBOWCf4ziLm5ubx/h5eo+XUm14b9XBG831K3PrpdPpn8JDzB1nKBQqC1ooNYeWZd2ZxbGci3dwIBCYZ9s2pN6RUK3Iuij3PBT7Tekr/3OWhXNhKBSqFIQW37FMJuOqA4jjOedfDIVCFRUH/IzTw2L5fTYId+pEmZBqv319fdM1TUNQFM9KSeaGe4wM1OLenUVEtuM4Jzc3N08aGMjnnLj3mFu9JBNaXh8EbSHJ/Yz0eB0jgykZSQAE4Hkac1/7GZdbR7KPXdAE3k+Q8q34jGUymf/mnENiEN+WuaVk8jzyntcbhpEHTEnGDxKiCGy+5DjOEtWDGwze/v7+32bZWgi4Pj84OLh4ov7KmUzmU/CwluePd6fwKXccZ7XKAorFYnhnIAiIe80tKcMw3nnttdcKlRFvicVi8DuC322+1Ni11dyNtbq1Gfjnz8C6deseYYwhEVOyZJNIv+3o6HCTZ0XrqQk2zvlJoVBoQvvMTCbzCWmlIPqrlASsZqY8oLwJ+cCiXwn8QnIKAGaAcfAtwl7ftwes5/u8Xdf1Ja5iimVZsBrZLPsq8BSv5rxRV/Hr3TEwMLAYCiqWZSFxBLUa0jRtZVNTE87Fd5Gyu8LmgTF2nq7rJfdBHq/VoiAsVTmHc/63kZGRxZPFqpZzADWJi0USiQhZLqyJoGYBRYmqk8ISWIYkOPzuX5FgyDdVL2Mwow3DGCNXKpnGWMdBmvrDoVCooj2Re2GUNTvUkRYahiHkgfv7+9/h5IDpAJu55WUJOqvKzxQHZzKZH2FdDTDt8PDwwkrXQvaPZPEhjLH7AVjYtCX2haz/q2dtzZZuXNsxJrEPpRLOuQqg2JxdU8XaH2gPBtLdj6txNI1pfFXkPLa/Pn2AOdopkRmRMfduf3//csdxxN+zAMELdF2/w3tzu7YoPZkeGrQHSGManusRTjxYr9W/PMM4GMnRgeya+5Rqnw/0ldvPczwjQeJ0dyRsnlss/hKLxbyqUdTQ0NDtOM5seNFyfmegqzcCkOpqtOs4Dv3yh1vo1Rfz2FoklI+Jx+NVAVs89k5IMj5V19ewTCU8+H4hyIqutZk3CVquHQVw/rYWCCxS7aKEvybnT+QsyWSBVzFjC/3GCIv1vaPn2ZUOY/cjmegQP6Mt3CYICiCAtPRO+730Ne0jzpaYrWZZMCikuTnjT8nkF5rxnaj2M7+j8Sq3Nn+M3tJWmqY5VOl4JTmZJXryUyMtbTnbOKVI5TiQgpgfRbeCY3s7P0tcJOtGiNgpLtkEgHmHxF7V8ENUcNv0WOO9qI0EFs06ZFbV769S89LZ3TlL0xj2ewaYxA5zEMuq6rkpN+c5cIH9SC6GV1zZr9I18/u7osoI5v77oi3RMcCgYm119na+V+MM78MgWOCc2NeJibg05NoviITbCt6VV21b/94icsd/md5Ki3enAqFhbkPiWlHfo1s2ro3jW1srtRmozcAkz0AtYTvJE+o2B09Dh7MCX1POaM0Va+JexmzZEchF65M8x7LIF07sgivWdhS8XJOpBBbICCSOMK6dOd7EV8FHOZX8KhFXk8PDjPOzI61tVZ2H2ib8KjKN1qNSysH9abftOMfNnjEbgcKKJZFKrGVEQr6VE50RDUeBchal682uVm7zP+UQiezlej64yPVUqNRwMpU8gYiLgDAj/qlIuA3oIpKJOyCqW/wm1Ny+RNJ7Z/Je4QnLaI8zwudoddpBLmuTM9oYbYmWZK5UGrP394LEMtEfdra8ecpqtjpvdFKsPZlQBhsKKNf7Iy0m5J1EckpZ1GmM6NpIOIok+YSLl7mqzne1jWOxPb13GjZIAEW87TA+37sYk2hNbOTqOKeLoq1RlQU/pkspjYOAjIr8hcdLWdamBxH7TH1fw+JyGyF5vbDhNkolBotdY4ecJ5SNQrfD+NxyydRYLIbz6PKgVb1N39vRceKZXb0RPAMqwMSyHWd+uefTI5GHdt+0bXvFlClT8s90MtX5RSIGKTVsNMFaR/DkRSJ+JxETLFSNO6tmtc4WjEnVe0sOdAQ+P6FQCOMrKM+9+Vyz7dhPEudgeRVlGrsHAJEeCAQeldKy4s/9I/2v9PangJjfPtQwvKp+qP4x2dYTer+xshjS8xdP3vyNkyIXIFlByZ4nyMwla1FO/+YT3/ydlu4Gchfn6JaKUsjpdPrbkGrDAZDaY4wJdKNfJqmUKIZMPJLIVxmGUeCjo0jA4vleaxjGr6p93uS1+U/4Y+WGySEHCBkg4ZVcLXOgUv+WZUFWKIe8laUaby7LssBWAWvFLXlpwEp9V/pdBnDx/CKA96yu60v9MGwqtev+LpmY2ACbwtY6FyQtuUGT3nRAEYORjYvzwVAoNGlgID/jTqfT/8EY+5ZSdygrl72yFJtEuSfB7JrjBiPVvqS8MoAF+2XfYV8zDEO9nn6Gla+TyWQOyUrAAw0O+eO8PHylZ8yyLGxGEQC2JHiiqGoK57whk8kgiAmADHxpV7oS0JzzQBZQgWcObKfurBrBYlUSUSavsbYDEGLc3mnqhHien3a5TgTTaIw8ZSwWg+eUeu1wD52/efNmgDPGlFgsBlAcEt6Qu3TLuCT6qrqItcq1GajNQFUzsGHDhqjjOBXBWYyxSzo6OsZ4LaIzRWqUS4UKX8HCUgOVyROs9xDoxNqhKDOxqhOVlfv6+qAUkEucEL3KOV84Uf92BUyHrMleKHZAvtm27cX77bffbj/jVCT9dzPGjnHf/wo4ERLJUP8Y99ym0+n/kWvHXVJB5R+ZTOacrJoCEqxQ6DrTMAyRrPBb9u3bd3QgIDzzDICWQqFQSfnUcl6rbn+KWgb+VBYA5XeMnu8e1r5XMsb6OOdYQ+GbW3KNUakPFUiFfabLApdJbHzTcQ+3G4YBBnNBUQFcnPNrQqEQvrO+Sin5ag+Qz21r3GBJy7Jcr2tfNiNyHYV5xXrqYcMwoK40ACDr8037P8NzSjtueX5qoGHOJ077bh6Il8lkfpxN0r9fqVPgNdu+7WPv1LiNPZSQAkZpqjdo8TvXnLd85gljgAKqBUcp313XFuXN/p3TrJFCInydVrfjYOMQAXLMAgfPqvb5wPiSO5PHkIP4k1gP3W+GowWKQO55xGIxKJ1A8SRfdF3fOzAwYN50001viLZSnd8hYpe5Fe77xX2U/Au28LlSjYS9e4yMcakAm9eCTt3ciTBWd/Q+u8ThmgBQ+00gdaU6P8mJXYcEb4A5J6gMQUnoQCKpIPbiMH5cW0vbGKC2r4cod23eTY4AUDcT8S+Z4bavjc5L5x1EDMB6ZPBPcokapdpOvpY8gOqE9c87ZJ0MZ7TU66Xsd2zeejn7NBJkEVlesAedRZW8dFFXki8wNr1UXC3Rk1jAGCGmiTvpE2bY/K7fsSZ7ku8jJr4jMD3Ok01E7NVxkGQ/pJo46Y7uZ+c5miaUiIjYmzazF1diNvsdK+rl7ifnSZelzrh2+mTEx90xCMtAbRgxF6jRbR8h+zivsl814y1Xt6u382zOWc4TnLF2s8Uc860pdnyyt3MDcSYsmqC4qGnBr9n2CMZ8EBH7HzNsFiiCtW+NHa3lrK5G93Wc9jp8JNJ+5i3dm7auu5GIqaoJmWBg+B1fPK28OstkzUOtndoM/F+bgVrC9p94xTdtW/cL4uxMpYtXmur7zc+d8sOKcknqsL7yi0sPdQIjqu8efh4kR1uy8cycP1hXT+JSzgjsJtAUz2lracu90CdQuno7P8g5K0SAcnaa2WqCCTPuongeyO8z7dG4s7KSNK3b4XOp7UfYFBA+d0T8u2a4LS/XIBdRWCwfLTwbbHacOcP0JfUpJZSFj4rKzhMf+4CNBPOR8Ng0w9Gzqjn5ZG9yI3EuPqrM0VbyIO8mR2weD2JEmyPhKCRFJqXIuUHbLZAUoQBb4UcGWrkmLw01DM9zPUTkQgpJTh1I0YlK5rgnKRfOYg7k375nhqP5jUm1k5FMdf6IiAEVTIy0JV6ZJHFtufN4Dq3JvmqGTcj2lCwAFVhN1h8Y0ZKCSpzdaLaal5Y7NplKYDMET9lu0ti8crJAhUAA/tiU4b7jK0npvLj7qf0Ghhqx6XAZUGnH4QvbZrRVZF7GYjEwO68pN/61F6799TuPOuI9ah3G+MnFEJpunbfeemtKY2Mjnjt3g77Ltu3larK2K5W4gBPdLo/BrhNs851E/KtYMOLvnGh9NByN4/9lMACISHhxi1JOwjaZSj5IxFfivh9h9vJSC2bZLjaDeannYWf4L29Yr4MlkbYdZ0FA0+B/tAh7vKGG4WWqp447lmde/OORBx945A69LqS9uudvNGPKERQMgJyWQ9dfuTW2iRUmGStKIXskSzEP7rvhYsMwIBlYsSgSxVuyUl7q9wcJ8IsYY7fKRj5mGIaQDau2WJaF+0MkeuHXxRjDiSMpOqkyw2hPld9Txnm3YRi+5Lsymcz5nPO8dL/LAqj2nEvVtywL7G/47PRKPzIRbJms4mEgFGVuqH2l0+nrGGNC6oxz/p+hUKikJPhkjdHTP/xcCxhX5Z7bTCbzPhlELpno98hZ/9owjNPGO3bZFr49kIkEcAQ+PihlnzHLsiDvmwOJVWCVKSyVl0dGRuargXwlSLlXMmsL3tuK1yJ+X9rc3DwaoRvHSafT6WsZY2IzzjnH84/10lz4Teu6XqD6kg0i4nsMHyQVNf1APF5aHSYLBIKdQV7OE2vTYDA484YbbvDlyzeOU6odUpuB2gyMcwbWr19/HeeKFGauHSQaD1CazNi2Pefmm28u8CX1JNgm7NEuZf6x5xIsqslUvZCenpC3RMBxt/RvL+mz6mc6M5nMNznnn5U+qAD6YL0L+56lxUBGxdpMp9P/xRgTiQIVIKQyA7NriXGvzdCuZVnYo4h4gAQEPZ5OpyHV7LKsfK8n3XOQMsBYjx8KBjBYkKXmTHqtQtEDa+inpNdqQdxDJo9dOwpIMx8XCoWENOlkFMUSBM0BfCCYPxMBEyrf9Xw7mUxmSVZWGmoZTWAuG4ZRkIRzz8WyLID6MB+/MQyjYH9V7nwVv9sC6XEJ5ENCB0DBfMmuvZbpul5AFvAzn5lMJi+ZDhZ+MQUjtR25j0JsAGzUMVLgm7ZdMo9yXrMCiCEKY5s2rulAUhj7u8uk97P7azfnfK4XUPHfv/n4huHhIZFoGC38Qefpg09ob2/PKx7JdR2SeSA3FF0juuDKt4fenv32YF5SWDRbp9U9c7BxiCBGjBfkKJXd8Iy0wIbLJntlsX1oMWatruuDAwMDR990003CDiyRSqxjRGIvjPL0I0/TI78ruKxXx+Nx1Wqn4mXOxbg4ElcAPYrL4DC+pJhUbsXGZIUdPTve4TAb53wQI/7lSLgNgOyyJdmbvJA4FyBSxvkalQAiCB1N6QeIWKFnJi+valapz2dfeXb/QIOGBOW7iQrlapOpzpuIGGS0ySG+1mXdlmuzK5V4QLJxRTUvcaTSeMr9XoRdvCtA9sKjw3NertSumkguFV9UrxlxusZsjfoGj6jJecbp85HWqFDWgSpbHQUe5Xgfcfqt2Rotq9Lhnsfzu545eGQkiDUA4jwZZmvLx2uJVmpukj2Jh4kJuyY83FearW0ArU5acWNPUKFjGpvvRwp8PJ0nehNzGCfhBc+Ibo+EoyrYpWSTBbLaMsnblUqACDafET0YCUcFg98t7VtjB2k59RAQGNzCEQe8fM3m+9p/sT6iBTi+1cq7nb60cU08D4AYz/nVjqnNQG0GSs9ALWH7T7w72u9dd6TmMATbRl9qUvu92m6/snXDQoccV+LSPbwnUEfzvnRqvCePnpkkad2u7q4VXHPyvoBAwTFiaybqsap4HshzYHuZzY6v5gOdTCVcX7wnzXA0T2lDImtwqPFhsWAAWldjy/xKp+RYkYP4QM2EPEwkHBXSsViEBCjwEHxyOdGfjX7j+Go8FZKp5JlEPOcDy9iGemfw50OsHotGoPK2mOFoQUKl2vtCrS9RXghEQ9rxH/V8aKEfZrHq6UqcLTRbTREg7uruOpxrYnE/jYg/pveHVldz7qXO5YWev0xT5gDVtprhKBIe4yrJVPIrQEvmDmZnmWETCZR8kfOCzfK7iPiPzXCbGlwu2mcy1XkP2vL8WDFZn0glrmVECI4POA5f3jajTaIGx3YjE68Y19GCoTTMFpmHmhUR+slU8ndEXLDnUBzOV7e1tiEw5aewdevW/bGcLN6h7zyU3nvR2aNtcfYRs9VEArNk8SSVdmWlhleqiQbJbnblsNxkbZoY/xhxBukwnYh9xwybbqLJyGQyWJiqwYhLDMMoyvrIyywzet0hwa4ukMJ2B+5hK+bmj5zHXul7ZY7wvCV+ASftg0T8dMidkcYWl1p897z1empK4/4tb1m9FGqYQg3BJhoc6b/xgP0OuvSqbZfM4lzDgjYvt8wZXXvFmnhJdrpkVwilAHiacc6x4TkQfp26rv+nn4uremvqur6QMYaElCh9fX2rshJ4kIBGQOK6UChUVpa5VH/79u07KhAIAEAElgUSoVsxXtnu50OhUIE0qp9xl6qjyu8pdRAAXOFKCJZrX/UQlfXy0oATGZd7bCaTuRoJayntjaDthHz8vGOyLAsBTdeOYKNhGGWVGCzLAuJVBLf+GT66leasv7//CMdxJJgqVxvzU+qekAx6BPXg+/vRUCjkggkKulLm4e+Dg4PzqUdXdAAAIABJREFUDzjgADCbxlWy9wSesTXqwZWeMSkxLqSjOOcfCIVC4n4vVjKZzGeyzH34j49h4VqWhWuDa1TUg1j1WvQTNK00AZZluXKQqHo2Y2yRlHMe41uLCrFYDAA9yK+7ZTgQCBx94403Iok7pqxbt24BY8IzXi1XxuPxSQ2IVDrP2u+1GajNgL8Z+OhHP9ocDAbxPLtgSRwIcAUUOcC6d0vX0NDQvNtuu03IxkqvSXd9+lXDMMqCHiuNRib18E51QX63GIYxKXJ6AwMDM23bxnoTViZIFMLvHWuWcRf12ypBLQBMpjRNW9rU1FQxkI6O0+k0GIhQv8Aa7zO6rguJeimVi+TXlGwed5NhGCKpNZ6STqdhxyBA1S5QSsr/Y48ApuKXDcOomFRR+5YywIg/AOT0K8MwsD4uWiD339/f/2spc9slVXYKpC0zmcxizjnWouJ+cxznhMm0bFDnAGxWV7GmEiir3HwrKiCoBnbylr6+PlPTNMzLVKyFQ6EQVGbGFJeVDnsDeJNCmtrPtVUT71mZ3+Obm5vd9XtTJpOBylCBrz1j7P26rrugWD9diDoy6ZxjSPqwGZEqPlAQAQPyqYGBgROKndOVW2PfYkRqMmiEOYHop0/45uGQXvcMcIFhGGP2y8lU5+8f+/uvT3xjTyHWglOhNVg6nb4dEsiQ1R4cHFxQbDyWZf08PZw+e9dAoUV3UAs+fYhx6Dx5/uPawwhFLleVibHntWHtuGKSrsWStYZh2AcffPCiz372s+IdlZPt1fJ7+r8n/0733lEghPTwjBkzVqsJ60oXWyYsC7yCGePvnYi1Wc46KYD1X8RvAgkemhqX175IvDLZk/iZx4INWd3PmS1tBaovlc7X+7ubYEUcLxqOCjsQFMV3Fy/MD5gtZsm1vXtMsid5g4hduGUSxuc2VeQ6DXBOK6KtUde+peypJ3s7HyLOVhDjD5stbSu9laVyHNpC4voeM2y+1+9cSqsvfLOngqUZaYnmbV6Sqc57idhpRKWtubz9vPbao037glP+5KotckanRlui3veC3+EVrZfoSfyAMfpQ7kf2ezNsCh/3ySpdqcQ1nIRtYZo4W1xJRnu8/crENt4PkL7/kxmOFrz7S7WrelW7hIhkqvMWIvYRse4bZseoccdr7vx0k9VkPeKxdAQrd+Pla+Ii/nDllthDjNEKpc+eqYGGI1T1hPGeZ+242gzUZqD4DNQStv/kO2PTtvVXEucFkpSc89OuOGNz1SzVK7fFPsw4eRMnf50aaFgymS9KyX7EB32qnJ4BjTunujKl452yZCr5X0RcReBYROwEM2yKQKifMoqEY3uZw+ZEZkSgoU9PdT+lN2qN9wlGJHwuHLbMTTz6bFcuNqinng/NcROdXanEb3lORqkk067kh7InGSHGsZg1iHjHCDn/EWTaw8QZmHyP6/3GqslIgKJ/sXAebXunzZwlfiRFkj3J9xDjYiegMrPFom6g7nHJKn5hqGF4YTGWoZ+5Vet4xglU4tP7De9bXolVWnKOe5PriXPBEmSMXxppaStA4ubQmhYCIQuI0x/N1qi6yCja7JjFeK5WSVlct5FET+LDjOWeT070/mg4WnbjnF9YE+22mbPAz/VSPF9Et3768Z7kxRdffHggEIA3S15mylvnfRefQwcffjAxTldFWqMF7y9vXcVbCT/ttm37OJVZ29nb+S6NM2zEp0Ki3JWlwdizSVJIqh1KxO8zw22uhCskQ/F+zCelwRDTdV2wcL2lqzdxNeeEpFlZpjHnvD6TyQAJn1/ocs6ffi39iuEQR9I8TsR0Io6E/m7S2KJSgI/de9/a1hBsPN0a6hPDMeqb6S0r9cJh0991ZPuvLpui2YN4f4KR75ayUsjS+xfvQaD0Eex6dzYJOjPrk7YtG2gEs69iUWRo9wYCgbmNjY35JIuUskP7CAj+Stf1tePxWJWBO8joIFj5DBicWb85V546nmWZCJTyZJQsc/XYLFMdQSH1Pn3dtu1jp0yZsqtSHzKohA0OJFtRdmX9gI/VdR3MmAmXdDr9fpmoBsq/annBSgNQZPBQ9SbDMEYDBEUO7u/vX+k4Du5vAMTu0nW9om95pTFU87tkL+B7p8rglbwnZAIA9xIYO981DCOvlKH2m06nv8AYg91D2rbt+VOmTHm+mnGpdRX/WfXP9xiGUTJoMTAw8C7btvHsIPh/uWEYgklerPT19a3WNA3sYgaZ8FAolA8+WJaFtQ8YEUOO45yi+saiLYXhMuH7ScpiA0wBWWX4aa8NBALDjuOIIKAMkIvgr1uKJV+zEpBf2bx5c4EUuXIIi8ViSM6roJrXGhoaZn73u6Oyh+O9VrXjajNQm4F/zgzEYjG8FwokzrMJtgcZY6qXJDq/JR4f9STLZDIAdKT8AsjKjT6dTt8BeX/UYYz9Qdd1qNJMuEg/eQAhBTskK4V7SjELjWo6UhOt0gcVjOC3st/b5c3NzRWVbdCXZBMD0DVFTe5JkBO+L0iY32wYBjxsx1XkOhLnrnPO/ysUCl0tAXZIxoFBXZIBWq5DxbMYfrvHlbN8UABRWH8u8zKP5TxgnYDvqa8EYTWTYVkW9tdYN+qwZYCqhAQnfM8wjHGpOHlUXgSzXL1u5VRbFBAW1uULGhsbX/BzPh7G63t1Xb/HPa4Y6Gw8iXjlvsQ6GfGeMRYJ3rHi+cra5Tws9yfbBwcHV5YC0CH4n26ysNcEC1eUukDDXz+x8mrY1uSlNkv5+brAadux6Vfbb359aGTgEHU8jPO1l5+xeVs6nYbKz9VEtM+27YXF1oiwRRmwB76Uygjr33wJaIEnDzUOEwB9sNINw8gnofxcJ9SRcQasrcCg7nFsvqjt4LYxCiOxWAwAjQLp0ebmZlqxYsWZZ555plBvkSpp2C8LxYPe7l7nZ9+/WxsZybtaddu23XbzzTdXBHer41fiDeLPk2HF5cbHvEnQUvMmZXiF6kExaylvfEOO84ZoS7Qoa93v9VESVP8IOnULXPlnV5YZ7fi15EqkEjFGNOpPzeg2syWK5NeklK5U4k+cKJ9Qroa5m0wlbybiHxVxlmGa7yUAyPsURJyF1RJQZCIZ9+U7idgdZti8wD3hZE/yRmIcQNSdIyP2vDmHzPG1xy5IzvsgBlQ7wclRn10c+oo96BzrR1Labz/JVPL9IIGgfpXECb9diHoisV03JacewOlv9pCz2M955IkMSnxXvX+Zrc3zkqU2bY3hO+Mlq/x649q4ULW6css62F8VoEeKWTRWdYK1yrUZqM1AxRmoJWwrTtHEKsCDVkt34yMHZKpbdjqBhpntp33XF8pSHcGmreu+TZTzN3QLI7rj8rXx/MdzIiOWH2VsHpEsQEk7jJ8yEd8INJLsSZ5LDD6V+ZIhYsdXlaxVfBPkmESiIJlM1tNBzu8FqixnJr+iGokXxft3mLhI9D4hfWfvIJ7zkQsEgguOnnY0/OR8FY9s7Z8iLV0rFV/QF4cahudPRgIUg/H4t/Yx0pZGwpGi3nrq4HOJNO3pnDwO+5oZNgVLVczngRwbXrCX3yKHzfUrK11ucji/M6B6o0I+hDM+r5zvarn2Crx1GX090hKFf3O+iP5SkW3E6FRi7PmAFsA1zGXYShTPAs+t9aI2ElhUDC3rVkj2JBcS4zkGPGPfNFvMkoxIz70Fv5Sl5nSzIjOvq7frLM6d/Kbd68Hi68aUldavX38x5xzsq6Kl5eAWumD9BQWL8mIVLcsCk8plA4C1tSoUCuU90gpliIRHFdCBwveEcfZJSLIQ0Qv1dQ3zZx44U7wPLcuC9K+6AfpvwzBUH+38ULpSnRdzYjiPIdLYCaV8Z6QvJJjuKpM7+Zr1yp9tx0GArAvoSyIhFdjHGS0v5UXjJkZH7GHqH7aouXEqvWl1D++xXp/+yx88tE+b142EjSoxU1YK2eP9i8AJPJ6wYfPNJE2n05ChFe9DzvnJoVAIiTtR9u3bd1AgICTkD86e/190XV/mh51a4npjoQ45tzc1TTvHcRx4oCEJfJ9hGPkEezX3YrG6/f39hzmOA9lvEdSTBYzFBX4CpNJDFIFL1/sdjMYVxRD84xmrZCRg41uX9Uf7D13Xy8qMV9uH4iWGQ+/Wdf1cxhh854oWySgScv5E9Iiu66sZY2V9y6sdU6X6ii+fW7UkMED6uGL+jvN6vKr9KPe1lgXNnGYYRtVAN7c9JcGudoHnYQljbKjY+e3bt+/AQCCA+/AwxtiPdF1X2acFhwwMDBxp20IaDtegILGbyWQ+CVZ7KW801QOPc/6RUChUVtGg3LXgnNdlMhn4S0G9w2KMnWhZVlLX9b9BdqyEt1vVydf169dv4JwXAKQYY+d0dHRM2I6j0r1W+702A7UZmNgMxGIxfLtVpuTbUN6Udh75xsv5V493BOl0+nN4D8njuwYGBpb4ZR2W61MqqEA3tA31GGPn67pe1Hvb79gl+xVtqsAxsHaX+1XU8LCJ4XO/GGsw+X3BOgWqSGWBQ5XGKxPVSIQCAHWrYRgf7e/vPzwLDgLTuJUx9hNd14VtTDVFUWlAEH5hOelny7Lw3YFVRVHmMUBawWDwcZnsm3TLBk/yGx6hsLSZlwUiPIg1UTXn7da1LAvPiPD6ZYx9Xdf1L0jvWNwTuG7wXT2+WBI7nU6fpKzLTwqFQgVWEaXGozKEvazgTCbzQ6h8eI4V17va84OVTVNTE+IdR2X/uz0UCpWV2IQPbyAQeDgLOADAdYdkT5cFT161dcMqTk4BOGz+Yatp5btzW7FSSjCqzRERv/iux697WNMC2Ce7FhY4PL02+qGPHzn9WHe9VHSNCCuYET5ya4/VDUWl/DQxYk8cFjr8KMbYfpzzO0Kh0LjiaKPAfraXOC0tRhYolaw9//zzv7hw4UIAEuGxGiKHI/4GuyDq25sevv3G2+v6M9i+iDKcldReHI/HsSb1Xbp6E7dxTh/OHzAJ9laKv25BErTUoJ57Y/tRdiD4uIw3jfHMTCrge7cNRrQtEo76AiyX6leJ6WSIswXutUn2JD9CjAubIU70lWg4WgqYmG/aqzxYisXq+8J4KiZ7E3cRF+9PURinf4+0Rm/w014ylbyMiH9HyFw7fH4xi6xkKuHa91RNwkikEo/mCDGFzF0l6T3AbO04v2qJxWR6/Zyn3zpdPZ2nc8ZGPdo1NtdPnM1v+509nas0xnLvNc4uM1tNfG/+KSWZSgDMgefgrQDZCypJYz/35nPNtj2Ca41vXppzOiPaGn1AlbOGhZwZNn+iDnjTllgHsbwNl/vT8w3OyILPn3lLnwTgAKA2KpXM6fGNZ8QL5cv/KbNQa7Q2A/+3Z6CWsP0XXH8pj1ngQ8YYv/3yNZt96c97h7hpS+zXIgmlFMbYFy5f0wG22rjLU/ypusbeRsj/ur6d+zinE/1KcZTqOLkzuYwcIX/kyoMiSXVSqeRKsXYk6xdsHKAyrzbDUeHdkUsCztqSk+KgjOY4K2bNmO1b+kpNgnFOF0Vboz9Au8me5DeJ5byKAra9+OiD5/hm9YDd0tUL2VrhY/qaPejMCTQEviOZe73ksIWTkQDNnT9nXTuTbmK5bNJKnVcwkpu0RswTNl73R1pMbCy5aK836Sa2fCcT/dx0yVTyh3IOUH2f7TiLZs+Y/ZyfY711kjuTx5LDgThrJEZ3mS1RgdRXi9JfbyAQnFsp4Z5MJc8g4lJOme2VPi8VE9Zdb3a1cptvz0lH0wORFhNeUaO7Qs+4FBSpQxo73ZxuCom0cqUr1RV1yHkCsr25eoUeLJWOL/Z7llF1b1bOsqQXZF1d3fnXX399yWCXJwEyJlkrnqNU55+lFw1k9aTcHvsv4ny+lD3ap/HAnFmts4RvjyoJKsd8m2EYRdGrSsKeSSlsgVAuVjKZDJD2qjTXS70DvZ/vHxaJjQFOdJOUsgbT/LhSABXJoIM3F2WG0qTXh2jfwG6659lbPn7p6iuuLwao4URXXbE2XpSlLAMmj8sACDS/gL5HQtQ3k1QyFrCBR9ChwLNUsh4BJADr4A3bto/xw04tNodAqGcDBlJ6nHDfIFmDhXunTHpV5c1e6lrt2bNnan19PZKPkFtziwOJ6FAo5Hqwlb3lLcvCfQuwDQoSnWcYhjG6eRvPAyOP6e/vf4dMJoNlM65AWbnuVZ9hBBqbmprwbi6ZfJVMVVx/yOwnslJ5S6dNm1YWmDKB0y96qGVZCHZsUn7EPbGoFDDAsqzN2XscQInXhoeH50ydOrXQUGyUkSTu6yxr+CrDMMoy/cudk5pgV+q9Ihm7RQOOkHaUsuxgev9G1/U1jDG7WD/SwxugCDBJCryjlevJGWMXeiULpdciVCDwfqwoe13uPAFU6O/vv5dzjrUHEjAnQgpUkZR+Utf1pd77KRaLgb1dEBhijJ3e0dFRgKR2+/7Yxz62v23bL7rek/Lv98fj8RMn+96qtVebgdoMTP4MXHLJJS2apgHEAYCJWwCIwTsM+wK3ZJD0isfj41qre0cuvVShPAAQzqSpXkgFFewzXXbShHxgMW7p24p9Zw5omCsDjLHVuq4j0eqrWJZ1NxFBxWGvpmmzm5qaXpXJZQBjAeZ+VIKsigKHKnXienNC7YBz/hDAc+l0en9N05CshRrK73RdP63U96tU+4q6hSW/lSXvAbCv4f0p/YIXe5mk8voApOUGdyfEJvaO2bNuxF4Ac4nkR8k1RqV5lSovuX0m0V2GYZwn+8Ga2oT87vDw8KL9998f39qCotpDVAPqU9cDXk9nxVIh3xfn/GHDMLDnRDLPdwGwy7Ks32e97CGbCnAogJwAixYte/fuPaCuru5P2KtkZZNfgOdwc3NzobZwiWOv2hq7jZOSMMSCvO0jNHPabIALV3nvy65UIp4FdK9Dc5woFg1HsV6kK7euX8uIF+zzpoVm2BfO/3QgoAW/ZBjGGA/F/v7+FSP2yH09me66YWd0ipCsPTR02KEa0wBm+ENTUxPkyqsCOYp4SSp5l9zLlpSujcViSMgWAMoNw4AFxdZZs2aJzLVsC7G9U/Dv4eHhkZ/ccHvw7bdGby3OeWzz5s1iLvyWRE/i84wR2MeiMKJn6/oaFs6cObPkta7UtpLstByHLyiWHFTbeO7N52bY9gjAjDOI092RsFkAQO3q7TqRc/s3REzxxOR/mTLUt2y86mvovzPVuUYjJu4XxvgpkZY2sX/M/Z1+Ifrj7Caz1SyrXiSOeaPzUC3IthPP+a3DdswedOb6YTpWmk/8rhBHRHVOdF00HPVlWyQltEVcgjF+qnuear/JVPL7AD5US8LIxQS77ibi8Mn6e31dwzwXXN/V03UaZ07OxolrayOtkaL7Be/5y1gb4oyI3fzIDJslgbB+5s5bp7O7c5amMdxvAmTFiNZFwtGSBIVq+8iBDwJovzmrpPYTMxytGgjlt89kb/IbxPnnYEuo2dqySglxaTmHdZBJxN4kTqsh01wYpxy1H3PHcdWW2Kc5Iy/wvNdxRua2n3mLICtduS12DeNC/jlfHI0f2376Zux9a6U2A7UZ+CfOQC1h+0+cXLXpTVvWfRbMO/VvjOjsy9fGc/6mVZT2Oy8NaU0jCGhDVsYtSLadPh6pZbeBZG/iVuIE+SCU3Q7jq6thqhY7hR2pZ9scEh4v+aCAyo71c9oyuYgPwkwi9pAZNvOyXclUAnIU7xceuw47xZxhYgPsq8DAnTj9GUkwdXGUSCU+zYjgS9CvkXZ8JBzxvTFHx4qngQVPWM74vzEi+D2BrYxkELwtJ6UoKEegvM41W014HlYsyd7EnZI9XLAAS/Z0fosYk4ktdqYZNksmwSp2olTo6kls4ozyCEaNO6vGK7Etk/e4JmDf3W+Go2OCxMne5BXEOdif+xyHL660ofB6xsih+wIAdKUSTxZjihabn7zXNH5k/GNmS5uQcy5XJEsVyGKJauO/MsNtJT2kKrXn/r5hw4bpnPPns8wvV/rce+irDQ0NRxaTt/QkQPZyzperzFo0VIiQlk1zdiNpzkvEc+9Czul4IP/w/9LDFQlzBPJQwCw8r1jye0f3s/McTUOSo6i0knoilmVBTklFP3anh9Kn7RrcBUbtNLxTiLj0ehnrgey2pQZghu1BSHvBs5bu+Mt3n/vY6itnbdq2/gPE+Q89k7jl8jXxsxgTScMxJZ1OP5QNFkCmG0kjfAuQxNrnOM5in0xSvb+//2kZRClAiEtZVGymkFyFVNgiVara730irw0kcgS7G/JljDEwkUUSmHM+LxQKFfUMrqYP2TaSZEKyyXOskKHz054SZBTVvUlsP22UqoPEXENDw1OSIfJ7XdchD1Q0iTeefjzPAJJrCGYhYF60SDYl5gsgq1c55wsn61r4Hb9lWQAY3JvbF4tS9p6wLMtNDqYdx1mkel27fUJ6u7+//ykwPyARruv66eUYxuXGmslkDuGc45vrBlpQfU8gEFjY2NhYaIwmG5LPDs4JwLi/yiSn8HL0FtTt7++/LxsoB5r5GVlXUCIsy0IwDs8N3mljEgiqB1424V4SnOLnWiBob1nWb7PyjMvxPsnKH69qbm5OptPpDzHGfpANGiOJP0vX9TfU9jZs2AAAAmQL8xKFSDrH43EwdIuWIj5seAaik5XU8XO+tTq1GajNwMRmYP369R/gnjUL5Oc55wjKlfSzHW+vEuyEBCj2g3ifQjLXN8C2XL9ZKVyXhYJqEwK+oAHOuZHJZMCiVNWx8PcTVQWTSnOhWFW46iciaZDJZB6QPq/bs1YdyycCsnLPPevh+VzWP3aRpmlafX091gWQq0dSDKCvot+vUuPPZDLncp5TxZKqLSXBcul0+lrYlki/4KLM43Q6/ZOsh6vr8TohNnGRbzDWja4kLeINAATAb29Aronyqj+Vrpf7u7RCAGP5AJehK0FcSIxgvQWQ6XGGYYxR3pLrlyexLq+G2SzXA7jnAL68LhQK5YPj6XT6vxhj3oTkuNnpiuXGy1JGuCRTFsnaYDCI+QVzHX7NOO9CbeEyE4uYVfN+TT3WUF+eHRvUgrxlymErLl7+BVyvfEmmkl8l4jlFpSLeoFduXf81RlwA9t3yjgOOfvVDx31mlPUlf+jr65sVCLDHu61U86A9evszoqcODR0+RWMabGuwvlteTua71KmNSsFy22F0WltLm2sPkz+kWLI2FArRhg0bdhx55JGCSYuiWPsQd7hz960/1954pWCp9pN4PF5VYkhJWLpr8xRp7Fhzupny+xx46+ViJex+wTcvkRxUj5EJJIAe3s2IHuxtefOk1Wx1PjHe2ds5W+MMv6sKBq8Enbr5rnTxeMaKdhlnjyG+xzh9PtIaFYoOkhmJ90M9fHdntZgXVtpbSElaxFzd67WPadr8yPSIL3nzSuNX7bRydfmvIi1RX7ZFXTu7ZnLHyakrMfZZs8X8tre/ZG/yP4hzeABXTcJQyCu7mKPNd23out7omusEnEdk/HR9NByNVzpP/J7sSUY440/lyAf8vkjLjlMZO2/S9tDPdz9/0Ehg+K/EyZVPn9SEamdvZwvj7GkmFMtYZ31f/YKJgB/KzZkiuez4SYhL+zGoq+Fd+CJztBNwvUDGako1wuLuWOL0SCTctUqd8yu3rjubEQOoTM0JWQ7TFrevuUmoNX5l64aFDjmIu47W4RTfeEZ80myw/Nw/tTq1Gfi/OgO1hO2/6MpzTuyqe9f9kTiDBKBbdjvD2qz29960s9phtG/72Ds1LuT3hM+FLGnmBOZffuaNvtmg7oEef9ldxNmqiZqnS1QdGDIuOnmENLbWD6NQnQ9FJuQth3HTldBN9iT/F9KqQNIypp0eaYn4khsSi4bXkgdQHUcS+FD1A5ZIJZBc/TERd0jT1lQ71q5U5/mcGLzjOFh/jJxpUrJ1hIidYoZNgYKbjNKV6vwSJyb89BjxSyLhtpv9tKss3tIB257vsocVedmq2qvUp9quHOsFkXDbHZWOK/b7jtd3HOgEbSFRScQTgUDdUq/McbK38wPEGRJnuN9WV2Jye9Byo91q7D2Vrr/iEVEwl8XGXknCudgxgq2dSj5EzPVdZZ0jNLJkTnjOhNmMkE3peqZrx2/u+g2kcouWYh6GUn4Vsk1IgOzN+hkdbxhGgURTsqezPQv1dKWSc21z+o1D/OuKjMxHzVbzVvyUTqdnM8awGJQMYsEIQJJmDOI52Z08jDQu5XLZzWbYLOn5JRMmEskpRvFWIBBY+uLbL1xPxAoT/WU8VGSi7sls8EX1paWfPP0/1PP2y7nkImMItNTlJ5JRVyhjzP/Medfm9azUSVa8f/E7vI1EkELTtFVNTU0ItlUsCnMDQQdIu+ZR0+l0+hrGGAI+w5qmndjU1IQEd9Wlr68vqmkaAldN0hMMm9YJJ4G9A/EkyfI/c86/EwqFkCCuWKTXHFhC7tpm0hiwkPG1LOt+yUjYoev6gvEEeUqdBJixnAslivpyzA31+Ewm8+NsXSh1vB0IBOY3NjaC9fgvK9IfD8ECNxBXFhiQyWSOAwMIt7nX49UdtJQvR7IUyfDnm5qa5jPG0uM5KRl0xzpplnL8MEAS5RhSlmWBbYrE8qu2bc+dMmXKW6X6V54zsE3muIHMbBJ3mfQUri/mfZvJZA7lnGPupkNyUdf1M8fjK41xyfPE+gfspV7btlfCx032AQkrBMPOMgxDKkjkzqa9vT3Y3d2N+XGlw/Hn/mAweNQNN9wwxoMNP15yySWzNU3D2kndP1wbj8cLrDrGc71qx9RmoDYD/9oZWLdu3S8YYyo4A8AOBH0BeFRLgZ/teEZpWRaSta7n9drJUr2wLAt7H1cSdtxepeo5Kb6t6p+h1CEYRX6KqsjiesriOEXx4GXO+ZKJgKwymcw3ORdqUG9pmoY1QCqTybhJxb8ODAysqlZuWn6nRSKtkkS/Yt/Qzxg7Qdd1sHoLimVZSJ4CtIwCNjEsPKpKIJeb7ywT1pX67GKMXQV5X1l/zDfPz3WDVDXTKVoqAAAgAElEQVTYyRKYlxgYGDgOc2hZFtSQwIB8MxAILCm13sqyZLF+wRr5ccMwfMlFSvlq7IFgW/BDXdc/5I7Vsiww47wMMVzvuWBr+zkntY7r+QoQ18jICDxfSzKnd+/evV9DQwOStVgjvK5p2rKmpqZXqukT/e3pf/PqHz91DQ2NFBA7X61vpNlfOCmOfSSSOR8nxr8r7jtGG6MtUdw3BaW9vV3T5r2BhGGB3zbjtOHyM+J5b1FpBfPEroE3j0gPK8tHRs8cahw2HGAB+Na+JMGxvpjC6kCSqeQXiLiQMuZE74+Go+49l68Wi8VUVSLxdzBrL7vssnRra2tbU1OTUJbyWob9+s5f098So7lAMIA7Ojqq8vhWE5ZyQIMO4wsnQhgoSA76kIGVyVrsO6HY8GS/M7Bq/oz5eQBqcmcyTA4HGB2+yLnCaA8xttCcbhYFU/q57zzt5hN2BR66RL+b1dJ1WqVkoUd1Dlfb1jg/YbyEA+/4czLL9h/y7GLmn1n8wlsvTBkaHsQ3FepKRROTCpuV+1V0c8fo+p162Z3P73rm4JGRIPYABxGxMfLWpa6RvB8A0DoUyc7JimW5/b3wwgsNw82Dj0gCBW6mSU2obk9tN4IU/DMRb4P9Hjk0e7LUEovfFw72dHWcqGJCvLO7c76mMQARkBN4hobZCa6HsSKJ3kPDLKp6G39lyyWLHaZhT459qltsxp2TLz/j+yJe3X7nufVa0/4A9cICwC1vOP3Bo9vPu2Fce3M/z3GtTm0GajMwOgO1hO2/8G74yr0XH+44Abz0VCRZ3sy72qF8ZUtsmcMIC+lRGREsQOvsBe2n3rzbb3udvZ3v1bhA16D0ME1bOVHkmPRwxcYtHyhlTDs70hKpilGcSCXWMSKB3FLZeAqLFYvlM6LhqO9NNNpK9nY+lPO8HZU1SfYk30OMC0kPxujDkZbo//qdQ9STH0wEPxHJvJyYlsh7jjL2AbPFFOb0k1EK5sWn/wb6TfQkVjNGUjpl9Hqo0tCsiB/seMecSCXWMiKFpcv+ywybeXmeatoVTOtAA0APc4nR68TYAi9SVEq0YLOMpHPFxLBY2HP+pILGyw2JsQ1mi5nf/BUbZzLV+QksVkV1rp1eTg4GjFBb0/4o0J5Et0fCUV9y6K4cSm5Mxc+5mjlU63alEg9wolUPbnuQtj9RkvSN3fWR8XhcBAWk/CruccjVwnP2BK8vqJIwV7rjj2k8+G8OEyCTg7LoxM2RcDSGCtLDFX9vlQeAEXByMTlVCbRAshgLx61mOKp60hZMhRp0kj9gYbny5b6X57nvFPcAxvl/RlrbChQQ1MaUQE3+z1sTt9ELO7ffyuzgFU5gBJsQSGK7ZY9mB+d8+aziSQ+VBcoYu5pz7splXWwYhvDVqVQU+eg9jLE5uq7nEywKixEBtw+EQqFxvXsksh7XBrJ6SIQiULMBY6smsVzpXPC7kiRTq2/LMnB8eRjl0PQByEtDpgjld4ZhCHmxySiKHN24A2WlxiF98hDYAPPo1azv2VIvE9J7rGVZSPB/FX9njC2pRqJxMuZDBvKQcMxv4jRNW1kKGODxJS7JgFKCu/sCgcDciSShiz23jLH3e2WJ1fnIZDKXASQgk+Bg4ZZE0bvsVe81kCAHBLwh5zwmgaAGhBGMQwB7vNdEyjFjo47A8M5AILC8sbERUqd4prAGw99vNAzjUm8fsVgMNhoFfuuMsU90dHSIoGmxEovFAN5AsNMtu0ZGRt55yy23/EtluMc7X7XjajNQm4HRGZDy5gD55tcvAM85jvM6Yyzvp4cjJuJnq4CL8L36lK7rYu080eKxaqjo9+6nP8uy4Ik56vmI/BFj/6brum+gqWVZM7AtlAHUe7Pr5DXynQyQIpSsAB7E9+UlP2MqViedTn+EMYb1Itbpy3RdfyaTyWD/czJAX47jLC0HNirW5sDAwLtt28Y7HoDMrxqG4SZax1TPZDIf51wk2IY0TTup2Lc/nU5DkcX1GH1xaGhofjEJ4fHOgeKx2+s4zgWapiEWAADZFYZhqDYNvrrwWCGAPbtA13UkwcE2PgfrAsdxlkG9oliDmUzm61B1QSzFcZw5fmSDpZcx5nyMfLVUXXHjGwDqIn4EkCfY6VV5mcr7D/ch9uSOpmknlAOHyjUe4gVQ00nJtUVViTQ5fvTHXnqri+7ZjrxzgeDQfc7TM05534b3XZzfl3H2LbPV/FypC9a967X/+elfvvOJ9KDI87plmJizZOOa70NxqCmTyTyyb2jv3N2DSiiM0TOHhw7fxUgDWBfP36LxrC8lsF/4P6rsTXUwsVgMgJcC0DKYtZdddpkzbdq0U1w/Y5lEhDJcA45/4sEn6M9/KBB1Q0JuaTweL6m0452nYolQzuh90ZaoG+fz9SyolaTSl7Re4bea4baynslyrw4Q89FInDXW9y9/1wHz8xcMya86CjzKRwE86G6IkbayWlU7dZxgw/bVTXkM7YJJnWkZWDqfzR9O9iRNYhxr8qmM6NGmfuOEI444oiJoZAz4nLM80LzqSfQc8Gz3s0cHNA3xDFeB0DezOGcHZ94PdTD1PNUukj3JhcQ47q36akgdaKOU3LFMEmPMR1fDBBYsz95G3A8LsnLnb3DG57nkm4nOo3t8sifxMylPjidzUhOq0n4Pst14d3DGtJOrIQlVc44F9wWna8zWqGrnNaapZHdyOdf4b13Wcr8zeKYLjFC8jQdJY4vN6WZevrj9lxe/W9MC7rd+tF3GPrhxTceP3D8UUzXgxE68Ym0H2Ly1UpuB2gz8C2aglrD9F0yy2sWmbbEYcSpIBHHOLrnijA5f7EjvcK/aFvsY54XeY5z4Ezw0vLJ99W0VFyMqCg8fUYc5K2a3zB73BhLje4A/EJyemvbAKCuQHOLsfL9yve45SqkUBITrkACNhKOCTarI3TqMaedUmwR2ZWyk5PHCSDiSkItm4SNXKXlT7JaRyDEsrJF02kKcfZUYx6KGxtNeudtSytxI6Vj//g+S8SwDCOyrZtgUG3F1UQc/2Mh08/xKEjF+HhvZLpBbQlqNMfpBpCXqSm77aSJfJ7dYikBu6Hgi6gvY9gKvr3Chr21xaRi10xxaTnuMiEU9g8l7JJcaZM6X2Xkwh4rkXzLDbWO8c/KLSJURyumRneE3V6uSQKX6UJPoE/X89fahMIPFTz+/7R7+2kuvFf0eZCXFfrV582YhwWxZFhbc8AhD4GC1YRgCoOCWHFo0hwrM/5Gx54fqhxbXDwXvF8l2Yp1m2BQsiyKyc3/NSsWtLCYPl0wm6+lAsflYSJz+qg8YS0ttuJC8k/5dSJiIomnailf2/u11mwLwE1fk/sojRJUATP6U/vjiNnrilfv7NDtoOsGR3xDPSyXl6jjaso1n3oS5GlMsy0IC0gUxXJ/1rYXM1VTG2Dd0Xf+8nwcDvkyO4wgWrleiz7IsIPsFaGG8QSt3DFmpvvuzHlnHQ2qPc44AhQiATSQJXOz8XMS/5zewho8r5YOq1pVJKyC1EfBCSQ4MDCytlllSau6VwCSqLPTe936uWak60oMYERoEzHdL5oZIuJUZzzmcc1f+virWz0TGqh4L+V0Eht2/ZX3NLgyFQiKI5S0ygIbkIeQlf24YBgKfY0omk3kv51wElSrJMFY6j3Q6fZ2U7larlpXKtCwL7znhdVwJkJDJZBZzzgWbiHN+USgU+gH+Xyam8V4Ec/ZuwzAKkh7SuxDPLrxxEWBfMV45TBnoxfsW7JfuQCCwwg1AWpblBgwTkg1esB6MxWKQcC5Q/FDf9cXmN5aNQmbXOF4g00XxeFyce63UZqA2A///m4F169bBvxHswXyBukr2u3+Bh1WRYYwt6OjowBrKd1HAZTimKHjEd2NKRcuyAB5zrRJKqrJU03Y6nf4c1mKeY2KGYfj2joSXuPQ/n4u1U1NTE9Q40so7OcM5XxoKhbBnHFeRXsC4Zhpj7NympqZ7lKSiSDQWk+st15lkJWLPfTjnvMBiw3tcOp3+IGMMoGbIWWINMsa/UK5T8Y0BqLxX07SF42GElhqzC3yUcv+ncs4RZB7jI+93glWVF8k+XQClCkU+GN/QFaXWf4qM9CDnfHEoFKro7VfEyzjPPpaqK+4+AolSFxx3erH5rnSelmXNz+6hEedo4px/NBQKCYWjYgWyztKeBMlaMIqXlrKQKHN9vMpJdG/XD//0XOovqtIcHRBq3bZ61rlYe2EP+j0zHL2sVJvuHPf2veb86MlrHSIeVOq+UccCbZ9Y/a0fDdj9p6Uyo8q/jNGzhxqHJjUWhCw39q9FpbsrzWFnb+fJGqdflfM/jcViAOAK9q1bdF2nT37ykzR9+vS8126hryQJVi3YtUp5qa6ubuH1119fUuHFO17JMnyiIBHK2BVmi1k1eMFtG8m2xt7Gh5iQAmcPRVqSJ5RjpuaStSCTCCZiJw3TKpXVJ5TDert+Q8RPUsfPGH9vpKVNWO+Mp4ANu6M3uYUTrQHAPWjXHQtZZeE/G2Cums32QCC43KvMVqw/yU5VVWnK3pvVjLlQWrd6ZnEy1XkLEfuIep5q/1I5DvvKqWCCm+G2nMy4jwIrO5u0x71yxyLpurPhPkF2qYIJjC6TqeQPifgHJjuW5Z6ORyVy0hOqCku1JPvfx9RWrAJJ52Ft+BkpuXxPpCVyTrl4rCQa4ZlpYJx+3ht+83w3vlgQp+TsPLPVvMsdQPvW2EEakfjWq4PiRFddsTa+MV/v3nXHaI54dvLEMEb0w8vXxvMKEBVPqlahNgO1GZjwDNQSthOewuob2LR1PVBRSDy5xdI02/zy6TdXJTPjHrxpS6yDGAm2Wr5AfrR5xtr21e1jJEXdOttf335IMCiM0yFH8gpztJWuP0H1Z5U7QsiH7EzeIf1RxZ+IsQ9Wyy5N7kyGyOHQzj+cCekS81R8tBTJHM4Y/3Ckpc3rGVl26KpXhMv43fHmjiMd20ZydWo18h5uRxI5BuQepFG7Arb9XjsQEAslxuj6SEv04+OdT+9xqv8GJGYj4a41lSRd0AYW8UNTBh7NJczgGxEFg5FLzwN8jKdCGtpvMrHS+RS0m7szJuRVoSz2hkhjJ3hljmV/uIYH+plzASronYaEg/ocYrt4l9kSPa/c+cnFPzbiBxDxX5jhtrNL1f/rnr9OrR+sw/y+ixh7PqAFFvjZKHSluqIOOU/kEHM0zBztxMiMyLgkbb1jS6Y6v0bECjyA9u3r++St37oVHlQIdhQrF1177bU4T0jnWVL6TAAS3CK9hcE0zftVI0gTCATn2vYI+vu4F/WYDSAgOSKSweUYAR5Zole1kcDcWYfMKrqJTafTLYwxoAYPU4Z32hP6E7+fnpr2hPDxcAunuyNh89xSC+JMJnOBIq8mjkr0PE6/3fFTMLg/xYnh/ilk+XrQieocSSYl3g1IGN+TTbpFpexaySSW92Konpxef1bZPvyA4Ec5IU9MV+oVgSvHcRC8BRsPZcL+cOo5ZTKZf5PJYPXPr3HOF/iVClT84NDGpDJg0+k0vj0iioLAqK7rvnzCK70j8XtfX990TdNwvcBYB2sCQaSynn4y6OYCJS4xDGNcYC8/4ytVpwiIIR+EKnaMZVnYKCJx2anr+qJiSfh0Ot0mn9tGzvnnQ6GQN2jue8iWZcFXp8AfPPuc/VjXdQQMihb12eGcfzAUCuURxkWeQcgZg21wEOf8mlAoJBDQe/bsmdrQ0PAYvHch/RwKhQpk+1BHuVchx7ekubm5aksM2c6hkFyW749XJLtZrCGlHDPALeQ4TsTrh33RRRdNra+vh1TyqBRdzkd7VjweL+plF4vF8D5FokZViHkyHo97/aZ9X6daxdoM1Gbg/xszEIvFvpdNzPy7OhrG2Ac550hUqn62SBzN8cv4UmWBAYbxq5hRaVYymcx5SCrKepDZPdEPuKtcu5lMRgVCiaqMsc/oug7LCt9FSfBZUiXib2py2XGc45ubm2F/MK4Cr9NAIPBnqIlwzr8YCoX+W2GaAvS1uJwyRKlOs370WNMvdD1bS9VT574UUKuvry8iQZPYDyBBfZyfBKbfCUmn0x+AdLD8xp2gaRqSZEgAPSvtQXwzEt0+FRUVALaEWohlWVAxEckOzvmpoVAI+8YxxbKsefALFqDvHBsb1kgVi7Ie6BwcHFx+wAEHCBZiOp0+RtO0h6ViDL7VQq0MIDRd16EAUlWRQDLsi7A/+qau6wXKGmpjMlkLz2Koc+yybXt5OdnkYgNJp9OQdsY61fWSRLVf67px+lXbYmAMi32fW5a8+3SaMfXdN5qt5hglEOX65Oc4qyZy6TUPfBrKa7CvyJcDjfA/Llzw6Xd0W93EJZOXEUscbMy4I6jVC4llzvlJLsO1mkns7O1cqnH4t+J9WBwsX0wGuampiV922WWstbX1F4Zh5OMFiVQCXp44J+p5tYfu/H4+n4I/7QwGg/NLWVOUGrdiISaqVKPoVbLNVOePiBiAxc/V1zUsmnngTKhrFS1SXc+V0E5qI4GV3r16MpW8joh7bG7Gr77mDiTRm/g640IxZsBhfBHkn7entk8PUgDAynciBhO0g8v8eONKwgiOw14akczfmq3RU6u5X0rVBQt4b90UKK6Ja4+iMWfprJbZY+Tki7XR1ZO4lDMC2DujkbN4Vnh2gUc3ksEaZ3iXH07Ef2yG20rue7ztS8spHBsmD7tTicO9Us+HFsxsnetLSrwrlfgUz9k+gb2zti3cJkCxk1U85Aa8JNvNFvPKSWs/lfgyEpmyvbLKbhPpU7LDH4akMyf6s9FvHF+OBa4y/YkoboajeT/ZHT073uEwG7HHA70J+6t/H9tvaICwP4Qneb4worsuXxvPxz/bH2gPalb3dg8hYWd9Ix3pythP5Hxrx9ZmoDYD/meglrD1P1eTVrP93kvDmjOCBfjU0Ub5gxvXbgbjYVylSBIY7fxk49o4FlljilzEuIHivweDI6uOOuiYN8bVuXJQV2/ias4pzxJjROsi4ajXe6ViN8lU8udE/GzB+h102mYfPnuP6oXqR9Pf20kObSQYevkPukxaYxPTyjn9b7Q1qspgVRwnKijIq12Ow9+jBdg9QmLXR/LPVweyUtcbXXN5QLDqQn4+5mrbo2NkLw81DM09dv9j35asYJw7/C+ea6wfWKxK1lQzNrWulONBu4fKv28fIfu48fquJnuTG4nz3OLLgxLDnwrOw+ecJ3oSP2CMvAix+81wtNDX1DMJOVaukBCBj2ey3xlYqHqyqNWx+NpX1wxvEmx6UyMj9oI5h8x5vdK8SukhsAVzyDfGP2i2tJVMHlRqr+A+SCUu4UQFTAHO6BvRlujn161bd6TcYKsJV3F4MBgc/uIXv1i3//77I1l7old+FajAEW3kCSKuJnz3aeQss0mLMiLBvOOMTo22REXAI51OXwtpPDk+yMAep+t60flJpjq/Q8SAut5NGltUyt+mCGMXAQ4hgZpMJb8CNnR+Pjj9xmyNvqfU/KkBGLfOP3Y/R3c/IwhmnZzYNka8IPFNxK/ZuHZzUfkayV5AMu4wzvkfGWNAhi+Bt4+u6yv9BhuzLEAEQYCUL2DvyUSueJdl5dLuMwyjAL1czX2STqcvZIy59xzmDGx8gAcmzRMW4+nr6zte0zRXVgdBABHccxxnYSnJOe95pNPp/4GMq/J3MEuwUZlwkd7K+E4iSdVuGMakbQIlswIgDOEf6ieIK+UKsak/iDH2bV3X4V33Ly3pdPr9SH4qnX7fMIx1pQahsKf3ZOUK5zU1Nb3srSult/FsvINz/tNQKAQWxLiKZB4h2JgvlWSHZXAR9wz8vK8yDCOPMPYOQrKFwXoB8OO3hmGIII6UUkSgahHeDwMDA8u8DG/FuxBB9QXjlcOUCgJg1kJ2E9KMJ7neuUga19fXQ+Me39/1hmEISwm1rFu37t5schxMfHWOTuzoKClxxWKxGILRUFdwC3cc55jvf//7JfX0x3UBawfVZqA2A//yGbjooosa6+vrse6E36BboLYE4IwX/HJnR0fH+ZUG6ZEFRiJtsd91Trm25boB60isoZKZTGbJeFUK3H6kYoLXy63st6DYGC3LQsIJwXSUNYZh3CtlYQVTizF2nq7r45YmlYBEfCvxrfqBYRgXuWoSEly3vFrmrvSNx5iQTPr78PDwwqlTp+4pdn7y+woAG+a+KPNYrnUBasUYbcdxTm5uxl5ocopy/QOMsfMdx4ESCxJAY+xB/Pao2JRA/vp8XdfvymQyn+ScX4flWbnr1tfXN03TNKGw5VcpR7J5cU9Aovg1x3Hmu+AtqbqCdR5UOgCSwn4TJZ79zueD8n7PTe6LsG9A0nebrutnlAKpcs516YGMdcxu27aPqzZZK9dIAKa6ftUCkDs4OLgAa6L2Oy8NaU0juD8AVBRF0wIjDtlzN54eL0g+ub+rcww/X3fNuWlL7IfE6P+x9+UBchT1/t/q2bN7NjFAsrMBBJUImZ5NIPcNCSBXwqEE8EJ8JBsO0ReOpz4hLEF93uAFycQDfYocnoQbEUGRUxR2egOCcpqdTSDHpnt2dne66zefnupJTe8cPbPR53u/qX8gO9VV1dVX1ff7OQoSUkd0zCb9IGyt8LwpLx6oRa5pYM1I7rNKYLxSc9qztUeoNvHxxOgevT1WsH7CcV1dXUgeXyi30dramrnkkksaJk+enGfa4/dEMvETRgQFA9r11i66ZeOtNJTO+/vu4pwv2rRpU1HZ7VJjLIiVuJX443qkMzcRNZbevsR/cEYA6+4IkT3riMj0Uet3r2k3WTvS/JscMYCeb+LDS/xJPSnZmB+RbJFU4zChFPdRYty1E/KYuiKWgnVrFEzUzIg9P0gMJhfPGAEg04thVUxUVzNuI5nwPLdzhxWJa5W8xkljGREXe2Z2mh7RJcsxIp/UdMWYltyPkDvGczsVbM1oRyyvhJToT1zFOBS22G4ATTsndyKGXbEk+hMnME5CvYP9px7RC5jnFRuoUMGfWAfBJxqJ7TMrJJ/F10tNjc0zywEWxnI+RrLnF0TsdHyDaYTNlVnp/nZlWzy/jV1hnJLfrUc68+AYvHtDrZmHeU7mPl840e95ePJSmeR17Z1dV3H3mkv1GC2/enncU3Aby+nWj63PQH0GqpiBesK2isnal1WvuWPN+xlzJSblN+bn150a35tQqKLD7l+c9zaloQkLE933Ev721SvioxievXsRQ1scxpfuCy8Bo99YQ5zv3dhzdoneoQO1XVWRNPeJkTIffhZGn7GSGIeHjMtsi0Y6q/I/EqxIlxEDOVI9EjvNXZSxkUeJ0btLLcArDTzRl7iYMXLPET6mnNlfzEnssof1iD6KXVOpvVK/927rncIdBwspsDoTw82ZxUi6BmnP6O+5gDiDbFiKkTIXEtDwg1WVFny0kfhJOjaf03lgZ94DM0i7xepgwTcyMvQ7SY7nVYF07K+lTZkRzYkujUViBUh3sTj9rTiPR/VIbFGlfnr7Eus5o6t89QLJ5PT2JX7GGb0XmxeFh2ZO7Zj6Sqn+pMWXyRktirXHAsmfGckEAvGupyFntC7WHvOQfZVOrezvhQtnUZXRT/X22ErvQCGTif4Vf2OHHnqo/bGPfQxI6wIU6Msvv9xitVq/yckl7S0O50sVUrZzxp9ymcKSLJPssVpJbktCZ6YV5iwrh0K1LAuy2XKi8gJN0zYKZLQsUfykOqgdXQq9KAJOSER4vrq03dxKtzzzDRrODGFD+BPOmT+p9NC6FfFCxrY0H1KiFRtebHaw4X9FJCcDIVUty0K2uAvBD03TILcHaS8EQyBfhvNDgKQ3nU7Pr1UOGMh+xhiuMZiOkJVFMATvzQc0TctL4I7pZswl7MGoxDcLSVpI+CH5VJUUrmVZ5yN4440FnntjCYbK5yQzBCrJA9YyF6ZpPpxNJMJHHUHciuMWASsPYLPPmErVjF2wewF68hhX+YRlsXayjB0AIlypRMdxji0VtEWAMMtIBWDtWcGOAdu46pJOp6fYtosqlkEnW4aGhuZ7zBV/oyKYiaT8tCDX2TTNWxG8zTKLXhweHp7ttZsFeIA1guDrG4IdvlePLycn7z67uPUF26imRKdlWfCPRQBkP1iejYyMnCgH1y3LQuAd36iirP3Vq1dfxBjzEgrudIAlvGlTcaAJfl+9evXlYOX45u6r8Xj8nw4YqPqmqB9Qn4H6DASagVWrVk0TiSe5/o14RzLG/ADHslLosixwqXdioEH5KlmWBaAMvkEAUY1JpcBrenBw8BDHcZCshm+rV0Z5j1car0j6AoQFS5DPapp21Z49e45RFAXJ5SbO+UfD4bDn51qpuVG/i0QY2E+dWauKRzRNW2ZZ1n8wxmDJkhbKN/iWVVVM0/wqmMRgUyqKMqu1tbWo2peQOMa5YG14RTgc/kqR76nrHyp8T/FtKatWUdVAcyC/mKLAyoY04RX7dwEgG2GMHa2qaiCWmtyvJGWM8brqHrLyS7nrJu5z3I/4Lt+nqurJjDGn0nlJLGz4zs/3wFtCdQVrGCSLjKxHMQCebVhHZaWYC1iplfoQ3/ZQKpVCgt1jH5cETYhkLa4v9tE7OOfHhMPhognUcn1LayGv2oCiKEfKYL3uzV1HKERIIsNv2Ct9jDsLrzr1OwVJQd8cPyoArpDipm/cfUnzbnuoUAIYqLnDTqJD95/6+qTW/T7UpGgA8DXB0kXTtAJf2SBz2Lu19xCuuPEXKJI8Oeikl/qA2gC0YR9S4Ova1NQ0dOmllza3t7eboVDoSM+uQpZvHRocops3/IQGduZJq2nO+ZKsDVGB3VClccoxMlH3lQancXYQNmmpto2kcRpUxNzfHbZEn6znCA9FilDFAygDz8HzGbKPnh6ZXqAeI3xRC5M9JZLflc5X/j3Rl1jKmGfvkbOoQoyrVWnBeFzgAVOUedFJ0ReDtGv0JR4hRotF3V0hsmeUS1QHadOrk0gmrmNEHue70PwAACAASURBVFAdgcMr9PbOUe/REnN8GDkc98XbOKdPxTpinupVvnpvMnEfd61qeKKpsWVhNclFI5nAfGEf9uS4kYFjDj54gbsPM5LGB8DUdW8Dzpd2dnQCmFqxCFlm7FnH7Qumt7/DIon11+wh50gQfCoOLkAFQ0qOw0KPO3xm0ER1gOYLqiT6E99mnAD2estmzpxy1oSS0iSiB5/WI/oX5Mak2GMB0KB7c5eqcPpNNt6NZ0IuLzQ7mdmfPO17e7w/dv9yTVQJccQs85LzfgZutedYr1+fgfoM1D4D9YRt7XM35iPXb159OxEr8DeDfLBs9l1NJ5/71ap2Oyev6Pn4uYczRuuuWh4vSPq4rERqvJg1hDZGJ0b7qumn6EIiaZxKxPNeD5zRZbH22NeqbVf4kCKxCimXtdFI7PpEMrGC5T0fy/uFlurP6Es8I6RQezNkzxlxRnir0oJFx2xG9Ie2kYHjvMVJ0DELeWJX1gqMX0YMi5qjsVBqaRpatC/YqmhbeM8iGQMm7GsspMwLes229D833+HuPYHk35mx9piL7O5NJja7Ph9gszE+H9IxQc+7XL3eZOIhTuQlqvc4Dp9b6wLH2GacSA53pUg50fWxSGytv2+jL3EvMQKarrelKb2g0pzLLG2prdcEa7MgwO7vqzfZ8xlOzPVRFvLhJSWKpcUXEL7HR9ujSIJWLEZfz1eIMcHQ5N/XI50FG8CKDZSoYGwzjiSHI4iSl7PEfd86qB3rT1quXr36E4wxoMqLlcvj8fhX5R+MvsRPiVGBJyXuNcbYfeRwBMEOg3y3x2aVJWZF8mJRKUZAoj/xPsbJlaCt5G+TSqV+BHk2aWyuTKtAG0JeHc8PGnqBhmlBOfSiaZqPMMa8DRvtGdpFP37qOrKGSypBveCEmud0n/zNohVM07wZMmmCAQF22zn4f9u25/rlSktdY8uycC9A/jYvs+fVtSwLzwmYftsYYzNLMZUr3T8iKYj3L2TMfsk514XkaiKdTi+sNQns7zeVSkFSFhs5BEAAenCvTSVfLbkdWfZVHPvpcDhcsHGpdL6lfvexKMGAXsIYq+gJH7Q/y7IQBIG8OEpFWWPB3kSwBAAbMJUWeMn6oH2OtZ5gS4HZ48noIrm6CN58xdpOp9Pvtm0bwYVx5WT8LMuCvB/Y828yxmaoqloTcGjXrl0TGhtd+Xl5/QN5bASgSwJrpODi46qqLi13nS3LAqAO8uB7wBb2ZCel4OtuPNPwvZPnxLIsoJRdkFDWe3ppW1tboICHf15F8B+JYQQ5f62q6unyfWBZFpjOYNS+Pjw8PG3ChAkFoK41a9ZM4ZzjWy9LnBo7d+6ccfvttw8Xu45dXV1g3GHjjoCnVxI7d+6cWeqYsd5r9ePrM1Cfgf+ZGSjmv8g5P40xBmaMx/TD4JAgnFnKzzaVSv0QyTqxzpnX1tZWle9tsbMfHBx8h+M4SFjC7x2eqPPKvduDzKBQd0Cbnj8oDvuupmmrghzv1RHMV7AG8X28V9O0kyzLAovFVUXKrjyv0TQNvuI1l2yy2mNmbUmn05A9BkPP8xR32bzVNi6BJ8taMgjFGXy3cC6f0zQNqiujijRG/Ha1pmk1e2f6GxcqMvjGt4PFrCjK7Y7juN/SWpPhPpWXGzRNu9iyLLCcPC/NSnYP8G8/V2aQVroGnt0I/Bw552BEu/tvobqCfRqAl969hPsJay2s+aqWeZYUaKCgBvWZovEerHkty7pP7Ht2imRt1XEBea3jzQPn/KRwOFzgkY3frrmz6xTGyS+P+rpiNyy88vQb8utAy7LcOYZ1l23bM8eNG1dgh/OwcfeyJ19/4NeDI1Y+phlSFH74pCM/eFL0w1hfAnD6Q03TqlZQ2/LGlv2dkP0HF9hP9DyNsIXy3rG7u7th69atIF/kgc84t6amJvPyyy8PT5yIV5Xr8Yx1G5i1UjyL6LZNt1Hf6/nQA5LQJ8fjcQCPA5ctW5+baSsKJHahgoSSIs5m6x16ze/cRH9iOuPk2utwTufFOmK4BkVLLlnrPOCqiXH6C4XY0fokvSCeItpDHEu21PhzhuxFtaqvYTAumYE7TxCnCZzollgk5gKpjWQPxgPFNJMUtlifpFf0k84dZ3yHiAMI7BYBtpfB3oGvi7+in13MGd0Qa48V2BCUatxlvw4PPZW7D4vLHBv9ie8Tp/OgsJ3J2HOCsIm9/iS54781OI1zvUT/lr7njnaYktuvMPahoPZ2IpmK7+o7OdEftUFtUTl531om1UgmEEMAQMAtiuPMmjp5WllLoaD9GH2GTozj/nfBvw7j7+ts7/x50OOrqWf091xOPAeI5ZzmxDpiJcEaMqGJE3XFIrECxTyjr6cb5AhgmxzGj+ps7/wr2kWyNkuquI/lwDhyeclRGhZ3n3JD/nm97baVoRdaJzzNhfqXqLzDabSndJ/43R3VnFu9bn0G6jOwb2agnrDdN/NYUyvdd18yTrGH8GLGQtArI0Ts6HUrNlaNEkUDn/3lRQc7oQw2NJDSyRfO2aqrT934D/G6E0lWfNhyQUDOr9E7OqvemApEHCRgDvUSPL1be5dwBQtBaiLOvqJ36FdUO9lG0riFiJ8NKQ+b2TPemvTWa+39Ex8QiUVjuHlkUVC2qtd3oY8p+wYRR8IBXpZbQ6EG+JSCMTbm4nqgphufEJuFXSHbnnfEgdMLgsGlOhGy10DHTpLnTlqQZojYCXpEH7NUlc9jFEMak++quKc8FP0d0XYdgWkun2tvMnEzJ8Li3PVJrTTnObSccz8RC0ntBJpTo884iRhHMITBe0WPdJb0EDL6jcuI8xxisgo5495kz9mcWM73iPFHopO2LAviT1zpJnvhzT8fmMk0YBGLIIdX/jrcPDKr1H3f1dUF+ahivicI6sO/7Hk0JHnGSO8a+lisI/ZtI2ncScSBCH+tpSk9Dcl0gY7HIh6+MIOMseNVVS26GTL6jDnEXAnzpmLsavm8LctCIj2vTiD7SkqbGBxS8fm0LOubOb/dXBm2h+gnT19Pb1ol8vmMXnEUZ3H3yd8pKudsmuanBQMCzf1QBB7KMg7911QE/ryNyGlZdm1eBsmyLE+GC8y9ksnvSvcJfpcS1UjaIniAzVAfY2xOrUlgf787duwY39zcjO8Fgr8IyriyU4yxL6iq6pOYLj5qkfD1FBNQaUx+vUXm2wuMIkA0a9y4cUV9PYPMaZG2PaYlfrpS0zR4pJUtktdzP2Nsdq1JzUr9lPpdJIwRSPQ8l8p6DL/11lvjWltbn4SXqyfbWKxt0zTPY4x9H78pirKktbW1JIK/0tj9IAvhCbyknDy2FDh92bbtOeWus2VZSLC7bAPO+QnhcNgNqlmWBTAcgtd4ny3zy8XLagJCVrHAqKzSeXm/W5YFRr4XkC+QQ0edgYGBw0OhkPteZowt8r9XV65c2TRhwgQ8M7IKC5Iu0zZu3FiUeSCCkXjv5KUNkajhnE/ftGnTX4KOvV6vPgP1GfjfMwNdXV1Yk8ny59sZY6dl1xcAHuY8/XIFkskz4vG467vplVQqdQnnHGtkWyRrCiTqa5kJkRBFgBZe2rscx1kU1DahzHetKZVKIaEK2xK3QGVB0zTI/ldkSUrHgMWI7yPaeW1oaGiaqqr727aN8e6/L9Yn0rcKwCbYKMzj3FWdYoyxD8L2o9p5Fd8UN5FERCs0TXPVMPxFqKHg2zw+K3O8SdM0KEUUqwdFFtebEpYaqqp+uNoxlaov+8NDJUtRlE84joPv2YRa7SGwHwmFQn8QDNZ7VVU9xTTNJRIj+uvhcHgvG843uFQq9e+cc6g+jWKQljoPKaGZEoxoMDfdYlmW+9wh+asoipO1hwBY6u+c85nhcLhqlSrTND+aZehCJnaQcz7PSwz7x4b13eDg4F1Z1jYUgvAsL9M0zQXOV1OKeUB7jOVS7VyzuWs9E2A2qc7LoUZa+JkT432maV7GGMN+elDIRhckIQWQ8Km/7uidfMez3yOHu8Rbt7Q0qPa5c64IjWud8BtVVV3VqmqKiElhrzK92N6xq6sLTHrsFQqsdZqamnZdccUVdMABB8D2LM/qNfqMKDGO/a/LKr7rlrvopV43n4ICKe4Pbty4sarnWFhQARjtASkdxviJ0fbOmt+5BW0y9mW9XS/pd+xjsr4kkqMFm+UiYwQI/++c8ZljUfcTkse4Tw9lRM817mmec9hhh41s6Td+JQgJ8LI9trO9M5DqwGi5ZvZBPaIXKiFWcwNJdXv7e4/j3AF7XaiX8buj7bEVQb4znN8W6u3XHwQhhBE93binedGUKVPy+tnoxug3rs5m+xB33ROy7dlB44QFxzLaSYzN8SynjG3GYQRgNacJjNO10Y5YSasYeVpefPHF5pG2od8L5bs+FlJmBiWZBJ1eP1GAMX5RtL0TSoJjLvAAZpz9MSvVDUl/LAq+qnd0/kPUhAQz/laXl6KwU/RJ+ihgi3dCErPWIcbO9SfPe5I9yxVi+J47nNNxsY6YSyjqfui8FmY2PTAqWYvYFWuYLydrUf/azV1X8JwVhlw+uG5FfJ88C2O+QPUG6jPw/+EM1BO2/8MX/do7Vr2DMwXIL1nCb6eTUWZ0n7GhJCuk3LDX37Fap5zUpOSRSw5ndM7Vy+M1BQtL9ed+0B13AQp5PnxyvqZ3xIp6OFaa6r2JVXptuHlkevNQ8xEOOZBabSViX9cjesmNU6m2Jf8NbCGP0yP6g0Z/4nbiBGbzq2Db+mVbKo0z5006/gkiDsP2B4mzF4nxC6r1dqjUD6RmU63mQ8IDFcv5uXqHjgBAoGIkex7DsYzot9FIzPVHlqV4qkHLVeqwtz/xLc5pL1KwCk8Of9vPJ599h00hgA5wTxWVOTb6jS8R51dgzhmxRZB5LjdGIFAdRQEjVg42ATW3sNJiPuddwwCs0BijH0TbY0AwFi2JZOL9nl+rLAFccf5y/sQiIVe9lE2p9oUnCcAfMjNih82c2eUkV7AR5Zw/BF/ZIm0/N3ny5JkrL3jfuUSsAATi+eEm+hKfZIxybEeFzdAn6X8S7E2co+cLc7KmaS6D2l9yEuCQ/uHjK6FQJVaZ10yeHVEowcR2E6cF5VDHpmmeyxgrQBL/9M830qs7SuQmKiRr5SQPJEqFVCmCgueFw+GSiGV5PgYGBvYPhUL4RoD1WsBsSKVSl2aDTS7jmXN+Yjgcdv2BaymSZCsk5v4iJGrHJN9abBxSYg0JbiDfIa93azgcdv2cKhUh24YgF96/CAw+pKpqSSnqSu35f5cCo6bjOGBA14xS97dtWRY8cL1N7zc1TZO9d4sO1bIsIGjB9gHDd5GmafsEQVzNvKRSqR9ng4gfEMe4HkblmOFZ2V4kFpFgfDrL+skjoOU+U6kUApMeWKOoF17QMUoMDPmQAmBDkWsBrzGAHXYLP9mScmkiYI17TmWMrVVV1VUg8Em751kUXl+pVOpsePKKf1+saRr6q7r42vmepml5BoDXmGVZ+AYiGVuU1dTV1QXrBj+af3U8Hs9LivsH1tXVhQBQgYQg5/ziTZs21XQeVZ94/YD6DNRn4J8+A11dXUiKAuwp70vv55x/lzGG4KJcHozH42AyucX3Xq+oHhHk5HzMw6LAmCDt+Ot48vbS33+laRrYlVUVy7K8d2vKcZzZjLEdjLl7BqzZbtc07ayqGvRV9rNgBSDbS65epGla1YFqwZh190TZ8X48m2AGUHFUEX7pSNYi8ex65harZ1kWvi2eBdI9mqaN8visdQ4EYAzAYtiuPJ6Vrz4tFAo9LBKaNfWVSqUO5Jxjn4lEF9Q1lqVSKeyTkMAHC/D7mqaVVDgyTfPYLDDKVU7inL8nHA5XTJCZpvlJABOxllMU5YTW1ta8SpPkbw8QBADfYEINiLVW1WvQPXv2LM2C4FwwNmPsvaqqeozhUZfBU+gBGx7r/lrWmEIOvIBogLVPOBz2W8cU9M8hW3Vn1w84kT+5/+JZR1105cETpnjvm9M1TcuruKERAANbWloeH8wMTu0fTNIbO1+kJ14q3FK+rXX/oUWHnHTwjClLAtnOyIMzksb9RPx4F+zv2POmTZ7mAuJQ1q5dC0YykiMFieDm5uY3L7vssu0TJ06EX3BexjqXXAz9kYi/A8c/9uBj9OTDe4l0jLELN27cWOAVXul5cWNRDeNg6wWZ+Fyp0YpM7iuRTDzNiGYyojujkdiKUuNwk7Ws5T5i7r36V1LYIj+zVihcYZ2PpLdX9hBn88bCAEZDRn/Pw8RdW5mtpLCZ6NtIGt8l4rnnVmEnlUuAFVzrrcZiUnj+efRiGZWuQZDfhcIZ5sCNP4FxOn5kYHFQVb/eZOJrnGgtfHgb7Maj/DLXBdZhnJZ5ibpAY+s3Pkic/yh367jWXe6eLMeQzTwp7teb9UhMVi8r27QUY92nrFevU1ntTsxnnlkd5JzL1Rl9v+5bezu5b1mlkRi/UG/vLPn8S9ZguFLn65FO16/ZKzJxSrYN7L5tZZPSut89RC4YRy5vOCFnvp9o0P0r1xYD30WAUbxy17oVcSgy1kt9Buoz8D80A/WE7f/QxMvdXnNn11LGCYt9mfn3ohNqnlVKYrPSsNffsXo2MYbFhyx9l2HcOeGqU78zZkYl+nelYhpsoNuwuQf1cFM0EiuKvK00XkmqNsM5LeAKH1I4w8IhXGu7RtI4loiDBaN48soS266iT0CpMe/1B2Avc+I/Zjl2TdUJ1XJz8hB/qKG9f+JdOS8KyjiMn9LZ3hlYJsfoM27AAgBobxphR0HCp9AHmK6KRmKuvO9YS2FS3N0dXq636wWyuUH7cBnFQ66s5bsgXTvcNDzPzwLtTfZ8gpMr2ZvmnJaUkw9Bv8ZW4+2kcNynCDh4xSFiZ+gRPc9ULDbGv+54enx6uAXHQmbzycH29KJZbNZIsbpi8YXnuIGI/UiP6IHQ5a48OWuC5CT8UvsbGjIzDz/gSMhXjak8zZ9ubN3W/GuxofHaSpPCFiCBWqnxCy+8cIJt20gOuRtMuUzqmHTL+y88e2UBW5nR7Xp77CzBigeyD8/d6mgk9h3hQQQQCSRdHcE0c+W5/aXgvcLp3mhEP6UUClXIKyM55Hnu/kxV1bNQX2yQXyDi0KSqeK8IbzQEHJq9Md3bezMZyRLqNBWStSLQhflr5Zz/jjGGDSsCoNdqmhYIqco5VyzLQuIcm1JIoJ7gzYVgR0BOjFWTAC42576AIIJzrldtNqF2fDgcDiTnXel+wu+SXB4kzfBtQmDs95qm5eWnK7UjS+7BRzSTycyVPTwrHV/ud4mRAHYDEuAVg3BB+7Ms64Isy90LrOI+XelXDfC3ZVkWZHRdScEgPrdBx1JNPSnIiMMyiqIsbW1txbNctFiWBT89MKX7HMeZ3tbWNipQlgUH4F2Hdx6eTVeGsJoxyXV9DHbvp7KJAtM0j2eMAcnMFUU5trW1FUHaokUGmsisIakNpZhPn5AvFt+D0hKSlc5bSKEjqYr1+o2qql7sv28kWeknhQdwATts9erV72OMudLyXuGc3531SSvpiSf8LPGdkP3Mfx2Px2WP8ErDr/9en4H6DPwvnIE1a9Z8iHMOpRW54L2O/R72FvK7JO+BbZrmdYyxf2eMfUlV1U/ui1NPpVIPQaIVbY0VmOaNJ5VKfQHsP+/fWSnYB1VVzSeeg47bNM2PMMZcX1pYXWT90u9ramrC9xF2EjUx+3zfN6z5XNYNEm+wveDctTdBuUrTtKr3ccKzF+BfKHGV/P4K1Qb0BWDdTzVNK5B99cZpWRaCuR5T90+qqi7el5YN3povO7/Pj4yMLGxoaADTB1Y4W1RVRYLcCnq9UE8AALDW17GGHBkZmdPQ0NCRTaLib2AR36FpmmdZMarpdDr9Tsdx/gxmbikvX/9BlmXBn9Dzji8Aq1qWhXUh1oeQKwYw7Axxr9e0/k6n0++ybRv7aID2y6q4SOA6izF2nF8hJMi8Dg4OHuo4DvqT99jPZGWAPUWWss10d3croZlbb/InbSe0TnI+MPsTSkuDuk7TtAJbLzRomuZvMzxzdF9qKzncoaZQk3Pfcz/8wY7Uto/6OrzjquXx0xlDrqxycRXDksbtwupn1N7xwx/+sJa1A/k1WMtyay0tLdvXrl376KRJkwD6+NvQ0NCM/fbbb3eOIRnFGtMFQL/w3At070/3YmshN79x48b/rDyygncu29Jv3CGYpOKHsdsoSczFLeNGBmaWSiq6hIIW6wGRrH0lk7EX+yV4sX/t7e+9N5f0zpcxqa95rRjJBDxVASIdchifA1svI2lcDwU09zPBaKVnAVZpXgsV89w37QPR9ijeu4Hul3LtF1E4e7XBaZwV1FtYUl4bIoXN80s7FyjHVUmUELEa7O8bGOPvi7Z3uqAOFwjQ1PZ74mwGEX98sH1oSam4l//cE8nEtVJM9Cy9Q9+nJCHBIkXczstfPD/opGf6PKUrXfKiv+ee06n3Cilt1NlKI6yznH1WTR25tnS9MU4OmN9tRPy/9Ehnyeff6DPOI8ahRMWJ+Cp/slbITwNgF5Fjj90PdTcoe7ZuJubaZcnlDSejLPaTwrpvuyistGYA/D0kX5nTbiejvLv7vRsK/KhrPe/6cfUZqM9AbTNQT9jWNm/7/Kj1d3StIkYFWvRAeh4xuPPYs866fa/GSxU9X7u56z08J6GXNw1HzFwhZdmVKzYEZmoW61Is1uDrkUP2cfbf0UgUG9eqFziCpYuPTQvn9CklpPycOw42LfsRsVuj7VF4P1bV7nP9z70zxEPPgKGHNvSIfo4kGZLijBbE2mMIGFdVJGSXyYh/wfM0JWKnVUr+Be3It1moauGJPoykAS9dLGaHFHJmT41M68kt6jh2CFUlEyuNWU4Cu8tcRt+OtsfycrKVjpd/zzGKLWxq5pSSOd7LYOW2w+jkSknsggSw1Bkjvioa6SwrEZ7bbABhCwQt297Eh/QpHTOKonRlvxdGdP/U9t6Tg8gZu0nV/hYERHDOlkLOfFyvauatVF2Jse5VcSpJrvjbWr169bsZY0g6uhJOXmGM0crzz6SOtyPv4pbfbGvffsLkvslvyygjW0SAJ4/KlNDjZb2mfO+VJ9VB7ehSviciwbpXip3ofkiaMcYyuecgIXxCK98rIinjJc3dE3rs5fvoDy+XUKepkKwdGBg4IBQKIdlxEAJCjDF4C4Ft8QtN0xB0C1RSqdSXEBDyZPaw+ceBQiIZ9w3a/bymaXk56EANS5VSqdRCKQCI74WbxBlrEtg/jlQq9RXOOdQXkKwFOOltWV/fF7IBo9kTJ07cE2TclmWB7efJ7e9UFGXGWD3svH5FAg7wfIytJtZKqXMQUnHYuEK+8Letra1IGLr3aalimuaHGGNuwLwauegg8xi0jmmaCFpgTrBWhGTb2aqqltyAS95vkOuanw16jgKGCH9gPLeQdXxUVdWjGWM1rXFEoFjevGOuvqiq6qdKnaMAUriKCZU8kznnjalUCsAxsIQxVnjcjshtFHv+cE8TEXyf1Kws9E/C4bDHTg469W49H4P3s5qmuT64cpGkkncxxjr90uVr1qyZJZ7vPBAlGxxODg8PT73pppsKPG69doV8Mt6HkGT0CmTBp8bj8X0mD17VZNQr12egPgP/1BlYs2bNrZzzAnZo1gP7vYyxSwUDUB7PefF43FUNgb98OVBPNSchrx2zyh8fqEX6t8g7E4oV8n77D1kJeXyTq/IIldegkOVtbW29EsllIY38tKqqx1SbTJTHaprmNMYYvpValv14GVRvxHdlHOe8rFxvqTkWrERPdackozidTh9m2zbAe2Cglly3ijnAWhTssVccx5lTDKRVzTX3fd8AVoKixDbG2CzHcdZC5QKy2GL993K1bSPRl1VmOZqIdsDjPmct72BOOioptnDOw6lUCvEJJORvVlW1IvPMsiyM31OyKGCKWpYFwDeSkWYWqIz1nguGqNWT12Od4ltdae1hWRYSNEgulrWnKTe/nHMtlUpBZU22WnBlu1VVDQw8Fklb2BydLff3ttb9d6f4W4d86vhC2XXLsm7LOJmVSNba3KamUDNNbNnv7AbWfOhdxg+/+MK2QstSzuhzVy+PF/Vd9p+fkTS+TsRd9RvGlVOiHdG8VPh55533tqamJiS5CpLRWSDd9o9//OPfbG9vB8AyLeSbYfEFP9UNRGwN/v+Nl9+gn31/rxUmwB4bN270J5gr3tJGX+IaYnm1HqRy7tM7Yv7ETMV25ApSm/2ZjD2rlAdqTmVuHMDCYO296th8ceeBnXnPYa9No6/nK8RYgeIeY/zcaHunHwhU1Th7+3qu4IzlJFs5W6l36D81ksankPhy/8bYBXq77nl7l21bnAuefcEAZj0Zyswfi69u/vxdb1/4ALtqfNhF7WRMmRudFC2p5iMPtmdrzyyh7kaM+DnRSGeBukVPf880j9hCxP5Tj+i58w9QcspxAKjw8Yi7xjpiX/QO6+1L/IwzQpziRXvImTvtkGk7AzRJvf09H+acwfYJ5Qt6JBbI4ihI26gjzhfXylPK2yMU3F4K2ka5egXsbID8Gc2rJU5caSzPvvHsQQ0NIexBCxKsxY4z+nrOIqFqUixuift3d+M4+FfP5ESPxSIx18rCTdaaW0GKgFWfXJJORplfTMFz/eYu7KULGPWc2KlXr9jogbEqnVr99/oM1GfgHzQD9YTtP2hia2n2ms1d32I+yTpG9P2rVsRLyvJU6ueaO1xmhRsoluruYk5o3lWn3RjIC9XfRy6RldhMxITkkZtUrcrzx2tTJOmQEIIU0UOOzT+ihBgW/x1E/Jd6pNNFmlZTDCySOD1N8M/j9Kcms3n+8Lj0R4kzoFgzDufHd3Z0IphaVRE+pu7CHXIpjJPr6xEk+VdNR0afcWNOYtndLZSVyfC325uT1sUGv5ko578hkFzYYGrwBo5GepcHSSZWGnNhEtitXdRrtlI77nzinkoadwkkmMVImeeXeNcHQgAAIABJREFUOe7p73mPwulusDo50QdikVhZrxdfAnjvMCp4sngVjWQCi18E/keIs0Wl5Khz4ADF86p6Sh3UlpRKMo66Xv2JmzinjxBxm7HQidH26D5hMxagHEWntd6nXV1dkDtCsr9ATrptfBt9+JIPUWNTQyJDzjxscIxkAuOHRNSL6qA2DfNgWVZeVpNz/p/hcLjopsJ3D5T12B0cHHy78K9yEd1Z76VHNE1DcgmysdSbTJzDidz7o9K9wjmH/xieGSTN3fJ8/5/oLsPbd4y6g4tKyci1LMvCYhyBIEibIXkFlvLjmqZB0i1QSaVS7+WcY8E9xDmfHQ6H3US+kHJDNOKAaqSEi3UqvGCRmJkgkP0eYvy/NE2rCvFd7qQ8uTwhuQY2BIKA8OSakfVDC+T3bVkWNh6eJNoIAm5ZxnFNXu/+sfoScN/SNO2SQBcpQCUf0/JZVVUXVAoM79mzZ5miKACLIHn8gGBWVwVaCjC0slV8c4Jn7IpwOJzz5i5ShD813oOtYBqpquqXznSPkhjSr4+MjEyvlR0tgtn4rgG04JWy8pOmaUY8qcpKiV3xrP035xxe3vmxymCMrCz3KKZ0Op1+t23bWMOA3QIQycm1JKQlfzwkofMyzPLUi3cBENHo6xS/B+GqVasOUhQFSXMwpLyC+2hJVsa0JEt69erVXxVJmb0HcX78pk2b9sn3aaz3Zv34+gzUZ+AfPwMXXXRROJPJYH/2bqm3QaHAAZajZ2/h/qwoytwNG8YGBpbPSmIe4s/7BEQlVFlk3dRn0un00v3333+gmhndvXv3fg0NDXi3vh0gLIB5PGlZeJA6jrNg3LhxAKfVVIRnL1iLAPptsG37+lAo5LFdb9I0reokj/imeWxlJJSXMMZwPQvK4ODgOxzHgUIX+r4r6wNfVA5RrB/xzcd6DtYCc1paWvaZt7mkMAJ7inmKomAv4spGKopytCwpHHSSTdO8OQsUhEwvkvNLHMd5XVEUgLIOg4WDAGUheVq0SOuXZ1RVXejtOUrVN00TsREAqPEdLwAcCPUMFzgMUB7n3AOa1QzCtCwLezUo5OBcwHR290T+goRnNpfoMqZrnUsca1kWUK1gO+cLY2x+LUzd225bGXq+dQKUQPyy5H90BhuO6T7rBve6eEDWHUM7aGB4NzW7ydoDrm5QmrAv+pXtZGjDo1e/kB5JHS6PizM6q5ItmJwMZIw+Em2P5TeCF1xwwSTHcQCakC2GaPz48f3nnnvuhe985zu9TOwZmqYBMIwk1oWcM9dCYudbu+iWDbfQ8NCwN6wfxONxPMdVre3l/a1oqLepsXn+lP2nVPUOk+dGajPtOHxx5+ROvHtGFWHVhfgf1AheV3hoydSOqaPs24w+46PEeIFsK2e0LtYeG8WUDvrsop7k04mgpqsUZyR7/s2zZ/InHyu1XQhsZ9sd25lZLPlcqZ1ivxt9iXsK2I0KW6xP0kuuu+U2hO8vvr2TiyU/hXIc4gyTiNj39Ig+yial1JhF29g7HYJ50yM6AExuMfoSXyVGAGS9GSJ7zhGR6YEAMYKtK5SK+N16pLOkek9Nc7nNiBDnTxF3v0luYYy/12MF19Km7/6/kueAM17bYwYWFBuTUO1DvMmNeeuRWEk7p97+nuM5Z66yIuN0cbQjNsqKxuhP3EbcfY+/1sSHZ4FUIt6jeBf5k7XbHcde0H3ad0cluNdvXnMpUc5eyyuc6NtXr4jXRMAZ6/WoH1+fgfoMFM5APWH7L3RHiJcsJPRcv9G9Hw66/Krl8ZokZtHG+s1rLiDifo+brY6Tmd192vcCBcvl8RjJBJBrQvqY3x1t33JqrQlAqa1+RspxnPgdOc+E2j/4RtK4k4ifAlYkC7Hp2DgzTkhag616VlCZFPmcn//7s4fbIddXNQzJCSKORLLGiT4bi8RGsV5qva16kwlp0VBeJsPfh/G6sR81ciR1JhPxb+qRzo8/v/35ybadgaRvO5LXalpbEDSZWO4chF8C0NeQNMV24/e0gx2r63p+J1LNHBhJ4zvwZUBCnYidoEf0AtnuRF9iNmPkSnwzzv8j2tH55XLt+5J/0sNEt0cn6WdXYmz39veezrnjysNwTufFOmJF/UafTT47qSHnt3swcfrLcMvIXL+Ec6lxGv3GGuLcDT6U66OaeURd2c9Eeol8WW/XXYBBLUUkbfFukiXW6dAphwwed+bx75zzjjnJRH/iUsYJ76k0cTZL79ANwSx0pTgrMQKke+AtctgMfbL+WrGxCk9XJETeJX6H/xT8pFx2hAxQkL08Sp23JCfqVnlj11/p9j/dSA4vSvorKiUjty0xQjAe+FHFiOglyK4FTU4JdgMSqWDofTAcDiM46no2tba2PiG8u3DeCLgVleiudJ0FUwDziI0DvgNI+iApXxULuFI/vkQrUNgI8loIwLW1tZX1nvba3rNnT1T4qrjJOXlOKvVf6Xc5iSeSoyeWkuCu1Jb/d9M0pwuGDK5joCCuL1Fak+RfteP019+1a9eExsbG50TAFj/nfaGLtS2C1wiWHVzuObcsC0xwSDiOyR9YXDMEyxEo9srvRbC1KHNZMHsRpJhWLNHqPy/JH3pQsCV6fdLuCIguYowBkOEWy7IQXEEQxf2veD6LBkzLXSPLsjBHmCsE8iDvXBD4Es9Ag2D6gOlxo6ZpkFzMF8j2tba2YizwUpPL5fF46fXk6tWrAShAUCm/P+Ccf3PTpk0V/ZbHet/Vj6/PQH0G/rVmYNWqVe9QFAWBY4C6vILv+EeQzPMBZqBAMz0ej0PadUxFtgPINtStaRr838dUhBc5QF65fQvRlkwms2j8+PE7qmnYZ1WxNZPJdDY0NMSz+YT3YS2VlTCep6rqKMZZ0D4EaxHjBDPrAcbY+ZxzAWSmX2qaVjWQGX2bpnkLVDLAirNte9a4ceNGqSWkUimowqDvgyDpnF1vnsQYG7WvwxgHBwefFmvR4ayk9OIsOGlMyl3y/EgKI8OwLQB4zXGcB/HfWtVfJMUa23Gc96TTaXyjPWnkiuszCXzq3ueappW9z4XiCPY/GPO54XA4zyz0AQdwb2N/hvVtzetv0zSvZ4xBEjZp23ZnseuLezeVSgFMd6Zggp7S1tZWk02Wf++E61fMHiLofY96u/fsvu4u44f//tL2QqEpTuxxTvzYK5Zdh2S7y1bOOBkyMyaFQ+E7Fab8h3hPYQ4v/vrDH7s9YzfivSWDSoaI88XrTt1U1OdGZgj6E3//9m//NrmhoQHrogKLoAMOOOCtFStWLJ42bRp+2w/rW08JZUvfc0c7THHJAYOpQbp14620e2c+p/qFeDxeNQNRsC4Re/H24m8qPDS7WNI06LwbSWMuEcc4W6iCrK6R7LnLJWswesMm5+hp7dOwxy0oAsyPZzVfGKMfRNtjRf2vg45TVjLLgohcBa/e/p4zOGduopwx+mK0PVZSXcffj8/Oq2yiOugYvXoFxAv3wWBVyQMbyQT2Krguo5KfvqTfZj0S8yfmSg7X9R0ONf9OyB0XtG3091wAYgsnGiROR1eyG8uf6zbjMOL8SeI0AVZmTQ1Nc8YCHvAPXpAvEP+DclGuBCReBLlukiqhV/1beiS2z0Db8hiMZALvCUijPys8n4uCg8RzjgS4ms1MX6236641klx6+xLrOSPEny2H8QWQBf/G3Zc077KHf0rE/SCrHU623+4V8bwPt9fW+jtXzSSu4H7Lq3EyoucmddCsNbPiNcWXgsx7vU59BuozEHwG6gnb4HP1T6nZffcl4xR7CItJGdHsMM5Pu+rUTZAgqalcu7nr6mzkz5OS9Np4yQk5S/2m4+U6kJIyY5ZgSfQn3sc4uckcIKU4Z/C+gwTfg3okVrWXENoxksaniTjaIUbK/GzweAIxLuRsRhu1B5nMF996cdzwyBCSnkgQYdOMBfskYnST3h6rCeVcrF85gUdUvReJ0Zd4hBgtRvJU74gtFnLAQHIhYPs3JROaM/WgqTUjvr0x9/T3vEvhDBtzbE7caQ+FGuYfMfGIQLKm/nNP9CU+yRh9Iff3HCtYrmP0GVFirqzMeEZ0XTQSA/qvbBm1WM5Fn38bjcQKwBDFGhEJPzyDLeUknp/f/nybbduPCrmbPsfmc4MiM3v6exYIKRuM7PN6RK9Z0lY+hxwLme01x8GPnH6md8SwOR9T+eWDv3j87lvvmVukkes+8dlP/JAc7sqfekjAVCo1TwR+8OfvaZpWEgFq9BvrsnAKNyDHOc0ptVHgnLekUilPNhvVgXKHpKq76H0++ew7bAph4TkpCEPfNM0PwpfSO6cdqX7+46euY8N2Pgcjn27FZK3PTxMJV8gs7QqFQrNbWloCyfZwztVUKoXnCxJjBYkYz8sNUsLDw8PzgyaAi134rKyyJ3+DuYNPJZK1j2qaBhbDPimQRnQcB8EFMAheyEq0uYj3anzoRPIQ95bnqxLYA7jSSYgkHsaHpJehqurcsUgYyv0JpiWCgXhP9imKMq+1tbUoCME7zpc8huTfka2tra9WOo99/btpmo8gACvarRhANE3zYfgse0yjEveb7HN3atbfrCaZJRHMBiNGSJi5vQEcMr+ctLZ0vz+VZaLm2fTFxmqa5nuyLBHvPZofq2VZAH7hXToq4L1z5863NTc3PyYC2Inh4eHFEyZMKCo5XO56SUFXPCcfCYfDRan+kgfjnzVNy1lTSKWrqwsssgKJPM75dzdt2pRH0/uPueSSS8YNDQ3hvXWo9Fvv8PDwzJtuuqnqxPO+vi/r7dVnoD4D//wZuOCCCxY6juNnBj0FGeDs++4W34j+FI/HZ4xllKZpnscYg2cbygZN0wo8c2tpW4BpcuDVXHnZcZy5tcj3plKpL3POLxfqKZAgXC08SLHWmzsWlqlIqOHbgz0w7EWQrMT3DvvOX2uaVpOHuJRsHAiFQjOLrUfF+gNrFrz/AYCCTPSo975QpQGzEmMEqAgyv1hP7pMikpmIdyBGdUYoFNoiPFnHZdWjalJ/kWWJkVTUNO2nqVQKSSVcPyTX55VTe5GAh1B3WVQpOS2sCqAI08AYu0RV1W95k5NKpeZwzrGPQdINcRmwmKCCUZUKjzzZEpN3EN6q4XAYgLuCArulwcFBqIZAxnnYcZyTak3Wmqb5UcZYIYOS82+Ew2EkjGsqqVRqJef8Noc7IxseXffk4LDler56RW0MG6sXrpvaoDRiv+IW+BpnMpnFngVNdp/wfU3TXFW67l+uiSohF+ggW/psDzXS9M+cWAgqMbYZJ5Lj3AkFL/++X4BWkNCEf3e+tLe375g6derhp512Gli3AObeo2maqzyHveiwTYlQKKTatk23bbqdtm11bSDxvHw8Ho/n74egkyWkVGXFlGFmK/OjB0bxXqupFLTJWLferhcFxhiG0UT78V8JxmhS4aH5xZLEvdt6p/CcnzGeVXGR+CODk4aOC+qDWuxEBCvUBWkyoqcb9zQvSofT85XcOr2JEW2KRmKCSFJ5KoykcSwRB3vRvZc4ozNrIXMUHWt/z+XEWZ5UUC3rtzevvMZebmpsOlJOforr8KDrHVwlCaNQHbFQ+rm3r/dkzhzsyRjjynJZBrzcbD736nMTQs0K7j98MwZCZB8ZlJVb+Srlaki+yuIQ/ni0fcuiWolCcr+Sj29j7u/7rm25H9fqrt8A6x7J9a0O4zM62zuhMjaqvNj3zMRh1pSz6OJsg96hj1r/9PT3vFfhDApsDmP8xGh75wNf/NW/tQ2FQvcQZwXvTUj/k0LHrDslPspu7fM/v3j/TOMI+jpQGoipKHbsylO++0+PPQS9J+r16jPw/9sM1BO2/4JX/NrNa6Zw4kAGtknDSxPnS0ohA4Ocxvo713ybOC9gYSCR54Sco4MkbaUPBJacvxuXGTjh4IMXjJJTCjKWLX1bDnWYjQ1FGye6XiFaxsF84fS7QZ4+sRYDebEAcyX7OKePhRTnGZsrDzJINAZgZZYat9GXuJeYK/nzKjEK5SQ52F16RC8qExXk/P11jD7jTGJceANWLwVtJI3riTg2Sn1NfHg6ZDESycQfGBEkWN8khc3XJ+mBEkblxi8WEkgmuQFdTvT3xobM3MMPODKwV43cfiGyjX1aj+gicZurJTYT6K8jKEKzMAHs9cZ6mhqbFlVC/RUsPhl/RG/vhM/RqCK8Vu93E+SMdtq2s2Da5GmjkGvFjn3hzT8fmMk0uJK2Hkq0lnvGf0yhn0nuV9nTYix9JPoT32acLnr9b6/THT/aTJlMIYktNkvfdeypx4Kh+Ss9EjtdSKXhHTYRbDZN00omjHuTPedzYjl/J85O1jt0Wa6uYNiSHBn+3pPJZI7x2BEvbH3hgIwygmDTYWDXKxllajmAgmmaRzLGUN9FKg+OmJkfPvmVBnPItYn1l787GWVRMd8Pr6JlWadlfTldGSwEEUTiBv9flTxYKpXyZFgLEjGWZSGACYTydkVR5ozFu9WyLKA1PWUAvMOBSq+KBVzpfhJMUczveCLCux7MRhQwBsv6R8tte8lA9/bg/JZwOAyE/T4pkofXdsbYzLGwYnxjzkvvQgnNcZyFbW1tCL6WLCJRD4CNm4hUFGXxvvIBrGayLMtCEM4DIj2mquqycrJ/pml+nTEG9uWrIyMjRxUDEYh7Ae9xBM6u1DTtc9WMSa4rJV69PyfhbVfOL00KsL/uOM7MckF6kWgHYAc+gXkJd8uy1mUfbQSzRrGDRRIZAVgk/t8QEubJas9RlgAVfsGQLRxVPN9aSIwzxqa3trYWyJZ1dXVdlwWK/LvvwId37tx57O23315UOmDlypWhCRMmIIAtf/PAbpq5YcOGQEz4as+3Xr8+A/UZ+N8xA2vWrAHL0/Ph9AYNcCX8+OAtny/wzty0aVOtvt3YVyHRhUD6KMn5WmZr+/btbZqmPeUBxrBPynqzz63ley9ZVbhKHwCSMeaCjZHYXIJ+ahmjd4xlWZ6CVTKTyeihUOjxrKTuFCTzhIJE1cCZVCp1tkisjyiKclwxKeE9e/ZMVBQF6w9IAz8hvvtFPX0ty7pJMKwrWiVUOxe+ZOaqkZGRnzc2NnoJgV+oqgqbp6okZEUCGGxw3FOfVVX1mlQqhX9DOvgtIeU8iinojV1WeAnC7h0cHITUMhSJmvxWEgMDA4fjmkLRhjH2Jc45PAMBqq55/Q2wmkgAgyEFgFlRcL9lWVh3I5mZQb/hcBhJ96rL4ODg0R7bWTr4UQGeLbq+qNSJZVmwkAEopBkJ9a/c/dHblNYJuEYF4P2OcYfQGdNXU2ujS5KHDPdM27YBGpmFOQiHw8fIfV1z5+oTGGcA7e9N8hL9WRvUFlx61nVu/MroM+YQyyfQC6ydVq1aBa9PrO2wl82Xgw46aNeBBx749nPOOQeAOkg4/01VVSjqmLDlSg2Yr6lhzVUluOvWu+klIxd+AdN606ZNVXu4Cq9V7Kk9xRTOGH/fWCRhn00+qzWQ66U5tRyw+yH+UMOk5MTNXrKWctK+o+JJvuSdN1fPNzU2z60Ueyl3f+Dc9zSOe9yNETJ6o8FuPGokNHIg4wDyA2js2rK9P+h7IWdjFXoGJIDcRaH1ekes4BtW6X4t9buQbAZ4xY2vB41bee0ZyZ6PE7GvY5+hhEIzp06cmpeY9yX9XlMyoRnVkDA8RUPE7TjjM72E4Zbkc502KU8gVsoZXRZrj30tyPk/zZ9ubOlveVjEGR3O6bhYRwzghX1WZDC/aHRbhuzO6ZHpLvphLOW5rc8dEVIUADo8cEE+fjqWdosd29uf+BbndDER7QnZ9uwjDpxe1JIQc9ra34L34BxidE90kn6K/74W48a7QPWul0i8Yu5zfsle4bSbQrS4WLKWc2LX3rn6N0Ss4J1Z963d11e/3l59BsY+A/WE7djn8B/SwjV3di1lnLDgh4edV0yF8ROuXL4Ji5SqC17On71zzUZOHGjgvYXRK86IsrRcMqI32TuPk4NFaxMQSIPO0LG1JFW9To1kAgmr6UCIESNILszhRH9kCjtGn6SX9I8pddJC+hfoIbCZbhYes2BOtWHxo0d0f/Ay0PwZfcaXiblIarBHc96LVaLaKnXU09dzjMIYrnUDI/oDf4strUZaWEp6jjBbmTd18tQ/SUiuNClsgT5Jd9mPYynu4p6HfkeMPDZP2YVHpb6MbcYicjgWGA1+Hw0cu+WNLfs7IfsPxOjdjOj+qe29J1dC1Bl9xkpi3B/kLotmy69rXG9mA4hLINpLLtyAUtzSb/yKEyGwlOaclgSVjnnxxRebh8NDj+XmkD8+2D60ZCyoU2/sIgmMBZzHHsBPZX1gK10f7/dEMrGWEeUX8K+99Jr9ix/+Un4vuVVnLpxhzTl17kGQhM6yGSAPh/fM/fCWLdVXDtXMc4EUxj+st3fm2a7+Y3zJjBds217sJV789yZndGKsPVbINJYa9PlQUsYZydz89PUN282iCvFBmLXTRPIXLFU0AklUJGvPVlW1aNKl2JxYlgX22yYEIgS70vUGsiwLfrJIcrm+W5qm4VrXVFKp1Jmce+CQfBNviiRwIL+aSh0Lb01shIDaNARbGId9TtO0Kysd7/0u3Uf4U1lPrqBtevWkJB4CoIuzPm1FPZuqbXfHjh3jwbQUgZUUY2yZqqqYi7JFTkRyzj8aDocRFP2nllQqtZZz7j7r2WD0i5lMZm45FrdpmucyxiAXX5LVIeSScb8eCvZEOByGJGNNJZVKfYVzfpn8KDuOM7+tra23VIOWZQF1jyD4gJDhLpk4F2xujPUdSDqEw2E36ZBKpc6CX7SYlxPD4XDBu0XycdshGFZVg6Msy8Jz77Ff8x5o/vMSzxbWOhMYYytVVXVVSrzS1dXlvUPkPyM4MDcejxdFo6BiV1eX3L937Cfi8fg3arpY9YPqM1Cfgf9TM9DV1YVAsl8a/ZOUA4YW+E5mQT6f2rhx4xermQCRrMO+rUn4fyNYWVTiPmi7nHNIx2Of4SmHbA+FQgtbWlqQaK6qDAwMHBEKhdxAKdRPOOdPCiYwEmCnhMNh12+u1iJ9fwezsvTHce5aGQHo9kdVVY/xlGSqaV8kDwFkbizlLY9vdGNj46MCZFigWuPvyzTNyxnLs8fKWiVUM07UTafT7xJMWiQzv9Da2rpOKOrg/sK45heTZy7Xjy8B7Hrce7YlADxlE4+Lw+EwGEZFi1gT4HdI646yHvAfJJSFAHzCPVKgBuOzTAAAE36MYEzvVBRlRi0gzMHBwUMdx0FCG8nBdZqmFfUItSwL/odgaiGh+t5aGdHpdHqKxHb2Tv/lkZGRmbUq/ggZbpc5yiWWbvdD57UoZhNYfwVJ23EtE+jMoy7kb2s5AEooF0CKHOvVoaGhWcW8qK+9s+syzukrBdeK071HpHcun7bwysPsUMMTQsGrQIVrzZo1SALj2ckl9kQ59NBDzcWLF7/9qKOOukCANUwhMY51FvvN0w++1n5Qu+u1+diDj9GTD7sYjiHO+ZmbNtWmlNebTGwWMQd3FGMhIXjnsdc+jJ7SI7GSqjNGsucXRAzv9zdDtr2oVLJJknv1utjm2HxWUOWxUs9gb1/iZ5zRe939L2dzbG7boZzv9H6M6M5oJAbQQ6CCZDpxepqE2tO+UiBD51u2PjfTURQk23Jy1Zzu1TtiJwUaGI6XJLQZV07xs1yNfuNLxPkVRGw3U9js6KRo4G+YpI6YYqTMjUaiLgizwAu3BJuz1PiNZALe3O4eqZpEb9D5kFUY88dU4QNcrp+e/p52oRQosebZPD2iV9yrBx2/V0+W3uaMFsXaY7h3ixajP/F94i4w/0VS2Ax/PNyNizbYAD+/01N5/OwvLzrYCWUgaw+wlVy2kULHFUvWotL6zWuuJOIF3wvO6Lqrl8crqhhWOwf1+vUZqM/A2GagnrAd2/z9Q4++dnPXxZzIL5syyEg5+aoVG1xfjFrKtZvXxEclbYlKJiWEzCg+EAcQ48+0NA4te9d+s0oG/iqNSTK1HyBir+YkZVnPcPPwkqD+n/4+epOJpzgREJqGQs77HQo9SMQncqLvxCKxwgR1pQGK32U/E8iaCo/HlxqcxvmHTz58lPdPwGYLqokFHhLhGjwDGhubF1eDRISnB3F6zGURE18VjXR+10j2fIOIuf4LDvEVnZHOmqW05cH2JhP38Rwi2S0Kd46Z2jENY6+65GSOXZ8kINvu0CMxsBPzBQm4EIWA3JuJxOa4kT3LKrG5i/mm4LrZjjM/CPs10Z/4IuOujxApjjNr6uRpRZNisocz43x5tKMTCcdAxUj23ErEzsoyJV+xh5wZ0w6ZtjPQgWUqCcluzCW8SEVh25nDZkcnR8ckaWIkjdMgLSx3z4jef/26b2DTXywR6fryCEbdGaqqwlOpKEofIBCHnN/g3iXin9Ejna6UebFimuanGGP/JX57iXOOIEuewWb0Je4R6F+wiis+8560sNfXT/98I726Iw9klYfwJ8fJLC/n9S2YCUj2YeGP6+miqjnnnw6HwwWM8XLXWjB+PWDFCg8lL7EjcPhyTdMC32/+/oSnKu4V1wtWFKDMjx4rM8RrTCQssWmNIYjCGEPgojXLEvmxqqofCnq/p1Kpj8E7U9R/2bbtOcU8uYK2J9eTknhIqo9KetXSprjmkOxGgMeTJDpZ07SSjHGvH9M0r2OMuaAiyEyqqgqQ0D+1+DzV+hVFmVtOjlkwItxIVDlggvSsIeAKz9eaVDksywIzpICZnZXbPracpJ9pmpB0dIPonPPjw+Gwq8BRquDacc4B2EGAHGNNi/P0PMMu0jQNQfR8MU3z5qzcN1jfeM8dU8tzJLHn0e4pWclmYeMweqSWZXkeSN/WNA1SivmyevVqyMO7Pn/Sn91g8IYNG1zwR7HS1dWFJHhhQJPo5ng8DgZZvdRnoD4D9RlwZ6CrqwuBQb+1CDxVEfiDLGi+ZBOaJ2/atKni9w8HyMzDsfh/+y+TZVlYp64Uf98tAD4jVzIyAAAgAElEQVRl1S6KXWqxrsGeANY4YL2CHSm8E9mZqqpCnrDm4qkmoAF8TznnayHTizj+0NDQ/P3226/qPbdIMHsMoqs0TYM3ekER54XvG5g5PUNDQ4tL9SXG6EkV36uqKhLqTs0nLR1ommY7Y67VztthU6Kq6oela1fSc7dc374EMPx4T0ilUkhcIiaQZowdq6pqSQC8kH7GHhfrOUhEI2lekkFqWRYUNhCbgZLItzRNy/sg+ljed3DOX2KMuYHx7BplgfDSrWoqoeyRVfb5k2Bgl1QykpO1ImlfAPIK2qlIXntsZ+8wU0hsF91AVWpb2JK4zFEwZDVNO1ae4xffePagJ1777Yt/e8vwPFvdJkNKQ/row0790VEHLQZAbUBRFCiNlFzjrN88GpAWUhp/dvqsC+dCNQ3xFyXUsMizdlq9ejW8m/F8F/Q7ZcqU1Mknn/yuQw45RGc5oD0K1mz3dHV1NR53+nE9+oyoa/2y5c9b6P6fu1X2KIpy0oYNG0omasrNk5E0PkfEAdp1S7Xyv8XaNvp6vkKMXQbGqkN8Vil5VqM/cTtx1wZkm+04R5eKpST6Ej9gjM6V+rI4o4Wx9lhJMESlewO/J5KJaxlRDuSrsJMyw5lEqCH0eHYODqQyKmil2s578OYUyP44fmRgcaXYUpBx9vy952AlxLAf8kDzz2bIXjg9Mh1Ej4qld2vvIVxxgRf7FZNQ7u1LXMQZfdt9b5GyNBqJgqUfqMjqiIzx90A+FwcWxo6qUw302Vj9MNYRg6f9Piu9f++d4YSc3+fiQ96Nzy7X2/WvjrUTwSwvsNXx4qdjbdt/vNFnnEeM5+wdKvgYS9d4gCnKLH9CHv7DLUrLI7m4KHtYj+jHdG/uOkIhwpqso6DvCkSsazdfcAwn1xM+rzyAfa8Tnjyve2n3mEBy+3oO6+3VZ6A+A0KyoT4R/7ozsH5zF5IUn/KNMM0UdsZVp2ysSc4GbV1zZ9fXGCdsCOXyBgvRMVedHP+r90fjdWM/anQ9QA7DgnaoeeToWpOqaFP4JBQmHBh7ocFuWFRrEtToM24gxi8E6owUWp5Fzv3ElS0eg3enMHz3SVux7QpX5hTz7ajlDhJeH1h0gRX8SobsudXIfIhrA6bywUR8ox7pvED2GOZEXbFIDKyZMRcjafw3Ed+bbKmw8CjXoWCDIsEVKbVglmSotww3jyyodM9B0sUhF9m41zfFXd87C6a2T0OCqmwx+nrOIsZcBhVj/Nxoe2dRySKjr6c7W8GVzuGczot1xMAuC1R6+xNf4JzARrCAEtU79JKssEANikpGsucBIiYjkFPMVhaPxdcGTQNMYCvK7woWzMQ+rkd0N4m29rK111t7rGJ+RTdOnjz5Y93d3SUDOa6kS0j5A3GawBndEGuPQSqmaPF8jcSPr2c3yQtlKTvfRvF1Uli0HEtfknB1m7y392YykkVV7H7mEJ3bvSJeNOHsDdayLNxfCKx50sL46QeapgElGahwzsNZ5isQr5DX+7Kqqi5wQKD1hbIBrdE0DczlmopILCMwAqaAVyAthyRwyQRRtZ1ZloXgH9gsAAvsj+BV1t/0N6qqIhEWqOzZs2epoiiewkRFZmSgRkUlkcRDEBlJraJBzGray08k56EsmwPzCFALZ4x9UFXVn1Rqy7IssB4QRER5QFXVE/dVELRS397vgjUBsAB05izBRC0pgyvuJddjR75f/f1J8spvcs47ZZBF0LGhXjEJPsbYWaqqChuB0a0J0Ai+r5A2/rdwOOx5IhbtWhprHwQDNE3rK8X88BqQWP8Zx3GOb2trqwpIB4kzy7KQ8D0HDAzHcU4s14bECn9WVdXZjDGok7hlzZo1Uzjnhd5hRPDbO3rjxo0lv4GrV69ezhjzJEi95lD/6Hg8nm+/mutVr1ufgfoM/N+cAeFzjQXTu6UztABa4ZxjPewC1kRBsHpWPB4vaxci3rN4V0ORo2zSsJpZtSwLEvaQsnc/I1mP9WMqeY+Wat+yLOxb4U8J+4SPQ4FB1B0F4qlmjKgrQEGPANgGCV0kdzjnywB4yzL8FrW1tVUt/ygSoNi7HyL7espjE+tOsI8Bdi6wGPGfgzxGkVAHOKgm8JW/bSQzs+tDrBthB3GvpmknWZaF5PJnIA1q2/bscePGBbKc8doeGBjYPxRy5V7h/Yvv5aJUKoWk16dRh3M+SinDPy4JSPeabdszywEGTdOEyg6+/7j/RzFxTdP8Lb7F2fUhEsRgpiH5gnHUrKYiKXuUVJ+RvO7R14fC4TD6rqlIYDH5+DGBSD1lGc75X4aHh+fIYAFhNeEmVn79wk/fevbvj2I/UVCOP+IsikXmLg2y9lq/uQt7igK27rsjM6nz4IWvOYzP8ZKWXV1dSD6NUriZNm1a+vzzzz9iZGSkJRQKAVyAeIO7h1i7dm3rO6e+84llpy51JUnfeOXv9Isf/IIc29kBGfINGzbUpHJWaBvl3jG/jrZvObGS2li5Cyy1aTkOn905uXMUgIXz20K926K35JK1bLvt2EtKJWuNpPFpIi4BrrnNWOjEaHu0LECy0k0oMywZ8X9nmYYfeexCxI7STnpJNUp/RrLn80TMff6znuNJUthR+iS9ausS/7gLpKWFVZgsOVzpPHNy121PEjEAnkYRGCQlMkSoztAjemC/cCQ+ecjBer5Jjlm50rvbmn9NnC0BYSZDmflBk8s+5utTTXuaF0+ZMmWo0nkG/V32K957THUJ5VJ9ufd1/9R7C2JmVTKLg55HT3/PexROd8MXmxNdGovEYFVTtOQUB53fEjGFODvFbw3mypL3T4Sy0zLi9JfhlpG5m/9w4+Fk033EChUA8C13RpTjut+7oei6ofuuiyKKk4HyGWLPucJpt0007ZpT468FPb96vfoM1GfgnzcDdYbtP2+ua+5p/R2r12UhmNh4ymWEMzrj6uXxmtlW6+9c82XirtyvXN5wHHtp92nfdSX9vGQQkrV8hC3VD9Z31HoiOdliuzfvG5Fr6K8spCyOTowiSFp1kRezSLRxzrAhOyIrcfmgHokVLMyDNt67vbeD2w48F+Ex6hWTFLZkX0gLo0HhzYqNG5In22zmzJ/WPq2kh06xsRvJBBbDSII8oUdi8woXUexzekQPLD1abm5k5inqMaK10Ujs+qDzKdf7646nx6eHW7AB0wHwUzKh+X4PDqM/cRtxFxEfKIkt5hKJqElyXw7j7+ts73QR8OWKSPZi89VCxL6hR/RiSUgy+o01xPkGtFUMAVmuD/nYoOOqNG7xfH4vy1L3/CZzh1TwgQ3SrvCYRvA/v0FmjL4YbY/lwSO9ycSjd916z4IXjaKqPEiInRmPj052isU4AklvZ5x+Hu2Iva/UmPbs2bMs6+UJFCBKn6IoC2QUtZFMFABaKrG+TdP8IND7Xn9PvPLrzO//dhd8nwoLY+vXLd9Y0dPGsiwEXfy+4A9ompZnogeZb8uywGI+Lcvu+104HF6CY9Lp9GG2bWOe9tsXrEspkZofEmNsLVjQQcYYpI5pmrcikYZ3GiT4RPCqR1XVBUHl/MR5I9AGT+RAzMggY0Md4UWGOUUS2WVxBD22Uj3LsuDvdz7qgTmhqmrJzZnXlsyqKSfpVqnvsfwukq97fck5P6GStKMUuCt5r6dSqUsgbye8/RbVKuMtksm4H/KydJXY6zI4oVxC2Zs3ic2NADTG+oxgfiDQgSDy3Vnm7CnyPFuWhe+rKycFz7VwOFxSzr3U9ZH8qi1FUU4s51lsWdap8HYs5lsrkihIoLve8lL5YDweh89k0bJq1app2X6RKJEZ96+EQqEZN95445jVH8ZyX9aPrc9AfQb+NWfg/PPPPywUggcgLGfypT8LIPlMEZ9bAIBnlpJj37lz59uam5sfF/6yfxMM2KoTlP6ZMk3zQ4wxD3iZVhTlhGLerUFm2LKsbsmnFzKoX+ac49w/q2naVUHaKPMNOJBzDuAt9psA5EGRBInhUeDEoP2IbxfWOZ3ZxO8jmqbBh76AGSqStdhDzs0Chp63bXtJKW93IcPvjRHJyxnjxo17K+h4ytXzSVb/SVXVxZZlnSGuHTzUjy33XSzWtkj0IQEM+56tnPMZ2VjDh4WUM4Ck79M0rUA5qMz9M+g4zpy2traSADaxRsG+diLGnfWU/4jsO2hZFgBR+H7jWYCahdt3kLVJqbkzTfOrgqGbtG27s1gyWbpvuVij1JysTaVSP84mVQt8qSutwyrdH1JSvihD1lNnEUo9Zm/y6aPu6cVyptDCGDKe606JX8aY7wffAL5834e1weFW777I/zpe3a/7E8d+wY2xrVmz5soss3qUrPSCBQuGzjnnnGmWZSVbWlrwLAAIcIemaaddfPHF+0/smPjQez96RmcoFKJdb+2in2y4hYaHht+AYkvWz7sm9rEgDiBOhL0U7piqEmvF5n9L/3PzHe568jYwxk/w2JZyXSTz1P6WnwsJ5h224ywslaz1e7ainWrB7MXGKc7d9TQm4t8PhRo/YdsZD9SxpaUpPb8apb/e/t7TOXd+4Y4PFi6Mz+ts70Scb0wllwDU7yHikDZHGbAdZ24QVTevY0lyunfcyMAsmfEr+ytXywIVrF3EcQ7gRJ+NRWL5b5WRNG4h4mf7/WwrTYa4fwDyaS5nHVapnVK/F/gV7630V1LYkbXY5fn76e1P3MQ5yWzgJwfb04v2hTWZ3FeiLzGbMQIIq4Ux+na0PVaghiTXzXk/h16AKmQxtTnXu3ibcauIi24NhRpm3/7412I89x2R927EiT/Z4tjHffK078HGb1T52m1rW61W6/ecCN/EfGFEJ1y1Ij4mS4dar3n9uPoM1Geg8gzUE7aV5+hfosb6O1ZfTnt9Y7wxZeD7uG75pltqHWSJpG3ScezFSNoafYkXiFGmiQ8fM6VjxvZa+8FxRn/Pwzk0lyiQYsnwBbX6W/T090xjnEEapZU4/ypn7BhIRTCip0fIPiYoWmzUB32vvPLeoUoyImOZA3cecqxlBEmnuL56jC+uduG418uC+rGQUWz7cIcpOXYPZ/+td+iyNE3NQzb6jI8Ry8uSYiX+Vb2js2a5zt5k4iFOBIP7NxUemu1nKxtJ4ztEHEmPbaSwhfokvawXoEgAe36R8vW6KNreWSBdWWwScgslBcjXQxhRgX+NXN/oM84k5vl+lk7qFuvD6DNOIsZdBiPjdG20I+Yh/mu+LjiwN5m4kouEwd5HilZHIzEkjmouRefUd0/19iXWc0ZX2bYzcONnb4RcLZIa/vLnhoaGk2644YY8grWgbU6/0ztie98HvqP37NkTU3I+NUAxvyl8x/Ib31H3ZplkO5rOBk0QvMHm15W4+sv2Zwc399xUsNjNeRKzc64+dSMCLGWLaZoIyvhR2EY6nV5QzEepVGOpVOrSbPAPMj8Aw3RqmrYV0mPZuXuiktRZpTF6v0vsQfmQb2qa5vejC9rkqHqmaUL+GmAHnMew6/dN9CrnfG44HO4P0vBbb701rrW19UkRvMUh52ua9r0gx1aqY5pmhDHmAgVwH2ia5skWVzq04u9S4AlBuC+qqupXxSg2X52MMdyPkM/bJWTlqgLtVBxYhQoisIvvhutfFYSBYVkWZIkhT1zSt8w0zeM8uTgwr1RVrWmNIiT4EHB4p3Qq8Sz7dU2pUxPnhIDUbARGNU2DXGfJYpomfNBcT1rG9kpbSnKMvaqqzmGM5aXNLMuCpKLLdoeUtaqq8Hasqpim+RPBrB1UFOU95YLSADHAp04kCQr8bVeuXBmaMGECQC1g78jlc/F4vCRo66KLLopkMhl8+/CcemWAMTZr48aNgb2xqjrpeuX6DNRn4P/EDHR1dUEWGVJ8cklyzqEY4PdA+308Hl9c7MQlBiBk+OfV4uPpb1d+p4vfAlkTFBufZVkA6ri2MpxzrHEgEz8R7/9y36EgF9nnd39vVgZ5N+SQs16j/WK9m1e7CtKeVycrzQvfz+XYJqTT6fn+9SjnXE2lUvjmQQkFFiOLSq3RsCZraWnBfnUq1na1erSXGr/0HXwFTNpQKITvdm6/xNjZqqoWs14pOx2WZeF4eEfutm17XigUwrfRBdtCDlnTtLJ7JJ/dwzmqqrrqS8XK4ODgOxzHwTouAp/7cDgMtYx8SaVSkM6+AtfUcZxzFEUBiBgsXDfZV8119eqapnme8E4e5JzPL+bB67ORuVDTNO/8q+7S15Z7PGPsZlVVa7ZMSKVS53gs9WLWFp7PMJiQsHnIJm3RV+rBv/zsM0bfE18bsUd88Ut2p0P87EqKSN+4+9MT00r65fSIBTUZr3Cb83P67mSITUDxpqCcdNJJIyeccMKSrPrN45Zl4bkBIBdA1HldXV3vaBun3X/OBe+frLVpNJQeoptv+AkN7BoAI3xZPB6viYwggOiur68YTL/D+PRS0sVBLqoLxFbsZ6BsVcoDV7BF8f7A+73PdpxlJZO1cgxODMAP7A4yLn+dwnNnD0fbjWO39Ecf4UQLiNjLTXxobjXxyN5kb8wh50mhFsYd4qfuK6swI9kjg+ZHmKMcF50cRaIuUMnHcRjtdDJ8uhwP7enveZfCGfY/b6s29iZiWwDiHkbEbtUjev69JMkZV5Vclu8fKAKRwubpk3SAF/ZJQWJyS79xh+zVjGfedpyZ1STASw3GSBqfIuKetRaq9TXx4enV3EtBTtToM3RiHGADgM7viLbrp8sAHn8bRjLhAvY9mWP/7739iW9xTlCh26WEQnN/+sT1sJvCN8lPNrg/PKidfulZ1xVVvuju7laUmX/fTMQACJPLl9atiEP9r17qM1CfgX/RGagnbP9FL0yxYa2/Y/VFxJgroyMXzui8q5fHA0uz+o+/9o6uz3BGfm+bJHNCx5yz6NK+ltT2kbF6PMhSsqL/N0lh8ysl5EpdHpH4AcIbgdzfQHKCiGNTZthDzuJavUFHSf/m0HgfiEViFaUtg9xK8CBoVVoQIMemFJq9i/VJOj7sgYss3wvJX8cJDRCjR8FcZkT3RyOxEwI3Vqai3A+qcaJbYpEYvPpqKhJztqhHrJE0rifiSPgMMFIWRiPRkohmbwBG0vituO75MfmRhOUGayQTnh/X6w1O44xistyJvsRSxnKBKUb0k2gkVoAyLtc+PIYZx7VxPYrvjEZiK2qaPN9Bo2WS3NF9Xo/okBAbUxk1p5zu1TtiCH64pXdr7xKuOK53MdjCX/vU137X2Njol9r1qgNhfOKmTZsgv0JGX+IRYoTAndHSlF5YCiHrk8jb6TjO4ra2NreNXDtyAt3900vjRgamlXpP7d69e7+GhgZsfpGso76BV1I3P/111TdR24k5J61b/p2i3sVyXeFVhY2UXLYpijK7tbU1sKRMKpVayLm7sCc5aCGxYR9TVRXsiHStF9XnBes1UzGRVU1/qVRqLef8a67cNxG81ibjv6FQaE5LS0tgdLkUDNmnXq4iiYdNNKT//pbJZGaPHz++ZrUI372AjZTnNX+TpmmFjPciEzkwMHBAKBTC/QO5QlIU5ZjW1taa/MCruU7+uhLzAz9VlIeWvH/TnPM54XC4x9+mjxH7eU3Tan4nWZaFd+cCqY/NWfYrmColixTogw/t/2PvywPkqMrtv6961qqeEJYwPZFFRSSZmknIvgeSsJOwqaAssmYCKLigqGhgwA3fE1FRIJOwuDxFlPeebCKyCg8QAkimaxIeskgk05MQskxX9Wxd99en+lZTXdNLdfeI+n59/0qmq+69detW1b3f+c45i/N5aKMC6ZvoSttdpWnaNfh7PB6/HMA7DgHbtKGhIRM4tyzrZI93YSBw3t/ZeDx+hwzMFwVrZXAdfYRnWlZ7AGvHjx+PuuAx5i13dXV1QaUim4oij4B8n2maCMJP8ZyUlGyQ93weVjKHq+dWR6A6Av+YEejo6IB/pN92BaDtq7Cu8PXq7q6urlEAVSKRWCiE6LRt+/PhcLhixpOUpkUSp7O+q8SjXoJxCEiPk6AR9ptg1uX1Cy3lTng8018UQmySXujv2LZ9WCFGZ5Hvn6v60svMc7z2ITgP3xMAmlKe9zUhxIJCVgWmaboysvB8XVqO12q+/nok/reFQqF5yWQSAW6s01QhxOXhcPjfSxlPHOtVOkmp8yxKMb73c4FBIcQXwuFwQQ9EmdiHPcBEZr5WVVVXQnVUV+Q+Bet3rONGAbAeu4t4KuHqBEVRkOT1ISnRPK8cSWlpk+JYHHgTzLydsyzrs0IIR+Gl3IQytz7vesfTxnMpGxUnya+c4gXEAZD6wWTTNNfALhsAhRDiWtwHOXeRJHvxdrNvzq9euGEwMWyC5ZcpUIJjUo772oqb38rXLySFW0O7z3+0504aGPbYiwoh3n6WecDD7WdmOuOMM2jGjBkrNE27Nx6Pfw+qRE7CuaLMuPTSS6fU1NTc+bELPtrY/L5mSiaTdNetd1Hv5tiLQ0NDS2+//fad5YyPX2IX01ohe97kyJRR6+2g9Uu/Uuw5QBT4hR5pGwW2v7jjxfF1A7WPEDvM9DfspFicj1CRR7b2v1qbWz9SCJwq1l/ftb9SV1s/c3h48D8kiNdrJ8WcUkge2dZhzhPxFT2iO/Op0mL0GZeREN9162ESH2+NtOdN7vC3J5P57yMStmA+rK25LeNxvPFvG/e2a5KIcSJmURT089YNhnRDX8PjTDQPPr+JfQePcBmkPbHu0wQxEmhLApd986eoH2s5Y5vlVywrGCtFup6+7pOFcDyp3QLAGTHosqTK812f9DLGcwbFv2dpOy/SdR0J7DlLTyz6cUGE+PJuDimT/GqTRl/3F0gwvoMDQtDiu9b/4FAmxvvRj9/cYYcnnlXIf/aauzvWEDvvVW952g5PXFz1rS1nxlbPqY7AezcCVcD2vRvrMWnpmntWfZJIgNXlvXdCkFh11Yq1ZfuV5mHwbrOJFneuKOw/VOzCNvZuOCzD/nTWS7SDbF5YiYenEeu+T2YJbSYWr0sfhtdHaGRuKT6w3r73xKKfFURZMpb5shCLXXO+371+o4LohLZIGzIZAxevfC8L+tRwMnl3TY3jpQLD+T+PUHJhucxibye6e7sPV5ghe+KWR/RIW2APSv8FeRjBxEIsb21pz5LydgF9SNWw4MP1Fh3XVLBEY9FfMlFWNjMx3a43txUFTFCx0Ru9jpjSTACFp+dauBlbjUPJFpDhCRPxH/SIHljqNkuqmRlM9ZljIuniAUzdAaoUTHfrMWLdPydyGARueW6EkkvcOSU3U/DePYCIb9UjuiMBu2rVqlYhHK9rsAX9pV8IccrnrvnMRYLpFEi9hUI1cydNmLQl1w2WflbIWIefy24iOjyViZ5ZVKe9Ppx74ik8V4/oaD9nicfjj6d8VB027zvWVvs/nvueMpTMslx50bZHlneeeGvOPnkrleAv5EchXecW+NxCSjXw4l96bCFACXDzSk3THBmueDwOhgoSI14bHh6eOX78+LKlSfv7+w9XFMX7HKOJZ1VVPbycYFGuwU15735UCJd9TgCrHVA8xVqch4z0fPfE/3ePxBt+ujcloTsmyQ2ozPXJgpzsyMjI7FL90PJdg+/a79M0DayWoiUlhYz3WzpphyrzJi7aWJ4DLMv6rhAC8nwot2qa5jzLBa51nhACz2XeQCHYOPX19eslM7yie+hh3rhdek4CsHmTFzxsrc0SUM7rTyXZu5BaPsgbgJcex440VOp6jwqHwwhYO8X3PAUC5/3jaVnWzyVbBGAtZJALZuO74K4Q4vFwOAwGiFOQLf3WW29BgtwP1q6vr69feMMNN+TzlOJVq1bdnfK7zZqrzHzemjVrCvr8ljvXqudVR6A6Av83R6CjowMJOf6EXyRD4T2NtU2mCCFuWbt2LUDev0sxTRPtIcjdLN/fnwyHw64scsltmqaJ9Rk8Kd8gohGAbfApVVUV7LOKiidpB+ASvqtIsInL9W7RpMFcjcfj8cuYGQCCKZmXWQCPTFyDDDKSoP4m12h/y3chHmUWwcwfUVXVkRQdi2KappvoBtRskaIo26EiIW1YbtE0reR5Ypom1IsgbYtEpZPkPYPfYyiIfLUQotayLACwUNR4uLGxEeobkFAeVaTtAvYcAPAfUlX1eGbOBOZdCwM5D49JgViwWJkHxqgQYlohkLzA/cA+H3sPMLwzewbv8aZpQv0EKihYp1VkeSKTH/yWCb22bU/NJ59dbG5IQBzzEszR2zRNQ38zxTRNJM1BuhXvD+yDsCYZj4TQFKsYwPhHIJF8/4afHPfy9pfuEtlJZ6inj9g+PlfirdHXfSYUyHDQ5m2vfPbZN34HqXPHesW5T0mibU8RDUmY9YILLqDW1lbH7sIjsT5MRAs+97nPIfnkq8d+7Bj6cHvazvu+O+6nv/T85YFEIvHRn/3sZx40uNioZP9uxIx7iUTGgkMwHdPW3OaowJRbjFgUKixL87L40lZgeDe0Yo7ViaEjCzEPe0Yr0f2PHmkDY7+i4ont7bRZzFQEfKz5XMQNmZU5rfu2lqT+kpWAPobqc16JZedZI1rdGmnzfwfzjkX3lu7JisLYB4aJ+UK9WQcI55TXX3+9IdFoPiHSCcYlj6vRF72NBJ2DRPbkoD3bJbAYMWMpkUhbTDGfqTfrgSXSPep4AGu/q7foUA0Ys+IBLjN1CqYb25rb8J2oqOSMGZV4/UE64IDsoeRTxIQXQlHZ7rRNoOMlOx5xNz2iZ9nXeN9XZPOxd63/wdHE9NkcffnR6uVdlxaShL/m3o7PksiOb6eUst6sGa6dfsUpPx4Te4MgY1Q9pjoC1REobwSqgG154/YPPevqe1aewfSuD6PbGUH071et6Lq83M7leaFvIyGWXHlCmiFXanl5y8v7jCjDYEo6G2gi3mWzvbhUCWBvuz2x7q8KYmdh5HjrphfssRAl50+KTH291D7ieCNmLCMSWKx6irhBj7SPmWRoNsAoztcj7SVJfWbJ9zL9pL524DMDQ5YneG8AACAASURBVA2uHPBfbRZzKpHLcS8cUtOKYGT6ueDbS6TwwnLBxp7e6MWCyWGG5/Lg6Il1f0YQOz6abCuHBZGT6emLXisE+SQ8+D49ogcCTLIWh3kWbtLHFRvyfQXR80lKHhYUDDe2GmGyHQCzFXOeFZ5V6kYj1zxOL/KVp30+0I/qkbal5cx77zlGn3FVynwGG1i3jPIYNmLdNxMx5Eg3J+yBSTMnzgRQ6ZSVK1cezcyQIlNG9YVJHHHiEazPaN2RTNrz88nb+PysRgWvcl2/YPq3tua2vHIuHqlesob66WfPXUfxQZBAM+XpcEJblk9GJuuNIETINM1HXPBX/maLtO+n7/2R/44IIZREIgGZLwCnj6VAG7BohWmaAG0hY7pDslMLSoIXuudedojnuL8mk8mZufyuypk/YMekmMEOeJ4CmV92pYxT4P2x4XD4gaB1+vzmNkBqbAwBZReYTEo/tDFhEErwDmAeZImKgonuWHgYoPjTjzVNy+ttE3T8Sj3Ow5TFqQ+oqrrc73HnrTPFeMgECpn531RVHfW8pXy/8Gw8LJk7G1VVnVHuPfR5BqIrRX3z4vH4ucyMb6pp2/aspqamjfnGBX21LAvzFgFUzDcEaAcHBgY+mEw6We17+Bk+8Xh8amr+PCFlie9VVRUyV1m+gIXuA+S+EonEzyRYC0/FI4t581mW9RnIcMKHb2RkpN3DCgfo6tblbXZjMplceMstt+Rlj3d0dGT5fsuTr+vq6irb6qDU+Vc9vjoC1RH4vzMCHR0dsADwSg3i4rB+y5XA19nV1eX4RY5lQaJfymf8OXcNwsyXqKrqKl+U3JTPsxOgJhL0XlJVdX4h1YYgDZmmCUAKwBSA1Xul2gIYrEtKSXLztiWZkHdBrAWqNv71qA+sfUtRlAWNjY1/zddfj8oE1naXqaoKBZUxKRLMhAyknZITPmpkZOSFuro6sJKQPIX1CMDPnEBpgf5mPIvBpA2FQs/Zto31WR1Y4CmrET+zaFRVpmkiGR7+hq8NDg5O32uvvbI2Cu4JMmkTwC5kop8BgO9VwbEsa3ZKrQLrizp4xyqKcqz0f4WE8dxymORCiHrLsgCeHprP6kGCtZB7RmyvU9O0sp8zCaz6LRMGZf/LkkGVc9BR9kACmqZpy7xrqJQ/7IWpWBGsjEaEEJgDiPMgsRGJdZAlx/XsUBRlOqTTO+/pUBUCa074VcUA9n7xyhVdWc+/ETNOIBK/JeJL9Yh+wxW3rjy6YW/lflJEZs9qDxPterZerDrnU7z//vs7qiumaaIPiInUvvPOOxd84xvf+Bj2fDMWTqeFR6Uxyqceeoqe++P66yZOnHh5Z2dnSXPXOxGjfdHvsKB343gsLtKb28uWs0bdRq9xE7G4EHLCNEwz9f31rPWhsdX4ENkCKmL74zob6gaOL+QP61VLk33PAgbLfUl4k+gVYR9uU2g5sfgCYigKJReVyjA2YtEbUmxoub8Sz+iRdqz3Ky4bt2yYkVSUJ6TEMh63TPJ6kMrTCoGNLxIJJHt06ZG2LIsXD2C/qaFuYG5JXr0Z4gnvIsUhCTgxhKzYiRBX6y3t3lhPwW57fV/HUsXPbVT6FeN9CbsqJM0j8erPeqQNTO+KSs/WnoOFsP8EGXC3IkH0/bZIG5jyY1YcMgMrfyTB8IaNjYwkZ03db2reZKj0cxn9HTEdQ0y/0ZvbkLCVKd193acogvE9J3Nw96oHNvzkNCIxOs7H9NUrl3d9q9CFXH3PypOZnLq8mM9ODtHM1cd1lWW7MGYDV62oOgLVEQg0AlXANtAw/fMdJF/A8HbxadjzEzXDNSeXmzFzzT0dWNxgkfNuEbSLmI+9csUaR4anlOKRnMVplmLbiydPnFJW9jAq8MqxSvlNzQGBbXte+8T2vAHaQn3e0LfhgyEResEHgpUkQVJsTN5dMONIvkKP6P7gRsEqAPD09Blg/SwjQS/WxevnDYUHHyJ2PIicTMT25vaKP7zGFuMAUgSy/iTATq8qI6E5k/ebXFYGltwgIStbySVV3NPXfZYQ/FPktrIIndDa0up4FxUqPbHu8wWx34PoWTWhHfaBD3ygqHQs/EwE2QgO1OdbuEk5GowDJNBeU0ZCs4OOgRB3hnr6Jj9AxEekgyd0RFtLm5/lWOwyR/2O5IdhZfjPTPS+zI/ML4eU0KxJEyb1l1yh5wSPTI771612Usz0Sg95szMF00KvfI970qpVq1w/1pzd2WvCXrde+81r8zL5PL6RFjMv8wavZDYiNu5e1sYm2s5T80nOWJZ1mhDC8c8cTg7SL9b/gN42syyF/mYTTetc0fV2kPGLx+M/YGZ/EscqTdMcP8ugxZNF/hb8f8eNG7fd09chgF7lBu7QByFE2DTN51M+U+nU73SpGAT2Xh88hkOh0FMSwEJgx91cXaBpmpPhH6R4gyGVsA9yteUB8TAm54XD4TFhEAK8k/6zkF00hoaGFu65555F5c9M0wTLwtko5wpYBRmvSo+R/rLI1keQCmzrwwpJbstAIb790wqxTjxsnLeZeZqqqgU3q/muw7IsMCh+4/l9u/TNy/t9SyQSh6Vk053McZkskGHF5mrH09cM2wXPTCKRWI+Av9+LbmBg4KBkMokEnL0Rm5MB2rwyV3nadL1/h2zbPrapqcnv/5h1mpQ+RFAYwb+5KSloAMko3NHRge9fFjOFiF4ZHh5ecNttt23LN7YdHR3Izs5WEWG+d82aNZCZzimfXOl8q55fHYHqCPzfH4GOjo4rUoDGN4NcqRCiY+3a8hWh/G0IIeosy8L732V4ZeTtg/THf4xHytb702vJZBLqHGXthdyKvGvS1Df1t2nvOue7dWQpSX/ejqUURBAkxjcaAOE54XA4yyLJB9b+NaW6clghsNY0TSS+gpmKGFHFXr3evsokP9wrB8zUNO1OmTwFid0XJSBedB/nrbO/v3+poijYH4NJi+8sQD9XWnmUr2ye7zO8S29EooFManw513HSdxh1I1EctgtIukRyglPkWiHtO0l0pRAiwexIWuL7egKkdcuck4j3IKgflQlmWT6F8Xj8DGaHPcpI8gqHw2UDEkIIzbIssL69lgl5lVWCXo/HW/mNgYGBqV5vZbnu+7WzwGEGIDoj5ZP5FajiSA9gB7Rk5vleWW4ojYRm9N4sSKzM0Y+H7WHl9M5TbvYIHaePOv/88w8MhUIPN+xLB+09G/W+e7Za20Snzfj0L/ef8IHTLcvaXwiBmNWEzZs33/a9730P81Q/8OAD6cQzT0B/6OUNL9Pv73rw9DVr1lRknTXK6kiI6/SW9ooS6YxY96VE/ANHclVRZvoTx6VqG+ITewOMaxrefVIhC7Rc9mZsKzNbJ7bmTf4IMj+MXuNcYiFJDHxGSo1hf2aCdLHFpCxrjbQGVmtCe9He6NnMhAQMvMX+VpOsnZbL8ipI37zHjPYWFg+1Nm88hvnUQMmbSNzs6Ys+KONDzyWaBxa4csVox2PL1hcK1UzPp0SWq989fd1HCsFOorQi7KWTW6Y4ycndfd3NLPj5dOwo28+22PUbse4riNj9rr/WUDcwvRQAuVj9vvFEIggSUnayrRxa6ZyShKGM9ZDTF0FPtkZ6Dg96v4r1H78/Kh6tae6b8AdBBAWknSQcBcmCJCejz1hFQoAAsS05mDzEa+Mn46YAWGv6+t+46slNd39SJjN5u2MLpvOK2SF23t0xXeH02sBz8pBCyqKvrbi5qJJhkOuvHlMdgeoI/P1HoArY/v3H+O/WwtX3dhzPggCG1foa+RuxfVIQL8Zcnbv6npUrc2jkD6b84E+76oQ12GAGKj290csFE3zgUAbYVo4Owp7MV7kEbCCls5fnmIpAYIcJKWg9CXFIpk5BT9I7vKyQ70CgAZAHZS1wBd+st+jYGJZU3pUU5m0c4qkiaWPzgiDrAAk+LIiEcLEGJUiJoDSynFH6yObZ+kQ9sCentw2j15hNnM4yJuKf6xH9LO/vUlLGyfpiEp8I4v1hbDWOIVtATtnL4nx1qH545rQ9pxUFTKSfSdrLNM/CTfoMY7M6lYhGAZfFxtGbjUjMX9Cb9YKeScXqw++bNz/VuLuu6UmZveeeUvKCPldbMgkC7FD3PdJPgud5F5xSChlepABLf6RH2i7J1+88DC7v4b+ur68/yy/ZaZomNgUI+oF9drRXKnTTtk1NSTv5nPOcCvpfKTkDD92p+dj6ABSZ6UVmpUYIm37z5zX05o4sO1WT2Z61evm6QIke8Xj89JTUa5aEEDNfp6pqSRvq/v7+JSlvLQSssMEDEPN8IpFYbNuOHFUtM59SifQcNoSWZf0uFcDzZp1XDAJ7b6BXepCZN6VA8Uny969rmgZZukDFGwwhorLZB7kak9K2GIdQOfcp3wVIFiY2OgDvNtu2PbOpqWlUQMh/vg+IHBWwCjRgFR4Uj8fbmRmbN42IXh0aGppZDGj2SDduHhwcbM/FOvEwQSHDC2lwv79zoJ5blgXZZQSPXG8yBG7nF5Ia9zLJg4DylmVdKoRAACsz3+Qzg+8KvLoREJ0Jxi06HY/Hm5kd6TJIfRvo44QJE0pKkPGw/IeEECcWY59Lbzx8pyAbmOXx1tHR4QK/3jGFssiCrq6urGwU7wG5wFqwizVNm3v99ddnBX8D3azqQdURqI5AdQQ8I5CHaZtrjMACPXnt2rUABSsqSGa1LAv7YNfb/EeapuVdnxZrTIKfAAe8++qtzDzT7wdbrC7/73Kd5yp8gLHn+vwen/IELZqsmqu9RCJxoG07Caj75FK/QCJS6puFBC3IIP8V3sKqqub1+JT+ogAkG1PSwPerqrqiVLZrvnHxJfl9TVXVb1mWBaYt7l1RFY1c9aLOlLUA7hfWNHfbtv3ltAoR7YH+p1jXGWnZfP2SjFjs+QD4HqdpGtaNo4ocy8eICGDihsHBwcXe9ZBvrQDQHIlnju2REOKKcDhcUqK22wEP2/kdZj7UPw+lNQe8M7EvvknTtItLnZve403TBPh9pK+OSpMgkKiIhMXdoVBoZkNDQ0ba1qdWc5Ft2y8riuImtGE/AR/hxkLru2vuWfV5IgFg3K/wtJ0VPnP18Wsyij8rV66clfJ3xj3GGp7U/Yj2Gs3le3nq++YsPeKQj2NfNtkwjBfXrVsHRuT4PffZkz6+6jSqq6+jt/761tBdt/7n7DVr1kCquuwyWrZV3KlH2k8ru0IsZPuiR7Mg57qZlSNbm1uzVKCifdEFLAjvnXH5fG297Ru93acSc8ajFRZWwhaL2ye2l7Xed+vOsuAS/F1me5OblM8sjmptbi+YgOkfo2hvdBYzuWCUSYJnV2LB5tbvxCGSI3jXQDY6rfCn8IJS1OeMmPENIvFVQfRWrV17qBdE9qgHxm0WC0pRItywZcOkkKIgfjeOBF+it+gOu1zGbvCtQTzrYT3SBiJBoGL0Gh8lztgdxW1bzC6XGJOrQfStlkJPSZXEl4j4/SDO2CRWtEfay0pscdtBHK9Bafgjp9/VbnkjOWhP94KjgQaiyEFGzLiDSOBZNYl4WSF7LlT1Su8LE4a47jUokPjlzrtj3csVYueb8ZfYCz9+afOTiJvi+fSWOLM4efXytQVV3b5x3/kH2nbIWRt4ThbM4qTVyytfe43F2FXrqI5AdQSCjUAVsA02Tv+0R11zz6p5RAKgFyQLswozXbx6eRcyTUsuV9+96nxm4Wcxop5L/DIzuSqXCyZsgMAAHmFWjvUvFkvp1HqxvrZxa/0zPsBqiG3lyHJBYCfTLWZAksIDbIhoKFQ7v1LGonttRl/3hSQ4fQ8E3dUa0T8G6dNSrv1drwyRJKHMZ0V8UghK+zoofKy+rx5YejRfu86iToSeIM6w5EwmZW5rpBVy1iWX7r7ugxTBbpbxI63NPUd5M9p6+nqOEMLGhqlGEHW0RdqK+i8bW41pZDseipBNcUtgUNlhKW+NPpr2O6Y3aZin+aWBfJlyo4DLYgNhxIwvE4n0ppzp13pz26nFzin2e5pdHb1Heja7h1d0f9xKshb56T8O2SyWtDe3O16VbonGomuZCJ5Sf1UT2qRiTOYAoO3TyWRyuSvdaVnWKUI47zGUUQETozeKubmQWLxApGgAblnQ11tb2nKCg/cbP2+d2XLE81p9kzNXHtx0B3Vvyba4FSyOuWr52kC+QPF4/FBm9vvT3qVpmt8/suDtlL5X8EWLQLYtHA5f19/fPzkUCv1JMlW/qmlaQXmbYvPFA3xnDpX+Y/9Z7Nwgv0uGAeYHNq0AiNxvT0menkII1bIsBNbcLP4V5bIP/P3u7+/XFUXBhh0M2LtTgJ/DYqm0yIAc+ozAzduhUGhBQ0NDVhZArjZkEBTscJTdkqmTk8FRaR/znS9BQDAF9gWTWVGUuYVYNqjHA25atm3PaWpqGvU9SPnxHgf7LhzPzKeqquqwJEotEghH/zKeYmAfaZqWN6gvPXOfk0zyooH6eDwOTzrnmfc+Ex7m83Ypt+ckKckALZKOkPX9hhyDouC899rj8fiXmBlMAZSTNE0rmPSGa2pocKwO8HxleQt3dHSAAeRP+NpcU1Oz4MYbb9ycb8zzgLWxmpqaaTfeeGNen99S72H1+OoIVEfg/+8RKAG0hULBsq6uLqgIlF1M08Q+1VFtAcNQVVWwUcoqUuoWScEZFRcw/JLJ5LympqaybIHcjgwMDHwomUzi+4bgK2QqPyT7/HFVVTMgSCkdlz7sWOegrv9SVfUj3v2l/H4B+IKka1Gw1pco9IKqqgvLtTXwX4fPX9jxqLUsy7Wr2ClBvJJUonx1PqsoysdT6hVY6E8QQvwxHA4fVmw8vXYPkKnWNA2g4qgihGiwLAvJZHPhTzgyMrLQY1GAtQJYqQBz2uBpK4SAn7Dj/5pan/xCVdUzivUl1+8ywROBeaEoyuF+GwXTNOHVC2AYYHPWeqGc9uLxOLxi/ezckvc63rYlYxsghK0oytLGxsaMLYlU2AEIjrX61UKIm1IMWzxrezPzz1P3ETKgE5FkFw6Hc/k3Zpr6xn2rFtu2wLMU8V+7ILpJhIc+/9YvavGMgMnpZZxRy7TwUGi/eNbf9taad50567I9Hn34sbfvv/9+SKqGANKefvHptMee42j3zt2DLz7159aLz7sY4EvZxbFfUpIvZGRbx4A04EjB2jb2rBoJPk9v0bPUhbr7uo9SBGNtXZ9iXq6d3KyvKhSbkrK1eFe7yZSChbI8iCpaoYHJvnb+g832za4ULAvl+FLr73G8eMVLRAI+zwCnji4V8M39/EM5Tf8dkXATGfpkwnhf0Bvf09t9vGAGEDnMSWVu6/taXdUcyFZ/jFjcmXZSVo7SI3pBBR5vm9IuDXUB8LxNj7Q76jsydvR7yebdVFdbP+fgvQ/eHaS/vvstSPDxeguuf+xKTyx6jyCCmgO+h8AjQBa5Vo+0IUGj7JIrZobkAhY8cyyAe2/HPOqJQ7YQR7e3tONdVrAYMWMdkTjfz3aWhBTsD+uefe1392ze/gqSjbITUJjesAUd27mia1OhRr5970V7DoukuzZ491AhvnjlCWvhc18t1RGojsC/0AhUAdt/oZuVr6vfuv/cCcPJuruZBDYSWYWJfrZHqH7lpcfd4LBFSilX373yWGb4g2QBZND1KeiViyy0keTIxrT8hkgyhz7a2tyKLNqyS08s2pXKSPNI3gSX0M3XqNEbvZqYvIDPFpvF9LHwgUWb0b7oR1gQgtdQ23mwr3nb8Ut4yUgpgwD5XpvsZx2vDMGXMAk1w1pmcZbe3P7zUurLdSxAyn37JiCI7fojjBDx0aUsGL31SqYuFo8HEInoCNlzvd6vPbGeuYJsbHwbvJmAha5DAsCuJKV7aD+TMj8oqGz0dn+XmC9LZesOKmTP8vuhSAD/18T0kXzAZaE+9vR1nyzSnhN4r/65rr9+7sEHH1zyc+dvw4hF16R8PTz+S6Uv6HP1O4fEsm2TONGf2eiRQhaCaVEuKeRRfd5qTHvy9088+/wTL/gk27OOfFNRlJNuvvnmF+Px+JeZ+du52KVGLIoFLDLwXyXBDxKLi4i4W4/oWXJdbs1fv3fVKadO+9Sv9ht/kNP2n974Az352ijyQqDEE5wvg3iYzwd6el9USjbXmJumiefsKCL6naZpx0kAF0Ae6q442GJZ1qmQc/W2jeCLqqqOR/RYFNM0sWkHMwQy0vCoAyh+b4opvKKU+r1ersz8WVVVwXqsuEjvLbwrwIiEZN3iSj3n0CkJpCHQBPDOJKLDgzBJfSxibKLhLxcoUaDiwZAVyMAtsqzxzOxOebstyAW+ettLeSwvsm0bTJu8UnjxeHyKlIbWKmGQIPBcU1PzpxSD/WBPHy7UNA3vvrzFNE0kKyHh6iFN0/yMkKzzkBghmTgImH9N0zRH5kv66TkgqgyIZoKJlmUh8LpMgvPzGhoaSvKUjsfj5zCzEyiD/GM4HC76vTZNE0GRY1Ky6I+qqprxLOro6ICUsT9g2Yt7uW7dOjBsc5Y8YC2SDRbedNNN72nSwFjN52o91RGojsA/7wiUANr2p6Rs5998881lJYa660b5fg0kfVto1CCrLAEi97CKfGXdSuQ6D8HT90PZQbJX8XPRb1yR7x8Se7Dvf0bTtCx/RvnNB9A3B8lGzLywELPWlyiE5KTZTU1NeeX1S5l9O3bsGF9fX/+0VGL5raZpJ5mmCRbojzEezLy0VAsQuWZ4BslaKV94sDUBxCFxDD6cWJ8vZWas0/IWCcJiDLGmK5jY51m7vyqEWBgOh7MSndzvNpybQqHQyclkEio68D1+WtM0sJtLLgMDAwenEluR+Iw1y6c0TUPCVqZ4k+VSba3TNC2XLHDgdk3ThJem65fqelBXBNynZJDBcEPSG4DrLF/p3bt3TwqFQliXQjXNYQZblvVIyi5kCcaRmfvwb9iHhMNhyI0WLZ3/dc54pabup6m1/6j9iD1EO7Y9TXsO+yCrAw44oPfTn/50yyOv3rUzuuVP3oRBqhkI2399JK5g141y8tkn0QEHHUBDg0ODQ5Y5Zc7kRUUTNgt1WrI2sV+BHzLKxoa6gXmVyM7KGAzmDd43oxSxjL7uM0k48tlYmBb1M5WytdinZoBwwXRZW3NbRb7WaS/XBvQTCSc9gulKFk7yAQlB57S1tGVJuxe9+Yi7xaLrXVYlC3F5a0s7WNcVl2xbMyqZASsBdMQRwkzigtZIe8Y2SEoZg9WOYOHZrc1tmL+BS08s+qiU431Ej7Rhv+IUo9e4MR0vCeap6p7ngOicxP1OMzOZr9KbdXiuj1np6YteKwR9ScYR8A5eQcSP6xE90HNeqCM9fdEfZUgt8kBm5eRK49D+No2Y8U0iAVW41BCJU1qb26H0UbAYW41DyRZIpBiwk+LDru2Yy4a3RZIe3Xjnhp3mtlzxrcdrOXTyV5bftKNQI513fqyOG/d63I8JMItbVi9fC+JFtVRHoDoC/2IjUAVs/8VuWL7udj7aWaPEt0B61e+viFNeskP28s7j1pXsKfeN+1bNtG2B4LJXhhiI1K/3baEzVs3sGh79EYsCnAWjyWYSpweRui10G0b5eoxBvdIjwMt02RlKJudOet/UMQlgyuxFbB4BGj2nJrTFxViJ/jGQi1lke++PTCwwdNMZeM7qoFNv1q+udPo6IOVWA3W7hvfIpDtNb9HLYkn5mLqjAPCNWzbMsBUFGWhhIv6WHtG/WuwasgHgzNFDpPAyfV89UHZ+d1/3KW7WJhGfoUf0X4yat73GTcTiQszbXMBlwQViGoRGoB8Zur0cUma0TmjNK09Z7Jrd36Ox6OeYKHtTNAZAfU6JZcHn6i162vNFlmwpZP6BHtELZjjjNC+4/vu7HjQ2vbRJL3C9YFlc1tXV9SMAbf4giGfh3UdCXCrlmAZCyeSh/me18/5LxoWSgz9a/KETz5p5QHrNv6nvBbrPSO9L3ZL66HWuXtEV+NnJEcR7XTIkA/neuu16ZM36kslkW1NTkym9uxDQ+IOmaQByyy4SPHMy+j2VFGUdltKgaZpISDgFSrESrMXpf5KenoFlVU3TdOXRcP7NmqaVLBOfq9+StevKmf9NCDHLP6dKuV7vsfF4/HFmh50P8O3ocDjsbLALFcm6QKDWkdBK+Zl9KRwO/1ux88b6dw+wCVBycWNjIwJoeYuPafNtTdOcTalvPCLMjE09gpIlsatz1PUYfJszzyjzd1RV/XKhPsbj8euY+fNE9Prw8PCM8ePH593E7t69e59QKIS+vj/lUfvLcDh8OuqWIC7uDxIPPq1pGgLITvH4aSPou9jjIRvo9sTjcYCubkZ6Vt35KjBNE2oc+Aa9MTIyMsNl8ORRLNgGecs1a9ZkpAX99VbB2kC3qnpQdQSqIzDGI5Dn3ZOrFTCUZnd1dZVkvRKPx8+Unp2o8yFVVZFgXFJCrLczlmV9RwhxuedvSSHEcUG+84WGTvrHYp8Cn9lM8YNXpQy/lPDHWuxksJOGh4dne79/Pmbta1i3FAJrhRAhaaOBpKcdoVBodqnJSfn6L/2Fsd6A9yeA1EWmaQJMdVQ5hBDHF7MI8Nftq3P7yMjIh0OhEMBbJHxtHBwcnJfLuiHHuuMOZj6NmV9ubGyEDULGi9Y9VghRY1kWYgVQEtksJaWz1CxM0/wh1MdgI6Sq6gck0xYB9zeGh4enF1qb5Bs3CaDD0xFqLj/RNO0c77FSXhuxmQYkaWqaBssW+N2XVRKJxGG2bbvsMECaAIljQohp5a6hZfIkwAkAfbdpmuYw/1AkOxprMrDZ71JV9WOWZX0NLGeIu6R8YhGDONuxJbLt9iC2I94LlypxSAKFVHamCJto98tE8VcdUJBaW1tfvOCCC6YBHGZOzLju4SuuF2mv4EwZeJto+5+IFh29mKbNA7YPcTN7/uTmKQCaKipGb/QBj8pb78hIcvbU/aaWHKvzdqInFv0f4Uigi4f0SHtWIqPRa3yaWNzgHO+RuHcn4wAAIABJREFUzs13EU6soHYc9lTpC0+fuEaPtGOdWlExYlGwSAHObyfiS4mEYznELC5ubW4vWR0wy46K6Bd6pK0sVrv/onpi0c8KIiRMOsVmcXR7c3vR/Z97vGO9lhTPO1ZOPlu0aF90KgvC+IKMcWVbc9vXSxlUI9Z9KxGfi4T25KA9y5X79VjSWZSWbca7pGh5Zfsr44aGBxFHkAkE/F96RMeef8xKdkwX/sriM3jOOaQcWmncLNoX/TwLyrYh+zsAzt52mMUnW5vbswNNeUbLiEWdhHevQpyrojg4kqCHjTu2JIb6MwofmSdOiBsmD+z83Kmn/rqgV7IQxF+/d9VdRAJrg3eLoAfsFyYe39nZWfY3YswmQLWi6ghUR6DkEagCtiUP2T/3CVffs+o0JgFGhzdoj05vZ2GfuvqEdYFlNtwr/fr9HQeJJCFb1Msww8+P19sjK7504q0ZPzfvYlAQrWqLtHVVMmJyMYPFQ0YGt9J6jV6jlVhgowAJHpQBhe2lY7H4RmVGzJhDJDDOqH/jUP3w/CD+qv5xMmLGg1J+5c82idWur4EgWtcWaasok9Zty4gZ35eLpfSfAizgC91Poy96P6XkOohpB7Myp3Xf1kwwWcrvOtm0gunGtua2tKxzgYLNwq7acU/4fCjQz4/pLbqTiVmsGL2GTiykPCr/UI/oWBxmFSPWfQURO4wrJlrZGmnLJQeesyljq/EhsgUyZJHUMGDbYlGlni5o6F0pbE+zYwTUG7FMUoVTOZP4Wmuk3bl+b/FIt7w+bniXvv/+8wuCct193c2KYIwF3hX36JG2EwLIIyNo85tkMnnerbe++y7xLIiRzXq0IvgOJ3khxxyVUli/mNQ8/X3HS6vkzTv+Qne+mMFf5PwuTQ7Gsqx/h3SxZ0wQzJrj9V8qNv/wu/TIcjSZbdte0tTU9Jhpmm5iS3RgYGDB3nvvHUiqKFd7ksGB7F2AZ24ZMylgVGiaJgbT9cZCQAXvt56hoaEFxXxQvX22LOtkIYQrz/ygpmler90gw5n3mJT/HCS+kFkfF0LMD4fDSHipuPjYwKerqvrLIJWm2AWQgYPkE+b4HeFw+BNBzhvLY0zThNy8k1UbRBpbBpgRiILnUc5EAnkMgrAzmPkxAPbl9tmyrJ+Cfeqe7wVU89XpYa5CXnrOuHHjCspDmaaJ7w5YLhm2i5T2drP7/cFE+D853ychxFHhcLgkDy0poY428YwE8n6zLOuzQggEhcCAntvU1OR4a69cufJKZvYnmLyT8rxeuG5dfv/tKlhb7oysnlcdgeoIjMUIlADavlpbWzvnxz/+8fYg7cpkGEhLhiB9izUEM8PvvKximiakB7M885g58Hc+X6PSXxdrAIB9mSKE+GI4HC5bltCyrGuR/AVwVVGUaV5rAz9YK9dBBWU7TdOERCyC/kNInCqV7Vrk+h1/YYCig4ODc+vq6gBAutY2F2ialmGaBb15pmm6qjumoijH2raN7zUA0telbUFRZrDnexsPhUJTGxoaRsnayvsHYByyw72KoixobGzMUrOIx+PnSondhBBiLrOzj8Sab5RXa9DrQ7uJRALqHlhXAeSGNHUmOd6yrLlCCMRksL74b1VVP8rMBQP5hdr2qY/gGYS3q3M94XAYFi4lF7lGROxmChiymqYtc/u4e/fuvRVFeQrsaKwfGxsbj0wkEnOEEG4CNuajA+6mLCzmlTsfO++96IOcHLmbFR6VNDz4Don386G/Of0jZwOcNYUQ87Bf2L5r+zE//5/v/25XMvuRqR1souULPkkKh7Bf/nilRARcm9EbvY6YkHSIstu2xdxKPUKjvdGfMBNk4V+pq62f6ZXAzVKVC5j4bfRFf02CPNY/4n490l7UF7rYhDFi3TcTMRjdA4LoM0yE92FTvlhEsfp6Yt2fEcRSSUo8o0fasxQHip2f73evp2j6GHG+HmnH/AxcPCphz+mRNiSuOEUyl7EHaS4nrucBknezosx0421ZXsOCjytFyrgnFv29SKuAofSMUHK2VyEv8EXnOVAq7KUTHQRdQ0yIr6iKsA+f3DIlo25UTjtS1dAXFxx7wLkn1n2+67GM+KkeaUfCTtHi8QSOjRve/UHE09y6dllv02ObfhMfSQ4hedhbRgRxx1Ur1mRJmudqLA3WrrydiP22EC/a4aH5nUtuL3uNVPTiqgdUR6A6An/XEagCtn/X4f3HVH7NPaumEgkEriEJmVWEEDc0DYS/9PlTrw/MhkIFkF1OJmsfEP4sYaJoUqk5svP4tA+aEYvucjIzmb+gN+vZWU4lDseLO14cXzdYi+xMyLo4pVKJE8nWhI9QBnweS6mMNBiMzajYg4heG6HkvKmRqSV53uE6o33R77AgZHu/bZM4VwHDlkhlontbI20lSY/mG3ajr/sLJNgjFyO+rUfaRzGpgt42I2bcQiSwyRqwWSzz+qBu3Lbxw3YyiQD2Psii1CPtZwap17PQzRwuBH26raXNh8Tlri3t7RF6nkh8gAQ9obe0OQw5bzF6jXOJhbMAZ6LVrZG2bwTpmzPfNxt7Ua0D1jp+VMR8pt6sO1milRTpAQ050nf9eplu15vbEFSpqERj0evZK60p+Ca9RXeBuEzdRsxYhgxd/EEwLSwmhexkkdpC+j2KZ9REeInLKl+5cuXXU+wHZE8XKn+xbfsj69at25C98OYjhBCfTG9C+Q96RM8wUTsfPadBidd+k4g/PyE8kU6f8VmqCdXSO1Yf/cdz36eh5LvrUxb0+dUndGWyZIsNomVZpwFk8x7HzPNVVS0pq1oCQ5IpT1/XNO1KDzswxswzC7EfivUTv5umiQCYd4O6XkoBl/Sez9eWz4fTPexvzDy3lL77WMAbBwYG5lYCVHv7G4/Hr4e0sjNfx1B22AtUM/NnVFUNtDnz+LOhSy+pqjpvrPzggswJHBOPx7/IzC6j92JN04pmrcfj8V8y88fB3BkcHJyZi6niAtiQIgS7pxTA3tt30zTxTshklPtlgHNdp2VZC9zAnhDi2GLsHMuyfiaEwPdms23bM1yZRw/reL2mafD4c4ppmvgGppN3mEv2F5RsXqxbkDxxo6ZpRROTvFLm3mtatWrVl1Kyja7/rdtFJHYs6erqyvhf+cepo6MDHnR+uToEYhd2dRX2Pgo6t6rHVUegOgLVESg2AitXrjwjl2dkjvO6k8nk4bfccss7heqUyW+wVAFY9ZyUvh3FjCzWL/f3gYGBD9u2vV4I0eT+bayUMHxJbm71zhowaP/8x5mmieQrJGHh+5S1HpWsTLAuAehBqvWwYuxIy7I+J4RwvhUpUPUTqqpmrXnL7af8lrpJflsVRZnFzHXJZBLr532Y+TpVVb3JkIGa8q2roOQF4BrJWFhLz1ZVNa+Xu9tAf3//UkVRAHiiHKdpWk5vRk8y2Q74GI8bNy5LgUv6yzpJ8LBzEUKARe3sc4QQR4bDYWf/VGqxLOvbQggojLwlhJgRDocz6KGc/+g7AvsVJ2V61UdSCm149lw1tRWapmUlMZRyHW7ypH+NKBMKwOSFshDUeZb29/c3pmSkX0rN6/cB3GVm+ADvXWliw8qVK2cpIeV34z4s9m7ymm3IC6kLNdBhB59A7S1zHcWcTZs2LXj44Ycf2xB9qWafuUT1WbpyRM17HEjzDj7+yikth5bEgsw1bj7luBFSeElQxbB89yHaG/0SM12LhHnFDk2f3DL5DTkXeWOfsUbaig3aLE4IwhA1+owrIZn8bnvcPUIjiGkVlBovNk+ywVX+CpH4opx3o+Sbi9WF36O90SXMhGdNIaa/1SRrpx0y8ZCSFLBytdPd1z2FBT/jWJI5JZgqnLeuaF90NQOYJNo6Qsl2Nx7oxDeH6p4hIQ5JKfg80trccxTzqYGTLjb2bjjMZsV59yjCXuqCnUavMZvYicPUlSornR0b4l1JTk6f0jylIn9m71hIgBp7o31A2mDh2NkcRMRf0SO6f58T5NZnjul5q2e6CNn4tnh9qHvGDe+eWYxoUEpDMjYFpUPFy5ItVscrr7xSP9Q0iG/yAa7stREzMPe/9erWl+ilN58YEcL2W4htV1ic8LXlaxHfKVjSYG0HlAOxd/eWN2uGa6dfcUqwZLhi7VR/r45AdQT+MSNQBWz/MeP+d2817eNRfweRGM1eYnqDksqZV554MwC0wKXzng5VIUJm6xG+k/5GQhxz5QlrDaPXOFaw2L9SZi3q90nFYAtUEaDo1BkzHiMSGelF+Dvoze2uZ0vgsch1oPR9wIIhQsTbbLbntTe3v1pqpd7sOEhtiDSo2oxM24Q9sGTmxJlgt1VUsjxM0r4ZP2ltbsuSXCqlAc+idJSXg5TIxQKyhZh+oze3ZckN5WvH5xkiDyttDrjZgqmNylu1du2h/kW8Vxo7KOvX2993pYecQfx3vVn3SqqVMoSZYzf0bfhgSCgAgdP+IShMv9Ob27Ky9MupPEsOyalA3KlH2k/z1+XI4owMGiRoPxLiOr2lvWhgJeOjwvwyDdF8fX89K/AWhGmLrO79D9r/+6ecffJX5IWfQYKGiAXksXZySGl1JXOuvnfl0SwYgav9G2pUOmv2ZTSuYS8aGLbo5+uvo12JrOYDe9ai3Xg83s7sMIUzSgXMfKqqqiVLhZumCYYBMvSf1DQNcnCQkgJwBjR5QalSq/57ZZomMi+9z+5rknVY8YZVjoVXetBtflcymZxbjNno7atkASNZBh5j2xVFmeFlhpQzn91zTNOEpLLr73WRpmlj8k43TROS7U4CBweQ6XX742Fd4E9gwRza2NhYkuRjJeMh7xsk8tzkkW9omra6WJ0egNe0bXuWy/L0nucJmO4MhUIzcjFTirWD3y3L+qgQznPtFsOyrHkTJkzIKHb460kkEgfYto05tA+Y7+FwuGBSmAd8tSTzxvFK9EhywwN2qgvi+u5bIBljfx/j8fgfmXlREF9deZ+OSrFIXE/jlZqmOeoOeZJc4inZwsPXrVuHMchZ8rDa+kKh0GFVz9ogM7N6THUEqiMwliMA4CSVmAbwZ98i9RYEbQGuSsAPUEp0cHBwYRDp23xtSgsFMJxc/0gAbd8Ph8NIeKmoWJb1GdTlrQQKCuFw2GXUlVx/PB4Hkxi+7aN85SVYCyAP0r4v27YNsLYYsxZMUDCAUTK+7iV3LMcJniQ/qJ0stG37b6FQCGvqgyCBq2mah7UXrEWP7y1O6EjNAdSBBE4o38xtaGgo6ieaSCTeb9s2kp32LHTNpmliDQkG4O4Um3WRn2k6MDBwkPSXhefp14QQr3vWW2V7E/sSRWdqmpb51sfj8akpv18k8kKu+Peaph0TbOTyH2WapuuD7Mog4xmolAHuyotjjTjLldeWzxvUSgCwdw8ODi7C82uaJt4NYG0CHEJ8A4DtvalrLzs5vaOjA3GGn7sADsDXvWYQhd5NgfYMCj/RtO2An/Zu2nXzzp07Q87zFSLKBdoCJLfDEz/SuaSzbPn1jX0b5tlCAZuw1uEZVmBD5V6EZILeTSRshcUiVzHuUfFoTXNswq8EO1Y2/YLp2GLJ16hTxkagAuXEiRFDESxmtDe3F3ynFJuPXr9WIeinzATJ5hZ46uotup8ZWKw62hR76QNJCkHuF8+EadtiVqUsZef6txoR6TUqfXv5V3pE94NhBfvX09dzhBA2lPJsptDC1kgrGOdkGEYd7e2AqrNJ0IsjnFxUCggu/XClt/W7DE8Za8Pfx5caL/XFBG0iPkqP6G5SS9H7UOwAKa2Nd9lkJN4T2SYRn5RLtrtYXf7fe7b0HCgUG9ftjZntsEfEVNcjttQ6cx2fZXXnk7YuVr8nSaGntVlv6+kzfjicHPr0c68+QL27nLyKrMJEUU7WHPe1k24smoBUAKzdySGaufq4rpLj0MWup/p7dQSqI/DejkAVsH1vx/s9bQ0v8Wvu7bia0xmf/nstiPmmxlrr8i8e/bPA2XJ33vmx0MuNe/1EkPB7Q/STECuuPGFtRZIW7gAZfcZVKYMR+Bw6hYnWtkbasEEruxi9xo0AaN+toDTwr1DDkrkL2d0PYlFMgufpLbpRamd7Yj1tNtnPOhl9zJ2UlorEBvdVZSQ0Z/J+kwNJhhVq14gZS4mwiMSWxBnbByc39xxXSnaft37vQs/PfnUy6mpDT6eBP3pga2TbiiW8pOhGJ5Mp6mmIiX7ZGmlzvAeDFCMW/XYKFEOW8jAnlbmt72vNYiR193XPVwQjU78OzOXJzfqJpXgAGTHjPz0+EY+2NutHlHJ+rmtIM4IVzKM0YxeljAV9rrp7enuOE2wjOKPI+/5YX/O2I3PdD68viprQ2gr5L0O+a2Of8VuRlgHrC4Vqpk+aMGlLrj4EBG3pkCmH0JLjD7umIazeLGwbwPGeguiEtkjbPZ2/PW+iEgrdSIKRXY/AFZ027dP0vvEfpJHkMN3xwg+prz9jASQEiVVXrVjrMBKCFMmIhQxYRqFACPGVcDhccgaoJ8C0E1njtm1P9oAzyGC/P0if8h1jWdalQgj4NLllTP3HJBMBXj3Ou0IWAM3w9ISsfKAihKi1LAsJQmAyDoLpp2kaNlgVF9M0kcjgzOtKA6Lezng98oLI9LrnSi8wbHQxZklFUQ5vbGwM5LVd8WDICuR9AwhYw8w/V1U1Izmcr414PA7JOtxrrBWOz8U6MU0T3+A1lUonpgJ0M5HAQET1sj8IAk3XNC3newPHSIk9zJnWINdkmibeR1AaEZJx7cga9/f3H57y8UVmelJ6+zmMea/MZingvHc8PR60rw8MDBxajD1umiaeB7BNwBZzAuadnZ1Kb28vZKL9a6wByKmvW7fOCfrkKgXA2vk33XTTmGXKj9U8rdZTHYHqCPz/MQLnnXfexJqaGgAz04pccU7QNh6PNzMz3n1QXPoLQMBigGSxkfVaHeDYIN+VYnXid9M0sTYF2OEtP9Y07dNBzs91jATrsIbS/MlKXrAWNjxI6inm+ZliQIINCtAA354sS4By++ieF4/HwaoGWOZYgITD4Wcsy0JsAHKgT2matqDUNizLAoMV8sQoYDhC5hYgFORsF4TDYTA0CxavTG9Kqvc/NU37SJ6x/h4zA7RHbORw/1oV493Y2PinlALPJKwNFUX5UYpR6yTAYz0eDocdpZdSi7wnWBc1+iW5pWwx7tfeUCJpbGw8rhIZcDlPwRQDsOky1MHavVXTtPNL7bvn3p/NzLfj/3Ltm4kJWZYFmedlYH/j+UWiXDwezxxPRBhDzI3XBgYGphVbP+XpI69ateqb2LP5fw/V85P7H1U3OEKDy/y/ZbxtXwO8lv41PF4zP3BMU/0OM+ZnvpUN2joAI4eex57WmS9Ml7U1t/nVUEoafjBBFcFYx6peyd71W9arqtLwX2mJW95GCh0VxMt0Y2xDu00K3rWubRhiWnP1Fr2npI75Du7e0j1ZURjxjTAUz4id5N33lxrbcavdtG1TU3JkZL3jDZsGlZ0YQSV9xLly3J4WaZl1fBke1yP64aXUKxPvwSYd5/fkNWLdvyLiU1My9H+tE0OzDm6ZXlTC3W07SzWOqEuPtCGphF7pfWHCENdhTw71wJL8e2UCQYbFySQ+2xpp98YVSrn0nMd6bLg2sqDbBdN34PE9VD88rRzLOLeRUSp37g8KL6qUse69ECnlnJahLyO5wIhF33L8ulmcRUI5eofVd+bTr9wjEkPmaByGxW9twad3rugqSs5BTH5T45741vqTCXbYiljaefzaQN7FFd/gagXVEaiOwN91BKqA7d91eP85Kv/6PRceLti+jcS70sKenm1mFuetXr62JOmeq+/p6GSiq3xXOCyYzrhqeVfJLLSsD2MmK80FmflXrc2tn2BmUe6I9sSiFwgpIyUXYD/XI9LsstxK5XnOojE5go0UPP9GyQEHrV4uPPBxxSL2tyToAGInuNFHNs/WJ+oVM7SMrcY0KVurOctQoqcaE9qyQoBcof5ngb+Cvqe3tF2WWUilMxSxiUCA5RHazsfquj5UbDyMXuNjxAIS0Jn3U6mgcndf9ymK4PTmXvB5eoue5f8gfW3RtyaMgdjOS4L0LXNtse5vQcZFzqXX62rrDvV6xRS7xly/rxfraxv76v9IxHM9v7+pjISmVwrUQy7GDtlPvivtQy8l7IH5udja3b3dhyvsANlCCJrT1tJWEJgz+qJ4t4DhuZMELyyWqNDR0YH3RiYZo8BYbTzj4tMT+0T2mU5MtxuPX33Bpobxn3MSGYic+Yty2IdOpJkHHO509r82rKXXtzvWj86dJ+Jzrlyx5qel3A/TNAF0ZWSXiegnmqaVzD7v7+9vVRQFz3MtZE4hb8bsbKo1BINUVc1iX5TSRxwr5dgAQrlg6pj6j6V8wvDuwXstM9YAuYQQx0E+rJT+emRpRzFDSqnHf6yPCX2vqqolJV3ka9sL3qXYAA+qqorgWFG5qoGBgYMl6wLZ3iiBZIgrGQP/ub779oCqqsuL9X1gYOCDyWQSCS2Q8s/pueoBxlOWqvwRVVXBHC+5xOPxSOp8SIS72dA74cfa1NRUMMHJ41sHGcwFXk+3HPNiigzuI/D5eVVVHSl0GfRHO5Db+3I4HEbQwPWYRmCxodygvQfghycemMcF2T6SLQbGERg6N2uadtEll1xSPzg4iHHF+8JbhoQQx69dm3+dVgVrS56K1ROqI1AdgfdwBM4555yGurq6rlQCarEEou7a2tolXk9b0zTxfcKa5C3pJfrXSrru8TB1q3lA0zT/e7fkJmQSTradCdEtmqY5PvLlFMuy9hNCgJ0EhrLzrXDr2bFjx/i6ujoEkgHAGpCVHjduXEF1FcuyID2L+gCCPwpZ2nL6lescr9wwko7C4fAvTNMEiIJ1iONjW6qFgvRsdRKr8H0WQsDPFfYwFjMfqapqUclI+f2/g5mhKBRVVXV2LosK0zQhXwo1EtR9lKqqo5TIPHYKzyWTyU+GQiH0Dd/xslmvUoEGc3w/Zv6uqqqQiXWKZPMCQMOa6WlVVZEcXDSYX+ieeq4TY9oPSXD4yaqqCt/cskoikVhk2zbmPsr5mqZlvD5diWSANGDYaprWa1nW/kKITRIYRJIsALIBIcRs+MmW2omLLrpoz2QyCVnQXMzjNddee+2X6uvrn97U98LkBzfdOTScHPTKpzrNDfcT7dxANPgOPXf2587+Q9Me6hWPbborsdPcmlFbcuYh0a9Xr+gC6Ba4OMpVw4NY801Kn8Q/0CN6WeC+26jDBBXiOZkUn4nBQHK3drD2fk5b5WxWQqEjJk+YXJSB/vKWl/cZUYbxbsgkLDOLo1qb252Ex3KLrBcJlwAU3eTBDxKV74lrxIx7iYTjp8uCvtTa0ubav5TbTee8LCsu5peTA8l5Uw6csiNopS/FXtJqyFET0Ik4K9Zo9HZ/l5gRJ3tHCYXmBbkn3naNWBTJpku8IDIA5gal4Y/syIyXBi53v9W9vxJivHfc/VhJYG+QMTFixjeJBKxmtgumVSwo7TOr8HR9Xx2gdtklS+XOrSVHzK/sBiAFkE6IwHfAkaHXI20OWSBoMWLd5xExvNotIrHhldiLczdszp3DnQpaXX3Viq4g8TGn+a/f03GHIPKr5G0nhZZceXxXye/QoNdUPa46AtUReG9HoArYvrfj/Q9r7Xt3fq6xvyH+HWZGhm+u+76u3h75/JdOvDWvHKG/89fcu/I8EozNt5d9JYjEN1cvX3slMwCT0oqxxTiAFNogPWCBufx3a/PGj5bL/kTr0b7oAhbicZdRWo5fRL6rgLQJ7y0eFY7Ej0jaTMcF8QbJVZ/RG0XG4UIm2iCIwKTFxqmfSZnfGml1pBwrKVIuBYvIvWU9RihUM2/ShEmB77m3fbCBBdnYRALQubu1WT/JBdWlnAzAng+RoCfVAe3IIKCwsdVYSLYAWOjNaH1OTWiLg5yP/m3YsmFSSFGw4UAm3M16i+5hVRPJBSo2Dgh+lDwG0d7o2czkZBBDLksJhWaVuujOef9jBiTMvQuvnTaLmeXIamfdp9FyMa8pI6HZuUBgyCft27fv/zqev8Q/1CP6ZwrNOeNd4HpACFpcDNx161q1atW5QgiwXr3vjlFN1dTW0Lxl87b3aX8+xRruv4kEtXoP+tCEdjqxHbbJRH/YdCdt2JKxly0LrM3h1fqQqqrHFAO8/B2X0l/I+P8QMu4VRfl3N0CWyrLsSgUrnKzYcksikfiAbduuDBSqEZWAaP5+yACR913hHOLP+g/S/3g8fhkCUPLYMZPd8wYd8dirqjp3LDxipUeYA95Jj7zFQZgMkuWCe+56rpcF9AcZ03zH+O7bs6qqHlas7/AUSyQS8PCDl9LvNE0bJb3uY36UnWzgY7jgMgKxtU3ThI8WfP+yJIxzjYMEhBEEgJRZhjkEJQDLsrBLRgDrQU3THLuI3bt3HxIKhfAdQ8A1EMDtb1cG6bGhr5EetK7Ecc5bJQOVaHMiGDqapp2xatUqgPzw0vN6UeN8sHxWdHV14buYs6xcufLa1NyHl5+3QAa5yqyt5IGqnlsdgeoIjPkIrFy58gtQMXDVXvI0kGHa7ty5c8/a2lp4XASWvi3UaR+whEMdL81KQTC5LgODLCPNyMw/U1W1ZKlPt/9CCM2yLHwrIBN7X4rtCeUIp+zevXvvUCgEIAVAtgE2qyvvn+/6ZX34ViHBeOPg4OC8SmSlve3E4/FDmRn7vrArq2tZ1n+kGJVQRnpH2mCM1n8scLN8Mtj4rr6e8quFrQiSNI8Kh8OBgKR4PH65nHO7pUUF6skq3vW/bdvLmpqaHI9I3zV+n5mxL4LE89JkMgmbKEhqG3INWpafsmmaAJ2z1iZoN5FIHGjbNtYt+xHRCwMDA0vKZJ5mLsPLgHbB2krnglx7Yu7v5QecTdNEEj/kq9+W0tWORKdlWY+kPGsR54AcM+SBG1PS0meHw+GSkmxR14UXXjjbtu3/hA+u75Yh0fILXV1d34+WpHl5AAAgAElEQVTH44+lEhRgifXkFd/83E3q+8VtjS08CrQV2D0SrZt00Iyvt+6z4OzY22/e9dSr/31ryppoTnbd4jeTEjs/fuqpvy6azInzjJgBeVxIAKP+khTD8j0iPbHoc4Jophf4fCn20r61FPqDZIhuDIVqjsineuWvdxQANkbgVzQWfUqCx3iPY027P1i26oB2VNDYjrevntgDdr9lySnnGlOjN3odMbmy9dsVEZrpegEXeE1l/WT0Rn9DTB8hFi+oVniBe31eSyomZZ4rkRy43phxC5FAwOPV5KA9ywWRe2LRe6TC2caGuoF5B+01c1eQOqVMMd47hzrvU6LntYS2sJz7ka89r1czC7FcMMPX/EBivlBv1qHWVHYx+qJ3knAUAt4tY2RN5laYlp+GeoKYwESPNSa0Y0sdHyMWRaLEwcPJQXrm1d/R1l05uTc7mOjjq1d0BUqG73y0s0aJ997pUflzu/w226GFq0+8KctvvexBrp5YHYHqCPxTjEAVsP2nuA3vXSeu+e2FCyhk/zwP23aLEOKCq05Yi6BhoPL1e1ceIQRjw+JKp8jz+Pf2yODHO0++fWegiiDp4ZiyDz1HJNrT54iHtja/fWwQCd18bTjgXA2/5MrPjJW8rNM7cWdoY1/rf8uFEtb4Z7RF2n4Z9Hq9x727SORtyMBKMdvSkj1jJOvR3dfdrAhHisbNmnxthJLzpkambi2rvw6wLlBfMwBZeoeXuQxVKc2CRaAD1ibEwNFBfHc3vfXSIclQCGzOpkyfBP3vUMPwnKCSKa++s36PgaEGgLUHEYlnEs2Di2fyTGRjO8UnXb15hJIzSxmDni09i4WSfESC/7YQdERbS1veQHrQsfVLgENylAQv0lt0jHHZJYfE8lY7KWbm8/XweBHHSOGD9X31vMEHo6/7QhJ8U7mJCitXrgSYBDaZIw1VqNTvQ7T3dCLFFVBFREyL0BkzP081oVp6fvPj9NgrGQW6JLE488rla+8oVq/3d/hnCiEQGHEko5FYqarqPGYOLBnv1ufxlX0JbEAJiCGr+iFN05wNe7kFAJtpms8zsyMDhSKEuDwcDsPruuIig4DIuM1kWKNSZv6sqqolySTF4/EjpeeakurvL1RV9cu8ltVfBB09YxoTQkwLh8OxsirznOQF7yDbNjw8PCcIG0QIETJN82EZDEKNAEsXFmKBVtpX//mSPeq844MyWYQQbFnWfWB04pzGxkb432U98zJg6PoDlZ1sINuCRLEbcA7E1k4xq05wFCeIEkKI+eFwOK/EkwxG49szJRUIfFzTNMg8O8E00zThRQxP4reGhobacF9N05wIUN6Rqkrfs6IAt3/cJfiKb84EMHM0TXM8j/MV+Xy59gkOe/tTn/rUhJGREUgjAzT3Fng9H3nzzTfnzEKXjDX4FEMa0luqYO1YP2DV+qojUB2BMRuBlStXgiUIFRxXjSJX3d3Dw8PLbrvttm2QhA2FQv2qqmb8LsrpjGmaLUSE92mzXNdsGh4eXrDHHnsASCi7AFSuq6t7WiY+OfUIIe4Mh8N+9ktJbXgUX15UVXWRux7t7+/fV1EU7D2QxPjnkZGRZUGuweMXim/L9MbGxoqVm3BB0hsWwDLG9Ueapl3isQhwfGyDyBZ7B0d+K/F9/gCukZkhqfsFed9OCaryEY/HMz7xKeniI8Ph8ChFMZ+9yHFFLCGQaAbpXtikYD2PsZzR2NhYFuvbM06vDg0NzXTXnHKugrEKi5zoyMjIYUHucaEJlkgkFqeAfVemOAGQVPa/7LkgJaKflXM/y3vWsxfaYdv2gqamJkcCKYedC/68TtO0lSU9IDAz7ugASxXsSoC+3oJ5dzKUSUzTRJL12cPDw6+sXr36scHBQaedxgjR+ClEIc/e0lPBNmLx5SuXr721886Lw0rDyEO5QFv7+fed1tnZKYWUc/feiHX/kIgvceYu0YN9zduOryS2hXoywCDRxhFKzoIP6sbeje+3OYn3wvsR71KSoSODKnQZMeNnROJMzxVcq0faRklLl3p/PP3EqXjPwoP8pVCoZlE5hAGpwgY5b4zleqt5YL43zlNq/9zjjV7jXGLhsMIFUUJJKgv9VlrF6u7pjV4u5X7fCYVq2l2g3OMJjHSAk/WIjr1Q4OLxQN3NijKzdd/WV5w5EDPWQQYbSnw1NSMzDtnnUEjvBipZTGLibRziqa0TWnsDnRzgoO4t3TMVhdMKbcxnkrDPIeIjSpVsztWUx/Is8zOszVojbWX7XvvbkeQOJDdB9TCvKl2hoTB6u08l5l+9E++lp/9yPw0Mjw4nCaIna2rp1K8e0xVo7NNg7RYEvBx2uaf0sR06rArWBpic1UOqI/AvNgJVwPZf7IaNRXcdtq1qfpMFIUvUBSc8VYuf2iPDnwkKtnbet/JQxXa87xCw9Ja/pqRajr/yhLWBvFyNWBSBx7RHKYs/qlb46FIzmbyNy+wxx/NO/n1M5GXdNnpi0V8Iok/I/l6kN7ffXM796Yl1nyaIJbgkHpILGmQNnqq36BXJS6M/acnm4aeIGBnaKAVBu2LXAKmdusFajOtBxPxySAnNchfdUtYZCxyAU39K2ANLg4C1ElAGSITAuVu2hEI1qDuvr6G3rwAEevqi8ObFgnDrCCXbvWCssdUIsy3+R2adbk+yPXtK85TAvn6SuQvWoRNgYiEub21prxgky77/zhXZ5Szo/fcN7G/aGxvzjMRyQW9lx1uHQthM15MQp+kt7c6GKFeJxqKfYCI8r9jYlJ2ocOGFF76/UWt80ew3wW4rWJRaoj2nEDVOJKqvaaRPzv4CjWvYi/6yrZt+251R3koKEh+7asXakuRad+/evU8oFIJ8DFh5KNj0zIJsV7F++X+3LOu0lLcVnmczFAodmkwmf5SSMQObzwFvywGAvW248nKev92oadqnSu1nruN97IvMIcx8raqqJW3cd+/ePammpgZBnCaAZ+FwuCQPoELX45Gkg38ZQDwkuVRUJGMXzzcy9CFfPTdocNg0zXWQgHPnjm3b04oxXSrqrO9kye4FswWScjFmnhWk76ZpuvLkOxVFmdbY2JjFftm1a9deNTU1GBMEDP9b07STy+23BzB1q8iSzMtVbzwe90obf1RVVdfDLmc33GB0SorxlaGhoVkuc0gmDjiZyymf3vmqqj4tWVv4Vk3G8clkcm6pwVAfY/guTdPAIslbtm3b1qSqqmufAGnDpRdffPGByWQSAWQwaLxlczKZXHrLLbf8JVeFHR0dYHE9kPJvnuH7vQrWljtJq+dVR6A6Au/ZCJx//vkfCoVCSBDG9yVfAaC6GKBtpR1DYpVUWXBtR7C3wDov0B4jX/tCiDrp0eq1M7lfWjSMlNtvF2TCekQIMcP17JWJRkguBJD5/MDAwNIgrMt4PH49Eu+Ar6aSBxdqmoY9V8VFyjKn94REd6uqerJlWZAWRoLUQIp1uyyobLHbGbkWxbcS7GHcHyzyvya/4R9XVRW2OUWL1+5BCPGlcDg8SjY1Ho+fxcxgdSK566Oapvn9hwEwIqET/UHMBElkSJKCLDMK5hCuv+QSj8fPZWZcWzyZTM4cN26cw4zC2gvKH8x8MNYn8OmtdE0pLTuwnkOSrAvWVjQXfMmKG1VVneXucVLzFApsAEYBnMJn2FmnSzYuVMOgYuMWJMji3MGgg3jeeec11dTUwL8R98NfNjLziWvWrHnFZU6/+eabu3/wgx+8Y9u2q4LjnMM1zt5ys/o+B5jJVZ4ntlfZVt3LocaRx0VafjxTmPg/ks+3fDIfaBuNRTuYyGETwoKpaXj3EfvvPx/jXnYx+owrSQgoz7ytiNAssEClzyaSG6Ee9ggpfGKhpGtv40as+1JINHuu6ld6RPf7YpbcXyPWfQURf9N3Yg8N8yJ9f73kJBljq3GosAXYukg0+GuNXTvzkImHFJSAD9Lpnr7uI4Vw4piy8ImlgqpGzFgGogkqsIVY0t7SjiRMSOrOVwRDtr6BBX2qtaXtxiB9co/p7us+ShHsqPbYLI52VfyMvu4vkGDEoCxOKotKAZd7Yt1fFcSZ5FKF7fmTm6dkJMpK6V+uY9NgJ5TuxAQS4jrHJ5v5KiLuHje8a04l878n1n2+IMaeGwUIqAZ28IA9sDhIvDHItUmVQHxj8U0rf77Gup/dtGX9rJ4tzzi2Xb6SFETfEM9PvKZYwod7XiGw1ubQ/M7lNwWOaQYZh+ox1RGojsA/xwhUAdt/jvvwD+nFNfd1zCGbsNjNtVl+O/V1uWrSwM41QeReOu+/YD8lqdwrZZa815MQxOdetWJNwc2V12N2rD682dljtN1mMadSeVn3wqJ90e+woMvT/+dv6hHd2UiWWqSnrLNpxnWnPSiQmU2fbmtpg3RIRcUB7fYSD0NqWVZUELQr1lgaBHQ2rbOR0RcK1Ux3AdU0u7XxCYchzeIFYuWwIJuFtN+H8owHUEY3diqh0JxSpIZ7eqPXCHa8h4aZlMVeuZnXX3+9wWqMP5oGL3mXzfbi9ub2wCAPAGUWjPuTllsSdJfe0lYwOF9sLPG73GAhgzqTGcwkLmiNtMPvouySBq977vLIpQzZLJa0N7fn9XrqiUUh7X04ZF9aI215fYzSmwe632EZsyg7UQEXZ8SMLw8PDX37nl/cm9z82uaC8sjuYDS2EB11wlI6fNIK6uv/G93xwg9pJOmQqPsUQR/92glduc1BCoymaZrYqLnM1922bc9ramrqKfUGSK8xJKiME0J8kpkXp6TT4F1WNgDs7YNpmtj4wgvGLVnZ7KX21398Dv9eHLI2FdDsKKVuCYbhvYbAyF+Gh4dnjx8/PrAHUKG2TNNEYowrKZ2TCVFKX3GsDDji2YC0XRYToFhdlmV9TgjxPXkc/LfmFWKBFquv1N+FEA2Yv8y8CHE+OXczRs756jNN86TU99pJbMglLYh6LctCpj6C0OtVVYU0dFlBJtM0IeOVeacJIa4Ih8PfLnStXk+31Ef2ak3TCvr6eILRbyuKMssFn72euSn5v8tUVf2eBFoRQIEEYZ8EuDeXOvamaf4wxU4Ba6JHBhvz+sq98847e9TX1+M9g2/nhoGBgUVXXHHFh1PMIwR44B3sLfB1W9rVlTvjetWqVa1CCAAdWSx45GfV1NQcdeONN5Z8LaVee/X46ghUR6A6ApWOwFlnnaWpqvpNIQTeozkSiJ0WxgS0jcfjrpwt6tyZAovnFPMaL3Z9UjkCiUTeZCZYaRzPzEPFzi/wfQbYiYD67mQyOWfcuHH4JoDJCjsMAAEHAECE726QJEAPMAgm4ApN0+4vt2/e8+Q6AYxNfNegUrEokUhcJIT4fgpgHYH3ejgcDiTz6K3XsqyHhRDw1oVKF/bCGA+UDk3TYKdStOA7n0gkXpTMz5wJZzLBEr6nnFIZ+UQuIFiyh7GeBdD5NWbeLYTAtx8nFU0kK3CPAfyBlYz933JN06B2QnKtgH0hEvDwLZ9TTvKot13fmtz70/GVzAXTNAE2A7h+m5mnuYmClmXBBgZsaHgBA7DHdWKtCWsKKIx4E812KYoypRS2d0dHB5TYAE4iacFffgHP6Ouvvz5hmubywcHBu++77z7xxBMIXWS/Y6CCAyC/q6vr+s67O6aHmG6TSd2jKmUWt5DC36Yk3TkatM3taRvtjS5hJimtzd0NdYlFQSVr880bl7XnjCfTwrbmtv/p6es+Swgn6QB/vU2PSK+gok+Jsw9fSiSwHnYKQOXWSBsY5BWV7r7uUxThqCh4y2uk8AJ9X71kRSSfv66pkD1vcmRKxT6dRq/RSiwAVjrJ+OXE33pgPRWyX4SanyD6fFuk7XrUtXHbxg/bdvIZR+WvDLnebKIAX6pH9BtQrzfRH1LDrS3tzrsjSDFixomwm3v3flcec/K2C0/dRqUB++mpkOomofyIWOB7szvJ9rRSiBL+6zG2GseQ7ex9UKAGBV/ZN0nhOeXMqVzjJVUC8f4F8eQNUnheOXV33tOxz4Rw5M3t8ViW/7Vss1cRdGop8ao16ztq+3qdPbufWfuWzaHFVbA2yOyvHlMdgX/NEagCtv+a923Met356DkNHK+7hsnxbMgFmGxiIb64+oS1AGMLlh/ef0n9ruTgWkF0lv9AQfyDyYl3LssF/m6MbWi3yfEcxaalJA+GfB3yZY8NkMLzKzW3d9vySJNgZXu73tzmZtkWG6Ks3yUbFVmmLcS0w5VtZqbvtDa3fbmkynIcjI3Rxj7jt1KyGUcM2CyWFQLtCrWZBgENLPKQzWoyKXNdb12wV0nYj5Pg/8fel4DJUVZrn1Pds1V1AgGS6QkignAh0z0JhGyEsIR9SdgUEFABSSbAFRAERYRkCLu7F8XMDJviRQURWVQEFEQUZJFluicgm7JkZsIWMl01W1edv9/qryY1PT3TXd3jFfj7PI+PZLrqW05t33fOed93Niroit2UZDVTp6JyEBtzzwLpoeKkzq6Ow4T57uz+Wc5orG/6kddYto+tfqeQt5bmOHvNmD4T91tRBqR2b9Xkx7xNHCh4qnprFu24445FVwLn6yi5PrkDiTw+TNed3Xx9I14fz9UiLGqc/oM6exJXiZDXjuOQHNEUbRrzGfZtAAdCZM/YOTprlL4T2vdXipZTqOBes56Oo0QYmkNp23H2W3PVNSel+zkrSFvAQjVMCw+eTevD/yBz0JVgftAhOrZlaVvgSlvTNFFscanXZRBdrNxhplKph1Xi7DYReVJpZlmO48ybNGlSUUwDY03dh9z1DnlKJdHGTBIV8qP/d8uyfpqp5M+lLP6lYRgjNWKKaNSnFYWg6Nza2tq8KMEimhpxSCqVgvadh2o/wzCM4ec8aFu+643EJJJmboDCQ2AW055pmtg4DT9XpWj8FtPPeMeYpomglYswyFAk7l1XV4eN5rjW29vbqGkagmYGgmqRSAQV0CPMNM1fZh75T7l6Sba9YPLkyYGfLTRomuYhmWCuPzh8jWEYZxUao0/T7VeGYWAcY5ppmmeooC6u3+5ecFD1jygdCpbuziCKXD/5fDYC+VFoTDnPy8IMvSIQumTb9s4eMiZfG6ogAEE7oIWeTafT+5533nmzOfvN8qNMENB8fGho6KCbbsovJ9Hc3IxiGtCpIVDhtwfC4fBR1157bUkaekHmXjm24oGKByoemEgPrFixYo6IIOGAoql8VlbS1rKso0XESx4UpZ1ezPwsy/oG9Fq9YzNJxoehj15IO368tn1rvSFN0/b3vukKIYmCxGmZdeYf6urqkBQuuA/p6+vb23EcJGRCmWTjubquu8mEck0l35AoONiTYaipqTlERJAAdZj52EKsGPnGYFnWzSJZalYUw2HM6rhVhmEAuVuUmaaJ4DYK0xK6rs/LLThTRWtY5yD2kTcRDPaSmpoarOV3JKLbRaQ1s0b0EtAthmEA5RjYFHsJkk1glbrCMAw3IS0iumVZWMMhodmladoedXV1efdjQTr1raf8p60wDAMo2JLMsqwviQjuJdyDQGy7KGPfnmoQkg7+NalpmitRgOfvcCya6rEG1dzcjAJSoEFHrJ1Qz8DMZ7a2trrFgWBoeemllx6/5ZZbajZsGK3OVV1d3T00NHRwa2vrs/6+Vt+1/AxiF304Wq5H6H1h+p5GdFSexO7vIn3Gp8499rtuYWNW/9LBOhsMUq84LAub6pt6SnK2OknRzGJNW0vEJ8aisVuSPclvkPcOYj4vVh8btZ4fq8/nep7bPkTak744xEs0xPNLQb/6++h8s3O2E3IeUUhY9RO/FaL0/LHiC4X8kuxO4N2X3acFTFKO1bZKAoO2N4u6FvpOrCH+5UJjyf092Z2AVMssIh5GJmeZ47RHiWQ7/9+LbVtJWmFsn8yABdobo3G3cHpt13N7O6y56N2gWrAq3orktJGdL6+JNcROL3ZMxRyX7E5gfwJq4rUaOcc5pOF9tnm51yzRk5jFQthzYezQvUaCvSwQSu58ADwZGKx9OPts81sOO7uXAvS59J7lh4u4KOBc5kl0eV8Vhz7ztSU/KrqI/cp7Tp8yKPY9GTr1hTljflPT7D0uOuz6kuj4i7melWMqHqh44D/vgUrC9j9/DT4QI7js7tPmOeTcnNEWGNZFHDkw/qPDfHbLkjVIMI5rl97TfLoIjaL8AE9/VWjo6AsP3URtpTRHgXQEUuTFahncY8eG2WVRXyV6EgexECqwGPqapGlLYtNioA4s2xQVLDajLsqyMRo7lpnH1S4Zq9NkV+LPPuRr9jCm22L18WPLHijQiz2JG0no5GxbYjtMh3pUKqW039mT+IEIgXo1TcQHxaIxt2pUVdPhv+ejEp6GeI9iF/vJnsStJORLCAUfZ0dPxyc1YSyWI7mVpQgodPYkbidibNoH2dEOaJzeWDCh4flnVNKb6Y2wXbVruRQ8apOAze22w9eC6bbGabHjkHEu5fp45yS6EicxE/R61KXnU2INsU3/zmncTbY7Aj2UKBNd3BiN59VgTHYlY6oKdVI5hQroXiGLUZVfvSHV1fyHtbcBxfcF6w2id/OqNeb3SGRbos12pktWfaptXPTdWP7M1a0VkZMjkciPS/G/R7sFSlpUbDOz207QYES+vlOp1C7MjAp1T2npX4o+raQkWm4flmVdDR1c/9+Z+aG6ujpo0Aai9PNV3A9B0xX0s6X4M88Yj1IBVwa6IRKJgNK/LPMHHJF3yyTLDi0WDaL0bvEMu4kzZv62ruuuvtr/laVSqVuAClH9F0UTqNAbQItsLyK/iEQio2jPUqnUt1WQ9L1QKDSv1IR7JjGKBCWCS9ngANHtuq4fU+gd5wvYArkKXd0xkb05Oskj0C6WZV0pIih+Gtat9bWNYOJ+dXV1gRH5igITBRg7FEIL52gNPjU4OLj/V7/61SMyAaJ87+T7DMM4EsiQfPeQClS61Ho51trW1nba/9V9V+mn4oGKByoe+Hd4oLm52aPpz9f8WsdxDrvuuusCJbAgzxAKhVCkqZeD+swdkGmaCKD738ePZSjvoZtechGdZVkLkPRFATMzD3/TVZEV/r5lZq/1O0W37FLLjGfQ/tU0MBi5we0fGYaB4qYJMZ8UBJJQQIvifyjqDYnIKZFIZMx9x1gDME3TQxbjEPjWY1NxdXGLHXgqlfoaM18B1pGMVnKTrusjWCdM0zxUITTDSPLpug7pkhGG9aFpmn/EOhZb3VAodKJt27iPsOYrKIEw1lgVjTDaBQMP0NhI8DtYV5imeb/6+7uhUGhBbW2tq1VZjlmW9b8ikpWbUoZEayQS8RLhgZsHclX5T/OjjC3L+qKIAAUIeunD/ehdJXEB/4W9DlHUqut6UQXqJ5988ubV1dVIMOcrIkVR6NFtbW0u4vJ3v/vdTv/85z+ffvrpp/Oh22jrrbf+80svvXTIzTffPFpUEhn0X/33lunw0BXENBa7EOJUo5MxLH9xtNpDT5x/Fg0ODWB/gER/WTJUnq+efePZj4XDIeyQt0JxNzNfSo7zCyLGvZxi0Y5rbGgsGjmfLbSnJ0lkJ7cPAAeY58WmxcoqsFV0shinJzGE1jeQ8KJYQ6ykwmW/vq4IXRBviF8d+KbNOeHFF1+sGZo08IgQzcn+JL9trI8vDRrT2yTnxh19Tt8C0PKOYI4TeoTe5f1isVjRjAsit4aSPY1/ZqLdhejR/vr+vaHT+/ybz+5kh0JI4k6ChnYQjWGVAEZxgkf9/Xhfff+iidD/9Vyb7E5eTiQX4l7SnNBsh527XNY94iti0ZjHkhD40r3w9jNbp9NhvDvqwZJHJC4rETva3kFieuN1jOdBHHkoy3TIb9mOvdfM6TNdZotireXeU7cIpbUfiGT35bnGQudefHhboIKpS+9ZNkNEQ2FULpvAq5od3vuiIyuMSsVen8pxFQ98WD1QSdh+WK/cv2HcWboFPjOT3AOtbD5NSYeYfxKy7Qu+fsR141YJrr5n2W4kGtAjDTlD7dLEOfqiw69z6XGS3QlU/e5LxK9yiPcoV/C+Y13HDE1jVDS6QXQROjneEC8pAZPr4kR3YilnkS3IBN/XGI1Dl7Ik8yU/N50v9PtYQ/zgkhrMOSnZlbiEmFDJqixbiVlq24nuxDlMpGg/N7Wlkn1Ihu8BPdu0pPfy68aO19/oMbqeDTROlSzG9Y6BUjoejauFd7bnZHfyeiJRqE0+MhaNAY1WtCW7Et8mdtHnMCCUQatdNJXyWB11diegpeuvlHswFo37UcZFj9F/YLIreYiinlF/lq/Hok0IWoxpye7k94jkbFy/WH0MFDCjTOnbIvFWT0y/jNXHA6MuvUZV1fFjtqS3eOLVB/7w5jv/QKJ/GC02uIHo7b8ROUVvbegVEflce3v7mHTP+eaUSqXqmRmbl3r1++WGYZREba4SUy61OTODItddkJeTAPbGrKhhMU7vXVpWEi3XF6ZpoggjN1j1hK7r+wQNPPqCNZj7iZFIpOR3jn+cpmkiEIj7rzrzrrk/g6AEoqOkQpmcdoe1Z4OgY/1JT3XNgXY5cCLGVOyDn5NkL0gZrO5Hra+v774MleJ+RPS0ruu75yJ0fEHoQZVwd7/VQa2vr+/jjuPgmUCAGc9FUQUAqVTqy8z8LSJ6K4NA3S030OofhwpGI3iBhPBKwzCGkfKpVArXA98mBA4XGIbxlE+zF0UxRxqG4X7Pg5ovEfyMSiijj1GWozWIYP7+zc3NZ6lAcu7xP58+ffrnWlpa8hVI8PLly7/lQxp556LI4Mvt7e0+7bGgs6kcX/FAxQMVD3xwPLBs2TIkGYG2HbGeVyMEmg/f7cvHooz3z0REIpZloaATWnTCzMeUgvrMs25CkgR7XI/GGYwnWDOVzHDQ39+/g23b2M8A2bfaMAwkr4FYBNoSLCDYl9+m6/oJxRTSbdy4catQyE3wQB99wtZNakyQ5rg8IzPQa9s29jJbaZoGtqRq6OTquh74m2RZ1jEicqvyNRK/KLSFBZLlSKVSSJV0SVEAACAASURBVJrfn12Cy4GRSGSY7hWN9fX17eU4Dn6vBjo6EolgvZHv++1JHrzR398fq62txX2EoPkzhmGgGK0k8xXEvTYwMDBziy22eF9EwpZlYX/qJt/8mq8ldaJOMk0TxazufeQz6CsvKVQ4N1a/KvGKdSGSocPrLtM0gdRDsT7Q1Sf46aXV/OC/mK9drIn2KGbdvGLFir1QYJiTBHSbEpFf9vf3n+wlX7/0pS+dyMw3maY5nBj2+pw8eTLNnz//mmOOOaYgywvOUTTJYI4boVs73jVhoucOnnVyUq+efDySS0y8yGMjK/VagulrY9Vk7IFmuQwrDp9JmvMbV0qK6Q1y+OCgydAc2TDoo+5RKgObNy93nNWTHsmyrWVNiPrEkb2apjeVpPOc7EmuIBFI4eANfnOsIfb5Uv3oPy8HMPDE5KGNewfVVvXpE5s2OzM9ut/O7sTvhehA1KfXVvcvDEqD7YtdvUJDPBcgiCxil6FBjUL/W2LReC4j1rhuSXYlHiYmSOcgiPlGtTM4u1yAjL/Dzu7EZ4ToZ27zjra3hJxTFGjkD7FofP9Sr1mObJqrWavuhXHBCEH6QyxR12rvd+NyTO+xuLJqBQFK/j7GRdUy/ZOEj1y5dCSav9AYL71n+f6SpRV36bp99opG2l4XLV0Dua2KVTxQ8cBH3AOVhO1H/AKXMj1UCGlDIVDWALExasELTRIh+uakPuNqj/olXz9X/PaUqWm7Gjqa2QXCJhsk4rNXLm1dk+xK3EtMu2gSWjCjYcY/Sxmvd87T7z29efVA9d+z9CNYj8hFjdEmaD6Wbcl1yT1JE9Ag1YISd4jsfWZFZ+WtzCzUWWd3x6lCLlXGJmP5e1ocJDtLatPfVGdPx+ki7EM4b9K9KDS2fL8nu5LHEGc30X6fqmQtgghIuL1EGu9ZrM5Dsit5CrFA+2bY/LofxY4z0Z34GRMBIfZ2OJzeZaetdhlevCS7kt8kdjV0Skrc5/qRWY5urG9yNR/LsdGoYlpbXVWzYMctdwTFS8mWQxeDdn4Qi8bHrUj3ayhr4uwzo2EmUK8j7NnuZ6eFKfxY9rmSB2LRJk/rNfBYszTg9ORr76zd7tnXHjYH0/0e8m5EW+k+emP9I6I7/bxFkZ0gefeDvr6+C8eqmB5xr2V1lICsg4YlNvx5kYbF9K00vKB3u52I/JyZsTHZipmv0nX9a8W0MdYxIlJlWRYogOaqY8pKouX2Y5omKGIRGPOvBZKDg4OLpkyZMppDbJzJ+Gn3/BRv5cwf5/b19W3rOA42+ltB+1PX9YXFaLYV6tcfyCqEksy5d7ivr+9+lfTET69kNLJmI+hWqM+J+t2yrLOVRlyge9cXKAQ6YFauLppCnShqef6Uruslve8UBTCuGYLksGfVdRsXeZRKpYA0AUIACdA9DMNAMjavqWQofp/OzLfouj4cvLAsa2sRwWZ7cxRQ6Lr+vVQq9VlmBosI7IuGYZSkEa/Q7pibOI4zayyta5WwBrrY1Rp89NFHl952221AnoySjGDm9tbWViCJRrErNDc368z8iwzFOhAtfkNQ96j29nZ8gytW8UDFAxUPfJQ8wM3NzWDRAONLvnUiaI2BtrtqvMRtJtmJ75n77iw1kZjrVNM0kUhWtKTur08PDAwsLmcNoJKrSNZul6Hf/V9d111KYMuy9hBx955AB//EMIyTir3IpmkiwQP2mglbN6HvVCqFhNhP8d+O4ywOhUKWiICis67UdW9vb+9iTdOU1iehQBFsX2hvxLe90Nz7+/s/ads2CsUmg+kmEol8w3+O8ieStUg2jlmkaZomCn1BrYv7DElFUF+j0A3am7sZhrGu0Fjy/e6XNhGRWZFIxC0ANk3ztgx186cVrS80X8tmpkmlUkjs/2/OOKAzjMKCMVlLxpuXZVnbZHSJse5CwevwfWqa5nL1PGJNelIkElF6qtnWTNN0E/y+trG/aCykzXvMMcdUT5kyBWhKvAtyY5Yo6z2/ra3N1RNubm5GUSv0jXM1HvHs08KFC+mAAw64cPr06VcGuXYixKt/0/x5FsJ5uSCEvE1Vh2vf3zd2fE2kerPFjdHGkooe/Q1vSq5yB7PzZRFGYmxLoC9D6dDSGR+b8U6QOSV7kqsygZFhZiomOr4xGv95kDbyHdvZlbhdmI72/1YOClLF3hQrmjwWiza5e/ZyLdnV0ULMqpCBXw074XlBmdNUzAVFCOSQLPVkp5LdHTcQMaTSutNpe+6sj816I8h4k91JAGdwT2+0HWc+UJ5IWlZR6K+g6mWihxqjcUijFG3J7gTYCjy0eL/mOIuCSIMV6mjtuud2czQNMZVaIkGMM8REbUL0ZigdmhX0/vT350t+D/+ZhS5tbIj7QCmFRjj276+++mqtpad+T+IyHryrkbNPEG3kljtO3jxUVXXtWKhaYr7VsUKnthwbTK5m9d3NKCoBUCZXrvDp8FDVARce/cNAz3zpHqqcWfFAxQP/aQ9UErb/6SvwAe6/5e7mnTUiVJ6OWvyqYXcRy0XOk1vf1NLSkhftdOutx4TW1m3xbQaCL8eY6ObNQjXLzzr0moIaPMW4Keej3haLxj0qpWJOH/OYjp6OmZowNueocFpLQ7yoWMrf3EYTXYm5zIRNud9eqpbBhRNR6ebTInXbF6LL4tE4ENMl2dqe53Z3RHORi0J0XTwax6aMnn/r+Um2ncamN0uDrPHiopO165MHkyOgrB62UrRbfYtackQWNzU0ZTU9XGRtx4XQWM3+K3jCOhepOh5VcBDHJrs7riDi4SQeFrNV4fR8f6I5SHvesYoqCZtol4JIiH4ej8bzUrL42092J3AvzhWhn8Qb4qMCQS++8+LkoaGBP2OTAASzTfbepRYVYFH8Qv/fn/5H19933mDmZz1nol4h+iETb+PYcuK7zxD1BQuLvMnMy1pbW8elQDdNEzpY3nPxiK7ri4tBLOS7NqZpQkcVxS0oFgBFHbRw7jAMY8SmtZTr6tfyUuiQkpNouf339fUtUrpmQK169rrjOHMmTZq0Psh4+/r6PuE4DoJseEfeo+v64aVW7/v7hX5YbW0taJB2IKIeFeAqSwMK7eck7643DGNZsfM1TRMoTg+JnVLU1C8Ue365x1mWdbzSiCsatYo+/bp4zLxI1/UR3yGFYsaGG0FSN8lZylgVXTC+l/PU+a/Ytj1v8uTJ424u+/v7/8ujGwRiPhKJuAHhfIaEcE1NzWMislOGPvCPdXV1SPS6yFSF5ECADKgkV7c2lUoBkQ2tYWj4lUxdDSrDjBYiAqyNSCQYhpH326q0BvE9QjL5D9/5zndOeu211xCQHRVsYuaLW1tb89LQL1u2rF7TNCSwc9EdXRnE+UEe/V8p16lyTsUDFQ9UPPBB98Cpp566raZpN2UYGvYZZ6zf1TTtqjVr1oxYt6RSqQuY2U3OlJpIzLNuymWOgLbuHpttttm7pfpSROpUAeFspYG7PzMP9fX17ek4DlCrSC7eoOv6smLXVT4N+m5mnps5N1DSYKy59Pb27quQtPiWHmfbdmdGZxfrBqB/bzIMA4mKQNbb2xsPhUJ/FRHQfKJwe5pKUP82U7Q1VvxhVB/wY19f39NYF6AQ0TCMo/wHKaQyvstg9BmTYllJpWANA/Q0ihqBlEPx64CILIhEIm6SJqilUqkmJW2ieww0IoICwB9jzQPZnlzN16B9eMerOaAAt8rXRllSKiJiWJaFfeYMEfmTYRiQTBlSyW2vCH2ZYRgjirHV/gBrZP9eY4lhGKD5HNOWLVs2U9M0sPT4Ubne8a+LyKfa29vdor4VK1acmrl/oN3qUqX6berUqXLCCSfwJz7xiaKYaMYa0Dd//zmjb6AOdK/QOPXkacabwjom3ufipa1l0Vp39iSuEqGvojBdhL7FTFdlO5X/jUWb3MKOINbZ03mkiDNcjDlR4IZhOtzhwYjtEB3pJTKDjBHHdrzZsY0W5mddfd0JkqNCu4mexKdYCNrVJdNA++XcmOnqxvq4S+vtY44zmbQFQVGaSp/WLVxhloMb65vuBz1yZ08jinb2BRNaSAvN3Xnqzr3F+jPZlfwisUtTrqYsn2mMNgGtPiGmKLBBRb6VEH1Ps7WbJeS4RQpsawsat2502cdKsc6exE0i5MWmUDwD7eZhneBS2vSf86A8GJ7Ws9XviFBoz+9rZO8ZJFl7yV3LD2HmG31Mbf7msec9a+XStkBMY4ibv1A3Baj+0d9SljsdY+gzLYtvgi8qVvFAxQP/n3igkrD9/+RClzNNl5KB+PskbpAyn70AfYKVS1tHVFT6D7zkrhXHcxZRWev/OxMlbMc5seWI68qimR1BXSt0b2M0dlgxNDuF/PJcz3Pbh0RDpSs2kK+HQuEFO0/dOVgKSXXS+VZng9jyLJH4dU96yOF5semx1wqNpdDvHV0d+2hZGqgsKlp4TawhBoqikkxpZWDRtTm5Pu1cwnysrZC1WFDOxeIxbIcXFVuZ2NndGRdyF3LDFfNM9LPGaHyEvk6hAWc1UO1HiDhEzOfF6mPYqLmW6E4sR2Wf+w/mVbH6GJJzRZtK0CNJrWhX6PZYQxyVz2XZKG1Zot6Qbc/deetZZSV73OS5Yz/h6dCg+rKn/q0DFvPicbVHfUjvDVo6tENuBWQymazmLeVBlyJG6B+aHVpYapXkpb89bd9I9ZTbevveGRMxWxPWbx20rYQIoaoQaErXoGu7oYPICaCkmgnY/IyZz2praxul8drb27uPquTnjP7nC6Zpzp06dWrRmx//TZBKpRBYwzMHQ8AO8/u7YRhIFpVllmV9yaNWRkPQ4oxEImXr9qCtnACZN871oVBo99ra2leCDHzDhg1TqqqqsCFDohpIjgWlVu/7+wW62DTNB5Selykiu0ciEVefqhzzJ+9ALabr+lHFfitM0zwkk4j0NKKAhjzMMIwRxSfljK3QuYrmF/2j4rYo1CraVJTd+I7V5KPpzkExt2VQDyUVOylNYASCEOSErc8kSueMR2uMg1Ri3qUbLKStlpMQBq3znn7EtY8q+l+6rscz+m3QEMP7HGsP0EmWrBPuo4t+KUP3NyNfkQfeJ5nELILsoLX83cqVKy/u7e3NJw8BusYV7e3tQISMMhWsxLXeOufHpzOahAfnJicK3TuV3yseqHig4oEPoweam5uh53ojklzjjN9i5mszSburse5TtLcPqqRbIErdsfrIZY7IaMw+b9v2XpMmTcpfgViEs9U3E9+HQ9FeX1/f/C233HKjWmvgW4pv9vcikcg5RTTnHuIrSOxTCcay9tdev1g3Kj1cQ0S+omnazzPMD2CbwP4Y+vTHFruW8tpUTBlYPwKx2YsEpkqoPoCEYLFzVvOGv0CjnNB1fZ5/HapofIHUQ0JvzPtBjQfrTKzlvy4ir3nMHMx8rK7rKLwKbEpGA9cBjBvfj0QiX1Jjxl4VhdCjNF8Dd6JOUAVjoE7FGsSzsqRUVLEa1roHZJ7DFwcGBuao+xRI5DGTteg8lUr9Sa3jvbHcaBiGkirKO0ug68GOhUI2f5LXPRh0x0NDQ2fdcMMNvaeffvr2juPcJDKKyQ3HDe2///5y4IEHVofD4UAayOP5/rLfnLqt42jfIuJi4gLvEDsHrVxyHQpPA1uyO3kCErPqRLAt7ZF1gpwfq2/KS+U9XieIwTjkPM7ZIhA0NCHJr5xxomERohPj0bhLkRvUFAU03i2IO5qOI3ObpjetDdpO7vEKhIDvAhLug0za3kER0HhHdfYk7nOTfCwPN06Lo+DbSfZ0fBaUzdBJJ+KDYtGYxxhQ1LCVXBTmPNnPOOfT7+0JhcKzg8QgEz2JPVjkT26sLHu9vx+Lxtx3z0QYrlNv1eTHUNRPxPfTEH2GqgTvz+lCtCIejWdjcSVYsjv5NSLxJL3AzqQTTRzKOpusnQq64cNd6nKb9y02ueyiasM1PxAac01yVzg0tOzCQ28MtDZo+e2ZkzV7AFI90E0fYUJ06aqlbROCKi7hclROqXig4oH/oAcqCdv/oPM/TF23tLRovNubpzIx0EWe5mPuFF4S4isk0nBzy+LROmyr71oeI2ZUVEJ/wW+DTHSR/dT0b4+F1B3PV37K3sym93G9z9h7u+22K7v6KEsFG8LiaRvElG125nn6FEGv3YsvvlgzGBl4lJj8uje9TNrCoBV4+fpW1CwISoM2C7xBP5tRHwNt1SiKxWLGrrQysImeTkJP6/3GQvgUiMvBoQFQMAZO1j7/1vPTbTvtbsy9MUALeEZ956FIBBczLhyjrgsWhNNY6FeNDfFPeed2dnccJ+RSBeHdVpASOLdPVSkIzScXqQotmqremnk77rhjWSjwznWde4lm/3HTopnSCpWMyvSSzV1wdk99kJgWqUae7XP6F86ZPmdc6tGs9m/dP1E8kG9RjYrOtT2Nv5Ysldy6UCiMis7AhQqX/WbFHMehq4lkTH3e6OafkM1qp170QvcTSNrnq6SmgXfl2vWP0JwMXaqH2ivGZ+9m9MTOa21tRfWja0q3Nql0NYHUnF0qtZmisMMGcji5TERlVbB741T0cHjOPH20kpNouY5SVK1AV/rf4xscx1k0adIk+KZoU5TNqOIHcrBbRHaNRCKgjCvbUqkU6KWPQyBLRA6ORCJlU79aljUPyACVvAOyGlpnRaklb9y4cadQyP0eeHrLqwzDCFQMUo5TLMtamAlKQYsNiceiUKvoL0cDeY1hGCOKeFTCHfcDUMzQNlsaNOjqzcs0Tb8mMLTtdi90TyEQqCimEfR4sK6uDkUQeRk7chLCr9m2PduP3FVBelzfIRGZEwqFcF97OrplIekVcvdlBFwRXM+XqFcafEAGI8j4k/POO+9+27Y9Gmb/5e8XkePa29vzauiuWLHiNBEBcj/XfmUYxme/+93vlkRnWM79Vzm34oGKByoe+E96oLm5GYwGhb65KO76weWXXw7aewPUvbquj6KhDzoPJX2BQD8ohlFA96KIYM0UiI0kt99UKvVdUDUrzfbZQMLmaLkGQgX6GTgQiM4UDyIZXLapoi4kAbFu/GHmu32pQouiUC8QEtYbjCrUQgHvDP8AISFgGAZYM4r+zvkodzdomrZrXR32N1lTiWasC5CEHZdW2jRNFI5BJ/SXmqZ933EcIG2R/Lta13UXRVeKmaaJZOfBQFBHIhE3GG9Z1pUoxFTtH6/retmUtDnrueGhMvPCcmiWTdOEhMQZQHlmWD/m1dXVvZpKpU5C8lR1ssIwjFHJGdM0T/UldHHoqxkNaSCN88o/nXbaaVs7jgNEGuhJc20d6JYhAwGpiEzCDTTLQLuOAALgpNra2ufOOuus7RoaGoDa/pFhGBj7hNrq3zTPF5t+wJxXa9vfl0nsHLJyyXXuvVSs+RnOfOekmLWjGusbA++HspJEgvsbMS0kfR/umzaw/xyeA2aokk2NcySam+X0WH1TVne2BPPp6wqzHASkaQnNjDhlbdfaTzia/XcXsevqmcunSpG5SvQkLmZxv0PraYhngHEv6TLHOfe4MR7hY2MNsUCFHQoI4WmtD+vTJnuSK0kEEnWBEbvPdz+7nc2hp9R8Qb32SGO0c58g8bZCPu/sTtyt4kQvpsneNczabxW1cGCNXX9fnT0dR4nwr9TfoAuPffdL9oAzb+a2M98rNK5Cv5eTrC2Aqn1biL+4amlrYARzy52n7qBpIXwnsBf326AwfXbVkrZA91QhH1R+r3ig4oEPjwcqCdsPz7X6QIwUlDDWoP51JkG176hFcnYR6FIaXVkfpRtXzGkbsRBEVZIWrvk5kRyUOyEh+mtIs0+46LDr/1XsZJPrk7uQI9jwoVru5cGaoTm7Ttk1kPZivr4U5S8QSUgg9QrTnvH6OCg/S7JkdxJzRvLBs0HSeL/YtFhZCTs0plDACLhvmXU/3TOjvvPIUhdl0MoIk/YYEceJ6DUtHZoNZKVK1mJRvktQZG0uClQ54Qm9z9grSHI9Sw0zA8haBE2e73P6d/OSk51dnYcK23epBfPNsYbY54NcrJGVgu6Z3aTxrsVSPY/V13Prnts5pGkIdIAuFiYkfFzQBX2+9nP0cF/R0qF5xaBgfdTMz8SicX8RgdtNZ3fiFiECpfIGLRSaP2PqjH8E8eXq3zQ3kePq/YxJZzapdors8V9H8CP/uPPpVP97o8ag7uVnRKPPrzysraOlpSX85ptvrsok2LBJ9xKZxQzrQdu2T7n++uv/lUqlHs5QlEJTeyOCbeUgNk3TBPoNiEvP3g+FQnNra2vLor/q7+/fwbZtJAY9aq97DMNYWsxECx3z/vvvbxEKhR7LaE8BdeiZycz75lLkFmoLv5umiWAN6IoQJF3o6XEVc+54x5imCW0hT19puWEYIzW/S+hAoQ7wrUDQrrO/v393IASKaSqHmhmn3GkYBpAc/yem0CEeLX8gikPTNPGNgQ7ecKDQG3ROEPpJXdf3ChIk9U/esqxzFSUd/tyvadqBdXV1BQNUpmlCq+lMP2pjLKf6goZvqaDhcFB248aNW4ZCIejWRpn53HQ6fXMoFMI3HJvfQNc7X/+pVOrzzPxjInrKMAxoGI4w0zQRVHGrn23bvuD888/fSiSroZ5j/8powB3W3t4+qjiiubkZzzyeqVH3FpBj7e3tJQeM/09u1EonFQ9UPFDxwL/RA8uXL0chKorw/FSvo3oMh8Pp7bff/uWXXnrp82vWrMmVoQk8Qp/GKM59CYi+covTTNNE8dS1yN0hQZVZ5z3ll2sAijUSiXyz2MEqGlxXwmai9HrRFpKA1dXVjyqq4V+l0+nl4XAYe0HsEVEIBWrcwEXSlmX9MVNAl6vFCI1VFNIhSF+U+ZlPROTASCQynNxRNMRA1oKy+ZeGYRwzzvrC1XlUyOlP+6ief2MYRq6GfFFjw0E+xPMbjuPshiS/ZVnniAj0CWGgEYZebtnm2+MMt5VhEiorGexj++lXe4VH/TrGSOQahjGqwCyVSmEtBgYpb++L+zJv4lhp1WK9hDUOkqy5dmM6nT77hhtuSC1fvvyziuo8l32EqqqqBqPR6HfPOeecFcy8OdDRuq4HigUEvQiX3L3iOCYB+1EuGGFEUyJ85KrDW+8spv2c5KJ3yuu24xwITdNi2vAf48ZOuhsf8hV3P19dVTN/xy13LGoPNFZ/ecdZArOZv/3O7o6vC7ErEyJCF8Qb4mUzS6n4FfbVau/LX4tFY4paunhvZovvnYeIxGEKLQI6N7k+uSs5olh8+MJYNBZQIxmI3c67ieQwIEj76gf2QhJ9ExhFbCLtwCCIXTcBbMtTxK4WOOx1GuJdSpVzy+ehzq7EamG6mJje05zQbEdzziCR84m4o7q3em6pQIcsg57jaXhD/gW60W+zo81pnN5YdHx4rKuqKKaRDAYTVIptbe9ikLUFUbXMt4a1wS8GRdVinKvvWr43Mf9afaf8Q39bI+2wi5aWv4Yp/i6vHFnxQMUDHzQPVBK2H7Qr8iEZz+X3NjekB+VrzAwqn/yJWyJo5lztRAav8/PtC1Zidzd/SdhN6OTqgGwUprNWLWlDYHRcy1IMO6CZwcd8wqiFR1DBEvUzaYuDUqbkLD7PFmK/HqBDxEfForG86JpC8/b/noMCRrL2IXmHD4rFYkWhxnL7GqGVQbTBYZnTVN/08ohkLVEy7FTtUywNch4UKLpNDtYMLQqaXE92dXyLmFFRm3JYdsHY0JhaRGOTXk0kv26sj38qCEoMyK21Pck7VaUgmhxwWOY11TeVRSX2wroXtkqHhp4moY95vmahrzY2xL8R5DrnOzZHD3e9Y8ucpq2bXi/UbnJd8uOkCRKwNUh8x6IxJJOHLdmd/B5lNactEdon3hB3NYKKsUvvPH0n0dKXZRbsQD3n/b6EWHttyezmLZ5/84nIC91jskSZLHTxxYe3fTe33+bmZqCJUYGdrRIuzqwFCxb87dhjj3W1ajVNW5xB8pVcLGFZ1hdFNmnCANGXCe7sX1dXh8BQyYbEYE1NzRPM7G2y/q7r+qJSk2j+gajkHIJsfpQyEmsHlTJunz4cUPxAckAjtGzzaa0iuPMNXdeh3VSWKWQ1grZAR6JKf3YkEilKCxf0V5ZlgRnCS86/rOv6LkECiuUMvr+/f3vbtj1a/g2hUGh+bW1tUQUUvoT66+l0ehe/zp6aF+igoPNWFjLcNE1sfLHZxDMPdOwRxdwPvuD0Rk3TdgFqYyxfmaYJ3WAwfACZsadhGGBCGDbTNHH/HaY0AA+yLAsBFBSCBLre+fpXyF4EHpH8PdIwjOGgm6JovhVzRqK6p6fnpKuvvnpFZhyjWAWY+c8DAwOH33TTTaOKypYtW7ZA0zS0k/teS4PGur293aPFK+d2qpxb8UDFAxUPfKg9sHz58r2ZGe/gUXqVY0zsGWZuDYVCP7322muLTgR6baVSqW+jCEj9+1XQu5arCau+md53xNXzNE3zv8EMpPo53TCMohFqSicUa3UwvkwootA0TXxLwaLy13Q6vTQcDqNYcX7mW/hMf3//3sUWvvmvTSqVugWJxJzr1TE0NLT35ptvXjSCShU4YiMxOVc2RBW6ARWNIj2wUwyzMeXeJ76CLNBIL1TFWTOJaK1lWfNLlU3xX2dmno/CyFQqdQozuzqvInJ+JBIJTG2b7z7PyD/8r4iMkBcSkQsjkUigBFLOugrFom6sgpmPychM/LKYZC2OT6VSvwCNtK+91YZhoBhzhK1YseJ4EcEY8yU8h1G1y5Yt203TNCTV80rObLfddusXLVp00uzZs8GytbmI3BqJRPyF8v+2917LrcdUa7Wbn0XMX8+TdPH6tZn5nIuXtA7rieYbULZoPoT17XBhLRP9ldOhw4spyM7XZqI78V0m8qhw3w6H07vstNUub5bjkNFJ0PKluBI9iYNYCChD7CXKQml6c8vGtWJ/IBIX2c5MP26sj58cdO6KJc6lS/coi1U8RbH48PWxaGxZ0HaTPclVzJjdwQAAIABJREFUmcw0CpTXp8lumhWdtT7ZndyXSCCtEiaWz8Xqm8DcU5S5lM3dyd8RkwuMEaI+jbR5E8Hm5w3ApwM8pLGzd5q4QRO+HdTC5NDMUmXekuuTO5DI4woVjD16vTt+W1tUTFK1kIPce2F9489JCHTmKdBa58bA8rWhZP1QYOOy7+XYW8yy7OIl+RmTxhsT2Cu1OV24/tjf5gIRntfs8IEXHXltwbheoXlXfq94oOKBD7cHKgnbD/f1+4+P/vI7l9WntdDXmKQ5k5xVmhijhtVNxN+M9Ok/OvfYTVR+l96zbIaIBtqIpjwTuTs8VHXKhUf/EKLto8ylGJ40ALTULkDAThS1cA4VbJpZO6QU6hlvwMn1yUXkoBrP04/AKlSWNUabyq6mzUEBo8sn+pz+fQrR4Y530/i0MgZJeM9YQ+zx5/713JRQjQYtDvg6aQ84ewahJMlBgaL719Nkz8GiNMgN3NHTcXR2QUjCIksbG5qQRKG1657bzdE0JMqgb/HA+vq3Dymk35rbry9J6f4kTJ+O18fRV8mmELsPC22iS2KmHzbWx79YcqPqRJ9WCv6ygYQXxRpiRdHZJrs7fkGETbT8OhZtQrJm2Dq7El8RBoUxpR2RA5oamh4qZqyX3rVsO2LtEmjWjIN+fW3+jvvvs9FMPfPK+mcnD6Tzs50x0c22k76g5YgbxqRgBhKNmdtExB8MKDjUrbfemvbcc88L991335IDGAqpOSJhJiKfi0QiRW+oxhpoDmr3Vdu2502ePHmUDm/BieY5IKOtiefl0Jyf8lK7Fmo/QxsHBCD0whBwOi8SiQxrSBc6d7zffZS2OOx2wzCK0Ygat0sRiViWBaQn3l/v2ra9cPLkyUXrRvuRk9jg2bY9d/LkyYEr3Evxi0o0I1i6PRH1MfP+uq67CJpCZpomKOBAY4cAJPR/RzBEWJb1LRFB8cu7Kgn8UqE28/3e19e3yKMNVL8XhYju6+vb03Ect8AhFxWT24+fVi/T136TJk0aoQ1lmiYKx0DH9x4zzwQlpkqgvu84zsJJkyZ1ljI37xxfEUGHYRgI4rqmaNFBOQnGh7cefvjh0+644w4U43wytz8UeGzYsOGc2267bQT9PzbsXV1dF2YEbRHIzOrPb7LXHcc56rrrStM/K2fOlXMrHqh4oOKBD6oHTj/99J0ylPsIaI+LassZP5K1KPb7QVtbGwLvBS0nifoGM+8+Acna2UCmqj2zSyXrW2c4zHxiEHpcETEsy0KyFtTC9+u6fnCQgtWxnOCXIABScmBgYEFNTc0dIrJPJjH4D3xb/ZIEBZ2pDvBTAXvnKIrpPYLoAWNt19fX96RC/v7aMIzh/Uxvb29M0zSs+0B/eofS103nG6NC4brFucz8aREBIhNFaAULycabc39//ydt2wbNKeg8vesMpC6K20J+LdtifTfWcaZpopgNQX+//dgwjMCJKa8BlfBGnKXOS/xalgX/gLoZmph5kbU4P5VKAXV9n28wTytd4eFrsGLFijlK+mEUY4k674Z0Ov2lcDgM/2Ff+tl8hcCTJk2iJUuWdM2ZM+fETOEffAtE7/8pC443z5Z7T92C06GLWGhMzenx9rh45jp7Ou8lEp9+s/zv+vq3Tw4a1/DG5NeXnajkV24S1H12ypTiWvvW2v9ybBvFFxEmetKq719YLl0zxpXs7riBiE/J+kMeaKxfe3BQBron5cmquvU1j5HwbCL+TSwaW/L0e09vXj1QBdTuJ0no3sZo7LCg793Oro7DhBl7iDSTthfAIdAZFnLw3BkktDrWEB9V5DDe+6KzJ3GVCA0XOisKbTwXE2IdPR0zNWEUQKPo/0Tbsf8e0jRct1pm7aBSY6Yq1ohCBXzTUZhruPeVaIc1NjSiSKgsy0nWWkS8b6Fkbcsdp31CCzsoEjkwX+fM8rPQYPWZY8WqxxtwFvhEP2fOS/9+X42T/vRXj7iht6xJV06ueKDigY+EByoJ24/EZfzPT+KK354yNW2HLyDi0zwd1TyjepuEvl0j6R96H6HWJ5urute5Wjjn50n0rGeNT7r4sNZ7c9tKdieANkEl6YRogXrt+6hgHWbtU431jSUvcjre7NhGCzE2a6juVcaXx6Kx3E1V4Av46quv1vbVmX8QooXq5JIQq/6Ok12JS4hdSsdhBLBaQGHTC2ro4Mna7gQSY34ax5K0gDt6Oj6pCWNDrfsXsB3rOmZkEIKPEslmoJLR+yKLg1AsY/6dPR2nizBoybJWwgI59wKiwnFtT/IuH2IXh9zVWB87slRdYa+PEVopRP0itFexKNhkd3I+/AREKDm8g78KMtGdOJ6zwSxHmI4tJmGNBac9SC3EhM1QXoq6qlCNFQ5tmJZOb3Y+MV00ZA9ioz/ahP7mhOS0lsPa8cwUZcuXLz+ZmVGt7OmKFnMeEGv/w8wXt7W1jav1m68x0zThP6ALPGvJSKWBDrUssyzrG6i2V428p5JoZdErewPyIS2Hx4jAVEZLKnBRQiqVmsXMQHyiQOcGwzCgUVW2qUQ4go5AzTym6zrQ0IFp9nIHYpomkPf7q4QnqJ9x/Yoy0zSBmvR/A44yDKPkb0JRnaqD3n333c1qamrw7vUKmpYWg1rF6X19fXs7bqGQG4A8Ttd1IDeHzReEBsXd4iA+8bezcePGnUGx7UM6XWwYhktlNp5ZlrW1iCCBvCUzn63rOmiR85plWUeLiHuf5rtnFcIGbUHTDIUECHQBqUSapu1TV1cHVHlZZpomgvtxf/9q7kACfAIUitdcc80VL7/8MhLFw/R/qtNBEVnW3t4+Ssu2ubkZ7CC4Np4GuX+cuM9Obmtre7+swVdOrnig4oGKBz6CHjjttNOmOY6DQG5exF2BKWOtcb1hGD8ZSxM8hzmiW9O03f3aqKW4VGnBIsgPyvzvGobxZcuyEBBG0dEAEX262O88+ocGfAYBiu8QvntrdV2fO5Y+aNDx+jTpgXRCkhm0t0hkophyrmEYYxZVjtVXHk1THAoE0XzDMEB/WbR5BY5IJtfV1e3qMdHkSdYek1nvjyiU8jpR6yzsLT8OimLFnIJ9sO04zgGTJk0CQjewiYje19f3VCa5uXMmAXGjYRhfsCxroYigvepMkvlnkUhkBBo2cCfqBD8rja+N+zJo3kPHmnehvizL+lhGugHPCGiNb9F1/UR/shZIUV3X/cxhw02qIkkUNXqUxWDyafQYVM4444xthoaGrs6DsPbaeN5xnP++7rrr/tjc3AzEKv6XFxCwePFiOuCAA3pra2tPZ2Yg0rEXvM0wjEDFvIX8EfT3y359xjaOlr6C2C1izhdr7ReiH1YNVV3pT/Yku5PfJ5KzVH8OMX8lVh8ruSB2bfdzTQ5puI5gsxMWbclEJL+S3Qnsu4eLz8uV4sqidQefIZLtiOmNsF21a7EsbuNdm87uxJeESDF1cUea0rvPis7Kq588bjs9iR+IuPuKl0njXXRTT1t1ZpaxSuhpvd9YGDT2pOJa2YIOpfmrULxA7NYT8U9j0Vgg/fVNNMrZ2TDT1Y318QmTUkmuT0bJESRVo0T8/drqvlX9g7UY7/ZE8vVYtOmKoM+Kd3yyu+NRJXe2qYkytZC9htxCiPXJXyhkrUUaHzSeJJ1CzF9AzF8bg0WyZFQtxnTJPc2HsRD2hCgoyrUfOE9NP7ulpQVsVRWreKDigYoH8lNWVvxS8UCpHkDidsiuOp+JgO5xq6NGmdD7otENIba/7+nVXnbP8oWOMJJFeaqlZY1D/OWWpdnkSrIr+UVil450wrRA3XZ7kt/I6i9gkSOfb6xvGhVgLdYvQFdurJr0uNKBVacFX3zldZ/cGlrb0/jbjOavV/H1SppsLEIDIVb9bfsRmx4CeO0ba7d0wjYQUI0lJWt7Oj5Lwn4flqQF/OS6J/U6rRbVeztnqyPjByLp+Xz3s9vZFP4bkUxloudE4z1i02KB6M46ezoOEGEUBGSpSIRujzXEy0b15VY4ktAj9C7vVypV9fCCdoRWitgO06FN9U3+KuZxb9FkdwIL7V2E6HvxaHy4AjhH//eUWEMMOopj2qq7mj8eYvmaqlrNpTV3z6sJ19FBMz//yD3PtP3eETmHxF+4MKLpl5n5KxcvaYWmSGA79dRTtw2FQkDX5a2AHKdBoCXObm0tvt9UKgUa+OENyUTpI+VQjCExtUexSMpCDjNNE+PFpmPYROSzkUgkMMWqSrQh2Iggzh+hNVao/2J+V0hFVOxuhw2xbdsLJgJZnEO759IOFjMeHKMScgh0eMUAlxuGUXaxTTH9K/pqJJrdRB4ocSORSEGZABzb19f3ccdxpQJAjXilYRjQfB62HIq+T+m6XtJzp9C/oFP3vtnXGobhJkoLmWmauId2K/T89Pb2LtY0l90BdpphGAhsjzDTNDFXBJPbkDj1dOE8+r5CYyn0O+gQRdwil07DMFC4RJZlgVrxxoxm7yQ8BxdccMGf+/v7L85TdPaW4ziH5EPINjc3Q98734a9H8jn9vb2TUVEhQZZ+b3igYoHKh74/9ADJ598cm11dTW+YZ5kQVAvQMPxZma+trW1dZiJIefb83YoFFpYW1tbVgEdJC/q6uoe97RgQdGbSqV+lvlufQagRE3TlgQtMDJNE98JaOG+o2nabnV1dWVr/MGBqVTqPGaGfi723XsqfXYUsPWEQqFFtbW1gRk5Mt99oEuBJvMbEuELx5NDyHdBfRIJI1CwqqAQSdEpxVDieklfEfmzpmk/EBGwfsH+2zCMkr/BpmmiyOxoT/PeNE3IM2A/jfXkhKE/e3t799U07Q85PvqbKnjMT2NU4Al56623Jqn9B4rU/qDr+v6WZYG2GDEa7E/GTNaq9ZHH3uL11GwYRvvnPvc5o66uDmtoUPPmk9Jan9nbr2poaGhbt24d1lhgK/lEvuHquv7Queeeu2DLLbesxX0qIlh7omjvOsMwUPzwgbCWe06LayLfIhKXnjaPbWSmb9VW9X3n0JkXHEssLlW2q63J2lGlohXRQPL15BZU5SbXIAUDqOL5sfqmsum3k13JU3zjnCgpLux3oGdtOo7MbZretLbcC+iP7wjRm8KyW1N9U1FSOP6+fexulu04uzU1NP2jszv5G2I6GPtVLR2aH5SqOieudWMs2vQFF7E7WP0YieyU0TT/Y2N954FBkMDJ9cldyHH3Kl5M5g+N9THEyyYk8adY4x4ToplE/KfG+sZ9O3uSiD/tl4+xrdjr51I493TeTiQjGN+E6LJ4NI59VVmWRa0nfgI0MGRrSOMDxkvWXvabFXs5jvscjmJKUgO5xamyz2w5+Pp3gw5MgZQgsXBmnnMtYl6xcklr2WxtQcdVOb7igYoHPtgeqCBsP9jX50M7OtDCaEMhJD9RgTcO+o3vEYf+Z9URrfe33HpGRNPta0gkH4XPKyTymU/POyckZD/iUgwzn1dO5aHfucnu5NeIJJuIET4z1hDzdIRKugbJ7o47iBhon6y5dCmdS4Isvsbq2IcCxiHrHFsWFKNdOlZ7Wa0M5z7Xp8LfijXEzldVfkBoQUPlGXvA2TcIDXJnT+f+Iva9PiroQYdlcVN9U1F0nv6xdnYlbhd2N76v1Vb3z/zkFnPeV/rFSBZA7+9FGuIFsW1igRZPWXQuIyGTpV0heq6qt2bejjvuiCr3ki13M0PML4S00Nydp+5cFrXJSK0UV5fkhHg0Dq2eomw4Kc/0XkgLb+uNx6//y0QXN0bjYyLkWu48dQctFP76GM+oO46wVj348a12rnbE3vDPt1yW5s3HGODrLHT5xYe3jUrCFDWhnIOWL1/+GWb+PhFNC3J+huLu96FQaPm1146vE6ISeEDaubSlSitzf2YeCtJf7rEZquK5mQ0PkJRuBbTSyCxb3xr95ND5eV27wZOgYxaROsuysBkE5eyLAwMDc0rRLsvtV7ULekAk3YAsnldKMDC3XcuyEMQ5T12rQJTVCiEA1CaoiGEP6Lp+0ERtfMfzvYiElWauW4CQq8tW4FxcIyS+3UBbXV0daOlwT7lmmuYwFWOhoFuBfkDBiHshro67XVEOFgwMmKaJjTAQ+R0KDZT3fasCr/heIAi30jAMUP6NMNM0LyciJKShK3ieh8QVka9EIhEEm8s2j6pSRL5qGMb3LMsC2gHrGtmwYcM1q1ev3kFEcqnG0S/un0Pa2tpGoIbOPPPMmoGBAbSRL7n9sogc0d7eXhS9fdmTqzRQ8UDFAxUPfAQ8sHz5crCm5AuCIsH0exEBbX0hzVugnX613377dS5ZsgRFi9i7vm3b9p4TIYOQSqX+BP3bjDTF4+l0+pBwOIwEGBI52LscYBgGkEpFm2VZXwTVPk5QVM1Fs4eM14lCUt6m1h+HMPMKxV6BZO2epSSuMxrzoL3Ffstv7ymJikASE6Zp4nvrFt/55RTUmgH71qL0S03TBJIW7DjdoEFmZqy7kUgsiznGsqyzRQToU0g0zNI0rda2bVybLUTkT5FIZJ+iL/I4B/b29jaC4QSFY77DOgcHB/eYMmXKhlL7sCzrQdBeo0itv79/95qaGjBDuQWDhdaN/f39/2Xbtl9y5LfnnHPOCSJyNjMDObplvnEx85XV1dVX9ff3b8PMkPJw9UbzWOeUKVMuWLlyJfyL9Tn8imcbNqHazaX6L995l9zTvJjFRXrOyj//0IZZH1+0+SenuT//03Hk0HKTlsnujvuh0ZntT1pj0SYw4JVlKgk6XCQO6uIhsvcpBbXqDcQvSSVEh8ej8dyijsBjTnYlG4kFeyHEd1IkPD/WEAssjaLiRCgw1b2YS7Ir+SNiOY2I39JEmzejYcY/gw7Qi2vBf43ROGIAlOhO/JWJdkcsaojshUF8OhL56j6pr9ZW9+2KeFnQsY11vE/e7MXqqpo5g0ODXwGqFswOabLnBhmvv49RAIdsPK69MRqH1F7ZluxJ3EhCJ4MOnImXxKKxEZI6XgctdzdvFSL+npAgsZvP1grxmauWtuYWyBQ1Rjd+poXAqITinVx72nHsY1uOuD5wIVRRnVcOqnig4oEPtQcqCdsP9eX74A++5Y6TN+eq6vNYCBvpXKpA/wSeJ5Fr6mr6f2wN6vsyyY15Fvb2tlvuvH7Wtvs0hEPVIxCC5Xgi0Z1oZiI3aTQRFV2d3R1fF2Jf0ksemzzUu+822ywsqdrVP7fkSIrhdx1HFpWzqO98s3O2hFwdQYOIfxGLxj6ztmvtJxy2UaGMytbHB2uGDtp1yq5Fb/4SPYlZLPSXkQhrPjIWjd0Z9DoluhPnMNF33IWW8BwsuF/s+vvUQa5GIH8HUGmFw+ndd9pqlzeDtO0ubkH3JPQx9zymN4h5bmxarDtIO7nHJruTqDR8wPs7qjq1kDa3cWpjIKqv3HYVNTUS1EigY9ccqFghi/ie/DIRNRDJ2bFok0tBqiiSsXjFZmTMZ6rl1ysaQyFZKUTHjeOf1GZ1U183aifPWPceuhrT1jHRFRcvbcOmfELt9NNPn2LbNiqIvxCwYTybl02fPv0bLS0to3SuVBINSD5Pv/Kl/v7+3cpNWJqmCUpUJHamuu+fCUw0WZZ1jEILDH/nQbkciUQCV1ijAtayLASzgJB4T9O02eVSA6r5ot17lLbuIDPvXSo9r/965ySq8yb7xro/1FwRDPQQO68NDAzM3GKLLSZs4ztO35plWdjQAV0AW2MYBtAzRVkGxYF3LCgLXxkYGJjtH7MKpOG9iYBZW4Z+EEHYwIZnoa+vDwHwfbOvIn5IJYbz6sPlXBdswPGtfVfTtF3r6upeyzeA/v7+7W3bRrAFY83rAx/yFc/NZ310eKC5XBZ4YmOcYJom3rvzVMAaWlLYbL/7+9///rJ7770XRWl4hnPtFzU1NSddc801I5LRSncRyBsXqZtjCIieUQpN+0TNtdJOxQMVD1Q88GH1gJLIAG3vKPSeSha9LyJYG46VDBqe+tSpU2nmzJl9/f39J5500kl3lOuTVCr1c8gTZIqV/jU4OLhLdXU19HfxXXk9FArtG7RITWmEuuxApcpb5JuTX5OemZFoA/oXa4pulawNHFBWrB9IRvuTdbgWe0UiEVc7tlhTawOsmSOerirO9dMgQ2PVMAysCfLSIOP4VCqFYkug+mCYH/YjKAD+i2EY+SQKihqiKorD2kWDJIPjOPAXkopo+1nLsvacOnVqWcW7GIhipUGBgUc7jD+XTFXtTc40Taw/jwGSmpl3E3GRodep36HDO26xp2VZD2TQyi7zzoYNG9696qqrbhsYGIAmcF5K4wxz1s/D4fBX0ul0mpkvEZGx0LHvMPNFra2ta3wyJ/5r8oFN1nqDBM1qqG7KTyXr37xWWx3p14jP/vKB325ndgt4S7JkV/KbxNmCVSa6rzEaHwvhW3T7z617bueQpuHe9goEJkCKK3kysRvvIxG6IN4Qh1ZxWfbCuhe2SmtD2K+7yGJmObCxvsl71otuO7k+GSFbniKm/4LueSwaPzPZnbyASCD1RQoJjGRuIBtug+m99JA9c9bHZr2R7Er8ktjd9/3TYVkQFAnc2Z14Qog8LegJQyl7E0t2dbRkHIn9zwaHZU7ILdxmMFtsdFhmN9U3jRv0GctBnd0dpwqx937xDrs7Fo3jnVy2JbuSPyEWl1aaWTsgH2JdhPjS3zQvJ6Gr8lIUC73PRJfYk6Zf07J4dHyomEGuvmv5scSM+xwFyLn2P/UNdN6KOW1lFf8XM47KMRUPVDzw4fRAJWH74bxuH7pRX3V/82aDA3wuOXI28bhVzhtJ6AaNnF84pK1SlCMj5hsKhU3bSZ+7ckkbaFDLss7ujuOE+OdoRJiujdfHi6J0HHPx0dVxmDAjAaGMO2qr+/aciCq3ZHfHWdCMUA2nNMfZZ8b0mViUlmQ5lMIPNUbji59/89md7FAICbzpoDwhjZYEoRnuXNe5rWgONqfR4UEJF6TYzTcBhfx09QeZ5DON0aZfuAtoR4BG3AWV72phG2ihiOTl+1WT/8ybdK/6HZb5TfVNgQIHuWPObmag5wg9XXfU7zuOs3s5CXWvj2R3AgjEPdxWS9AkSfYkV5IIKslfjEXj2HxQR0/HTE20h93xMt0Uq48D9TbCVt952q4UsleRMKjQxrK30W5NuG7aQLpvLAoZYuL1RM4VFy9t9+7hku7bYk5atmzZnpqmASHhISSLOQ3HvMDMza2trShiGDbTNIHu8+hw39Y0bU651HMiUqNQiriXYROWaFJBNxRduGhgZZcahgFEQWDz6esOqaQqNGzLtlQqBWqgc9EQMx+t63rZgdEc3bnAPjVNc3VGv8yjYRoQkbmRSATI6n+7maaJDZ3HMAHUKrTXigramKaJSmcUCqVs254zefLkYZSDaZrTFboF/180GjbfhH0BPfz8rK7rCzOU5gW1oFUgE9+GkKZpi+vq6kY8Y15fvb290zLUkAiCIMCZ1weKsg8oVKAxoP18vDr+XsMwSqXGHDVdpW/nFSuBOnNyBk37+KpVq/7c29sLWr9cPW4gjC9oa2sbhe5tbm5Ggvw7eTbsloic0t7ePkJn+N9+s1U6qHig4oGKBz5iHli2bNkMTdNQFDMjd2rMfCvetaFQKOo4zukicpJXLFfADdhj3C4iv2xvb89FiRb0oG9NAcQlit6uV9qmSObtFVS7tbe3F3P02IFWGYaBNUvZtnHjxp3C4fATCrGJ4Dy0gRE4f0tRQgdO1r733nubV1dX43vu3xtgvYB5B9q/gvmkr6/vSUUp/WvDMFwKzTzJ2hPGWzepBDL2e5uhSBLyCdDkRfJ8aGho1uabb/5eKc58//33twiHw1grYp21anBw8H+qqqr+ltGAxZ7rFdu2502ePPmdUtr2n5PDSuP9tCEUCs2vra39R6nt++5TU0R2Z2YkrkELLUqW4yfjtW2aJmQe7nnrrbfogQceoCeeeCKNAr8xznmGmZfbtg1KbOytsP+sznPsYCbRf00mn3vJDTfc0Otb5w4fCjRzJBIZlvgpdf7/V+etvmv5ysxGvmUMbVtvGM+yxhdcfFgrijICWbKrA8khRe0tCdK03YPEcfJ1porG8c5RzzG/ShotLKfIvaOnY6EmjOJ+BOBujjXEkNgv25LdCSSVXdQqCX8h1hBzE8JBzcfu9ngsGp+f7EmeSCIuXa0wHRyvj6PoJpCNQChrvCeoeTchjPl9LaTNmzF1RqBnuLMncZMI4VvmmkOytCna5ItDBhriqIP9urjsaHuTRu8KuXE+o9RkODpJ9CQOYqGR97fQI3q/cUBQPeB8M0x0J37GRCg4GvN6AYzAIedGJkbxVK45zHKjLXxBy9I2xLkCW8vdzXqIaI0Q5dMifk+YPrdqSVvRUk2BB1A5oeKBigc+Eh6oJGw/EpfxwzOJq+/8wqQBLYyFBSgFodMwnuEj1p+pToVORD493GdJoxUrD2sDAiawdfR0HKgJo48w0KWN9Y3HFxscz9fZ2rfW/pdj29iAehTQr6fJnlOOtqzXT6In8SkWAkUVntl+Jm1xY7SxZPorVytjoCq7iVaUvXba3oZYEERHFfQfqntrDgtCD/ziOy9OHhwawLXY2Rs3k3ypMdoUOEH3bPez08IUwsZ3GpLUsWjsS6+++mqtVZd6kIgXlJoMBXpubU/yLskiBd11nENyeLmLW1XRic2Mp7czSMJ7xhpi2DiUbFltj+SvVdAEF/9njdH4CUEaVPTRr2Ypd7NI55xk/T0z6juP9NN1X3bXsgUOh1rG0d3BEDYQ0wYSV/83q5GTx6qratOa8CXhXu3b5x773bJR5sXOXVGPIvH2FSKqKvY8ddzNQ0NDX77xxhvfMk0TQSu3Yh4SodAVDUpdl6/vnMTXvbquHzYRlLu9vb3xUCj0Vz9NWjkBjVQqheCXq3eboUI+MRKJuDpW5Zppmh7aEk1dZBgG6G3LMpWoBl0RAj936bp+VBCfZtCUSPb91hvERM630MRSqdT3oKmsjrtP3Q8FUathjlr0AAAgAElEQVQ4PpVKga75dyqwdmgkEhkOJGzcuHFLTdP+qoKGgdrNHbNlWVeColn9vegApErCQktr+ngUzyq4i+KU2HjIXdM0f6lQyEDtIKAHSrynVfIYa4YJsVxt6fXr16+56qqrmkTELZ7JMWhjfbqtrQ3jH7bm5mYgcFE8kk9jG0nnI9ra2gIVHU3I5CqNVDxQ8UDFAx9BD5xzzjl1qVTqGmY+Nc/0XtI07ag1a9Yk8FtzczPey1hToyhxLPkOfzOvM7vIol/lFvblc2UqlTqJmfH+R1EadECBzsI+4Wnbtg8ImsDbsGHDlKqqKiQbwQ50u2EYn56IS6g06fE9xTcaurpYM6Ptt2zb3qsUSmgRqbYsCwW2/mB4v6ZpB41VsDXeXDy92YwfX6irq9uVmftSqdQu0JFXmrVA1o6brEX7pmnCf024hig2A0MH1vaO48yZNGlSYNpUtAmdRNM0H1SU15DQOMKyLNAzI3G0jpkX6Lr+ernXCv1YlgXKWL8MA9Y8SIAHLibwxpNKpYBIvjlTrGiLyMGapsVFBBS+NjN/Vtd1t7B9LBORqkQi8eqDDz64dSLhPlpjGZ6f85n5b47joIB0VKGw70Sw+pzrrY/U+h5F3NiLuRZEMqRc30/k+Zfc03wMCxVTpPcnTePzLjqstSgk59ru55oc0hAbApKvO5225wLBWc7Yn5Qnq2p7av8Eul7Vznqbnd1n1s98pdR2s3EJeZZIpoIW2KrvXziH55SNMPQhVXF3XBmLNkEyJbB57G5g0wmFwk222NuTI9kiaJbPxeqbAuuMZmWt6LlsUX+W6czXT0kxo86ejtNFeJPWNnNLrD6G4vwJsWxhPyP+UYPktz1o/zpUo4HhYBsW+mpjQxw604FN3aco/PbHdpOhUHj3cuXDHpQHw9N6pt2qNHEHiPiwWDQ2gsbYjUWHqgBkcFHoeexRIj595dJWzLUkcwEPmoO96ijggAg9HK6mz3z94JGSOSV1VDmp4oGKBz7yHqgkbD/yl/iDO8FLf7PiYBHntALovYITYKKb7SHtvJaj16wveLA6INGT2IOE7meXpkd+HYs2jRC7L7Yd7ziVrESyFjS9sHcdlnml0oT4+0+uTx5MjiAY71o5FW04H4lPs878o1p8r0+n7d2qNa53Qtr9JDSFhG6PNcQDBwGS3cmHiGSYaqwUJKg3x87uxF+EaCFQvrFozNX76exO/F6IDlT0yPuUkgxN9CSuZnETeMqZcn6svikwRWzu/eFpj2z6e2kU0Lnt+mmNkICKRePjIV3z3rad3Ym2DDXzcs+X7qYhJH/J0kHLA7Fo0wHeie4z6UATUvYM+gzkHj+pdgp9YmrsDcPZbP6Bs48AVdd/xBTiApXhHl1QseN4r6amZuWVV17538zsFSEcZRgGEuhlWSqVQlW/R/30uK7ri4tBKRbqtK+vbzvHcbAJqvcde41hGNCOCmy9vb37aJqGTSqCjd/UdX3TsxO4tU0neJX46i9l6YV5rULPC4lJpVP3F13XQXlXdPJOaRQj4OUW3JST5A7qmpz74W+6ru9b7P2g5o1CGVAEjqC8Vlq8CBqi6OBR5ZOCaNh848+hmV6vadqCuro6FIIUtFQq9RCQ2RnN218ahpGXDk6hRkAnvxAFEsoHZm7jviQqEK8ITCHg/k/btudOnjy5pCrosSZgmuYaIgIydsOdd9753YceegjSDlvlOR6aXie2tY2swl6+fPlyPDdjaCf+sKam5su5tMkFnVk5oOKBigcqHqh4oKAHmpubkYgFE1NuwS/WBUgEgT7ZtY0bN975yiuvHP73v/996Iknnui1bXuLgh1kC/iAEHtIRB7ceuutH/dLaqRSqf0yKEVPIuUKctfhNDXzLXywrq5uaSZxNer7VqhP0zSRAAXy8a+GYeQrHCrUxKjf33nnncm1tbUoNEISE3tNjMtN1jqOs/ekSZPWBm40mxj1Cqv8px9mGMZwUVyx7ZqmCRQmmG7eD4VCu9XW1r6ckYBA0vZPKE5EslHX9YIIPdM0Qem7jJmfdxznJ8yM6wIra23vY+H5l23bu4VCIRQ2Ym3ynuM4i0pNBOf6xzRNaBaj4L1sn3oN5NBDQ04CBbguGw8zH6vruqtnPJYtX778oK222uqH77zzzpgMS2AvylwnMOqgmBDo7fFka5Ii8t/t7e0uwxZMFfOhiDsrY5Rdo58ciURcbd0Po6mEDhCG0wqOn+VOJ61d2HJk65gFBS+/++Rm/YO1KEb4OOIkkqXWLYs5DONKdidQsOsVim8g4UWxhhiKDUuyF198sWZw0gDW7rtAjipsV+260/Sdyl67d3YlVgt77Eh8RywaO7qUAa5d99xujuYmvUPsaPsoRCn2lpNY6NLGhnhgpqon1z2p12l1YGDDO/aWWDR+YrI7eTjij1k1Nj4qFo2hQKFoU5JmGGe2IJ3pd43TYij8LoqVqVBHI3Vx+X8a65PndvY04pncg5hui9XHjy3URr7fO3o66jVhJEL9cYoJAbiguKCup+4OIgHa3ySHD4lNj+Gb6Vrrk81V67vkDCHG9yTfXq5LRL666vB2FK+UZKA+57opFzHRV/OwBtiQ3pOnpq9uaWkBI1PFKh6oeKDigYIeqCRsC7qocsC/2wOX3rVsO9FCZ5AIAqOeNkbQbi0SunTl4W3QIBjXkuuTuyhaXQTm/xiLxl29lXIs2Z3AptxrJ0Ua7xWbFgOiqCzr7O5cIOQmYJTxEUEXdbkDSHYnPJ3DlMMuUiiiiavloxPxT2PRWD7qjnHn0dmduEWIQEupTG6MRZuC6oi65ya7k98nEiSY1qXJ3hUIZR81DVal+8WiMVRUB7JkV/IUYrlhkyvz0wAHahTj7UncRuIGN1xjljMa65uGA0FB2/OO7+xKnCHs6irB/qL3GfsHpYl5rue57UOiuegth2VWrTPUNcjVCDBBC/fxPqd/8Zzpc6xL7lpxPJGcyxw4qTlqeltN+lh6p4bZ4ehmn3jGHnD2nbntzJLoxUr12xjncXNz8xmZKlGgGwK9Yz72sY/R8ccfT1tvvfW5uq6j4rwsy0lWvmzb9oKJSDRB00ohKbM6x1kLpIHqn1h/f/8OSkd0CooFDMMIXCyQz1EKsQwkPyrAHzAMY7hgoFTHplKpKLNbBQwa3bVDQ0N7BKG1Q8CypqbmCYVCRSDoT5FIxC0U+XebH2mMICLGvtlmm71bTL8KbYPK++2BgtZ1HUiRYbMs60ERwTw6BgcH95oyZUrRWuQ57Ryr9JDx541Ke66oymMf7fVaXdfnjhWkztwXQI0sGc8HfX1924pIh0KP47uIiv+U4zjzJyogmjPvBUNDQ19bvXr1+t7eXqC1ctfMQAR8PZcC+dRTT902HA7fLJK38AVayEjuVmiwirnJK8dUPFDxQMUDJXpgxYoVO4oIKJIRKB9hQGYChbtmzZp/mqaJgt8IM+/3jW98429vvvnmntCGJSIE/UFxW4yZzPxI5pv70Lx581477rjjfqRp2mSsn4CAVAjeOwzDKCmRYFnWT8H6MdEFSpZl/TGz5lkM1G8mmQk03lJXciabrC0JcWqaJvYuWHMPW6lau6ZpAk3qfi+hqRqJRO5Dshb7d+XTmwzDGA+p6Y4hlUqdwszYA+I6fU1E/kcN7mLDMCAnUZIphhOP2hOIWhQ2ojCtL8MUso+u62UxLXmDsizrTN+Y3T+LyOcikUhgtJ/XZiqVmoV7VhUqXs7MtSLyZfX7EYZh5E0ifeELX5geDofhcyTJXZmdMexREfmmiDwTCoVWIsk6zrGQpLmstbV11Hy89aHv3CWGYXzo11Atd35hekgL/06IZhZz8wGgQE7o8ouP+NGw5Im6D7izJ3EfEe8/UcxhaLezq+N8YfZQlJYI7RNviJeM5EabyZ7ErSTu8zFhWquKhQ4FIpj+Y/SOtncsFgP7TiAD+1zVQFWCoQ3N3BLSQu22nQbzQH2p8bGsHxO3C+Nbwh3VvdVzBzcbnEuOuGxQTLKsMdp0fZCBKhY6l7XIPY/5BWKaUy71tTcGSIf1Vk1+LHtf8p8a6xv37ezp/DGRy0bwTCwax/s3sD3b/awRpvCjKnHtnf+Ozc68chDbaChbCDB4N5EgprBRc5x9/bJxiHMxuwwX244x8KvqqvsuO/+gmwMXUnntrb7ztD1Ic8Co4YF3/F11EzvHrlxy3XACObADKydUPFDxwP+XHqgkbP+/vOwfzEl/59Zz6lK6+TkWOlOI4iWO8hUhbl61tHUE/YXXlqItRqXclkL0VL/TvxcSViX25Z62SX/C/eegw7K4qb4JfZRlya5kjFiwkQJNl8MkJ0DHtZxGk93J64gEgec0abyY0sSiye+zSGO+obG+EZXHgarzkt0JLIA8mkxEtEdR7BY75mR38gQiQTXnEJO214z6GX/r7O78MShoiMRmCR3e2NAYuDp7bddze/8/9q4EvI3y2t47I28zcshCYjshLC0BYtmEhAAhrGELhaQUKNCNEiCxQ0r6WNoCZTNrodACpQ9iJyyFQilLWwhrKdAWHksJS7DkEPY1trNja0ZeNHOfzmjkKEaypZGhLHO/z58Ta/7tzkj6/3vvOcdmfoKIHc1BIXquq6Jrv0IpeCJtkUuJBNqRrnmn4En3kVt5CT1PUD95pomJtEZuS/qO7iwt7lrQ1VOKJAe0vSKvrfnPt956//ljRQjJ8ayUxrncO5VVKddG/Hu37Q7db1gZgAn8r+Ki4m9PGDUBKLgvjC1YsKAyHo+DetdLMQGCOxc0NTUh4eLJurq6drA20aZDc2oqkAKeOktrlAiI6C71XN8hCgm8srKy4/N9P6NbNxGIQyqo+17TNG0a6OcKnScSbrZtI8G4JRJzsVhsj1GjRhX0jLh6pvi8xXcGaGmn6LqeM6IbtOOmaSLwk9I+XWXb9uTy8vKcGRu8+sU0zaNFBLRoeJ9jzrvlOncRUU3TTFY7E73q3qNu5/Mt+Roqt0H9/qFL9edpPZ2dnQcoigJUBLTIuhKIlhmapuVEx2+a5lFusDyqquou2Z71aDR6J+giB/OBYRgYd48E6rU1USwNqmGs9ZBgMIiCoyG3+fPnb2vbNtAlmdD5HymKcvSiRYs2C8bW1dVBSw2ondIME3oCQc4bbrihYGrEIV+s36HvAd8Dvge+gh5w5TEgzYKi4P4GtO3lZ5999t1jx461SktL++u08vz586fbto3k7dFuUVhOXiopKaGqqqrubbfdVtl2222LxowZc/f2229/XE6N+12UxsJh2ra9m9dEav+x05PAzPyOiBzgokL3KS8v94SiM03zdBGBXnufeU0sdnV1TbAsC3tG6Mf/MhgM/sowjCmQ7XHPxjkxtLgJXuxpsWc4i5lBlQoN27uDwaCne4K+3D0tEicobDyFiCYlqGjnD/XexDAMaAmj2Drdp2cFg0FPlKToxDTN8SKC/QsKHu8QERT0/cSd+7eCweBm+pLHH3+8XlZWhvcBZK1QCJgthogYAgrwrrJt+2Nmbkg8WwOhn18HerqpqSmj3IphGPBriva1g5kP1TQtrZDdyzvqi9MGOpcKQXNWUlJNg06Oie4hti88f9YSB/0ebg+fz0JJLWvmn4UqQr8ZtJNBLmhua56lECNhj/sct0UOrq2qBWOPZ2tpDf9CmMAuJcwys7qituC9e/Oq5qmK4hQdlBDRW1a3vbvXQvEUkxsT/VNRA9+2bOtFEoF8m2dwR7g9fAYL4X6sJ5snqxIvs1QVSe9yYr4qVBHKi7lK5G61pX3iM0l5MOeGf2KxNaXQhGfqpvaTDnuzuKhkak+85zQSAdWyQxG90+idcj5jp/WrtLSHH3OLClJ/NoVpek1FTU4FwNkePCRre8u7H5Xk59JGm2W/FLrcTaLi+x9MU5lsqc3qaQ2zbvRM8d3w8MJhbHVfwcnvgIxjFLF6wjmzbvwiABg8v3/9hr4HfA/8dzzgJ2z/O373Rx3EA5c8MPcAYmW+JKtUvdhDpNA5FxzeBAodx15f8/pYy4pjk4SKtBWlxV17fnPkVM/JF/QZaW/+EYmj+wKzbZIjCtVDRUcuMhIHEocqh1l+XF1R65miA31sVikpDCqTKLEgKVgiRNfWVNYg0JyXhVvDJzA7+nyOYZMr63iml8pGV9MC96ckhVLdROdLwiTf95KwblndMkGSSSJUusPes7rtKV439Km1piWXU6v3hE7u7/BIa2R3YkEFHnQ4PdPEvLbqtZ1URXEOc0xKrU32rUy0q9G9sfXJFX9+sKe3GxRHmbShc34G9JIt6JsVtea4ERP+pBWXu3ph3tHVOQ9c4IX19fWTRAQb+D4K7xy7BPLxorFjx96QTn2XS1s3CQra9O1Q2MHM+wxF5b2IBGKx2GNuoC01lXs1TTsuH/3WVENoUbmJQKAX20RkcjAYbMtljQNd49LupWjj806sZuobaweKFBSBzAwaw+nl5eUDCmj178cwDBxCUxRXQExOGwqN4sH8FY1GD2FOaagTkvd7lJaWvjFYu9TrhmGggAAUvWsQJNR1HUlMx9ISoKtVVd2ztLTU00HUDXLiswifE3ERQRAvRfE44FSj0WhtIrCW0tLKioZI0+4d0AdplIh94zLz6ZqmXZurz/K5bt68eccyM6reU5r06c2RDJ+TXrzhIrkQcMyU3P0k8Xye2djYmFcVfT7z9a/1PeB7wPeA74HsHqivrz9ORJZk+Ux/J5FcmrdkyZIB2Xvmzp07TVGUI7DfYuZ0bdZcXY/v6Rfw3WhZ1ovd3d0v3H77wIgewzCQyEHiRKAvOlQFSoZhIMFzPtBIOCK6WvDrwcoRDAb7zs65LgzXuYlFfD+mx5fqdF0HFXFeBkmHWCy2LKGpi4TJ33RdP9LVrEWhGs5zt2maNmewokQR0UzTRPIZBYhNWJ/LpoJCt+mFFCOm6+GicC5RfOckzbyiiTM5yE1QIyFVlva6Z/Yc9IFCR2jewrci8rSiKO8hqe5q+R5WXl7el5irr68HYu0HIvK9LIVofdMqLS39o7unpkAgcO4giNo3ElrJlzU2NkKyJqN1dnaGFEXB+R0FcG2WZe0/bNiwzdCleT1UX+CLL3mw7nxJJV1zn+eSfScc+ffRw8ejmJ+Jhub8De1SFn4+WcxPtjAdW1NRA6YCzxZuDc9gJpwfFBE6u6aqJiUL5LnP5R8t3yoQUFEwAXrbtWwrU6vHVr/vpcO0ZHK7EldDtmr9jRj08xKOkz1tUuWkvJGXLata9hXFetL5RLCVGZZqrVSEHa1w0ApXjwnhnJ4XSCLcFr6GiU5z12gT8SH9NVq9rD/VJtwWvoSJziOmDYqtTrGV+N5unNPGGqrHVoMhK2+LtIUbIRuf1nBIigBcNPDDbrJ2NQnPCFWFWi55uO6bYskVRA5TRiZbzmKfcf63B/7OH2yhFz1QfwSzQD6nMsu1Cy+Y3fT7wfrxX/c94HvA90A2D/gJW//Z+EJ7oOHhuVsploKKT+iqZNIbGGT+/Feb5JfHTT59ja1azxKDuoffLZbuPSZUTUGg27OFW8O7MTv6RUn9COETQ1WhvuSl145dqhMcUEDviX4XhqpCBX3ZR1ojxxBLakN/LhO/I6DWIQp41eRoaW85SMR6NIVaTWgALY/ZXdO9IJbTtVf69D1amxsSmWpo3QARW1dTWZP3gf+1918boZYoKaQguupgRZlaPab6Ta/3B+1WtL+2py0KggbJe0/0ZHVFyyHMx1qF9Nvc3vxNRRj3HqjqgmhiIm3NfyZCYl7uIKbx6zra9l3Zuqy79ZN3UYVakOklW/xr6jcO2m/L4Dj0A18maXh5aDSBC5pcHo3nzZt3pKsxOZD2UqYeocf0s8WLFz+Y63CmaT6RSqoy89Gapv0l17YDXWeaJirjU/pCiOgVhBgwDANJJSCQgajdR9d1JFkLtjR63qiITPcaEEyfSFpikmzbPrC8vDwvqnTDMICqTUfsz9N1HQHdz9Risdi+tm0DtYoglMnMB2iaBh3anCwajSJIeYt7MVC5+MxwLBqNXsPMOMx/Akper352KbGBXB7tvLWZj9M0DWjgQc3VG8PnLooTLtZ13fkc72/RaPTnnKRbQyBkv2zPmmmauyeSxf39c5Ou69gXDKmdfPLJI1VVBZ0jgpP9DQjj0xsbG3E4d+yYY45RR4wYAa0iJP0zfbZC3xbJ3b6E+pBO2O/M94DvAd8Dvgdy8gCoXIuKim4GtW6WBnf29vaedssttwx6PlywYEGwt7cX1MmgE8YPGE4cFp88DDp2Le732wv4vdVWW4VT+nYuZS2+hzVm/h9N01I0vnkMkfG7N0UPjBeBKgaF44aEFu9+XvcMpmlOT+w5gHztY5dAoZKmaZuhbXOdeCJRiSQ16JkdOQXTNJG4TSFrFyfYSNKD/1m7NU3zNjcZCdkL7D9xr9Yy82RN00AB7ckMwwDqE4gqJIPx75SEzQJd1wuWxcGkurq6vmFZFvY+ffGPRLL5Tk3TQI3t2VL78cTZAUlTFAqiKMBQFOVbZWVlT5988snbq6qKIlxQoPbpxmYasLS0lKZPn0677rrrL3/961+/ysyI2UBDMpuFEywwlyxevHjQ/aRhGEiCo8D2DUVRDtI07SvNTnLJ0vn7C9l39dP3HPA+K6zShMrJNKFq8v9NHvvufoXGITbXLh2a2JbLboeCfBRaOBqunh9et2GSXtdBqoI1rIctZc/qcdUOij5fS9OtVRS297ZFAWscUO0f2Cy711bUosg4L3NBIih8GYnYiKoUNVpW77NEXENCz6yuXDNjBs+I59Npc3vzUYpwX+Kchc6qrqrxjLLvP/YmammxFJZ9bFHLiMRlWOJfhipDYNTL29JQxm5bsZjV71ZXVKO4x7O9ue7NYT29XUDtAm28SiVr77+8fG00bhc3kMhmlPxpg3xEzOdcMOvT1Ov5TKThL/PHKAH7RnKorjMYy//ZwnMbZjeBQcA33wO+B3wPePaAn7D17Dq/4efpAYi4q2Ujvy1kn0jEOGjncyi2x4745ic7j99nhF4yrNW2ZI/acbUFbfpb1rRUiSXLicQJZhPxOaHK0KD6uYP5DPoZxd1FqKQNJbstPAEWWR3Z29XsRYc3kdCrxHK90z3R6dWVNXkjlFw0LBDASYSm0BuKpU6fuNXEdYOtsf/roF/ZpL3i6nsEe+ZtmqOcV11ZCxrbvAwUKd3l3U9xUucQk7QUkQMnVu2MRKtnW9G6YltbsV4mcSiwsPZX4mzt46X6Mn0Sze3NFYo4OpygJ+4Upn280sSE28OTWOhVEaF310Y+fHd1ePxG0xMjavoUVzLT4j23nfnvqi13RGIsHXlmsijHeKGr9nwjhrBhfX39GSKChMsW+XTraqD9z6JFiwZEdRqGgffbqc57bgiDbhl0wjzro2Fu0Wj0Z24CG/P8TJLKInJwrijNge6FaZq/FpGfuz49VtM0UNfmbC4dHGiYku9jos8kAdh/Qq6GL9ALzvvHRczgQJyTuUFRFAqh7Q+DwWAfjVw0Gj2HmUHHi/s33SttXDQarWBmBIm/4Y5zUjAYTCWIB52nYRig0sP39KO6rqeopjdrl05zNxCtsYiUJqijEfTo0wTC+07TtIK15/svpK6u7jtA4KSS1P1eR5HG0YsXL+6jiayrq4MuItAhu2RwyjoRWZBLUHJQh/oX+B7wPeB7wPfAkHmgvr4eKFnsy5KFsZsbmJfOaWpqQmFOzuin1atXL3nvvfdOfuuttwg/H3/8Mb6jvcwZxXIriouL3z7wwAMP3nrrrYdvscUWt2+//fYD0crmPE40Gj2UmR9xGwBdiyQKkLUHBINBT9SUrtwHGDVS+yl0f6Gu60ma1jwtjVGjQ1XVKZZloYgVyVrs0ZsSjCKZ6K0/NYppmt8XEUgudIo4iQcHbcXMe+Yq7ZBp6ql+sW129XCTZ2rmKzVN65MIynPZm13+ySefoHjs+QRdcbIgNmlZ91S5jhWNRu9CAR4S9EhIISGaKFLY+Kc//enCV1999RtuMcNOg/QXHzZs2CtHHHHEbhMnTqR//etfHz722GPQDB2o+LWZmS9ubGx0tUYHn7FhGCgmWGdZ1mHDhg3LO74w+AhfvCsuf/jE0XGrCOeZvBigmMkQoettot80zG5a62VlQCt+UjTsabBxof1QIGGTSbVuFJVOgBxVTWXNdC9z698mRV/szJPpu14RwE7craeomYS2YpLzRHgkMZ0BqmHViu+x07hJnhDdkfbml0h4CgndF6qq+W5LW/ipJApUwqpaNH2n0Tt15uOHlraWGpvs/7ioZ3wx3VVTWQMpmSExF4SSlHgRPkkUeZmFnGIhUJyHKmuQwM7bXImvzejcIdUVqqj1rL2NSbh6w/9wn9UPOzpaZz6+8t6jiQQU0+UZJrqRiS63Yhuuazj2nrz1jVP9iRBfurSuToiuJM4QMxL6hJjPPn9WYyNz7vuHvB3rN/A94Hvga+MBP2H7tbnVX52FXvZoXZXVS6DumeNW1uW8uJJA2T298e7Tz5u96OOcG/W70BG2D3Y/R+xUU+OIdl2oMpSiJ/HaLS1btUwrU0oRyN/N7feyUGXoPM8dggb64+U79mllCD1KLK8guezsx4Tm1FTV/CHf/leufXVcPB4A6q7CbfuhqgamedG0QPuW1vDFwg4tl6PvIYrM5GTQHPb7UGUNaD/ztkhr+F5iR3MqacInhapCOScdMg2YfvBwX39biat7eElUp/efrBRVnncqL4dAB/nlD//zyPtrXz/0rdWvUKwnbxaf9KltZOJ7mO1bz5u1+FkXCY0KVieR49oqJmVmdWV1XlS0ed/Qz7gBkHWBQOASEUHVPvQ6czWgqoFKPbep6dOHZMMwgAJ00OEicm0wGMybejzTRAzDwHsmPRj2gKZpRzNzXhW7qb7TaPewLzhP1/W8iySyzPMS9Oeu//hgMFjQIQ39GIaBCn6HdQBI52AwmJdek0uljOBiStPmZefxXeQAACAASURBVFcDFpTIn5m5QU1HQx2DJJANP9A07U+5DmgYBnRbEVAdLSLXBIPBM1Jt01C3oC4+PBgMAtmZt/XTBMYcF2qaljPDQxrN4gfd3d07jxw58lOyA4ZhAMGN9wzeO0fpug4kTUZLL3ZwL3ivt7d3yvDhw4dMC+jEE08cXVRUBHRMRgkGZr61u7v7lFtvvRV6h0DVFo8YMQIFHkDWZvqsAJvFqZk+D/K+IX4D3wO+B3wP+B4Ycg/U1dUhEI091JlZOgdl7C8XL148qAxAGltEqiuzvb39e1deeaUpIjjTQXsdP472ukcDa0Y4QbeLvTZQis29vb3Lb731VmiP5mSdnZ01ioKzxmZyKAWxcXR0dIxSVRXnAhSbOlbIXjcajR7IzI62JQr8kLBLoJhTNMiLNU2rz4VGNBaLbSsir4kIgvcPpVCfXvV0U2vr6OjYSVVVnIE1ETmbmbEXR/HyPbquQ26oYBORYleaxNWpdLp8HoVqzGx6HcAwDOzlHJ3ajz/+eOMbb7wxPBKJdL/99tu5Mi+9BISviNx22mmnPfv8889PeP55PE4D2opE4UKDX7w2mJs2f/3ipfMuIeJsMSDsf9OLI9Ibx4To91JkXdFw6E2Q8cnJ+mmXDklsS0SUlvYIPj9nENNHAato8o5jd/SUTE5fRKQtch2R/BR/Y5FfVFfVXpXTIjNclK5bK0CvuoAGEt4jVBVKJjDztEhb+A7QiBNxc8yOTStTS28lcc4Xq2yWKfkidt3YCz5z3IIICQ/r7dx9/PjpKO4p2DanlubrVFX9tWXF8ZleAVCC1qVP32677ZzzTz7W8nHLFFu1n0klmdHWK2Ne+rguEyHkkKrBmvjw8ltujPV0/CwlI9d/jsJ0TTGplxSqIXvJ0noUHdxEJPtk8gO0pa1e5dSGoxYVjJDIx8/+tb4HfA98tT3gJ2y/2vf3K7+6ix+YtxspyhwSQZVZts1rfz90kdAim+kyL1WIkbbI7UQCmiBsFW8OVYZc7c7C3J1eLTgUSWAXsQkqpW2E6CUmeZ2IHRoaZjmquqIW+rV5mZuwBLK22m24nhVlmleK4ea25lkK8dLknJSDhazKlCYwEy2urqzJifKq/yLC7eHzOV0LRui3oaqabEGZnH2wqULSabLeYnu3nSt29qQPmT5opDX8KLGDSMNm9ts1lTWOT/K1hgdP+UawWLuiu7frGMv2nHvqSlQsLiWWP46p5Efqpzb1dZQ+T3duT9osP8j38JHvuj7P6+vq6lBZDgq3jMjAAeaCatnLS0pKrrn++uu7cZ1L5YoEHRgBkFD9Ti6BpsHW248SF5cXlKyNRqM7u3qjZUNBt5aafzQaPQHJLvf/l+i6ntKKHWyJWV/vp5H2v7quO8jlfMw0zatFJPV5gIPV5AS93qp8+sj3WhfRi8gWNNSRCD1N0zToKOdkIlJmmiaepV2Y+amysrKDUhrFCQTq0aDCTnbLx2ia5klryg0SAsWytzupy3VdPzenCSYT6aDBw2dXTESmZaJWdJO1oJ22mfl7mqZlRVt0dnburygKDuUpA9pmamlpaUGU9unrmTdv3veYGeiYTJILCLafmB5orKurwxqv6aOB39w5eJZOampqQnDYN98Dvgd8D/ge+IJ7oL6+vlpEIBEzJdNUE0lDMFqAwjUjE4ZpmseKOJIzKUNCYqau65+i55w/f/44y7J2h/4tfkQEmudAuBZioG9+U0TeUhQF343495uBQOCNG264IZrqOBaLbW3bNhIQqWJbvASE7YxMc81lQi4DBnTu+7Tb+xeT5dJP6hpXigGJCfgEySr4HAkfIGvz2u8ZhoH91h7wRQqlKiK/DQaDns+C0NU1DANJyx2ICLImCNyPHmrWD8MwsJ9LLyB7pbu7e0amArhc/fvee++d/9FHH138+uuv08qVK+mTTz5VS5etq3dF5A7btv/Q0dHxwfDhw48rLy8/LyFJAh9kM1B9P8jMv29sbHSS777l74GLltYfyCSgSN5sf6ooStdWI3YoXRddRUY33sIZzSDm39hK8W8aDrs+60Wpln3apc4fhia2FWmNXEUsSKSZCtnTJlbu7EkbO3114bZwHRNBDxWF+ItCVSHQknuylG6tEH3MzJeQOFqknmNkaNvSGl4g7NCjd6hk7RJndT4LAfUZdZPA0AvPyyJtzQ8R8WHJW0Mb7LhMKpQpMDUBVwP2eSHamYQeLS3p+l5XT8kzLoDgnWLpmeZFQq5lVcs2osiLm5gIHST0mTUVNZ4o8lPzdaim4/GnIHG3asNb77/wzqNdtm2DLv/Txny33ctnNRy56L28HJ7h4ouX1p9HJChAz2QfMXH9+bMb0yWWCh3Sb+97wPeA7wH3Y993hO+Br4AHQJnM2ogjWGROHpTJRoLW9jrb6rmq4cjcKpQjrZFT+6h6hf5SXVWzCcFZgB8j7eG73eq7gjegmEZkdSRINqhMpBYbUQUHeIeKhaK2yOzaqlogefO2SFsYVLjQ/4F12Cz71FbUvpZ3R8k5bk+2uAdzPoeE3iKWJK2p8O2hqpAn+q9Ia/OxxJwePLk/VFkDqsuCLNIWWUIkqeS8wZayr1e9lPSJRNoiqNYD4swTCvjuu49RV5QORyIQyW1Uo3spxBEi+ZeI8sdS6b37rCNu/hRVT6QtDO2SPqovYbqgpqIm2+a1IF9/ERrX19cfKCKoRh+MGqz/dN8TkbOuvfZaBLEcNCQR/UfTNGideabhSQ2SlpxT3L8VmqytZOZXiKgyEWR8TtO0/ZjZc7Y/Nc9oNIqEIqhxkaweEuSBmwCHX4u9JsCj0eghCTq8VOAVScO9CqHGy+VZ7ezsHKMoCgpdHGQ6aKc1TcMBPmczDAOUUqCkererq2uXUaNGOQEYdz1IEALpeYqu6336qjl3nkSyKKZpoognRXuVs0Ycxunq6vqmZVnQGwtmo9OORqM/ZGYExsXVxM2arBUR3TRNBJ9TiCTbpU5GQrlgc1G1SBxnpPli5qfj8fjxN9100/sYrL6+foKIQJcuIxUzChNE5LSmpqaco6AFL8LvwPeA7wHfA74HhsQD9fX180UEeoCZ6BQxxsuJoqbLFy9e3FcQ5erRIyGFPQnsbUVRDiwrK3O+N3KxuXPn7qyq6q4igoQx6EIzJo5z6SvDNWug/xkIBN6fMWPGIWPHjt1y9OjRhJ+SkhJ8Vx1QQLIWewbsPQ5NG/dmXdc9FTGjKC0Wi70iIgi+PwJ0czqyNlfNWszFMIwUswvQqEgeYl/ylKZpB3j0o9PMMIwHgdRNFJu9jmQ1EW0LtDOkKkaPHp0XxWm2eZimeRWYY9JeXxGPx/feYostckZLou28efMg1YBnaZfy8vLDotHoQHTF/acD1DbYX+5samp6ZsGCBeN7e3t/wsw4q7pSUBlX8AkzL2bm/120qPAkSSH36qvStuGhBZVsx+/j5GfDZjZM2/LfHeZafB79Tz/mq/Tr1pPQVTbT7xpmN2VEZ7e0NR8nxEgMEw9RbCvSHvkhiTiMSjbJ7NrKWrx3CrJwa3gGMyEOhWPEw6HK2oG0kgccK10uDFqwwnSlu/6fVFfVQJM6bwu3h/diIciakc0yU7V5ezd5S6TwPqExIee1fCzSHrmARC5KtVHE3r9Qaa/08SNtYejIHgEafurlvalIcC5DnG89KbxHaEwItOR5WQZwBw6ZF4Wqahvy6qjfxa+3Ld/OIvWpNZ0fbdP84f9FNxjt6dJcm66GfizTqQ2HL8aZtCC7aOm8I5kYkneZClRsIb5eKzbP/fnM2wuisytokn5j3wO+B77SHvAS2P9KO8Rf3JffA2mUyTg0DlQBmlqswSx32UT3XDgrcwU1LtxcC5aeDFXWDImGXqQtjEpBB0kqQrfVVNWcUOhd2BytS9DrhU7TOsW2Z04cuzOSpHlbpDVyG3QnnHkSxYjp4JqKGkdLMV9z6Z9R6R0i4r8KyS1M5NJi8p9DlaHv5dsnrt9MgyOZuVxW3tuxb6G0MeH28Bks1Ee7KkyH1lTU5Kw7mW0tkfbIhYmb7mxg86X1ufShk7exRJ3HQnjOkWzL20To38x0n23H72044uasCMOW9pbviNgpRHYr28r3qsdW/zvvAb9kDY455hh15MiRPwadVzrdWy7LGDdunHHcccfp48ePf7unp2fqiBEjcqaty9a/izhEcDBFw1pQstZFbQKFsHOCYn7IqGZdyjhoFoEm7hlN02Z4pWpO+cJNCKJPaJmhT1DD5ZUAj8Vi29i2jQMc+kCS8qxgMIgA7Wdm0CELBAI4pE90B8krEYo2afTXUQR2S0tL33D/DqpFvA8ROPSsF+f2heSlE2gFWkjX9e/nigZPBLm1WCz2kojslI0K0U3WQu8V/f84GAyCMiyrGYYByuRkIUuyzdnBYNAJqBRq8+bNQ+IY6GaHmrqfIRH+i6amJqeC/6STTioPBAIXJoIXoF8rynD9R0T046ampnQkcKFT9Nv7HvA94HvA98Dn7AG3kAcIIJdFKeMEViT2YJdeffXVL6uqChajFEJ2WTwen5lvYi19BLcg795Vq1bZjz766JXNzc0QwYVWOuRSthtKd6iqui4ej78OVC7Qucz8oYh8aFnWhzfddNOgQXrDMPr2DO68btY0bW6u+4b+azEMA2cMFJ+uZOa5tm0jGQzf5rVnisVie9u2jcI+GGg8sT96p7u7e0ohCFXTNE91dY+BWgaKGsnaVUi0B4PB9qG4N4ZhIBaQRA8m7V3btvcoLy8HijqrzZ07d1dmnqIoyi4uBbcrrZTXrOD3pZZlPbJkyZIn3b0PtG5/kFaona1D0B5f09vbe3tKOiKvkf2LB/XAxQ/UXUZMv8xw4Sohng8ULjRYB0jc4hm9/ILZTb9L76N5VfNURWGcUUqY6J+yjmeGQqG8zlb95+TGYvAeLBkKHVz037K6ZYLYNs6Aw0A1HKf4npMqJ3lKkq34aMUoO2BFkmwDcgsRH4lzITNdWV1R40mD2kF+WnEUP48hknOJlDCRIBmKCM93QpWhrNIv2W5+S3vLQSI25G2S8XrhhaGqUM4SNYM9VC3t4StE6CygdhVbnWIr1q/TwCOeKKFF7lZbVk98koT3TRvfs7xZqg/c/9Ub3382suqFLdd1Zg1XrWCWs8+ftThvX/f3VcND83ZRLF5E7EgZZLJmW5EfD0VSeLD75L/ue8D3wNfbA37C9ut9/7/yq7906fzdbZYTyJYfZhSH/7QHNhLJXUhinT9rk27Ra+2vfUMVBQdz0NL8J07WAV43iulDRtqaL09pyhLJHaHK2oGCBDndr80pm90mTB8pinrgxNETnUB/vhZpbW5IcMQgaO3uGQtLWPbpyzKvJJvO60PWMt0TqqjxpAEUWRXZmhRalka/8oFbHdiW73rTr29pbT5cmDdVhjL/KFQRGjDZkMt4kdbIicRys3Mt81WhilBOiLuLHqj/PrODyD0ol3E+fQ0/ySz3WkL35EoJ3kfHI/RYQIp+NBQaNN7m/t9p5WpW4kAMetgxuc6CmYFi+Ktpmj9dsmQJEjuezTAMBGCAjIfuGqzQZC2bpolDzSyHummIqGaj0WgFM6MoZBwCb5h3ociDdI00r32KSJFpmjjsIzkNe0jXdaz9M7P169dvUVJSgoSqMybQpWVlZaCJRhA2J0ujgBYROSwYDDqFIp2dnSFFURBkQfJ5ka7rnmnB+ukhP6xp2rcTumzQl83JDMNAhf9RIvJvXdcP6N/WNM3vupSR7OrHDfj5GY1GZ7ro7NT4f9N1HQGVgmzu3LkViqJAxzwb3TmSrj9sampqxe2qr6+fIyJgFkinkEzNoZuZf5vQQ760qSkzaqGgyfqNfQ/4HvA94Hvgv+KB+fPnT7Ys60JmBgNDxljJlltuGT/00EMDkydPJkVRHtE07ShmzlvnL7XABHoTtMLJxAnz6ZqmXZu++NNPPx2yCCHbtmuYGQnckJvI3eozcBL2KKD4/yBRyPUhkrn4NxK6+H366acfMX78+HOwx3X3NneUlZUdn8/eJn3O0WgUfV1OREBo1otIk5us/b2u6wtzXd+GDRuGFxcXI6GeXsQasyxr8rBhw1bm2k//66LR6CRmdtBazNzp6uJutCxrWiH9po9jGAYoTyEpkWLPaWXmPTRNg88dw1lk1KhRSMoCOTtFRHZ1n4EUwjufJUK6BdrADyX8cz/YROrq6oqY+bAEjTTkk2a7ye6MfeJei8i9tm1fv2TJklSCPJ/x/Wvz9MAlD847SMRhEBvZvykT3W4RncEkQARCVxmF+pnsIyK+7ILZjYtc7dIX3ffLC3GyDiw0tuUmLnEGdCSuvLKlpU/cRWzi/DYBWrisKLtXj67GPt2TRdoifyeSg5NyYU5cb5tCY3CRtrBDwe4kaRXlN2SL855gIU+I3WTcEdrgAjp4fAvdGqqoOdHTgjM0irQ3/yglQUY270sKmBLEKQjwKpuGtpG25puJOH2eTaHKmvpC5v2H5357gtHduXht58eZimbRdVviVN2wY9eGJccee0/OZ9dMc7r0bwvGS6D3ShEGcCTTdz9Q6hftFNvwm0LHKsQnflvfA74Hvj4e8BO2X597/bVeaeOyuqK2NjpEETpGktQfDsJqEFstRPdtUTzq4YMn/eBaIgadUIR6ed/Q+FBe1ESZxtkctSl3hyprUclakPVPrLqdtahq4OCdRu/kSaMx0hqZQ4wKxKQx0ferK2sc6hwv1tIWPk2SGoDQVzkTVblMVAakbagydJSXPpMU0PZzruYGuugg4emhqhAqKD3birbXam1yqEyBFMTG+6zqqpqCEXmR1ZFDyZZHkhOTW0KVtX1IskyTBZrWtlUkDLEJzpQ8GGiNvST0hBDfK8XxvzYcelPez+5rq17bSVGUfWsqaxBE+dpaXV0dkqVA2qECN3mIytGY+eIEovVKL8kdF7GKw2BqzPt1XS+I5tswDATHznGeQJGZwWAQVbwFGfS9TNME6h4JyjZm3i2BuCgoUQ30pmmaCCohmInA1TQverPRaPQ6Zsa9g72taRq0YPv03QpaeIbGLqUv6Hud6lxozAaDwbw+46PRaG0ieAYmglJQ5AWDQQflH4vFtrNtGwVE0E77o6ZpDvOBF4tGoycys1M44kWHLRqN/gwUz0T0UTwen9QfXWSa5jGuvi6GmKfrOlA5Wc0NuELjKUWFHNY0DXp/MS/rS7Wpr6//kYgAWZBJ636DiCxcvHixk0iuq6vDPYMGFYKhmewB27ZPW7JkybuFzMlv63vA94DvAd8DX1wPgK44kYQ9O1Eo9v1ssywvL+/s7Oz8WVNTk+f9sWmaW4kI0FlborgpGAzmzDJ0/PHH62VlZTUisr2r1QoZD7BL4cc5u3xWNnLkSBQlrm1ra3taRJDgxc9aZl5j2/YaRVHWJKh019x8c3YGn2g0CrYU6NRin4TELQojQXWZV7IW7RMFgkDlJrUeN9mRuq67SLf8PbFmzZryRDIe0j9A1Kash5n30TQN+7OCzTAMJGCfWbNmTRm0ZTds2NDx+OOPN61ZswboYCTksR/aOm1f5GnMsrKyru7u7j8mtJMfFJHHU+eR+vr6fRPU2UDSYo86YHxE0zTac88944miumnHHnusJ8YuT5P3GzkeuOz+uRVW9sLDdmaps8yNj6raSBQ+IAGXjYHr/dqt91YmjJk8HsUIpcVd+39z5NSCJD3efffdUqPMeIaJdhWi52oqaz5F4+zlNkbawvh8AKtdlEnZs7qyOuylH7SJtEXOJnIKMcF6BUadrYnkH6HKWkhKebJIa+RGYkGMZgUJzyEmJIRxXr8iVFnjnLPzsSQLXdnzkDVz270YqqzZPZ8+Brq2pa1lmhBiZg6z3xxWuLRPv5fo9OrKms2KhXIdN823bhP+Y6gy5Pl8eukDc6cJF10hZO2XZQ6GEF2tFceuKpSS+Mr7TyrvVgJAqINevCTLeH9XFKvuvMOTUjm++R7wPeB74PPwgJ+w/Ty87I/xhfPARQ/M+5bCjOStQ4My2ARLizSqGr5dR2fPhhMW7Nvg+eCXGmczdGUBicr0efdPrLqvvWB129/aeZudNwy2xkyvR9oiBxDJJs1A5vmhilA6XVNe3basatlXFBvJFwL1jAid6gYUHghV1iCR7skibZEHiaRPy4RZDqmuqAV1rGdrbm+uUMRJluCQjBn/LlQZwkauIGv5uGWKqDZQdzoqMUOVtRmRY9CtUaR3fxKem003cYCJxIj4UWL6S3GJLD37YF9XsaCb1q/xnDlzhhcVFSGIh8r/FOI1lyGA9r4MlGdNTU056cS6gTwka8e5AxScrI1Goz9m5j+4/S3QdR3anAWbYRhAfx6CQ7WITA8Gg82FdmoYBhAHDgrYtu1p5eXlQE/kZaZpAv2Z0p2L2bY9tby8HEnBz8RANQ1fIKDnDvBXXdfzKkbp6OjYUlVRXU0IptyuaZqj6e0imPE8IHi4NKE/l1GDNZeFuehdaOPCXnL1i3OmGOvs7JyRKORw9aRod13XUanfZy6yNqlLnqO+bjQavTMtOL5RUZTJZWVl7+WynkzX1NXVfZOZmxLo32zadQ8pinLSokWLVs+fP3+MbdtXu3SYmfbHbzLzKY2NjUOio+t1TX473wO+B3wP+B74/Dxwyimn7GhZFhKJAwWfQTl6m6qqN9144405oznd4q5n3UK3Zbque6Gz/ZQzDMOY+8knnyxeu3Yttbe3U2tr67oXXnjh1d7e3m2IaPvPz3t9IyE5Ak1dFPOhcHTN8OHDu6ZPn35SaWlpaTwef3XEiBE7lpWVYf/0p9tvv/1Xtm1HFUXp7OnpiQ5GtWsYxjwi6p80v1TXdaANPZthGNB0PDq9A2Y+StO0lEzMp/quq6vbQlEUFIeNiMfjIxISDM6PWzA2PFE8NjL1/0AgML64uHhH0zRTyFrPc+3fcNy4cbTVVls5P6NHj753ypQpx6SumTdv3g6KooBFBGha95w74NAvHn300RV777331pkQ4EM2ab+jnDzgsm1dn0nag4n+rKq9C0ujw6PRMgPnVDB4ZZIAobLiYK8tcsZ2HR/dWChiMNIWRtEjEv/vB+yiqUPBxpUuG1ZobCddY9YBDSQLWparamCfnUbv5EmDOi2e15GkVnZ0e1FgcWeosgbvrbytpS18pxClioTWxuPW5ElbTSqo+Dk1iSQbneBsOQrsbkLyAgvhMw5xrutClaHT8p4wJMnawt9nojs3tc0e3xqs/0sfqp9q24JYCeIJmcwk5htskStzZYrLNmbDUw0B1Wg9RUQucFkUM126UoTPuvDbjanz8mBL8F/3PeB7wPfAkHnAT9gOmSv9jr6MHmhYWqepRCdKsqJqQo5rWEMkjwgpDxez8vdzZt2YVzK0pb35SBH+i7M1InqwurIGtEMFWXN78yGK8Gaaqkz0d9PuOnLq2Kmg78jbIq2RELEgiODoM0EbpbqyFhsoT+ZS7zgV5KhmJGKgmMoT+hCPhCpq+ldE5zxGS1v4t0J0+qYGcnKosjZJNVyARdrCSNY6gRMm+lN1ZQ0OIQXZ623Lt7Mo8EKStpn/FaoM7Z/q8IrH67bo7aIZkqwixU9K8zLXMdcnqlqX2sJ/lfLuxxpm3OqZmi3XAb/u1yHBk+AEu1BEECjKRtWTyU1IQDWMHTv29oaGBjubH0EFrCjKs8yc0uIuiAYZ45imuaeIoGgC880bwZBtroZh3JrQ24L+dty27Znl5eWpRJ7nxyRNIy2uKMqMsrIy0AXmZa5uLaqxgdgAguOHwWAw7VCZV3eDXiwixaZpAuWRoiwHxfAR+Wj4uvTNoOfdi4he1DRtH2budtGn8AGoEJ91dXw9vc9dnTckHkGlt6K7u3vPfPTdDMMYmwhiIiEParZ6Xdc3C5S6yWB8z6kJ1E1ORQGGYaBoJ1UQZYvIIcFg0FNyFGh4HMARWHTX2P/erXVRtXeBBjDBMn2mS3nuPCf9rIOZL6qqqvpdQ0NDfNCHwL/A94DvAd8Dvge+ch5YuXLlfc8888xRL7wAgosBDRfcHI/H/3TzzTcPmAgwDANBYBReoaBviq7rnqk+UzOKRqOHJuh0XRYf568vx+Pxg9MZMOrq6oDERUET0LmgT00hOKGVmzG5M9iiP4fXcd4GMwpoiaPMbIhITNf1wI477nhgcXGxWlRURIFAgHp6et569tlnsS/twjX4Dcrq9H8riuLIU1iWVQYmE0VRSm3bLsFvESmtra3db9y4cd/p7e2leDxO+P3hhx8+/8EHH7zb79pyNxmLpOx/y3comEPCf+VJJ530k2984xvpMY3zEz669KSTThqrquoPmBnn2ck53K8PEqjtOxJnkDsXLVoUNgwDbFDf0nW9L/GbQx/+JZ+RBy5/+MTRcasIrDWZCjfXCvGpF85u/HPD3QuCSmnvGUR8xgDyYG+JyMUTuzbe6SVxG24Nn8VMV+CYqZA9bWLlzgUX7Ebamn+KJKLjPuGTQlWhPra3fF0K3VorYC3nTcXP6KIg6Sy3AD+JMmf+ESURzdVE/HioMpQt2Tjg1Fvamv9HiDchXBXeJzQmlPfZN9Mgy9uW60WkPitEOyP+CFRtn+SX0H2hqprv5utXXB9ZHdk7RQGdvFf0aKiqJpv0TNYhnEStJZcQg545o5lCdKMQXVFooha9X7R0HujD8cymYiz9B11NIhft1LWx0ct7wosv/Ta+B3wP+B7o7wE/Yes/E74HXA9c9ED9EcygO82KxMnoKyF6lpkeIkt55IIjFiEhmdWaW5v3V9hJrCJI/iSt42+FQqGeQm5Cf9reZF9yR3XFihOYj/Wk5QB0KQtD28NF9XmvukutLdLe/BIJg/YJNDQI4uOA+2SosgbJSU+2OVI5Py3YgQbs09hNJmv/2V6x5uAZPKOgQP0rG14ZXtxdBA0WUGsvf7+z5eCXVj4+yRblABI5mNmhfM3XIkIOldjSC2f7qK98nTdU19fV1SHQdSn0L9P0j5kHhQAAIABJREFUp3LpfoWInL948WIktjbTNXWpgFEwMcnt6H5N076bT+Kv/wRisdi2tm2jshZBpcc1TUNQL2vCOJcF4Jp0DVRmPlbTtBSqMtcuPnVdNBo9i9k5SIGq11OfGXRrG3VdB23VZ2Iiorq6wE4BiqvpejAz5/UZb5rm7SICPfNW27YnlZeXA5VSapomkPkoIokg8e5VG7izs7NGVdVnXR22d23b3gNj5OqUhK5riWmaeDbxeX6LruubUbq7yVogmgO5Jms7OztHK4oCVJJDWQwqt2AwCNqyvK2+vh6aub8dQMPrz6qqnrJ27dqO4cOHQ1MYldVAHfU3vCcR8P1FU1PT2rwn4jfwPeB7wPeA74GvhAcMw1jgUuUb4XC47uabb94roel68gD0iVg3EoX3KYpy06JFi1Aot9k+zzTNK0UE6DfYbrqu44xQkLn0ui6Lj9PVs11dXd8aNWoUEK452cKFC0t6enq2tixrfGLu44PBYPXEiRN/0tnZqW/cuJHWr18f7+npwfe7b5+/B2LMvFxEXhJxkHIvjxs3LoxiMrC7mKaJIrc9U9NatmzZeXfccYcw82wRAa3qYEjedSJyDxK1TU1NkDjZ7Jn9/JfrjziYBy5+YN6xxAwZD+ix9rcnbKJTG2Y3vd7w1znDlUDRmUQMkAJiMJnsDRG5VF4ed8dABcXpDVvamw8WFzTALDMLZThD326fj7rPqydq4fQ5ptEqp/68UbWsaTuNm5QzG8Jm/TlSXIJi4G1I+Gpi2ZeIdieScJzsaV60gJNUxdYzRIwYGeiKT62pqsF9HRJLafe61M1nEgtiD6XE8u9QRW022uEBx46sjmxPIv8h6ZObeVKL6Ydvt912ORcTX3z//MmkWJcScTbwhkkki+xe9cqGoxaBdr8ga3ho3i6KxYsSgBFHsiiDxYTpt6VW/Mqzjhi44KqgifiNfQ/4HvA9kIMH/IRtDk7yL/l6eaDhb/XViipA2yD5kk3HIJtTUBn9SOJQ9LAESh9vOOz6vgNyuDW8GzP906FQFXpG69IPzmdDk2lAl7Z3ebquqRBdWlNZ45kCChV4AQo816edIXx7qCrk0HF6tTR9j01dFOiDFa2v7WczP5Ha2EIDt7qi+mhmLuhw2dIavliYUv5bHrO7pntFKacWC12XVnn/hU9ia3de27nqk/fWRt4WkZosyK/sbmZ6j0mesG3liaJAzz9+edgtOSdZvN47v13uHgBtnm3b0Ko9NvdWzpVhaHctXrz4QfwHKM1YLPaYiKQQ2Pdomva9QpKr69atG1ZSUrLM1ThboWnabkAn5DnPT11umuZxIpLStL5Q1/WLh6DPPt3TQhJ3hmGA6jmVoH1Z07RpCX20nKio811DojJdMQwDdL4pndrnXQRsXgwHpmkudLVWu0VkWjAYfDURPAm4qF1UbL9j2/ae5eXlng6tpmmOFxEEhccgIZxA4eyhaRq0gXM20zTvcPXOPuVTF9kDGutAPrR5hmEgMDPTncTfdF3PSBU/0CRBfywiNzJzNi0qIAhOXbx48WPz5s37IVCzbgHNp7plZtBOz29sbMT3q2++B3wP+B7wPfA19oBpmgjuoojsbE3THIhtXV1dFfTlmRnJXOiNDmTvicgtRUVFt9xwww0fGobxnURBnkOrKyInBIPB2wp1r1uUB8QXmC9gKMwDw4dnDXgRCZqm+XSC/WIXdJiQeniirKxs1oknnlhaXFwMyQZoZFaIgDmIRjEzmGdG44eZ8TckkVLzKXSJX5f27zAznpf3mBlFde/jdyAQeB/PTjYnpCRE3njjDQqHwz3PP//8ht7e3oocnAb08X22bd+VOofk0Ma/5AvkAQdtaxf/nrKfP39vF1kXNhx60/qGR08eyT3KL5g5JUuVaSVvkchlO3VtvH0gdGHzquaJisJAd+ssdFZ1Vc2vC3VLep9DEduJtEfOJBHInaSsh4T3CVWFPGtQR9rCDySkZMCQ9wKD6j0p3fOBzbJ7bUUt6PHzsuVty8cESAUqGWczyIb9obqiZk5enQxwcbg9fCWLQ429lghSWwKmKY1Ino/Z3Qd6iXOtXLVyy7jSi/NkquA1r2RtMlFr4xyWjWkwRiQ3DlWi9tK/LRgvgd4rRRga8ZlyIDYx32Zbvec2HJFdd32o7onfj+8B3wO+B3LxgJ+wzcVL/jVfSw84m9944BRKHsRzOfBk8BM/TSQPkkKPHL3rT4GEHINkbUy6ZnrZHKUPkEysqqh+TSHwQFs8t7qy9qZCblikNfxIHx0J072hipqCqI/CreETmB2U0iYTejomXYd69UGGir4Xh/V27Dd+/HTPQQlMrp8Gx5sBu2i6Fw2WhocXDmO7a09FeJoQ7xlQAwfErd58KHNTvgLN8RNC/KRtx//RcMRNbxVyb/22n48H5s6du52iKGcREQ5bORd9IEmkquqZV1111TmubismfLOmaXMLKUQA8tMwjCeYGRW0a5l5cqLPgvVwYrHYvrZt43OtiJn/qGnaQPpuOTnfpeoFHTDQGzfpug4N57ytn37qJ6Cp0nV9Vd4d5dBAEuI2sVjsDyKSWj/0YPdnZlD35WyuJiy0t9UUqthF7aIKGpRnq5h5Wr4J1tQEOjs7xyiK8lxCZ+8bRLReVdVppaWlb+Y8wSSaGvdjMdonkEO16T41DAMBC8y1CAUIwWDQQUgPZtFoFCjX1HfEWwltuEnMnHOie86cOaUlJSUXiDiFVmCv6G+gpLxk7Nix17S2th4O2jdXLzDT1EBLeXZTU1NK43mw6fuv+x7wPeB7wPfA19gD0CyF9rmI/JiZgWIczP5x0EEHdRx++OFHici1wWAwTdZlsKaZX4dkQklJyfMisqN7xV90Xd9Me9VLz+nFVCLytK7rYGbJ+fs5NebcuXMrAoHA6BkzZhy21VZbXRmNRrGfoFgsBprh5nfeeeddIhqeRi2Mf2eSKPCyjP92G/gLdM4bmHnD1ltvvc3o0aO31nWd8NPa2nrNSy+99Nfi4uL3BkrIZlsEnr/DDjvskVWrVu25YsUK6u7uznW9KJS7KxaL3Xv77bcXXMCZ66D+dZ+dBy55cN63RRg0ySiW6G94/i48f1YjtG+pYWndlkx0NhMhzgVa8Ez2DrFcZuvjbmuY8WlJkEhbGCjTEA1BcT8Gd5OASABvy0TPVlfWQBrGszWvap7qJpT7+mCWo6orarNqUA82WLgtfDoTgcUH5yDQFeN8tp4U3iM0JuQpThNpa36OiKdhbCZaVl1ZMyRa5ugvPQ4nRHVMhKT6cBJ6pbSka8Y3R07FGTkv+/DDZ8s6i4b9W6iPHe7JYb0ds3KJw110f/3BrMjPBtCoBcJ1kfQoVwwFovayR+uq4r10PhOBDSpbTOZfNiunNsxahOfZN98Dvgd8D3xhPOAnbL8wt8KfyBfZAxcvrf8xk/xciICK9GTFaqk9XB+9caOx5ldd8a4nG77dBCojzxZpDT9K3IdIMmyWo2orav/uuUPwbLZGbiCWU5w+CtSWdTaJ7eFJLPTq5nOS5+NkH+SFLgb9vL1+2RZdPaWo6Nve7fe9YunZfULVlILQpkkqGhvJDFg728oe1WOr38/Fnxc/MA9oxd1FaBopNIUEGiaebV1CT/kOReHbzzu8sWB6NM+z8BsW7AEEqBRFOS3xPOE9hYBeTjZx4kSaPXs2VVVV3ajrOg7SBZlhGNB0PpGIEMXZeyho9zo6OnZSVRUoE2hcP6pp2ixm9kTBnlpcV1fX9pZlAR2S6vNwL6hitx8gI7UkeMXRQkVi+TOxhJ4r9FuhYwx7rbu7e9989GDRKJHw3c62bXxWYu2X67p+rpusBXoZukJrVFWdXlpa6ikY0E//NioiewWDwdfycUhnZ+dERVFA+19s2/aB5eXlSKw7Zprm90TkDpe+rEHXdVRND2qGYVQR0evuurtt255cXl6+YtCG7gX19fUIeF/j6u/1bwa2hTsURTlTRCbZtn3pIMH0q2Kx2EV+4DJX7/vX+R7wPeB7wPdAugfAtGJZFqiSIWuA77espihKl23bOLchcfZQU1PTB169aRgGZAocKlxmvl3TtIKYkdCPYRhI/GAtsOc0TYPEg+fEXldX1zfdPV76fvhSXdezskLV1dVtycwj8GPb9nD8TiS5h5eWllbutddeCPoHbdsm/LS1tb34+uuvv8TMYPhA0R+Kx/A7gN+pv6f+lubrOORGbNu2KioqxlVWVk5SVRV+RL/GihUrHujp6cG+CbTDuNbC9Wn/hzbuBkVRNti2vRH/Lioq2oDfixZtTuGZLiHi3itPkh8nn3zy9oqifAdUxwl5IdCx5mo45wJdd5cv9ZCry75c113xeN0W3V18EZOA+jiTvSnEp6SklBr+Mn+MUmSdRcQ4q2ZL3L7PTFduoZTc/NPDru+rCIi0NT/OxF3VlTXZUJJ5OS/cFn6Wk59jb1nd9u47b7MzCh082etrXi+3rDjOVShSdaxQmuFIW2QPoFLd7nAGmoEjkAjtX1NVg0Rz3tbSHv69CP0k2ZDXBAK9k3fccpeP8+4oQ4PIqsg+pAgo8vHF0EAiQFWD9aCFenmf0PgQks55WxrCGG2f0GL6rIFYAxueaggo0dYfEMkZ6UCTfgMPaaK24eG5Wylx5Xxip3g+UzEvhm9mhX9x/uGN+A72zfeA7wHfA184D/gJ2y/cLfEn9EX2ABJzwnwCE31/CCieOkjoWVLoaSL76eFK2X/SN8ED+aGlPXyrCJ2Q2tyRQoeExoT6JUbz82SkvflnJHxVspU8r8WCMwqhbI58GBlJRQJ6l7F9M2F5mVjZLzQmlBfyLNVe5G61pT30BJGktDY22ixTaytq385vtZtfvfyj5VsFAioSEdjEdpLwnqGqUKR/n6ARUuPKFBFlZybZGZtOIZqYD4oyyzyjJPQ3VvmOHY31jw9EP1TIOv22/x0PnHTSSeWBQAAHYaAoQB+XkzHz3fF4/NybbvKOrDZN83RXzxPBpx9omvannAYf4KJoNFrJ7FBgbZWgMgKadF8viIv0ITo6OrZUVdWpqoYml6Zp+3jp09XwQj8ht/+ck4de/NJPgy4cj8f322KLLfI6APejq35A1/UjMJdoNAqKZXzXrLEsa99hw4YhsZm3iYhumib083ZFblhRlEPKyspQFZ6zuX3gOwaFMhfrun5hqrFpmj8Vkeucb448tWcNw0Cw2qEwFpGTgsHgLblMCvTHzNyU0Ak+IMv1SNjX27bNiqLge23vLNch8ArN4AsLCZbnMmf/Gt8Dvgd8D/ge+Pp4oL6+/jCXeQMUjLlYS6Ko6GEkcBsbG6FFOqhBjsE0TaDFgPKC3ahp2k8KYWVBJ9Fo9GxmTunIY0+2X76sIemTB7VyLBZbloYAxsub7SUGXWzaBYZhgAUjPSn9iKZpKPLzLIvT2dlZrSgKigZT9NaGbdu75VNENtAaotHoj7DfcK+xgcgOBoModBvUFi5cOKy7u3sfIsL5F3vEHQZtlLwAzFMoWHwkQWv9t6amJkg3+fY18MAlS+snCAmkYQ7MvFx5mEk57fzZjQ7TjpO4LZafkwgKhVHwmslaifjqYEy78YxjrymI1ax/55HW8L3EdDQxbSDm3b2iVVP9RtoifyGSTfIqwleHqkI/93rrV3y0YpQVsJYz0TjgBzZJqvCBocrQk176jbRFkMR0PwPEIlGmF0LVnD6HFa0rtrUV62Xoy4rQbczOWauKiN9llfeqHl3t6bMg0hZuhCKAM9Yg8mZgnFOsbkgT/TTBzgS/ZbIYCTXaceVXQ4GovfCBuq3VpLQZ4qTZ2O1WEcv59rJxt+aq1ezl/vptfA/4HvA9UKgH/IRtoR70238tPdC4rK5odRvPhu5QQr/iWwNsCPLxTzexLCPhp5n4aUstfiZdAzdtA3o2kSQP0cwrFVs5dGLVxPfyGaj/tS3tzUeKMKgssfl6pbi4ZP8Joyb06e966TvSFkawYVMwneXl0qLuA7xQr/StvTVyI7GkNClJYXv6xIqdU6hYL9OkyOpIkGyBjgkSr0Q27/vMquueb/3YnqioqpOUJXGSs/jJOdmWw2Sgpfl3Eb6jvEv721AffHIY37/kc/bAwoULS7q6ukCZBx2ZFEJ8sFkAtfoHRVEuWLRoUV4Vt4ZhHE5Eji4uKGF1Xb9gsMEGe91N3CHZt0tCx/SNBDpk+rBhw4AK92xukhUJRVBAvWNZ1u5e++yHCHlc13Xovn4mlo6USCRWV1qWtU95eXneSP+0pGWzpml7AsFimuYfRQQ66kBp7BcMBlH84slM03xSRFAFjqTot4LBYN6VxIZh3JuoRD46kSD9dzAYTBXMAIFzHp4td2J1uq6DLjknMwwDn+UIJmFefwoGgz8YrOH8+fPH2LaN5xiI5kwV03gWz1UU5T+2bV/mfj9n7BZjoq9CCiIGm6//uu8B3wO+B3wPfL09MGfOnOHFxcXfT2iSzsmRMhkOQ2Grk2hTFOWhbPs/wzBAbwrUFIryrtA0DZIaBVk/SYmXu7u7D8iXNaT/BAzDwBkzXZv+PF3X8R2dt0Wj0ZkJeYi+fUxir/SmrutTCkwo64ZhvMLME1ITEpFDg8HgY3lPMEODaDR6CDP39SUiJwaDwc3lgtLanXjiiaMDgcCMhGYwkrT4qXUZTHKZDuilH2Lmh9avX//kPffc05NLI/+ar6YHLllaf5iQw0STOckvdG1xGTWcfXCTQ43rUiX/wqVK1rN4ZR0LXVNURr9PtSvEey1tzecK8aVE1MOk7FddWZ1CsXrqNtIamUMsmwpAme6pHhM6rpCCjpa28FNCtP9mE2I5PlRR+0cvk3S1egEWcGh6Wegn1VU1N3jpq3+bN9e9OayntxssbROIuJlIwGqwdaKQtdW2ZI/acbVZtbAHGj/cHj6DhX7jXDOAxBvQrWwruBYyOuVZ+hzyRG2AqUGIIE8EZoVMBjmoq+xgT1PDjFu7hsLXfh++B3wP+B74LD3gJ2w/S+/6fX8tPOCgLnuV44UYydvJQ7hoVAm/xUSvCtOrLPzq9B2OGFe5xdag33Q2Sj2lvbMnj5i8sZAxWz5umWKr9jOcpMF5XYmre0/camJBCZhIa+QqYkefImksL/cUxw8sZK4t7c2niHDfRtZmObq2ojaZZC7A/vP+s08YXRsP2BhbS++uDv/L6N44wkXNetGcHWwmQizPkk132sX2XQ2H3pQXEm+wzv3XvxweaGhoUFatWgVtsbOJaEqOs0bA5Tbbti9fsmQJgjEDWjQa3ZmZQZGni8jdwWDwuMHa5PJ6mp5Zu6Ioe5SVleVEGz5Q36lkoKuruodX2t9oNPpDaOm6Y73f29s7efjw4Z7ptAaas2map7lUvLjsLRHZJxgMQv80L4tGo9cmNM1AW7ZWUZSp8KdhGAgygMJpPRKt+VIXp0/AMAwgb77jfAwze6LeS0usrhWR2tQ6o9HoNcwMym/0/T1N0/6c6+Jjsdi2tm2DxUBLtH29rKxs14EQ1Qh4FxUVAfGzMEvlP5CyjYqi/M6yrMsT1NRHDTCX+xJU2xc0Nja25Dpf/zrfA74HfA/4HvA9UKgHXMpkaOkhqDwgZXK/saCth+Ttw7Zt/19TU1NvZ2dnjaIoTjFXvuwW2dZhmuaeCRkJ7B1hnlhD+vcdjUbPYWZ8L6fsXF3X0/+fs1vXrFlTrmnayjTfRVVV3bW0tPSNnDvJcKFpmnckihDTi8YW6LruFJQVaoZhgN0ERYmp5NfJuq5DqqTPXNaQfbGXdBO0uRZ1Yv8FtO7TSNLatv3gkiVLcpaVKHRtfvsvjwcuXlp/BolcQJxRomejEF0vRda1qdgE4ltKj3omsVMQArmWTIbi/kUBtffqXx52S94Fq+iwua15lkL8QPIoUZi+LPprWd0yQZISM0mUsNAzqyvXzJjBM+Je71ZaQrmvCxE6u6aq5kovfS5btUwrU0rBBOS8z5npD9UVNTj3DYlF2iL/TLLR8SdEgsLvkaBbZoX3qh5T7SCq8zUX3HGfI5qWJVl78f3zJ7Nq/VyEjxkgabqGmG8M9AR+98uj/regeCPWcMkDc7cjVi4UIhQ5Z0vUvi0kV1ZW8a31U5sAmPDN94DvAd8DXwoP+AnbL8Vt8if5ZfHAJQ/OnWiLcjInNw1Dicbsc0FJoIy04vLV683VfyDhVxTFenVH85M3vNDoulTAqMCrSCQI3mNVme6VIiU1wUhr5LvEck/q/0z0mvTyDK86Gegn0hY5kEj6NCiZ6PTqypprc30uGu5eEFS0nh3FVndgslFtOEFYdggoRZMsO+5UNn6mxtTCNt3JqvXH8w6/qeAE12c6V7/zz9UD8+bNO4iZkbjNQln1qeng4HUPM1+SLeGUgbJ478QYBVeSGoZxExEh0NghInsXgvpMrco0zatEnOKOLmaeoWmap6pql8oOVMjOAV1EJgeDwYJo4rM9CIZhgC7sf93XP2Tm6ZqmoWo3LzMMAyhRpwDH7eO5NIQwCnEOSNAjo/rak/WjDJyn6zr06PKyaDQ6iZkdP7pawI/j32nPQkxEjswXhZKG+jVdysGMydO6ujokdM9wn5GMOtAi8n+uJhsQLA6ddCZj5gcR1G5qavKMVs7Lef7Fvgd8D/ge8D3geyCDB9zCPbCKfAvMF4nvp6l5IChBRfpqIBB45bDDDps+cuTIv0yfPh3oNM90wJhiV1fXDpZlYQ82gohW2La9nxfWkPTlRqPRA5m57/wmImcHg0FPSQ5374E9E/ZOKfuOruv3F/KQGYYBFFgfOwiK8YLBILQWC7aurq4JlmWBCWqU2xmStbfMnTu3VlEUSH+kkrT5JO/R1ZqioqIndthhh/Bbb711/fXXX18QK1bBC/U7+FJ4AOhZRegyYpfS9tOzNoikUbXl1+cesaQdL0MTt7ebfipCKNAcmWWh3Ux8m8XKFQ2zbnwnV2eE28OTSOi5JGhAzg1V1noq5EgfL9IWRnFLShZnRXFRybRCWONWtL62n83KPzdfk1wfqqwFza8ni7SFQYPsFIgw0bLqyhp8FwyJRdrCfawLaR222bYcUDu21lMxx4pVr+1qKwrYtUpJ6OmYdB06dexUM9X/RQ/WHc7OWZ43RyBvvqIVxHTtcKXkD7lKwA3kkIb7T95eYfVCYkemTs1y7QpivtxeVnWnT308JI+X34nvAd8Dn7MH/ITt5+xwf7ivhwfuvvsYdWXZyJnCdAKJIID8WScFu4HyIuI3iGSlEL+hsr0yLvxGw+ymtZm8vrxtuR4gFYHuSUB32SzTCtWCXdH2Wq1NCg77Ke2TFiWu7lsIYjdZKSkvunQuiEZcW1NZAy3QzazhqTml1BHYAXRWTDyBmXawiSawQwfjJKQ/T7OF6HmFUTFqPXD+LL/a+fN0/pdxrLq6uloRWcDMqLBN6WcNtpQH3MQtii4cE5ES0zRxqELw7yPLsiYPGzYs42fAYJ2nv24YBjRLG0BXpSjKgflqoGYaKxqNnsDMoISzQZWXoLRDhXXeJiLFhmE0M3OK7usUXdcX5d1RDg0Mw0DCGolP7J9aFUXZq6ysbFDEc/+uXRQLEBEqqI91Xf+TaZroF/2DlgzJ2pdzmFLGSwzDADLEoY8HKlXTtN/n2xc05xLUiAh8bJOg/b9M1/XzRKTINE0wG8xi5k4EmzVNw/dIzmYYBvScHbYEZj5G0zTQLX/K6urqziQi0DumAp39r1nFzM0igs/3XbJNwKUhPK+xsbHvfZLzZP0LfQ/4HvA94HvA98Bn7IGTTz55ZCAQmGnb9qHMDDmLbN972WaC4PkyZoYcwEu2bS/Lh+6/o6NjS1VV8R2J7/u3IHdRaLLWMIyxANClkjwi8vNgMHi1V1d2dnYekEhypmv7Fiz14SZUX0vbdz+eKBzEPcC+tCCLRqMVuB8ffPDB1h9//LG8+OKLT7z77rs4H4ONC6xW+dgnbnHaM4kk75NNTU0v5NPYv9b3QLoHLl5aP4nY/l8S3iu7Z2SRJfyri77d9AGuueqx4/WunrIFQoS9eba4ik3E95PNv7ngiEUDng1Wrn11XDwegGZ0BTHdGqqoObHQuxRpi1xHJKlE6oc2y261FbVO4tmLRVZHKskWIGHH9LVnujdUUQMEqSdraQvPlU0FImsDgfguO265S16SR9kGjrQ3zyfh/swAqxRVnTFx9ETPLASRtuZFRFyfnqxtuPuYYqV0xI+JCcUtSVmxzPYEE//2/NmN0Gcv2JxEraJelGAFhDa8kqXDV5j48vNmNd7HwAP75nvA94DvgS+pB/yE7Zf0xvnT/vJ4ABtcs7sUhz9QNB5GRMM/59mj6jZCJG9yIoEL3dtitfijfXc69qph2oi9QZdi2/aeXqvuUmt5e/2yLbp6SnHohUYG7K1i6Zk+oWqKJ4ocdJDS4DC6OyZ0x03qiK37z0vvPXET2zTaJqlgRamgZLAelDLjPme/9h8uRix/F5vuk2L7IZ/u+L98N76kwy9cuHBYV1fXicwMFGdmvaFPr+0pZr6ssbHxCdM0fwUEAxGZIjJtKFCw0WgUumuOFlAiQXa0pmkFU5FHo1F8Jj7iLqUg6rloNHodMzsHdFAia5oGqsEht7QEM/peq6rqXl5o+Lq6ur5pWRbQwCOY+deapp1lGAYSmEhkGsx8oKZpnoNxhmFcTETnuw64VNf11L/z8klKcy6lW+tqDYNieaZL13xgvijmWCy2jW3bQNMiaHmbruuQEtjM6urqgHaBTu34LBM2gC5xA6wDMVk8Y9v2z5csWeIJtZ2Xs/yLfQ/4HvA94HvA98AQeaC+vn6qbduHMTO+b6d77BZsKC8w80si8h+cBRcvXvypoL373Y5CP0h0vCcie3qReEifo1s8CGplR/bDa+FYqk8R0U3TxNyRBIY9omna4YVoUqLYzzRNFMal0HivaZo2nZmxx8jb3KQ76I+nqKo6ddSoUbPa29tzLcDsPx4KLZ8iItyXZ5qamjwX8OW9EL9TWeH7AAAgAElEQVTB18YDFz04byYJn8dEe2dbNBPdTrZ62flH3AgqckKBvGoUnyhCPyei7bI6SwifPVdbL1X9JRO6MdIafpkYxQvyj1Bl7cGFOt2lVl6a7Ic/IaHpoapQQdInkbbwkwk68xlpc3siVFlzkNe5trS11AjZOP85nwvCtHdNRU1eRa/Zxm5pbzlIxHZYkNLsQ5Ws/XaqnJR3YXF6J69/vHxHW1WPKSoq+d1dz/y2ylatehaH1n/LLPPpIZK7SOGrLzi8cFYjgcDxw/UzxaafEAliqdkStc8J02UXzmp6yOs98tv5HvA94Hvgi+QBP2H7Rbob/ly+Fh649KH6fS1bZiW0aaErCPTnf9WYlJiQ3SYka5iU1USyWphaFZvW2SyriZQ2VaTbVqmX4koPfqsW9xL39lgB6qWuQM8wrSx+wM4/vLdIKXU2tbZtvf1+64rZy9r/0alaapllW2VKQCljWwHljWaLXcZK8t8sUibCZcKksThVlqhiRBK2IqAEtonb8Ww0J/9Vv7mDrxKivxLTI/7m8ItwO75ac6ivrz9YRICSHEiPM33Ryw466KDw4YcfDpTuLF3XCz6wRKNR0Mw+5g7yE13X+3SkvXq7n77ub4PBIKq1PVm/xG+LpmlTmRl0gUNq0Wj0Bwn0PiisYOts296nvLw8b2qpdevWDSspKQEKBp/9D+q6PtswjBR9VZSZD/ZKC42Jmab5UxG5zp3nDbqu/8SLI0zTXCgiv0NiGrq13d3dZmlpKaqjUY3/kaqqB5SWluatg2Sa5hOJBPABRPRuIvEPneVoan7z5s2DBjEStbkWKmRbGoLTZy9evLiPhtGLD/w2vgd8D/ge8D3ge+C/7YFTTjllRDweP1hRFNAnH1qg5A4Ymd5g5hUigp+WU0899QfbbrvtEYFA4EPQ9JaVlRUs3ZImmwDml58Fg8HfFOJHwzAgQ4FCRvT3hq7r0L3v2z946TsajV7LzP/jtm1j5t1ylLfgurq6HUVkF2YGSxUYPvBTiBQSaGSfRoFcgsXm6cbGxrz3V1584LfxPQAPIDZl2/RLIkGBSDb7mzAtSY93XPxg/Y9Y5Cwhqsnaiuk9tul3FlNjw+wmh0a3ub15uiKMROX/t3cv8HGU9f7Hv89smia7SYFipWDlckS5tIWjgohA5aKgXOUIoh4vQEtb8OARPN4RIqgHPX9ERWsbCoiKgKByPSIot6MIgiC05aIiUi20RQq02U0v2Xn++0snGtLd2d3Z3WyafOb1yistO/PMM++Z0Mx85/k9j7eOG79PLSWLrb2No3XH2eCEjVOnBO6Aqa+cai87JF6WLF/yRSvTPKiB36dSLTN2nbSrVReqeonmrbUpZvqf/TnnT9t9m+l1mSf7kWce2TUVBPZSTuegjj3Z0tL31nqM3u2fWqytz0a0zio889on5uBflNe8VKu+9bl3dD9bNdKQDbr+9/QJQX79LMnbC80x83q7nzuf/+rnj15oATsLAgggMGoECGxHzankQDZHAZvz1vvgKC8dFfd24+Z4bCOwzy84BX+Z0L7l7mv7esev25A403nYSzekFNx01lHz7ZdjFgQaKnDaaae9Op/Pn+q9t5GHkyrYmZWx/e/tttvuqlrmbFmzZs20IOgvcZ6R9OVMJjP4xrWCbmy6SlQizspL2UsZP02n0+9OOkIiKuFnoam94ZtLpVJ7trW1/SlRx2I2KpQFPs57f1U0R46VpZvR0dFh1QSqWrz3QTabvd0591abHy6dTu9tc/hGI2tzQRAcVkup6SEjoa9ob2//YBLbbDZrI0RszrWWMAwP8d4/kkqlbKTHdKuc4Jw7OJ1O/7Wqg9847629fGAPJ6zU4F42P29XV1fLM888Y3O+f1LS7tW2OWh9773/mb3N393dbX1lQQABBBBAYNQJzJw5c+eWlpa9vff2b7U9PLdRrANT0SQ+3iAIltq/91GQuywIAgsxV/T19a3w3q+45JJLVlXS+OA5YW0O+nQ6fWEl25Vap7e3d0YYhndFn/ekUqk3JqluMrj9bDb7TkkDJTqtIs1bOjo67HfT/mXOnDkWqmwfhuEOzjmrHLVjVEHKSkb/Sy3HE227xEbQOufusd+v5s2bt7wObdIEAjUJfPFmG9nv7cXJo2IaelpyC8MNrrvr3+avtPXOu3HO4aH8Z2KfZXm95J37biB9+/NHLfjjkuVLTm8JW67cZbtdap62Z8mzi++W0wHWF+903LRtpv24FohFKxYdGvh/vKxsTf251a9/cy1V4xYvX3yl21jG1+LaS6ZOnmr39DUvjzz9yFap8YGVs//n/5ece8IF7qDdJ+1eU2h67o1z9nUunOm9O0FSR0xn/+Skr2d6M5ee+Z4LEz9gG2i/67o5u7sW/1Hn9YHoGUSJXfv/DYLgnLOOYMqbmi8kGkAAgREpQGA7Ik8LnRqLAv9906lbrQ/7jnROR0v9JbAGvyU3FkmSHPNyL/0pkJ7M9GZO7clk9/Ch38PJ7eG99mhtad13Q379uCobfsI73enk7wzduDu7juCmuko/Vq+jwJw5cz7gvf+P6CFduZatBJKNSri8u7v4XNalGojmHrMSbDYHV13KDEcl7SwItODvwXQ6va9zbn25g4jpo5V+6i9NVRgtckI6nf5R0rZi9nG0JCsBbSP9bTTHgYVRsTbnUtXLoNEcLzjn9gjD8OPOuY9JWhsEwdtrCWuz2eyRhXnRro/KRF2bTqdPSDIH2wsvvLBla2urBf6vcs6dH42yvTt6s3lRPp8/aMKECc9Xe/C5XO5V3vvHoxv+z59xxhlfi+ZsttEtU6ptb8j63ZIu7O7utvZZEEAAAQQQGFMCc+fOnea9txDXwts320tRDQKwuRZtTsgVFuZ67+3vL0l6wXvf//WJT3ziunQ63ZlKpT6z3XbbnV9LP6JyzVbW1AJTW47JZDI3JGlz9uzZ2xZ+p5n4mte8ZucZM2Z8b+3atRNyuZweeeSR6/7yl79s8N4PhLO1jJQd2jWb5mJRFIQ/XJge6ZHe3t6Hvv/97ycqu5zkuNkGgWoFLDBLtYRnee/eF7etk65R4C79/BELbrH1LPD1of+kl8rN8foL7/38c46+uKZg1fa5ZMWSc+R9l/3Ze/3HtG2n2X1v4iWaW9fugwamMFuZd+G+e2yzh42CT7QsWbFkjryf37+x10O9k9fus5fba0OixgZt9IB/YFzbira7nLTvP/6zc0+05Fv2TxqEd90yc2KqL2Ulr2dXUPHoKu/8d8858uKBSlw1HdIXbpjzPudseiDfH77HLD9UoPPrUW65pg6zMQIIINBgAQLbBgPTPAJJBb5449w3hfL7S97mLppR4ci6pLsb6dvZwwF7i3OFc/45Hzr7vjL0wUo5rQyk8d6FLc67XSyYlZOVqHpNwoN6Ql53KfB3ENAmFGSzhgvMnj17euHB2H86594vqb3MDvOFB3h2M335Cy+8cP0111wTG5JasNrb2/tAYVTprpJuzmQyFgbWvGSzWSvRbHPPPJXP5980YcKExG9V53K5//DeWylhWxZkMhkbvVnXJQpBo/mQlIvmlk00H2o2mz2lMPeaBYsWLttcUUdGcw2vDcPwiM7OzsRlnHp6et7unLs1OvhrM5lMuQclJZ2y2aw9CLU363/lvf+Ic85GoNj84PesW7fu8IkTJ9qD2aqXbDZ7k6QjVq9efe/ZZ5/9C+eclWrequqG/rnB89777/T19X3zsssuSzxPeg37Z1MEEEAAAQRGrMDcuXPfVKg80T8C13tv90X2O1253xcbcTw2MveF6Mt+h8h67y3ItNDSXoRb473vtb/bV2Hu+WwQBLZOz/vf//7TJk6ceJx1auXKld+99tprLw/D0BWqaXSEYZgJgiBjv7Pal3POqsG8ovC74dbOOfv9wqqvTIy+7LOGLuPHj39u5513njRlyhQr2zz/Zz/72QWXXHJJ3au+NPQgaByBQQJdN5/yulQYnO3lrRJO6cXpL4V7hYtT+fCSzx2zcMUXb565Qxim/kvSSfEjJLVUXt8JnRZ2HVXdi8XWmSUrl+yv0Nvo+0BeX5u67bTEU+xYe3f4O1omrZh0r5OseoEta+TdvlO3nWoj4hMti55ZtFsQuIcKla/GS+45l3J71jrydaAjS5Yvtql67DnAP/5TSzjuwCRh7Xk3z3mHz/tT5MpOw/SEvF/Y0tJ3+WcPr/3+60vXz9om79wc2dc/5ygvZv2Mk7qDMJxv11iik8FGCCCAwGYmQGC7mZ0wujt2BeyXZufdvvLaJ5AOiJ0vJDmT3TxbuGNv/VnZSvve56RVoVdf4NTqJRuhOk5yreNb2reTfEs+7PN9fsM6ebUN2vWLkqwsysBXznvZDXmvZDfmvtd71+u18b/ZzXtH6wS/25Q3fzzT2tnZ2tKmteuzx/7myWt+3bdh/BQX+G29D3eUnIUH28v5KVJ/mapaS1Mxgjb59cKWTRY4+eSTbRSDlVj6sHPO5hctt9gIiKudc9/t7u6+r9jK2Wz2mMJ8XNcVArb70+n0DOfc2nKNlvs8m83am8V2M/ZiKpXau5bSxWvWrNk9CIKBm+dF6XT6TfXo4+BjGDI3rj08fGd7e/v/lTvOYp+vWbPmoCAI+gNZ7/0HnHNTJX0m+vvbOzo6Es+1msvl3lwo0Wxt20PYGzOZjI0ITrT09PT8V+GBp5Votgeq9qDl69GDlp+k02mbXzbRdZDL5d73/PPP//CXv/zlhnvuucf+fRn870S1ff2T9/7Cjo6Oyy68sPayW9XunPURQAABBBDYTAVs7tVXF34H3M05t1sU4Np3+6pkuo3N9LDr3m0LmRdJsqkxHg6C4JFsNvv7+fPnH1wIx+2lt1MzmczG0XQsCIwCga6fnrhlKtV6knc6vfDy705xh2SjbsPQXXzOMQtuGzQH6ZnRy58lN3XOXxmGwdXnHL3AqgVVtCxZvvgPG+eEdVdPnTw1Kjdc0aZFV1ry7OIL5GR97V9C7w+avu30O5O2uGTlkg6F3uat7R9E4BTsu/vk3RO9+Du0D4ufXfwp5zSogoG7q62195jXTNyr4hdrz7tx7oFe4bGS7KWY7WKOc62TrnSB++5ZRyywqks1L+deP3c/BaHNSz44cC7Srvs/7/xF5xzZfU3NO6UBBBBAYDMTILDdzE4Y3UVgQOD822ZvsW6d9pd3+8n7/ZzrH4XbyGV1IXB51nsb5arsKya8as9Ma+d2zgW5FS8tvbJ3Q3aZQt/rAns7WjmbUzIIwqxC3yPXEoYudEHoMz5Qhw+DTODCDm9vQ3vf7r22CFzLFttssf0xTn6LvnCDXsw9t3xDfr2Vo6nl4f5QD5tj4yHv9aD37nd+fN/vut5R2ZxMjYSlbQTqITBr1qydUqnUid77Dw0qHxfX9BPe+8vHjRt32dD5s3K53H9ms9lLJ02atKbWvuVyuY9ZyGalf6P5T60scuIlm83ag7JpNkojlUq9vq2t7Y+JGyuy4Zo1aw4OgsBGA9v/e15yzr0jnU4nusFeu3bt6/L5vM11vYXNK2wGhXv2L9huvffv7Ojo6C8jlmTp6emZXhj1ayGytX1LJpOxOdkSLblcbl/v/T3RxjaquH/+KufcV9Pp9KcSNbpxHrjdd9ttt7sef/zxV4ShvQOUeLnHOXfBggULftpfUIwFAQQQQAABBOoicOqpp26Vz+ftZTIbhWvhwvbOOQt3bcqC2ICmLh0YeY085Zx7KgzD/u/eextBaNVh/nLppZc+M/K6S48QGB4BC/mkcK6XbF7TuGWpl672Xld1Hd394Lk3nPIeyZ0p1z/vdtxiL/z/xALczx95cewLrUuWL75OTq1Tt5lm1ZtqWh5d8ei7vA/tHmPj4t3xU7edem0tjS5ZsfhH8hvLQ3tpzrTJ0/orLdW6DO2rham7T55WJviUurq6gtQb/nZg6ILjnPpH0m4T1xcn/d57f/F4n//+p465tObnAV13nNgWZMe9X97Z1E6vj9l3Vl5XhKH7Rte7FlhJfBYEEEBgTAoQ2I7J085Bj0aBH/3o+NSj7Vu91nk/tfB241QFwVR5bzffr9s4InZMLX2SHpP8Q0560Dv/YJhrfajrPfPsrWgWBEa9wKxZsw4uPGSyUbf21my6ggO+2zl3rff+2u7u7mcrWL+iVQqjDt4lqf8GuDCP17vT6bTNB5t46enpuTCa99Xae286nb46cWNFNuzt7Z0RhqGFqDZi1R4aHFIYtWpz+Va9vPjii1uNGzfu/ujhpx23tfPFqKEjMpmMlRtOtKxevXrXVCplbzlPcs7d0d7efnjSEbCrV6/eOpVKWbmuVw/pzCmZTGZhkg7a9RcEgY0i7p9juIbF5rf6n1KjwWtol00RQAABBBBAoAKBWbNmbZNKpfoD3CjI3S6a89VGZVnZYStBbF8NLz1cQXeLrtLe3p7v6OhIpdPp/PLly22ah79KsnLNf3fOLbVgdsOGDU9dcsklTyfdB9shMFYEun4y95VBS3iy+ucclVU8i1v+5J2uDhRe4eS2Cr1VXHL2cnG5xUrfXqMwuOrsY+b/utzKST9/9JlHd/BBaPPWdvS34d1JU7ed+t2k7dl2S1YsmivvvmN/dk6X777NtBNraW9g20UrFu3hvLOyzQPl7c+fOnlaf9WmUst5N84+1Hu9W07vlrR1mX5k5dzlgXeXn3XUfHvhuOalv9yy1wny3p5JbDQuvjzl5L+RT7Vd1nX4RTZQhAUBBBAY0wIEtmP69HPwY0Gg646ullT2b6+VT02V+gPcqd5pauHNtdeOkiB3XeGX0EUWzPZ/ueChCalxD3/08IvWjYXzyzEiECdwxhlntOdyuXd77z8sycq1BWXEbBjkryT9KAiCa+bPn29zRydaCvOhviFqq71Q8vwTHR0d/y9RQ9FGPT09byuUfb4t+mt3JpOxEst1W3K53D5ReWELuP8ehuGBnZ2diectymazNmJ1XyubV5gP+Crn3Jejzh6TyWSsbF6iZe3atTvn83kbWTtZ0n3pdNrCeatqUPXirS59b+/t3vsDB23cE4bh0Z2dnXdU0+Ds2bNtpK9dZzZfr42ATroslbQwCIIFtVx/SXfOdggggAACCCCQTOCkk06a1NLSspXNI+u9t0pJ/X+OAl37/cpeIm6174Xfi/q/e+9f9n3y5Mm7d3Z27rhixYrFa9aseX5wT7z3VmUjNzDnrf3ZptXpn29y41y5q5xz/V8bNmywQHbVN7/5za9Kmhm1c3gmk/lZsqNjKwQQGCpw3k2nvM17N7dQKtwCwdjFSYvldZWXv1Vyh8jJttuh3HaS7N7gqjDwV3YdcbGVGa7L8oB/YFx6RdsDXtqjv0Gvc6duO+2cWhq3UDXw7oH+/9d5PdQ7ee0+e7m9bJqxmpYlK5dMVujtBVu7/wslf8rUydMvHdpo/7O/3LNvkw+P897Zi9PlQlpr4jde7mIvf3XXUd2J7ikH+uG93Hk3z9rf++B9hfNtIW1cyX177vAz7/23zz7q4luco4pSTRcJGyOAwKgSILAdVaeTg0GgcgEbkfuH9q0nh0E4xef9FBdY6StNCaQp3uaH9c7KYNmb080enWuj3OxtZyuts9TZL+zOLw2kpX2BX3rOOxcu45e7ys87a45dgdNOO+3VGzZs+Ihzbnb04KwshpXctVG3QRBcVW14ls1m7ebaRm3Oy2QyHym7s5gVVq9e/YpUKmWlkO0mte7z1kZhrZXesjd/V0Zh7WNJ+5zNZu3NbAsvVzjnfuC9/3jU1rGZTMbmB0609Pb27hSGoY2stf8/W1hrIXbiygE9PT2fGRQkW5+eCcPw0GqC6jlz5tio5JnOVfS2fNxx/6QwcueSBQsWJB55nAiVjRBAAAEEEEBgRAmsXr16lwkTJjxRa6dyudzx3vsfRe18LpPJDLw8V2vTbI8AAoME+kfdtoaz+l/c9NqxHI73eiBw+pF37lkvv7/z/eFeJeHiE1YGOL8xvLV5bBMvi1cs/rbzsrlULSlcOG3yNHvpNPHy+HOPd+bzfRaqWmn5FalUyxt2nbRrXcqoL1m+2Ea87m0vqYTyJ0yfPP2mgY4ueGD2uOXLdaiTO07eH1PBfb6X12+d04/zfcE1XcfOt7LvNS3n3jTrjVFIa+Wy7T41blnlpctSQf6is46gqkFN8GyMAAKjVoDAdtSeWg4MgfoIfOmW2dvm1/sp3mlK4IIpofdbO2m8tzej7a3o6Lv9Wc63em/f+98o/Od3Kwaj6I1ouax3Livve9rHdYzfcdLuH2xNjW/LK//4o8t+/eV8PlgdKL8mH7SsnJBrf/LM91zYW58joRUEEDCB008/ffy6devea3+U9MYKVaoeeZvNZh8slGRenE6nKyl7FduNbDZrN6VHNGLe2mw2awZ3RaX8nkmlUge1tbUlfgDQ09PzSefcV+yG2t4aHnjj3Dl3QjqdHnhoWCH7P1fL5XJTvPc2stYegjy4bt26gydOnPhS1Q1FG/T29u4fhqG1N7D8znt/REdHh5Ugi11mzpw5MZVKnSTJHszYnHdJFytJeElLS8uCofMoJ22Q7RBAAAEEEEAAAfu9SdKj3vtOSddlMpljUUEAgcYLnHvTrAPkg/do4whLe9k2dvHSrwL5a0PnXgy8DvGSjQy1n9tyy58k3SnpjjDsu7PrmMrnmH50+eL3eunK/h14/XjqttOsrzUtS1YsvkYbg2eFzu83fZvpVm2p5uWpp55qy7Xnlktar0CH/fKB+Y++lN+wr/f5GXLugKiiU7mS9HmrfOWc+3E+v+HH1ViVOoCum095nQvdB5xkzxWsel/csk5eN3v5H27V0nYT1fBqvixoAAEERrkAge0oP8EcHgIjWWDJ8iW3Sv7tXvrd2nDtjL2226umEiwj+VjpGwIjUWDWrFlvDoLAgtv3V9k/CzivbWlpuX7evHkWujVsyWaz9ubzt20HtYaeQzvZ09Mz3UYRS7Jyvk8HQfDW9vb2xPOXZbPZIwsh+I3Rfuwhws7Rn9+VyWSuT4rU09Mz2Tn3GwtrC3P3Pr5hw4b9tthiCyv1l2iJ5q21cs/bRA3clE6njy83D240N/Kp0dzIifYdbfQz59y3GE1bCyHbIoAAAggggEAxAe99kMvl7PemNxVCI3t58E3OOV4C5nJBYJgFzrtx7oFe+RMkZyWT48rjDvTsfi/dLe9bnXNWLvlQSW0VdvsP3ukOJ39nuD51e9e/FZ/a5/FlD++ST6V+F72se/vUydMOqbD9kqs9umLRqd67ef0rODd36jZTF9Ta5sD2Xf97+oRXdkx6z0s9z+25Pr/uDU7aKyotX24XG+T1S+/8T7zcT7uO6v57uQ3Kff7Fm2fuEOZT75PrD2n3LLN+KLk75cIrxufz13zqmEutdD0LAggggEAFAgS2FSCxCgIINEZg8fLFswPpKNeXOnG3Kbu9bI6ixuyRVhFAoJjA3LlzXxmGoc0Ja1+vqlLJRi/cEgTBLa2trXdfdFH95o9eu3bt6/L5/MPRjXpd562Nwlp7K3uipD8752ak0+llVR77P1bv6enZwzl3r6T2IW3UNF/amjVrJgVBYG9oW/j7pzAM39LZ2flc0n4Onbe2MMfc1zOZzJnOOZsXbpMlujZOjkbTWomvpMsyK3nsnOueP39+YuekO2c7BBBAAAEEEBgbAmvWrDkoCILbbV7bIAje0N7eXnPJz7Ehx1Ei0DgBm+/WRt56+X+rsPxxVnIPSt7mv7awd/sqe/e4l+6Q0x3jgg13fvbwy/rvn5YsX2wvre7upEd84Pab+sqpiaeXsfYWr1i8p/Pqn1u3HqWVv/y/J03aEI470HnNkGQjaKdLCio8dnsx5efe+5/4lrbruw6/aHWF2xVdreuOE9tSPa0zQlnJ5f7w3PoSuzjpQS93RRikfth1xDwbGcyCAAIIIFClAIFtlWCsjgACCCCAwGgV6OrqannmmWesZNx/SP03idUuOe/9nRbeSrplwYIFf6y2gcHrZ7NZu/m1t3frOm/tmjVrpgZBYKOEt3bOPeG9PyiTyTybtK+5XO7V3nubW2hw2a9cEASHt7e3234SLS+99NLElpYWm7N2qoW13vsDOjo6arrxzeVyH/XefyPq0NxMJrPJG+BRSGtvwtvXWyW1JDoAyUo229y0V2677ba/7OrqstLaLAgggAACCCCAQEMFcrncGd77X2UymfsbuiMaRwCBqgW+cNMphwXenRCVP96qwgZshKbNv+rlLBvVlhVuN7Dasy2pcX979cRd9m4f1/H80lVPfDSbW/27zx/zncTzZS9ZuaRDobeXi/9F0m+nTp62TyV98l7uCzefulPKh7vK+128TTHjtEs01cxABaRKmlrvJbsHvSPw4Z35zr57ug767tpKNiy1Ttf1s/YInDtUgQ6V7y+5XMkI5ye99EMf5r/XdcwlVmWKBQEEEECgBgEC2xrw2BQBBBBAAIHRKjBz5sydo3lKP5DgjeYBlqecczaP6y25XO7273//+9lKvXp6ei5wzp1Z73lrV69evWsqlbIQ1N7UfiwMwwM7OztXVtqvoet57ztyuZyNgB38xvGLVsKrloeEL7744lbjxo2zsNfa/Ytz7oB0Ov23pP0c2C6Xy33Ve/8J7/07Ojo6fj7w308++eTtUqnU8UEQvNt7v18Vb3IP7dJa7/1NQRBc2draenM9R1zXeuxsjwACCCCAAAIIIIAAAiNH4NwbTnmr5A51Tu/w0huq6JlNp2Wjb+uxPCmvP3qnJU5a6b17Xi5c5bxWKeVWBWGw6qyjNq0QtOTZxdfmfd+71+fXP/+H53571B/++vtsS8p15H3QHjht4b065MMOOdchry0slHXSa7z0r0k77eXudd7f7r270wf+111Hddc0rZiN6O0LWw5x3h3upXdKekWFfVsh6WoF+uHZR3TfV+E2rIYAAgggUIEAgW0FSKyCAAIIIIDAWBaYPXv2Qd77fy/Mn2rz1WSSWt86OS4AACAASURBVNjoWwtwnXM/X7Bggb2NXHTp6el5m3PuNvvQ9plOp69Ous/B20Ulli2stTeXf9/X13dILXPBWtvZbNYC6XcM2s8qG7Hb0dHxSNI+RyGwlWt+o6RlQRDsX89yfmvXrt25ra3tT3Pnzt0xDMPjvffHOedsnrdalludc1elUqlr5s2bV1NpsVo6wbYIIIAAAggggAACCCCw+Ql8+Scf2bpvXN8RzoXv8N5ZCd6tR9hR2OhVm8prVXtrZ8f6vrU75cMNje6iVQm4w+6j0+PX3v2Jwyp/AbpUx75w/Zy3y4WHOBtJK72+0gPw8r91LrhFXrecfdQCmyecBQEEEECgAQIEtg1ApUkEEEAAAQRGo8CJJ57YNn78+GO99x+S9HZJqRqO00oQ32Lz37a0tNz2ne985wVra9WqVVuMHz/+8ai88IJMJjO3hn38Y1MLKfP5vIW120p6cP369YdstdVWNhI28ZLNZr8l6SODGliWSqUOamtrS1wKOgprfyHJSmotT6VSB1i4mriTQzacM2fOa73374nKHVd8g15k/1aKzG7UryyU77qqu7v77/XqI+0ggAACCCCAAAIIIIDA2BY49+bZ+zivQ738YfLOKgCN5sXujRdJfrFXsNj5cHHYuWFRLSWOv3L9yZ3rXOoNCtzrne8f1Tu9ylHMf3fO3+ZDXRfmN9zadex3a7p3Hs0nj2NDAAEE6ilAYFtPTdpCAAEEEEBgjAjYPKfe+w9E4a3NM1vLYnObPlYo03vvLrvs8uK73vWuj0+ePHlRJpN5k3Oupnl4rFNr1qzZLZqz1sog/yadTh/qnKtpFGgulzvde//NQQf958I+Dmpvb1+aFMJ7n87lclameP/CPMJ/z+fzB0yYMMHC68TL7Nmzt5d0kHPuwMKb2QdK2jFxY5Kdizucczd476/v7u5OPO9vDX1gUwQQQAABBBBAAAEEEBhDAhY+rg/GHdYf3m6sbjRlMz38F+X8EnktcnKLXeAW9a1f90itYWjXTaf+i/N9ezoX/KsU7invLKDdoUqjPu91T+D8LXnvft51dPeDVW7P6ggggAACdRAgsK0DIk0ggAACCCAwlgVmzZq1WyqVOtnKJkcjWOvBkfXe3++cu1fSfRs2bPj1ZZdd9ly1Dff09OzpnLMRq6/w3t+dyWQOd85VPJdusf1ls9nDJd086LPHJB2SyWQSB5je+7be3t6bC308WNILYRjO6OzsXFzt8c6aNWtKYY7eg6Nw1gLanaptY8j6Nr+v9etGK2Xd3V3bPEk19oXNEUAAAQQQQAABBBBAYIwLnHfDrJ1CuTe4IHizvFUm8ntLamsCi91XrnLSC15+lRS84Fy4ytt3H66Sd6u8/AtO/u8ubP3jWe+a99ckffzaj85oX92a2ymV8lPktZN39t3tKOd2kLzN/Zt02qKlXrq5P6TNjbu96z1MbZPk/LANAgggUE8BAtt6atIWAggggAACY1igq6srWLZs2ZsLJYePds4dJWn3OnPY6NX7LMR1zt03bty4By666KJ1pfbR09Ozh3PuLklbFkaY3tne3m5hbW8tfVqzZs20IAgsRB64KX6kUGr54AkTJth8RokW731rb2/vz6Kw9iXv/QEdHR2LKmnMAtrCMfaPoJVkX/9SyXZl1llSmD/XAtobFixYYMdq5Y9ZEEAAAQQQQAABBBBAAIERKXDu9XNfLxe+0Tu9wUl2T1rL9C/ljtFeav2FvH9CLljp5JdLQdmSwaHPt0tBqwLfKu9b7c+BfQ9cq/cat/G/+VY5Z5Whtvde2zmn10jaqlyHKvncS/f0T2vj/W8C+Qc/f/TCpyrZjnUQQAABBIZPgMB2+KzZEwIIIIAAAmNKYObMmTukUqljLcCVdICkljoD5CX9WZKVDX7MOWffH1+3bt1j8+bN29V7b+WFJ0i6LZ1OH+WcKxnuVtKv3t7e7cMw/K2kbaL17127du1hW2+99epKti+2jve+JZfL3RiV9rIyzW/NZDKblJ86/fTTx2/YsGH3MAz3sPmHoi/78+Sk+x603d+897c7527v6+u77dJLL32mDm3SBAIIIIAAAggggAACCCDQFIGuO05sC1a3vVGpcO9Bc7jaC8XNGInbDIMnndy9Xv7eQMFvzzpqvt3HsiCAAAIIjHABAtsRfoLoHgIIIIAAAqNB4PTTT5+wfv36I7z3Ft7avENbNvK4Ojo6wsmTJwfpdPqphx9++BvOOStb/Hh3d7eVoap6xOiLL764VUtLi43ufa312zl3R3t7u4XAtZZXnl0oI71AUs45d0g6nb731FNP/ZcwDAdC2eneewtmbb+pOpn9PZqL9vZC6eXbL7744j/UqV2aQQABBBBAAAEEEEAAAQRGpIBVhNLey3Z2eU2Xc9Odt+/9L8PaKNZgRHa6sk69ILnfyuk+H4b3jm9393z67d0vVbYpayGAAAIIjCQBAtuRdDboCwIIIIAAAmNAoKurq+Vvf/vbjCAIrGyyBbj1KONbqdwGSTYXbv+X9/4551z/18Cf8/n8c0EQPDdu3Ljnvv3tb6/y3o/P5XK/lPSWaCc3ZzKZIyvd4cB6H/zgBzNtbW2vcs69ynu/nXNuuy233HL6Nttsc9jSpUtX9vb2Wpnl7SSNr7btMuuvds7dPTCKdsGCBY8kCa3r3CeaQwABBBBAAAEEEEAAAQRGhEDX9TN3dqnUq21uWOfDVzvndvTqnyN2e0k7j4BOLvNyf3VOS+X9XyQt8/J/dV5/OPvoi21KGxYEEEAAgVEgQGA7Ck4ih4AAAggggMDmLDBr1qydgiDY1zm3XyFUnCFp2kg6nvb29vUTJkxo7ezsVF9f3zNLly6903v/YhiGq5xzLd77jHOuQ1JH9GcLXvv/Hs11a98bOqJ4iNf93vt7gyB4KJ/P/27hwoUW0LIggAACCCCAAAIIIIAAAggkEPjK9Sd39o4LtlDYsmWQ1xY+FW7pvLaQ91s6py28dx1yvk0uaJP3Vna5TV5tcv0v49rfA8mtl/x6eW2Q08Y/y6330oZ/fOa0PpBb473/q1z418D5pWcdccnTCbrMJggggAACm6EAge1meNLoMgIIIIAAAqNZwMonr1271gLcA7z3+znnDhzNx1vjsT1UKDNtc94+GATBbxcsWPBAje2xOQIIIIAAAggggAACCCCAAAIIIIAAAggMswCB7TCDszsEEEAAAQQQqE7ASigvW7bs9c65/SXtF31Nrq6VzX7tUNITkiyQfcA5d39ra+uDF1100brN/sg4AAQQQAABBBBAAAEEEEAAAQQQQAABBMa4AIHtGL8AOHwEEEAAAQQ2R4GTTjpp0vjx41/nvX+dpNdG3+3PNr9Q++Z4TJLWSHpK0p8Hvjvn/pzP559qb2//M+HsZnpW6TYCCCCAAAIIIIAAAggggAACCCCAAAJlBAhsuUQQQAABBBBAYFQJzJ49e/swDHcOgmAXSVO899tIeoVzbpJ9j74mDuNB90ha4b1f7pxbMfDnIAhWhmG4IpVKLVu3bt1Tl1122XPD2Cd2hQACCCCAAAIIIIAAAggggAACCCCAAAIjRIDAdoScCLqBAAIIIIAAAsMrMHfu3Fd671+Rz+e3ds5tEQRBp/d+gve+0znXIWkL+/PAf3fOtXrvs977niAIeuy7c85Gxebsz5Ls71n7ns/nX7RgduHChTZilgUBBBBAAAEEEEAAAQQQQAABBBBAAAEEECgpQGDLxYEAAggggAACCCCAAAIIIIAAAggggAACCCCAAAIIIIAAAgg0SYDAtknw7BYBBBBAAAEEEEAAAQQQQAABBBBAAAEEEEAAAQQQQAABBBAgsOUaQAABBBBAAAEEEEAAAQQQQAABBBBAAAEEEEAAAQQQQAABBJokQGDbJHh2iwACCCCAAAIIIIAAAggggAACCCCAAAIIIIAAAggggAACCBDYcg0ggAACCCCAAAIIIIAAAggggAACCCCAAAIIIIAAAggggAACTRIgsG0SPLtFAAEEEEAAAQQQQAABBBBAAAEEEEAAAQQQQAABBBBAAAEECGy5BhBAAAEEEEAAAQQQQAABBBBAAAEEEEAAAQQQQAABBBBAAIEmCRDYNgme3SKAAAIIIIAAAggggAACCCCAAAIIIIAAAggggAACCCCAAAIEtlwDCCCAAAIIIIAAAggggAACCCCAAAIIIIAAAggggAACCCCAQJMECGybBM9uEUAAAQQQQAABBBBAAAEEEEAAAQQQQAABBBBAAAEEEEAAAQJbrgEEEEAAAQQQQAABBBBAAAEEEEAAAQQQQAABBBBAAAEEEECgSQIEtk2CZ7cIIIAAAggggAACCCCAAAIIIIAAAggggAACCCCAAAIIIIAAgS3XAAIIIIAAAggggAACCCCAAAIIIIAAAggggAACCCCAAAIIINAkAQLbJsGzWwQQQAABBBBAAAEEEEAAAQQQQAABBBBAAAEEEEAAAQQQQIDAlmsAAQQQQAABBBBAAAEEEEAAAQQQQAABBBBAAAEEEEAAAQQQaJIAgW2T4NktAggggAACCCCAAAIIIIAAAggggAACCCCAAAIIIIAAAgggQGDLNYAAAggggAACCCCAAAIIIIAAAggggAACCCCAAAIIIIAAAgg0SYDAtknw7BYBBBBAAAEEEEAAAQQQQAABBBBAAAEEEEAAAQQQQAABBBAgsOUaQAABBBBAAAEEEEAAAQQQQAABBBBAAAEEEEAAAQQQQAABBJokQGDbJHh2iwACCCCAAAIIIIAAAggggAACCCCAAAIIIIAAAggggAACCBDYcg0ggAACCCCAAAIIIIAAAggggAACCCCAAAIIIIAAAggggAACTRIgsG0SPLtFAAEEEEAAAQQQQAABBBBAAAEEEEAAAQQQQAABBBBAAAEECGy5BhBAAAEEEBh5AoGkV0t6m6T9Jb1G0r9K6oy6ukrSw5Iek/R/ku6UtEKSH3mHQo8QQAABBBBAAAEEEEAAAQQQQAABBBBAAAEE4gQIbLk+EEBgLApsLekKSYcVOfifS/p3Sc83AObzks5tQLuDm1wg6QxJvUX208j9D93vLpKulrRng4/Xmm/kOYvrvl0nPyixwgeia6zaw89IOk7SxyVNr3JjC26/Ugh4fyFpXZXbtku6UNKcIttZMHyCpCeKfBZn8DFJ36wyRI7rx9mSzqvyuFgdAQQQQAABBBBAAAEEEEAAAQQQQAABBBAY8QIEtiP+FNFBBBBogACBbf1RCWxfblptYGv/Hh8k6XxJe9d4em4qhKTnSHqoirC0EYGtBb3vi0YBV3pIBLaVSrEeAggggAACCCCAAAIIIIAAAggggAACCIwaAQLbUXMqORAEEKhCgMC2CqwKVyWwTR7YtkiaK+nLg0oeV8hecjUrmXxmNMq3r4LGGhHY2m4vkPS5Kkb8EthWcLJYBQEEEEAAAQQQQAABBBBAAAEEEEAAAQRGlwCB7eg6nxwNAghUJkBgW5lTNWsR2L5cq9IRthbWWvljG1nbiOXTUWhaLrRtVGC7JirxfGuFB0dgWyEUqyGAAAIIIIAAAggggAACCCCAAAIIIIDA6BEgsB0955IjQQCBygUIbCu3qnRNAtuXS1US2Nq/wVYyeH4dR9YOPV8WmNro3SvLlEduVGBr/flpNDfucxVcTAS2FSCxCgIIIIAAAggggAACCCCAAAIIIIAAAgiMLgEC29F1PjkaBBCoTIDAtjKnatYisK0+sN0vKlm8Qwy0lTb+hqSfSHpSUm+0rgWbr5F0rKSZkuLaeFrShwtz5N4Vs59GBra229mSFlYwpy6BbTU/dayLAAIIIIAAAggggAACCCCAAAIIIIAAAqNCgMB2VJxGDgIBBKoUGImB7f6Sfl3lcVS7+uclnVtio+HYf7Fdx52LoSFwtcfb6PX/XdIPSuyk3AjbrSTZ8R0f08lLo/lfl5c5kEmFz7sknRazXrlRro0ObB+WdEJhRPETZY6FwLbRVy3tI4AAAggggAACCCCAAAIIIIAAAggggMCIEyCwHXGnhA4hgMAwCBDYbopMYFv9hVdLYBu3rfXEAtivDhpRW6534yWdKenLMSvOknRJic8bHdjabi+IAuh1MX0ksC13pvkcAQQQQAABBBBAAAEEEEAAAQQQQAABBEadAIHtqDulHBACCFQgQGC7KRKBbQUXzpBVkga2NrrWglMrZ1xsuVjSGZKyVXYpE4W8pUba2ihbK5/8QpF2hyOwtfl0j5N0a8xxEdhWedJZHQEEEEAAAQQQQAABBBBAAAEEEEAAAQQ2fwEC283/HHIECCBQvQCB7aZmBLbVX0dJA1ubu/ZnhRGnnUV2+Zik90p6pPru9G+xh6SrJO1WZHsLTC0k/mWRz4YjsLXd1lKa+WxJ5yV0YTMEEEAAAQQQQAABBBBAAAEEEEAAAQQQQGDEChDYjthTQ8cQQKCBAgS2m+IS2FZ/wSUJbO3f3c/FBI/flPRJSXFlg+N6mpJ0jiSbr7jYYv/9S4V1/JAPhyuwtd3OlrSwSB/sM0bYVn8dsgUCCCCAAAIIIIAAAggggAACCCCAAAIIbOYCBLab+Qmk+wggkEiAwHZTNgLb6i+lJIGtjar9tqQPltjdoZJuq74rL9vi7TFlh6+VZHPZvjRkH8MZ2D4s6QRJTxQ5TgLbGk8+myOAAAIIIIAAAggggAACCCCAAAIIIIDA5idAYLv5nTN6jAACtQsQ2G5qSGBb/XWVJLDdQdIPC4HqW4rs7h5J75f0dPVdedkWcfv4XVRy+U9D9lHvwPa+6DjeU+JYLohGGg8dSUxgW+PJZ3MEEEAAAQQQQAABBBBAAAEEEEAAAQQQ2PwECGw3v3NGjxFAoHYBAttNDQlsq7+ukgS2b5R0o6Rti+zu+5I+Isnmmq1liRvFa23bKN57h+yg3oHtz6OyzzaaeM8iB/OspA9Iur2KfjCHbS1XBdsigAACCCCAAAIIIIAAAggggAACCCCAwIgVILAdsaeGjiGAQAMFRmJgW4/DtQDsipiGbP7Sc+uxo0Ft1BqixZ2LBYXSvWdI6q1zn+vVXJLAdoaku0p04EJJn5a0vsYOtko6P7Ir1tQxkm4Y8kEjAlu7Ho+V1F3ieK6RNEfSC4M+Z4RtjSefzRFAAAEEEEAAAQQQQAABBBBAAAEEEEBg8xMgsN38zhk9RgCB2gUIbGs3HGiBwLa4ZanwPC7krdVycE/iwvlifWtEYGvHGhRGE1vwbsFtsWW2pIWSfPQhgW39fjZpCQEEEEAAAQQQQGDsCbRIeo0kq6BkX/bnf5VkVXgGFqu2s1zSbyTdKen3dXhpdOxJj54jthd+7Ro5UNK+kmyKndcPOrwnCtWRbEqdB6Lr5X5J2dFz+BwJAggggAACI0eAwHbknAt6ggACwydAYFs/61pDxrE2wnasBbbPSzpY0g9KlIG2uW4/KOmP0SVJYFu/n01aQgABBBBAAAEEEHi5QD0qDtkUIxZwro6+/1aSfa0Y9BJiOff9JP2qxEpJ768ykj5U6MepkqaX68CQz1dJuljSPElLq9w2SdWhuF0kuVeP86zycMqu3owqUElMyh6IpO0lnSbpFEkTK9kgWsd+Bq6V9D+SHq/iuh/YxS6Sri4xdU6cb6mfX+uP3VNeX8Ux2KpxruWql1W5K1ZHAAEEEECgMgEC28qcWAsBBEaXQKNueMop1eMBQdw+yt1UNGL/SR8oDBwHge0/z2itloOvjZEywtYC2/GSvlSYm/fjJS7eLxdu8s+R1CeJwLbc/0X4HAEEEEAAAQQQQCCpQCPuhwb68lNJX5T0UAUBVj0DW6toYy9I2u/UeyeFibaz4NbuSawCzroK2yKwrRCqhtXq/fzC7rnmFu6/zqoyqB16CBaUWsh/gaTnqji+ege2tuubJc2KRo5X2hUC20qlWA8BBBBAYNgECGyHjZodIYDACBKo9w1PpYfWyAcE1gcC20rPRH3WS/JwYiyOsDXtuJvyZwtvZr+38KDpbgLb+lyYtIIAAggggAACCCBQVKDR92MWeH4kGj04MOVHsY7UK7C1UbWfjb7qecovkvS5wguXFsiVW5LcE8W1meRenRG2kr0oW8kyKQpYbURqvZZfS/qopAcrbLARga3t+mOFAPqbFbwwMdBNAtsKTxirIYAAAggMnwCB7fBZsycEEBg5AkluAuvR+0Y/ICCwrcdZqryNJA8nxmpga79v2BvP3SV4r5E0R9JaSRdGfx66aj1HIFd+llkTAQQQQAABBBBAYLQINPp+zJyelvRhSXfFoNUjsLUStudH5WwbcX5s5OQnK5irNMk9UVx/k9yrE9hWFthuU5imxkoOH9OAC6aS635gt40KbB+LXgR+pMLjI7CtEIrVEEAAAQSGT4DAdvis2RMCCIwcgSQ3gfXofdwDgv0l2ZupjVyavf9ixzbWSiK/XdKtJU6yBZWfLrwhv77Gi6Atemva5iMqtthoVpszaPASV4r4YUknSHqiSGOlHtD8vDAvrX02+E1ve5vbHhAcW6Jf9pa3lZKzkloW3g5dCGxrvDDYHAEEEEAAAQQQGOMCwxHYGvEd0Zyay0p41xrY2sjar0bzjzbylM6OyiPHjRYmsG3kGdjYdj2eXwzHNXNf4YWFkwr3jhacxi2NCmxtn9+KXjToreC0ENhWgMQqCCCAAALDK0BgO7ze7A0BBEaGQD1ueJIcSbMD02bvv5jZWAts3xwFtp1FMK6NRqG+lOTiGrTNFtGDleNKtFPs5YDhCGytOza/1g8Kwe22RfpmN/gW1J5KYFvjFcDmCCCAAAIIIIAAAsUEhiuwtX2fHoVHxfpRS2Brz/Gs/OzXy5xie9nysmhuz79I6onWb5X0qkL52qMlzZQ0PaadSkYsEtg2/met1ucXKUlnRiF/XG/vL4TDVg7bXjhYXpjjtk+SXW9bFl6s3TMKY+3l22L3sgPtXh/dy62I2VEjA1sr4233waVekh7cLQLbxl+77AEBBBBAoEoBAtsqwVgdAQRGhUCtNzxJEZodmDZ7/8Xcxlpgu7OkqyS9sQhG3EjWaq65uBvgUvsYrsB2vKQvFebD+niJA7IHBPYA4MQinzPCtpqrgHURQAABBBBAAAEEhgrU437IAs/XRWWP7WXDUuFV3MuYtQS2e0mytncocXotsDpX0ncqKGdsfbc5cK3KT6nlvEJo9wVJ+RIrjITAttIrPe4+aSTfa9T6/KLcNWNzL9vxL5S0LgbTniHbfay9LGDXcKnFSml/LeaaaWRga326ISoVvrLMhUFgW+lPDushgAACCAybAIHtsFGzIwQQGEECtd7wJD2UejwgSLpv267Z+y/W97EW2JYb/WrzCdkNZi2LvS1vbzYXW0o9OBquwNb6FHeDHnfcI/khSi3ni20RQAABBBBAAAEEhkegnvdDLVFlmG+W6PoiSe8pzKn5eJHPkwa29vKjlUK2EbbFFptH1EZS2jQjcWWMB29rx2EvU9p8uMUWq4LzvkJA/VSJzwlsG3/t1vL8Iu4+z3pu14xVOLqlimvGRmh/O2YuXBuZfXzha0kJmkYHtrbbj0myn824nwMC28Zfu+wBAQQQQKBKAQLbKsFYHQEERoVALTc8tQDU8wFBkn40e//F+jwSAtuOwg2nza9qo1+nSdqjMAp210LZsP8qM69wkocT9u/u5yTZm+rFFpvj9QxJlcy5U2z7cg9xSr0hP5yBrRnMktRd5UVMYFslGKsjgAACCCCAAAIIvEyg3vdDNs3H9yS9rYRzsalIbNWkge2bJF1XYnoRG1k7t/By5JVVBG8D3d6q0Kbdh1jIVmyJe6k0yT1R3GXZyHv1sTjCNu6asfPwQUlXJLhmdotKbu9T4mTaSwAXlmh3OALbSsp5E9jyDwQCCCCAwIgTILAdcaeEDiGAwDAINPImMK779X5AUC1Vs/dfrL/NDmzjHpa8V9LVMchxDycOLTyIua3EtodEb70XK5/2bOEtfNvv3dWe3Gj9GVHJ5WJzxNpDHJtz6JdF2h7OwNZ2bwG5PRSy/lS6ENhWKsV6CCCAAAIIIIAAAsUE6n0/VG70Yj0DW5uH9JyoalKxY6v1xc+4e5T/jvZbrCwygW3jf9aSPr8o97KwvWxgcy2vTnAI5V7C/YWkDxXms7X726HLcAS2ts9vSbLyzKVehiawTXDi2QQBBBBAoLECBLaN9aV1BBAYmQJJb3hqPZp6PyCotj/N3n+x/o7kwNbKidlbwaWWpJ72BvslMWGllTO2+bBWVHmCt4lCUHsDvtgSd9M83IGt9e/gwqjmH5QYIVCs/wS2VV4QrI4AAggggAACCCDwMoGkv7+XYhzOwDZuNK+FYu+S9NsazvcrJF0syebofahQzvlRSX+MSiG/KKmvRNsEtjWgV7hp0ucXdk6/L+kdJfbz7kJ1qZ9U2Idiq8Vdk/ay8DtLVKwarsDW+nCcpFtLHCOBbQ0nn00RQAABBBojQGDbGFdaRQCBkS2Q9Ian1qOq9wOCavvT7P0X62+zA9u4m8XvSvoPSdkiHbfRsTZvj5WQGro8LOmEwlxPT8ScoJmSFsZ8bg9LPl2Yn2pVhSfZ+vOVaP6hUptYGWILiostzQhsrXzzl6I5syo5TALbSpRYBwEEEEAAAQQQQKCUQL3vh6ZI+mGhgs0BRXZoYaeFRY8U+SxJSWTb5meSilXpuTaacuSlJpx6AtvGoyd9fmFT/di18doiXbyzEMjbuXumhu7bqG+bcuczJdoo9QL0cAW21q0bJJ0iaWWRPhLY1nDy2RQBBBBAoDECBLaNcaVVBBAY2QJJb3hqPap6PyCotj/N3n+x/jY7sI176zjujdy9opvfHYocVCUPTF4ZvcF+dMxJ/Gk0j+6fy5zoHQtvwn+5EBC/L2a9uBtV26wZga3tN+5mfejhENhW+xPP+ggggAACCCCAAAKDBep5P9QSvXh4fgniW6KXO/9e5PMkga1V4JlfYl92XPYipG/C6SawbTx6/NcOygAAGrpJREFU0ucXdq9p1ZuKLVZJyl4QXl9j9+P2MS/6GVk7ZB/1DmxvltQmycp6F1s+JumbRX4+CGxrPPlsjgACCCBQfwEC2/qb0iICCIx8gbhfzOvR+1IjLOMeENRjvwNtfKDwFu0VRRqs5wOKevW32YFtubeCny6U/zormnPWRtpaibADJX1R0t4lED4elVIu98DkrZIul1Qs9B1o2kbYWhkre3PfypL1RB9YwDpd0vujB0ETY06IlUiza+L2mHWaFdiWm/tocJcJbOv1U0c7CCCAAAIIIIDA2BSo9X7IfmfukDS1MDJxdpkXJm3k4RcKc78Wm/e12sC23D2LTYliL2g2YyGwbbx60sD2DElfK9G9udF0OrX2Pm4UrwWpVpHqhSE7qXdga/M3Xyfp0hLT7djzGXu5+bEh/SCwrfXssz0CCCCAQN0FCGzrTkqDCCCwGQgQ2G56kvYvMb9Mo09nswNbOz57E9dGsxYrL1bt8dtN4HtLlD4b2la5t/Kr3Xep9e3N6Qti5p2y7ZoV2Nq+J0UPC44tc8AEtvW6ImgHAQQQQAABBBAYmwLD9QJtuSlSqg1s05K+EZU9HnrmrCrQoYV5Su9t0imNC2zr3aWfR2V8n0/YcFxQOJLvNZIEtva895zoqxhXvUJ+e/nYXi5+S5Gd3BO9YGwvQQ9eGhHYflLSpwojhj9b4tqw++HPFco3rxv0OYFtwh8kNkMAAQQQaJwAgW3jbGkZAQRGrgCB7abnZiwHthMkXSTpQ3W4ZO1G0d5iLvYmfbHmGx3a2g2r9WfwjWmxfjQzsLX+HCzpByXeiB7o70h+iFKHS4cmEEAAAQQQQAABBBosMByBrQWoNnrxypgSxdUGtnH3r+XC4QaT9s+Dar/HD8dCYLupcimTuPs7a6Ve9/9Jrs1GBLY2mtjmlLbqVPsUuRiLTXdEYDscP7XsAwEEEECgKgEC26q4WBkBBEaJAIHtpieyXjds1V4iI2GErfV5t0Jp4stK3NxVekxW3tjKIVf7xreFtvZQx+ahrccoX+uv3ZDaG8TdFYS1tn6zA9vx0bxb5ldqIbCt9EpkPQQQQAABBBBAAIFiAo0ObO13cAuO7L6gL+YUNCOwLRfgxV0xcaEwgW3jf9aSjLAtd77rdf8/kgJbmyvXrkcLbYstVlXL5oJ+LvqQwLbx1y57QAABBBCoUoDAtkowVkcAgVEhQGC76Wms1w1btRfISAlsrd/7SvpOoTzyntUeRHRTaGHjwM1ftU3Yv8e2/6/HzI1baZv3S/qYpN/EvNU/tK1mB7bWn7g3re1zAttKrwDWQwABBBBAAAEEECgm0MjA9qao/OxDFfwOTmCb7PpkhO2mboywlWwOW3tRordQOnyraLqd40tcYjb39MLoZ5TANtnPIVshgAACCDRQgMC2gbg0jQACI1aAwHbTU0Ngu9Hk1ZK+IOm4Cke7PiHpXEk/rnAka7kfChtpeqSk/5R0QLmVh3z+f1FpZ3tYZDer1SwjIbC130lmRaOCi/WdwLaaM8q6CCCAAAIIIIAAAkMF6h3YWjh7c6Faz9WSHi28YBhWSE5gWyHUkNUIbDd1I7B9eWBrQjMkXVViup3Bo8UJbJP9HLIVAggggEADBQhsG4hL0wgggAACm6WA/dto898cLulASa+PRn/awViZs99L+pWkWyXdlyAcrQRloA8W2toDHSvZbCN/J0YbD/TjycLnt0n6taS/VvGQqJI+sA4CCCCAAAIIIIAAAqNJoJ6B7fcKZY/Pin4Hr9ao2sDWRg1amdcjiuzoWUlHFb5+V6YT5Urkxm1OSeRqz3B916ck8kbPUj+/g0fY2no25ZC9hP3ZEqfhgmj6oA5JVxQqUx1WZL0PRJ/V90zSGgIIIIAAAmUECGy5RBBAAAEEEEAAAQQQQAABBBBAAAEERrtAXGA7uOJQq6RXSnp3VGp1hxIwVm3HpiKxUY6+CrxqA9tyYetbJd1dZv/l2ojbPGlgmyT0ShJOVkofNwXLSK7mk8QkJem8QhWoz5TAOUbSDZXCxay3czSa9Y1F1rGXCN4r6U9DPos7D0PD18GbVhrY2javjV5y2KdIv+wlB7s27bomsK3DRUATCCCAAAL1EyCwrZ8lLSGAAAIIIIAAAggggAACCCCAAAIIjEyBSgPbwb2fFs15WSz4sfVWSfpIVBa50tC22sDWnt2dE30Vk/2wJBvxG7cQ2EpjKbC1a8HC2i+XuCjOlHRhHX5MLai9sUT54VLlmocjsLWfmX+PQttih/nTaJStGTDCtg4XAk0ggAACCNRHgMC2Po60ggACCCCAAAIIIIAAAggggAACCCAwcgWSBLZ2NDaC9XJJpUbaPi3JQtO7Kjz0agNba9bCpx+UaN9Cp08XSsCur3D/xVaLG8XJCNsaYOuwaZIRtrbbE6LRr8W6EDeStZoux12XpfYxHIGtHYOVErc+HF/igGxUtc13+7YinycZHV6NG+sigAACCCBQVIDAlgsDAQQQQAABBBBAAAEEEEAAAQQQQGC0CyQNbO3Z2UclfT0G6D5JJxVCsscqQEwS2MaNZLwzCnSfqWDfpVYhsN1YQngkLkkD27hr5h5J7y9cs/ayQdLFSoefH5UNL9ZGqVG8wxXYWp8skL2qxAjguOMmsE16VbAdAggggEBNAgS2NfGxMQIIIIAAAggggAACCCCAAAIIIIDAZiCQNLC1Qys3Ws/WmSfpk5KyZSySBLa2/0sK824eW6Jtm2/3JzWcAwLbxge2LYXQf8vCaO2dojlWd5f0eklPSvpU4au3xPlLGti+IioJ/I4S7dYaStpxXCmpWLnwNdG1+ssi+x7OwNbMv1AYff7ZKn82arWpcnesjgACCCCAwEYBAluuBAQQQAABBBBAAAEEEEAAAQQQQACB0S5QS2BrNha0XhFTGtlCqrlRiBU3n22SwNae350h6YISJ+kaSXMkvZDwJBLYNjawjZtD+OZCaPvBmHMXd26+H82hbNfe0CUVzXts132x5QZJp0hameCasbbt5YRSc+T+QtKHCtfks0XaHs7A1nb/2ii4LjUPdbHDJ7BNcFGwCQIIIIBA7QIEtrUb0gICCCCAAAIIIIAAAggggAACCCCAwMgWqDWwtdF6NldsXOlcK41s4dsfYyiSBLbW3NTClwWzu5Vo2/pmgW5fgtNAYNu8wLZceeKkAaddBm+SdF1MSeCk10y5eZ3tZ8RGtuaLXItJj6fUz2+5+Xjt2bfNtWvhdqULgW2lUqyHAAIIIFBXAQLbunLSGAIIIIAAAggggAACCCCAAAIIIIDACBSoNbC1Q3pVFPwcFHN8NurwnJjgNGlgW668q42yPE3SDyWFVfhPikZL/leJbR4uzM17gqQninxuQdgPSmyXJPRKWv63ksONCwrPLhPEV9J+uXVKXX9x5YOtzbdLurVE4+X6nZH0LUknltje9m0jty+vIuifJmlhiVLIthubx/n4wteSEvsc7sDWulFJSfPB3U1y7ZY7/3yOAAIIIIBAWQEC27JErIAAAggggAACCCCAAAIIIIAAAgggsJkL1COwNYJDJV1bGM3aWcLDysC+V9LdJT5PGthacza61uYN3bNE2xbA/Y+kr1Uwl66V6bW5b88qtGkhWqmFwLY+F35cuP09SadLWj1kV+MlfUnSx0t04RhJVto4bpkh6aqYUbaVXjOBpEOi66vU9Wf9sPliv1pidK193ozA1vZbzmGwIYFtfa55WkEAAQQQqFKAwLZKMFZHAAEEEEAAAQQQQAABBBBAAAEEENjsBOoV2JYb6WowcXPK1hLY2nO890maHxMY2/5tNOxlkmx+1Ccl9UZnq0PSjpKOlTQzZj7ewSeXwLY+l/oeUdBvc6oWWyyIt5HZdr5sDuTtohDXRk0XeznAym/btfBUme7Z9WqB7/ll1lsk6ZIoAF5WCF7XF8oa2/U2MZq/2ea7PbJMG3a9zSrM5bw8Zr1mBbaV/NwOdJvAtj7XPK0ggAACCFQpQGBbJRirI4AAAggggAACCCCAAAIIIIAAAghsdgL1CmztwCspjWxz2V4RhW+DsWoJbK0dK3Nroy7/c5jOwF2SPiRpaZH9URK58pNQrjxx5S1tXLNc6e3B7W1TGGFrc73aiNxGLU8XwuMPS7LrJW5pVmBrfbKw3Oay3adMHwlsG3WV0C4CCCCAQKwAgS0XCAIIIIAAAggggAACCCCAAAIIIIDAaBeoZ2BrVuVKI/9akgU/fxkCW2tga80NV2j702iOUwvjii0EttX91JS7ZiptzUbX2gsBf6x0A0mNDG3t+jhZ0h1FXlAY2sVmBrb2HNyuWQtt4xYC2youLFZFAAEEEKifAIFt/SxpCQEEEEAAAQQQQAABBBBAAAEEEEBgZArUO7AtN7+oKRQbBVmPwNbatjlordTtJ8uUR05yNlZJ+mJUenmgnHKxdghsq9OttDxxXKsWjn5M0nXV7bp/7UmFa+WCKOxNsHnRTaxk9kcKLzDcU0FYaw00M7C1/W8VjTY+PgaAwLZeVwftIIAAAghUJUBgWxUXKyOAAAIIIIAAAggggAACCCCAAAIIbIYC9Q5sjcDmg/1BNMdnMRIL1yzUtNG2A0u9Altrz57rWXnXLkmH1eGcWH+7CyWfLy6EcM9V0B6BbQVIQ1ax0dGfjb6q3drOz5mSbOSzzXObZLEXDWye2XOj+WmTtDGwzaWSPldmztqh7Tc7sLX+zJB0VSG43bbEwRPY1nJVsC0CCCCAQGIBAtvEdGyIAAIIIIAAAggggAACCCCAAAIIILCZCDQisLVDt3lBrcRqZwmH70k6vRC0rY4+r2dgO7BLC+EOikY6HpngfNwUzbf7v4P6WUkzBLaVKG26jo20PS4KbadX2IRdR+cUKbFd4eabrGajbU+RNFvSDlU0siYKjL8h6feSwiq2tVVHQmBr/l+ICc0JbKs8qayOAAIIIFAfAQLb+jjSCgIIIIAAAggggAACCCCAAAIIIIAAAs0WsJKvbynMJ/pWSa8vBLGvHRLIPSTJRmr+Jhr5u7gwT+1Lze70GN2/lbW2EdI2t+3+hTLH/zoo+H+i8DKAnas7JVmQ/rcaRtXG8Vp4uUc0StyuGxs1/uZBG9i1YnPl3h/1xb6/MEbPF4eNAAIIIIBAQwUIbBvKS+MIIIAAAggggAACCCCAAAIIIIAAAggggAACCCCAAAIIIIBAaQECW64OBBBAAAEEEEAAAQQQQAABBBBAAAEEEEAAAQQQQAABBBBAoEkCBLZNgme3CCCAAAIIIIAAAggggAACCCCAAAIIIIAAAggggAACCCCAAIEt1wACCCCAAAIIIIAAAggggAACCCCAAAIIIIAAAggggAACCCDQJAEC2ybBs1sEEEAAAQQQQAABBBBAAAEEEEAAAQQQQAABBBBAAAEEEECAwJZrAAEEEEAAAQQQQAABBBBAAAEEEEAAAQQQQAABBBBAAAEEEGiSAIFtk+DZLQIIIIAAAggggAACCCCAAAIIIIAAAggggAACCCCAAAIIIEBgyzWAAAIIIIAAAggggAACCCCAAAIIIIAAAggggAACCCCAAAIINEmAwLZJ8OwWAQQQQAABBBBAAAEEEEAAAQQQQAABBBBAAAEEEEAAAQQQILDlGkAAAQQQQAABBBBAAAEEEEAAAQQQQAABBBBAAAEEEEAAAQSaJEBg2yR4dosAAggggAACCCCAAAIIIIAAAggggAACCCCAAAIIIIAAAggQ2HINIIAAAggggAACCCCAAAIIIIAAAggggAACCCCAAAIIIIAAAk0SILBtEjy7RQABBBBAAAEEEEAAAQQQQAABBBBAAAEEEEAAAQQQQAABBAhsuQYQQAABBBBAAAEEEEAAAQQQQAABBBBAAAEEEEAAAQQQQACBJgkQ2DYJnt0igAACCCCAAAIIIIAAAggggAACCCCAAAIIIIAAAggggAACBLZcAwgggAACCCCAAAIIIIAAAggggAACCCCAAAIIIIAAAggggECTBAhsmwTPbhFAAAEEEEAAAQQQQAABBBBAAAEEEEAAAQQQQAABBBBAAAECW64BBBBAAAEEEEAAAQQQQAABBBBAAAEEEEAAAQQQQAABBBBAoEkCBLZNgme3CCCAAAIIIIAAAggggAACCCCAAAIIIIAAAggggAACCCCAAIEt1wACCCCAAAIIIIAAAggggAACCCCAAAIIIIAAAggggAACCCDQJAEC2ybBs1sEEEAAAQQQQAABBBBAAAEEEEAAAQQQQAABBBBAAAEEEECAwJZrAAEEEEAAAQQQQAABBBBAAAEEEEAAAQQQQAABBBBAAAEEEGiSAIFtk+DZLQIIIIAAAggggAACCCCAAAIIIIAAAggggAACCCCAAAIIIEBgyzWAAAIIIIAAAggggAACCCCAAAIIIIAAAggggAACCCCAAAIINEmAwLZJ8OwWAQQQQAABBBBAAAEEEEAAAQQQQAABBBBAAAEEEEAAAQQQILDlGkAAAQQQQAABBBBAAAEEEEAAAQQQQAABBBBAAAEEEEAAAQSaJEBg2yR4dosAAggggAACCCCAAAIIIIAAAggggAACCCCAAAIIIIAAAggQ2HINIIAAAggggAACCCCAAAIIIIAAAggggAACCCCAAAIIIIAAAk0SILBtEjy7RQABBBBAAAEEEEAAAQQQQAABBBBAAAEEEEAAAQQQQAABBAhsuQYQQAABBBBAAAEEEEAAAQQQQAABBBBAAAEEEEAAAQQQQACBJgkQ2DYJnt0igAACCCCAAAIIIIAAAggggAACCCCAAAIIIIAAAggggAACBLZcAwgggAACCCCAAAIIIIAAAggggAACCCCAAAIIIIAAAggggECTBAhsmwTPbhFAAAEEEEAAAQQQQAABBBBAAAEEEEAAAQQQQAABBBBAAAECW64BBBBAAAEEEEAAAQQQQAABBBBAAAEEEEAAAQQQQAABBBBAoEkCBLZNgme3CCCAAAIIIIAAAggggAACCCCAAAIIIIAAAggggAACCCCAAIEt1wACCCCAAAIIIIAAAggggAACCCCAAAIIIIAAAggggAACCCDQJAEC2ybBs1sEEEAAAQQQQAABBBBAAAEEEEAAAQQQQAABBBBAAAEEEECAwJZrAAEEEEAAAQQQQAABBBBAAAEEEEAAAQQQQAABBBBAAAEEEGiSAIFtk+DZLQIIIIAAAggggAACCCCAAAIIIIAAAggggAACCCCAAAIIIEBgyzWAAAIIIIAAAggggAACCCCAAAIIIIAAAggggAACCCCAAAIINEmAwLZJ8OwWAQQQQAABBBBAAAEEEEAAAQQQQAABBBBAAAEEEEAAAQQQILDlGkAAAQQQQAABBBBAAAEEEEAAAQQQQAABBBBAAAEEEEAAAQSaJEBg2yR4dosAAggggAACCCCAAAIIIIAAAggggAACCCCAAAIIIIAAAggQ2HINIIAAAggggAACCCCAAAIIIIAAAggggAACCCCAAAIIIIAAAk0SILBtEjy7RQABBBBAAAEEEEAAAQQQQAABBBBAAAEEEEAAAQQQQAABBAhsuQYQQAABBBBAAAEEEEAAAQQQQAABBBBAAAEEEEAAAQQQQACBJgkQ2DYJnt0igAACCCCAAAIIIIAAAggggAACCCCAAAIIIIAAAggggAACBLZcAwgggAACCCCAAAIIIIAAAggggAACCCCAAAIIIIAAAggggECTBAhsmwTPbhFAAAEEEEAAAQQQQAABBBBAAAEEEEAAAQQQQAABBBBAAAECW64BBBBAAAEEEEAAAQQQQAABBBBAAAEEEEAAAQQQQAABBBBAoEkCBLZNgme3CCCAAAIIIIAAAggggAACCCCAAAIIIIAAAggggAACCCCAAIEt1wACCCCAAAIIIIAAAggggAACCCCAAAIIIIAAAggggAACCCDQJAEC2ybBs1sEEEAAAQQQQAABBBBAAAEEEEAAAQQQQAABBBBAAAEEEECAwJZrAAEEEEAAAQQQQAABBBBAAAEEEEAAAQQQQAABBBBAAAEEEGiSAIFtk+DZLQIIIIAAAggggAACCCCAAAIIIIAAAggggAACCCCAAAIIIEBgyzWAAAIIIIAAAggggAACCCCAAAIIIIAAAggggAACCCCAAAIINEmAwLZJ8OwWAQQQQAABBBBAAAEEEEAAAQQQQAABBBBAAAEEEEAAAQQQILDlGkAAAQQQQAABBBBAAAEEEEAAAQQQQAABBBBAAAEEEEAAAQSaJEBg2yR4dosAAggggAACCCCAAAIIIIAAAggggAACCCCAAAIIIIAAAggQ2HINIIAAAggggAACCCCAAAIIIIAAAggggAACCCCAAAIIIIAAAk0SILBtEjy7RQABBBBAAAEEEEAAAQQQQAABBBBAAAEEEEAAAQQQQAABBAhsuQYQQAABBBBAAAEEEEAAAQQQQAABBBBAAAEEEEAAAQQQQACBJgkQ2DYJnt0igAACCCCAAAIIIIAAAggggAACCCCAAAIIIIAAAggggAACBLZcAwgggAACCCCAAAIIIIAAAggggAACCCCAAAIIIIAAAggggECTBAhsmwTPbhFAAAEEEEAAAQQQQAABBBBAAAEEEEAAAQQQQAABBBBAAAECW64BBBBAAAEEEEAAAQQQQAABBBBAAAEEEEAAAQQQQAABBBBAoEkCBLZNgme3CCCAAAIIIIAAAggggAACCCCAAAIIIIAAAggggAACCCCAAIEt1wACCCCAAAIIIIAAAggggAACCCCAAAIIIIAAAggggAACCCDQJAEC2ybBs1sEEEAAAQQQQAABBBBAAAEEEEAAAQQQQAABBBBAAAEEEECAwJZrAAEEEEAAAQQQQAABBBBAAAEEEEAAAQQQQAABBBBAAAEEEGiSAIFtk+DZLQIIIIAAAggggAACCCCAAAIIIIAAAggggAACCCCAAAIIIEBgyzWAAAIIIIAAAggggAACCCCAAAIIIIAAAggggAACCCCAAAIINEmAwLZJ8OwWAQQQQAABBBBAAAEEEEAAAQQQQAABBBBAAAEEEEAAAQQQILDlGkAAAQQQQAABBBBAAAEEEEAAAQQQQAABBBBAAAEEEEAAAQSaJEBg2yR4dosAAggggAACCCCAAAIIIIAAAggggAACCCCAAAIIIIAAAgj8f3dzJqfwU+ukAAAAAElFTkSuQmCC"/>
          <p:cNvSpPr>
            <a:spLocks noChangeAspect="1" noChangeArrowheads="1"/>
          </p:cNvSpPr>
          <p:nvPr/>
        </p:nvSpPr>
        <p:spPr bwMode="auto">
          <a:xfrm flipV="1">
            <a:off x="2238375" y="3225800"/>
            <a:ext cx="2349500" cy="174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AutoShape 7" descr="data:image/png;base64,iVBORw0KGgoAAAANSUhEUgAAB2wAAAWECAYAAAAOcvQGAAAAAXNSR0IArs4c6QAA9D90RVh0bXhmaWxlACUzQ214R3JhcGhNb2RlbCUzRSUzQ3Jvb3QlM0UlM0NteENlbGwlMjBpZCUzRCUyMjAlMjIlMkYlM0UlM0NteENlbGwlMjBpZCUzRCUyMjElMjIlMjBwYXJlbnQlM0QlMjIwJTIyJTJGJTNFJTNDbXhDZWxsJTIwaWQlM0QlMjIyJTIyJTIwdmFsdWUlM0QlMjIlMjIlMjBzdHlsZSUzRCUyMmdyb3VwJTIyJTIwdmVydGV4JTNEJTIyMSUyMiUyMGNvbm5lY3RhYmxlJTNEJTIyMCUyMiUyMHBhcmVudCUzRCUyMjElMjIlM0UlM0NteEdlb21ldHJ5JTIweCUzRCUyMjk1JTIyJTIweSUzRCUyMjg3OCUyMiUyMHdpZHRoJTNEJTIyMTg5JTIyJTIwaGVpZ2h0JTNEJTIyMTE4JTIyJTIwYXMlM0QlMjJnZW9tZXRyeSUyMiUyRiUzRSUzQyUyRm14Q2VsbCUzRSUzQ214Q2VsbCUyMGlkJTNEJTIyMyUyMiUyMHZhbHVlJTNEJTIyJTIyJTIwc3R5bGUlM0QlMjJlbGxpcHNlJTNCd2hpdGVTcGFjZSUzRHdyYXAlM0JodG1sJTNEMSUzQmFzcGVjdCUzRGZpeGVkJTNCZmlsbENvbG9yJTNEJTIzZDVlOGQ0JTNCc3Ryb2tlQ29sb3IlM0QlMjM4MmIzNjYlM0Jza2V0Y2glM0QxJTNCY3VydmVGaXR0aW5nJTNEMSUzQmppZ2dsZSUzRDIlM0IlMjIlMjB2ZXJ0ZXglM0QlMjIxJTIyJTIwcGFyZW50JTNEJTIyMiUyMiUzRSUzQ214R2VvbWV0cnklMjB3aWR0aCUzRCUyMjExNSUyMiUyMGhlaWdodCUzRCUyMjExNSUyMiUyMGFzJTNEJTIyZ2VvbWV0cnklMjIlMkYlM0UlM0MlMkZteENlbGwlM0UlM0NteENlbGwlMjBpZCUzRCUyMjQlMjIlMjB2YWx1ZSUzRCUyMiUyMiUyMHN0eWxlJTNEJTIyZWxsaXBzZSUzQndoaXRlU3BhY2UlM0R3cmFwJTNCaHRtbCUzRDElM0Jhc3BlY3QlM0RmaXhlZCUzQnNrZXRjaCUzRDElM0JjdXJ2ZUZpdHRpbmclM0QxJTNCamlnZ2xlJTNEMiUzQmZpbGxDb2xvciUzRCUyM2Y1ZjVmNSUzQnN0cm9rZUNvbG9yJTNEJTIzNjY2NjY2JTNCZm9udENvbG9yJTNEJTIzMzMzMzMzJTNCJTIyJTIwdmVydGV4JTNEJTIyMSUyMiUyMHBhcmVudCUzRCUyMjIlMjIlM0UlM0NteEdlb21ldHJ5JTIweCUzRCUyMjc0JTIyJTIweSUzRCUyMjMlMjIlMjB3aWR0aCUzRCUyMjExNSUyMiUyMGhlaWdodCUzRCUyMjExNSUyMiUyMGFzJTNEJTIyZ2VvbWV0cnklMjIlMkYlM0UlM0MlMkZteENlbGwlM0UlM0NteENlbGwlMjBpZCUzRCUyMjUlMjIlMjB2YWx1ZSUzRCUyMiUyMiUyMHN0eWxlJTNEJTIyZ3JvdXAlMjIlMjB2ZXJ0ZXglM0QlMjIxJTIyJTIwY29ubmVjdGFibGUlM0QlMjIwJTIyJTIwcGFyZW50JTNEJTIyMSUyMiUzRSUzQ214R2VvbWV0cnklMjB4JTNEJTIyMzIzJTIyJTIweSUzRCUyMjg3NiUyMiUyMHdpZHRoJTNEJTIyMTg5JTIyJTIwaGVpZ2h0JTNEJTIyMTE4JTIyJTIwYXMlM0QlMjJnZW9tZXRyeSUyMiUyRiUzRSUzQyUyRm14Q2VsbCUzRSUzQ214Q2VsbCUyMGlkJTNEJTIyNiUyMiUyMHZhbHVlJTNEJTIyJTIyJTIwc3R5bGUlM0QlMjJlbGxpcHNlJTNCd2hpdGVTcGFjZSUzRHdyYXAlM0JodG1sJTNEMSUzQmFzcGVjdCUzRGZpeGVkJTNCZmlsbENvbG9yJTNEJTIzZjVmNWY1JTNCc3Ryb2tlQ29sb3IlM0QlMjM2NjY2NjYlM0Jza2V0Y2glM0QxJTNCY3VydmVGaXR0aW5nJTNEMSUzQmppZ2dsZSUzRDIlM0Jmb250Q29sb3IlM0QlMjMzMzMzMzMlM0IlMjIlMjB2ZXJ0ZXglM0QlMjIxJTIyJTIwcGFyZW50JTNEJTIyNSUyMiUzRSUzQ214R2VvbWV0cnklMjB3aWR0aCUzRCUyMjExNSUyMiUyMGhlaWdodCUzRCUyMjExNSUyMiUyMGFzJTNEJTIyZ2VvbWV0cnklMjIlMkYlM0UlM0MlMkZteENlbGwlM0UlM0NteENlbGwlMjBpZCUzRCUyMjclMjIlMjB2YWx1ZSUzRCUyMiUyMiUyMHN0eWxlJTNEJTIyZWxsaXBzZSUzQndoaXRlU3BhY2UlM0R3cmFwJTNCaHRtbCUzRDElM0Jhc3BlY3QlM0RmaXhlZCUzQnNrZXRjaCUzRDElM0JjdXJ2ZUZpdHRpbmclM0QxJTNCamlnZ2xlJTNEMiUzQmZpbGxDb2xvciUzRCUyM2Q1ZThkNCUzQnN0cm9rZUNvbG9yJTNEJTIzODJiMzY2JTNCJTIyJTIwdmVydGV4JTNEJTIyMSUyMiUyMHBhcmVudCUzRCUyMjUlMjIlM0UlM0NteEdlb21ldHJ5JTIweCUzRCUyMjc0JTIyJTIweSUzRCUyMjMlMjIlMjB3aWR0aCUzRCUyMjExNSUyMiUyMGhlaWdodCUzRCUyMjExNSUyMiUyMGFzJTNEJTIyZ2VvbWV0cnklMjIlMkYlM0UlM0MlMkZteENlbGwlM0UlM0NteENlbGwlMjBpZCUzRCUyMjglMjIlMjB2YWx1ZSUzRCUyMiUyMiUyMHN0eWxlJTNEJTIyZ3JvdXAlMjIlMjB2ZXJ0ZXglM0QlMjIxJTIyJTIwY29ubmVjdGFibGUlM0QlMjIwJTIyJTIwcGFyZW50JTNEJTIyMSUyMiUzRSUzQ214R2VvbWV0cnklMjB4JTNEJTIyOTElMjIlMjB5JTNEJTIyNzA4JTIyJTIwd2lkdGglM0QlMjIyNTklMjIlMjBoZWlnaHQlM0QlMjIxMTglMjIlMjBhcyUzRCUyMmdlb21ldHJ5JTIyJTJGJTNFJTNDJTJGbXhDZWxsJTNFJTNDbXhDZWxsJTIwaWQlM0QlMjI5JTIyJTIwdmFsdWUlM0QlMjIlMjZsdCUzQmIlMjZndCUzQiUyNmx0JTNCZm9udCUyMHN0eWxlJTNEJTI2cXVvdCUzQmZvbnQtc2l6ZSUzQSUyMDE1cHglM0IlMjZxdW90JTNCJTI2Z3QlM0JBJTI2YW1wJTNCbmJzcCUzQiUyNmFtcCUzQm5ic3AlM0IlMjZsdCUzQiUyRmZvbnQlMjZndCUzQiUyNmx0JTNCJTJGYiUyNmd0JTNCJTIyJTIwc3R5bGUlM0QlMjJlbGxpcHNlJTNCd2hpdGVTcGFjZSUzRHdyYXAlM0JodG1sJTNEMSUzQmFzcGVjdCUzRGZpeGVkJTNCZmlsbENvbG9yJTNEJTIzZjVmNWY1JTNCc3Ryb2tlQ29sb3IlM0QlMjM2NjY2NjYlM0Jza2V0Y2glM0QxJTNCY3VydmVGaXR0aW5nJTNEMSUzQmppZ2dsZSUzRDIlM0Jmb250Q29sb3IlM0QlMjMzMzMzMzMlM0IlMjIlMjB2ZXJ0ZXglM0QlMjIxJTIyJTIwcGFyZW50JTNEJTIyOCUyMiUzRSUzQ214R2VvbWV0cnklMjB3aWR0aCUzRCUyMjExNSUyMiUyMGhlaWdodCUzRCUyMjExNSUyMiUyMGFzJTNEJTIyZ2VvbWV0cnklMjIlMkYlM0UlM0MlMkZteENlbGwlM0UlM0NteENlbGwlMjBpZCUzRCUyMjEwJTIyJTIwdmFsdWUlM0QlMjIlMjZsdCUzQmIlMjZndCUzQiUyNmx0JTNCZm9udCUyMHN0eWxlJTNEJTI2cXVvdCUzQmZvbnQtc2l6ZSUzQSUyMDE1cHglM0IlMjZxdW90JTNCJTI2Z3QlM0IlMjZhbXAlM0JuYnNwJTNCJTIwQiUyNmx0JTNCJTJGZm9udCUyNmd0JTNCJTI2bHQlM0IlMkZiJTI2Z3QlM0IlMjIlMjBzdHlsZSUzRCUyMmVsbGlwc2UlM0J3aGl0ZVNwYWNlJTNEd3JhcCUzQmh0bWwlM0QxJTNCYXNwZWN0JTNEZml4ZWQlM0Jza2V0Y2glM0QxJTNCY3VydmVGaXR0aW5nJTNEMSUzQmppZ2dsZSUzRDIlM0JmaWxsQ29sb3IlM0QlMjNmNWY1ZjUlM0JzdHJva2VDb2xvciUzRCUyMzY2NjY2NiUzQmZvbnRDb2xvciUzRCUyMzMzMzMzMyUzQiUyMiUyMHZlcnRleCUzRCUyMjElMjIlMjBwYXJlbnQlM0QlMjI4JTIyJTNFJTNDbXhHZW9tZXRyeSUyMHglM0QlMjI3NCUyMiUyMHklM0QlMjIzJTIyJTIwd2lkdGglM0QlMjIxMTUlMjIlMjBoZWlnaHQlM0QlMjIxMTUlMjIlMjBhcyUzRCUyMmdlb21ldHJ5JTIyJTJGJTNFJTNDJTJGbXhDZWxsJTNFJTNDbXhDZWxsJTIwaWQlM0QlMjIxMSUyMiUyMHZhbHVlJTNEJTIyJTIyJTIwc3R5bGUlM0QlMjJ3aGl0ZVNwYWNlJTNEd3JhcCUzQmh0bWwlM0QxJTNCc2hhcGUlM0RteGdyYXBoLmJhc2ljLnBvaW50ZWRfb3ZhbCUzQnNrZXRjaCUzRDElM0JjdXJ2ZUZpdHRpbmclM0QxJTNCamlnZ2xlJTNEMiUzQmZpbGxDb2xvciUzRCUyM2Q1ZThkNCUzQnN0cm9rZUNvbG9yJTNEJTIzODJiMzY2JTNCJTIyJTIwdmVydGV4JTNEJTIyMSUyMiUyMHBhcmVudCUzRCUyMjglMjIlM0UlM0NteEdlb21ldHJ5JTIweCUzRCUyMjY5JTIyJTIweSUzRCUyMjE2JTIyJTIwd2lkdGglM0QlMjI0OSUyMiUyMGhlaWdodCUzRCUyMjg2JTIyJTIwYXMlM0QlMjJnZW9tZXRyeSUyMiUyRiUzRSUzQyUyRm14Q2VsbCUzRSUzQ214Q2VsbCUyMGlkJTNEJTIyMTIlMjIlMjB2YWx1ZSUzRCUyMiUyNmx0JTNCYiUyNmd0JTNCUklHSFQlMjBKT0lOJTI2bHQlM0IlMkZiJTI2Z3QlM0IlMjIlMjBzdHlsZSUzRCUyMnRleHQlM0JodG1sJTNEMSUzQmFsaWduJTNEY2VudGVyJTNCdmVydGljYWxBbGlnbiUzRG1pZGRsZSUzQnJlc2l6YWJsZSUzRDAlM0Jwb2ludHMlM0QlNUIlNUQlM0JhdXRvc2l6ZSUzRDElM0JzdHJva2VDb2xvciUzRG5vbmUlM0JmaWxsQ29sb3IlM0Rub25lJTNCJTIyJTIwdmVydGV4JTNEJTIyMSUyMiUyMHBhcmVudCUzRCUyMjElMjIlM0UlM0NteEdlb21ldHJ5JTIweCUzRCUyMjM3NCUyMiUyMHklM0QlMjIxMDAwJTIyJTIwd2lkdGglM0QlMjI4NyUyMiUyMGhlaWdodCUzRCUyMjI2JTIyJTIwYXMlM0QlMjJnZW9tZXRyeSUyMiUyRiUzRSUzQyUyRm14Q2VsbCUzRSUzQ214Q2VsbCUyMGlkJTNEJTIyMTMlMjIlMjB2YWx1ZSUzRCUyMiUyNmx0JTNCYiUyNmd0JTNCTEVGVCUyMEpPSU4lMjZsdCUzQiUyRmIlMjZndCUzQiUyMiUyMHN0eWxlJTNEJTIydGV4dCUzQmh0bWwlM0QxJTNCYWxpZ24lM0RjZW50ZXIlM0J2ZXJ0aWNhbEFsaWduJTNEbWlkZGxlJTNCcmVzaXphYmxlJTNEMCUzQnBvaW50cyUzRCU1QiU1RCUzQmF1dG9zaXplJTNEMSUzQnN0cm9rZUNvbG9yJTNEbm9uZSUzQmZpbGxDb2xvciUzRG5vbmUlM0IlMjIlMjB2ZXJ0ZXglM0QlMjIxJTIyJTIwcGFyZW50JTNEJTIyMSUyMiUzRSUzQ214R2VvbWV0cnklMjB4JTNEJTIyMTUwJTIyJTIweSUzRCUyMjk5NiUyMiUyMHdpZHRoJTNEJTIyNzklMjIlMjBoZWlnaHQlM0QlMjIyNiUyMiUyMGFzJTNEJTIyZ2VvbWV0cnklMjIlMkYlM0UlM0MlMkZteENlbGwlM0UlM0NteENlbGwlMjBpZCUzRCUyMjE0JTIyJTIwdmFsdWUlM0QlMjIlMjZsdCUzQmIlMjZndCUzQklOTkVSJTIwSk9JTiUyNmx0JTNCJTJGYiUyNmd0JTNCJTIyJTIwc3R5bGUlM0QlMjJ0ZXh0JTNCaHRtbCUzRDElM0JhbGlnbiUzRGNlbnRlciUzQnZlcnRpY2FsQWxpZ24lM0RtaWRkbGUlM0JyZXNpemFibGUlM0QwJTNCcG9pbnRzJTNEJTVCJTVEJTNCYXV0b3NpemUlM0QxJTNCc3Ryb2tlQ29sb3IlM0Rub25lJTNCZmlsbENvbG9yJTNEbm9uZSUzQiUyMiUyMHZlcnRleCUzRCUyMjElMjIlMjBwYXJlbnQlM0QlMjIxJTIyJTNFJTNDbXhHZW9tZXRyeSUyMHglM0QlMjIxMzMlMjIlMjB5JTNEJTIyODIzJTIyJTIwd2lkdGglM0QlMjI4NyUyMiUyMGhlaWdodCUzRCUyMjI2JTIyJTIwYXMlM0QlMjJnZW9tZXRyeSUyMiUyRiUzRSUzQyUyRm14Q2VsbCUzRSUzQ214Q2VsbCUyMGlkJTNEJTIyMTUlMjIlMjB2YWx1ZSUzRCUyMiUyMiUyMHN0eWxlJTNEJTIyc2hhcGUlM0RpbWFnZSUzQnZlcnRpY2FsTGFiZWxQb3NpdGlvbiUzRGJvdHRvbSUzQmxhYmVsQmFja2dyb3VuZENvbG9yJTNEZGVmYXVsdCUzQnZlcnRpY2FsQWxpZ24lM0R0b3AlM0Jhc3BlY3QlM0RmaXhlZCUzQmltYWdlQXNwZWN0JTNEMCUzQmltYWdlJTNEZGF0YSUzQWltYWdlJTJGcG5nJTJDaVZCT1J3MEtHZ29BQUFBTlNVaEVVZ0FBQVdvQUFBRFpDQVlBQUFGJTJCOWtvYUFBQUFBWE5TUjBJQXJzNGM2UUFBQUFSblFVMUJBQUN4and2OFlRVUFBQUFKY0VoWmN3QUFGeEVBQUJjUkFjb204ejhBQUp4dVNVUkJWSGhlN2IwSFdGVFBrajU4OTM2NyUyRjcxN3c5Njk4WmVUT2VlY2N3Nmdnb0FSY3c2b2lJSUJBeVpRVEJoUnpJS0FnV0JDVVZFUWMwNlljODQ1dlYlMkIlMkZOVE00d0FFQkFVYzhMMDg5dzh5YzZkT251N3E2cXJxNiUyQm5mNFFxRlgzSVJOR3pmQ3RtVkw0enNESWpadmhuMUxXMHdZUHg2clZxMHlmdnBweUxDS2x5eGVYRjZEZzRQbFZTcHJiNCUyRnZ2djBXZ1VGQjh0bWtpUlBsd1RJQzJaOVYzcjUlMkJiZnpQTXBCc3hZOGZQWW9kajE5Z3clMkZVN21qUmhkWWp4eXZSanlZR2ptbVdUZHF0MmV2N3NtZkhLcE5DcyUyQkk1SEx6VUwwNkpjaFFzWmY1VjZWTFpxcGxtV0Z2RUJ0SkNrNG9sJTJGR0hUc09MYmVlNHg4SlVySiUyQjVBTDE3RCUyQjJ1MEUxNnclMkJkOW40NjQ4ajZtbkNSdW5xUGhJTjJ6a2k2dGtyek44Umc4UHFHbjVlc21wVnMlMkJ0dUczNXNoZ1FWMzVDb1FxU0lPNDh3YU5wTWxLaGFEZVZxMTRadHoxNW9QV0FncWpTMVNuQmRrdzZkaktVa0Q5ZDVmZ2wlMkJRMW9VdTAlMkI5M2thbjRlNXdtejhmUTJiTmxzOW5iOTJSNExxTk4lMkI0WlN6RWd2dUl0JTJCam9sdURBOWxCTGV2WHVuJTJCWnUwVU5HS2xZMmxtVlZjNjhLMDB0YjdUNDJsSmNYVyUyQjA4MGY1TldNa0VxN2pwNHNPWkY1alJiVFNoYjdqNFcxa21Ka29QV3RTU1dXY2UlMkJsWXlqemJjZWFON2JuRTZkT0NIbFNjVm5iNCUyRld2TWljd3ElMkZlaXYlMkZmYmQ0Q0hGZSUyRmM1M25DNDhWZ2RpaWJtcjZUZ3UzYjkyTSUyRjk1RXczejlaQ0E2RGgwbTVVVSUyQmZJWnZmdm81eVhXSnlYWGVRaWxUS2g3OU12Mzh0eUJtTDNhOWVCdiUyRmZsTjRHRnhVRDY1YnUxWnU4T2pSSTlqWjJXRnElMkJDWnNlJTJGUk1TWlZYQ1g2ZlpycHBHS1NmV1BIYjJQYndPWUpPbllOVnA4N1lmT2NoZ3Z6OXBXQnpkRkxmUmR4OWhEYk9MbGgxSWc2UmFpeVlsMFB4R25yeGVvTFBrcU9OTiUyQjlMbVFaVzJiWkw4eUp6WXVGMTdWdWpVZnNPNkQ5NUtpWUdyOFhLSXljUWV2bUdhc2tYTXZnMkdWdUQ2TmUzTDU0JTJGZnk3JTJGUDdoM0wwRloyeDQ5UiUyRlhtTGFRU0ZNR2RobyUyQlUzJTJGNld2MENDNjdUSWRiNmZsQ2tWZHhrMFNQTWljOXJFbTJoOGJrN0p5ZklwWGw3dzI3MHY0Y1NsJTJGdWQ3VnBpOXhzJTJGR0xGdjU0ZnRrNk15cFUxS21WSnpRdWlnMU5IZjdMc1M4ZWklMkYlMkZiMyUyRjhFZ0glMkJBYUxuSkFhbEJxJTJCSmZ2a2VubXRXSjVsOVUwc214RmZjdWtkdnpRdTFLRUx4OHE3bnI3Rm96d0hNMnJKZGlURkRiM3dNU2NxNSUyRlJCRDUlMkZpbSUyQmlIeWxTbHJMTW1zNG9UV3hlYlV3WFU0SmdTdWdmdmk1UmpzTTBlbyUyQjVoeDZERjJQUElVS3c1M3BYZTR1N3VqciUyQkp2VWt0bENaRkdEQjh1MUhHRXUxVFVKMks3ZXVCdG1MWWhRdWslMkJWMUhWcUQ1c3ZINDN5VDFOdFBIR1hXTXREVWhRY1VMclJ4JTJCajBNdlhqTCUyRiUyQk9IWTllNk5aQm1sMTNBWE56OWtqaVpHazRvUzVYUDRZbGFoWXlmaXIxS09SR3NSYVpXa1JIMVFMbWhVbnJsJTJCN3BrYjdNODNDU1BOMnhScXZURDlXSGolMkJ0V1RacDI0T25hVGNrdEhENTRnWGN1WjIweXpJSzE2NWVWZmU0YUh6M2NhUzY0cFlHdmVKWmpTJTJCeTRsOXZwVjFkM1hEcjFpMTBjSFNVOSUyRlBuemNYZiUyRiUyRjUzJTJCWCUyRmx5cFh5T243Y09Ibk5DR1JJcFU4cExlMmVVbGZyMUttRHdvVUxvMENCQWloVTZJT1BKWGZ1M1BEeDhURyUyQiUyQjNSa2IlMkZaNCUyRiUyQjZkOGIlMkZNd2Z1M2I0MyUyRmZSekpWcnAlMkIlMkI0NmFVeTZKU3Y1a1QwJTJGamxlbEQ3NTQ5VlZuSmFYMjN4UkpLRGtrcTNhbEQ4cFZOVEluVnlkUkNxNnprYUszUmYyNk9CSlV1VnNYY0gzY0g2eTVjd01CcE0lMkZIdm4zNUdqb0tGWU5QVFlFejg3bmUlMkZTM0JkYXZIJTJCdmNFU01oSFZVYm91dGoxNGhtNmpQSEJFWFVPVDdidmZma3RnUFB6MDY2JTJCR0FveUlyN1JqMjdZSkNpUnR1Zk5JbVZOUDhLMHFwTGg2b0YlMkJNaHVwNk0lMkYlMkJKaVZLRHhMOGhMWXlKVldaYUtMWW9DeiUyRjRwTEx1SHo3R29PayUyQlNhN2J1bm16c1JTelNpZSUyQktLMjBWYlZXU3FENnFmVzd0SkFKVW1rSEoyZk5pOUpLS1VIciUyQnJSU3JTWk5wU3lwZEdxTXo0MDM3MzdVRjFpMllSTXBOREVtcmc3UnZKNjA0OGtyTk8lMkZXQTFhZHVtcmUxNXpJbG9SVVd1dUM1SWczNlRoc0pKYnVQeUplcHNnSFQlMkJJZm1wWFFRdUl5JTJCUER1aTVaaDFjbXo2T0klMkJCbiUyRjRuJTJGJTJGQlNZM3J0SWhJYzZYTmllNkZIaDRUNGl2TjE4ZVBIbUhldkhsU09MRTZPQmkydmZwS1JXMTY5azFWcjZaRXhDZFZtbkthRTRTYjd5TDBtZWlGUnUwNlNLSG1ZS1UzMzM2QXRlZXZ3S0glMkZBRmtkU0Z6eGxPelR4RVNrdXRMMHklMkJVb1ZCajlKM25CWmRaY3pObTJDMEduemlMcTZXdGhFVHBuS0hNSnJoN1E5MmVDZVRtczlJeE5XOVh2ZDRxJTJGY0ZIc1FmelBuJTJGNkVmbDVURWx5WEhCR3BIb2ljdXJVJTJCTjFITWElMkJEN1hIbWswTVFvVXJFU1lsNlpWVjdkaiUyRmNrMFJFZiUyQndiaURESXZUNHZvWHllazBuWk9IM2RXYXRFbXhkTXRlJTJGZVQlMkYxbUJGeTllb0hldlhsSndZcGglMkIwM0hZTU94ODlqciUyQmZWcW9Xb09HVXBaVW10QzZTSk5VNVd4NjlKYXV0ZW5aUjJZeWZrNSUyRmRrclE0dHZKNjhKbHhrMzhlWEprUW55bDJ6bzRhRjVvb255bFNtUEVnc1hpNXh1cHhKWEoxMGMlMkZINGslMkJQdnI2VEg0JTJCVzF0YjhmTzFiOWRPJTJGSHdqUjQ0VVB4JTJCSmZqNFMlMkZYeWtqWXIxZnNpWlUlMkZPJTJCSmdwWXNjSllVN05LRTVVU3JUT21sbEtMbEpiM09FQzFQaWNWS0ZIS1dJSUJDU3BOdExhMzElMkZ5aEZyR0Ywb1BVREh3VExUQ1QlMkJTWWtxYlFKN0hMeXIxWkI1T1BabjJqemRYQnNuJTJCSVNYcE4yQmlOWkM4bFcyaHljNWRMaWQwc1BXSDVLVGtoenBLclNsZ2E5MGxtRkw3TFNYeW9zcnJGblRwOHU4OUQwYWRPTW55Z05kJTJGVnFlWDN5NUFtdVhMa2klMkYyJTJCSmlKQlg0dDQ5dzRyMXVuV0dwZndiTjI3ZzBNR0Q4diUyRjklMkI0YnZMQUVXMWRnSER4eVFWJTJGcGhpWnMzYiUyQkw2OWV2eWY0WHk1ZVgxajMlMkYlMkJzN3hXckZoUlhvbUFnQUM4ZVdOWUl5dFFzQ0RHalJ1SElTNHUlMkJQM3ZmeSUyRmZXUXAwTVpLRjBCczdDJTJGRkpqZDIxWTBjMDZkWkRURUJHSmRGM0klMkZhdzBYN2Q4ZmdsRHFucnVrJTJGd1F2TVd5YnVmUHhkZXYzNkZwaTFzTU5SM0VTakF0ajk2TG1ZdzFYOCUyQkIxMDNqRXhkcnpUbmhoMDZ3ODFsc09HSDZVU2FHcnRKMTI0SkF1YyUyQmhSanl0V1hUSm1QSldRTmZaUmVaVFBOUHA3c29XYjI2c2VUVTRhT05uYnRnSWVsWnJSdVNDMGltOXdiZjJRZHZENyUyQmpjV242UGprdmtIZDQ1alg2NjlldnNjRllMeTJLdlA5RVZoUk04WHNtUDRlcDN1WiUyQkR3WnhNWWJLOU41RWZLNjglMkJmSVo3NWc4a20zc1g5V1BFeGVhbUhoekRyazh4VXFnYkoyNiUyQk83WDM4VHRsYWQ0Q2ZtJTJCY2hNciUyQk8zZUwlMkYlMkZIdkh5UEZmc09wQmhDTkd2Ykx1UGRNd1liVWhIYTE4SE5EWkVQbnFKNDFlb2lTalpjdnlFJTJCZE1hTWMyMW8xNHNQY2VYZnF1ZXJhJTJCJTJCUW9wZWhWSmt5Y204dGFEWjJldDF3R1VGOGtMR2pSeGxya2o2VUxsa3lUVzZYaktaZGF2N1NRb0xHdm5qeFFvYko1RThpMVZDbFNwYzIxaXB0S0Z5JTJCZ25hWldVeDB4eVpHZ3NibXpLdjF3N1JRUnNYcWt6WnQzR0NzV2VvdzBQblQxaDVuUjBabDZJalklMkZjcFlNU1BpRzd0MXYwJTJGZjZVR2FwMlFkSjR4ZHo5OWdYRUFRaWxldUFzY2hidkJhR3dvYTBORXYzaXNWNjBXcXlHQndweDU3MWVqVktrZUw5cndGbW5mdmdTVjdEMlA3dyUyQmZ5MmNwakolMkJVWiUyQm50TnhhcVRjVW1lTFQzVXVKbTFzWFptamIzN1RjSkFnc3dpVGtaamx3ZWcyMmdQV1VjaUoxR0w0YWhhc3U4d0JreWRpYTd1WXpCaDFXcHNmJTJGd0NGODZlTmRZd1pTeGZza1RLTjVYSGJXJTJGVU1MekROcUx0b0lGbzBiMFhabXlJUU5EcDgzSXZhaHRaSWRjWDclMkJjMGEwQjhZJTJCOU1RVXZJQ21JRFVRMnpWeU5zazlFdHo4MHE2NElDY2VYeVpXemF0QkVqaGc5RHExYXQ4UExsUzJPdGdZNk9qcGpzNVlWdVBYdEs3RDJYRFhZOVQzMWNjMllUVlVjVHpEajcwJTJCVTFxYVBiY0t3NWV5biUyQlBYZFcwSkFnSndXZVBDdGg4bHolMkZtN1E2QkdHWGI0aVZSdDNWcEtPYkV6ODdGeGVIdTNmdm9yV0RBNTQ4Tml3ZkUlMkZUc3JWaSUyQjNQZ09XTEZrYVpMZkclMkJpdWxFJTJCTGx2c0xPZzBiaVRhRG5MSDIzR1ZaYzV5ajVIU0R0dTJ4TUhxdjFKTzJBZGZRdGN0S095M2V6NzFPQnNRM2Rwc0I2VnZsVFV4RksxWlNSb1QyZHlRT1hTMWlZM0RZTSUyRjVweDVPWFl2NmI5b1k0OWU4bndZMjNiOSUyRkdoZlBuY2V6WU1SdzZkQWhidG15UlRsaSUyQmJCbldyMSUyQlB3VDV6VldPT1VJM3BncXBXelZDdlZSdGw1ZFZBbHhHajREekRCNk9Xck1DNHdOWHczYmtib1JldllkOTdpQ2pqcnBRRDZuOFJMNnFEMnpxN29GemRlcHIxVHlzMWJHb0l4Q0hpRzV2WSUyRmZyVHR5dW1sNktldk1MUU9mTkZERkJXODdOUTQxWXpjM0RKZnFxM042Wk1tU0ljYjQ1QlNodGh4JTJCMVQlMkYzT0VlYTBKbFRpY3hQZktLbUxubVNOQlkxJTJCOGNDSFpaZEtNSW9xVFlEVkoxVmRjUnc1bWpDU0hMNTFZVTBMV280bGpSJTJGanUyb055UnY5MVdsR3dUTGtrOXpRUlJ3NmpBTVlIQk11OTJURmExMlVFN1hoczJCMW5qZ1NOVGRBSlQyJTJCZFZnR3BvV25obSUyQktqRmRtSTNMckhIY2pOdW5hSHk2eDVDRmNQeU0lMkJUZTFCJTJCem9ud1UxQzBTSkUwTUkwaGZIUFcxdTJvYnQxY1BtTlExJTJGS0R4eE5kbDNxaUNOUkNrc1kyNGJkQ3FzSWFCWDJNdXJxUFJ2TXUzVFMlMkYlMkJ4ak4yWjZ4dmhGenh4YzdNU1ZhYyUyQjdEcFA3UDc3Nlh6MHp2MDBJVktpVyUyRmF5dlp4alloViUyRkVTNmI1eGFza2p3TERHbUZsWWR5bDF1MiUyRlRTJTJCelVmUG56RyUyQiUyQldQRDdhMk9ib1BkRkxocGpXRGROQzdMd1Z4MDRnZW1lVXNlU3N3ZlNwM2doUjZtWkdNQSUyRmRFbzFTQ01YUlFwb2EyeHdNWFhkemRVWG5FZTVpZkZBM05mbXZTU1o5bFVxOTE5b3dWRkptJTJCOTA3cVklMkYweWdwY1ZjWlNZVFZ5dWMyVmpTZlBvT3dDcWIlMkZ4R1RoeDh6dXJ6bDJ4WU1FQzR5JTJGVGgzUTN0bzYwUTIlMkZzTElUZTJGa0l2Ykd6Q0hwRFp4SDBoczRpV0ZSRFg3NTBDY2VQSDVkQXlhdkdvTW10VzdmS0t6SEYyMXRlJTJGZjBOJTJCNjJKbXpkdXlPdTJ5RWg1ZmZyMHFRUmpFcWJBUzB1QXhUUjBjUENIUGE3bHk1V1RWJTJGY1JJJTJCUTFOallXYyUyQmJNa2YlMkJaWE1vYzQ4ZVBsJTJCUlRCUGVWSHpod1FLNHBYS2dRbkFjT2xNOHRBUmJUME9hN21pcFhxb1JjT1hPaVRGbERJcCUyRlhyd3lycE0lMkJlUFJQRGlUaHkyT0NBWiUyRkxPdW5YcXlQJTJGMGJ4ODVja1RDaUFsMmdxWEFva1FITXh2VXFsVUwxbFlmSE9zNWZ2c05mbjUlMkJDQW9La2t3SGp4OCUyRlJwbFNobjAlMkZ4NDhkZzUweDdXc2g5ZHNsaXhkSiUyRkxXcG9idDM2eWF2bGdCOU1zd2k2QTJkUmRBYk9vdVE0UTM5TGcwNVNpd1NTalZNUzU2VjFDTGREWDM2NUVsWXRXcUZDYXREWmRHVThXcGNiV2JXQTdvZDZXcGtKRkhBaVRnMGJOY2UwNmRNTnZ6UWdqQjBzRE1hZCUyQjRxeTI4TSUyRjJLb0JOMmw5R0hUZmNyb0owWmF1Y3hkZ09ZT0RuajU0b1hoaCUyQmxBbWh2YXZwV0Rhc2kwTHdpdzh2dlY3eXNiTjVCJTJGTHJ4NCUyRmh6Vld0aktTblphRjZ2SlNDdU9ua0wlMkYlMkZ2Mk1wYVVlcVc3b2dmMzdTN3lFVmdYU1N1U2NmQ1VUYnMzT0NoU3RXajNGSVBlMDBJN0hyekI3eGd4anlSOUhxaHA2a004Y3padDlLakUyNDVReXVUTWJLNVl0elp6UU1qVWlLamI5RUFDWkVsSnNhTzRwTk1SbmFOeEVrV2tweTdRU3pmZUp2emQlMkZyMFZjT3VyVUlXM3JjV2xCaVdMRk5NUFRTRngyTTklMkJLRWNHbE9EVzNtTFpqTUZhRTJ6ak1yemY5YjA3TWtQejJJeE5vc2cxOTRkdzVTYk9pVlRDSk12Zm5mUG14N3Z4ViUyRk1mdmZpZnlkJTJCZWxTOWo1N0pYOGJ2bWg0d2k5ZUZFOXBPSDZ3Sk54V0x6M1lKSnlTR3lJMmpYU3Rwa25OZmdsVjY0VUYyZlpjRXdKTXpGNEhVWXRYbzRxVGF5dzglMkI0OTJQVHNLYiUyRjdNWGNlY0FjWXJ5WFRjR0xreHFuRTVaQjRuV25qcWhZMEclMkZyVnExZlltWXFobHF0b01VUTllNDNaVzdlRG1kWW5oNnhIek11MzB0QXJqNXpFeUlXTDQ3bjloMXk1OFklMkZ2dms5U2hvazRNZ2IyJTJCNUFuNTFOUm9XeFpOYlMxNzJVaWFralROMFRnZDclMkYlMkZ2ZVJicTlhMG1XckkwN0RyWThpQzlHUE9YUEVUSmh0NiUyQiUyQlBuV0hINFJKSnlUTFJGallia29OblFtNjVlMHl3b01SV3ZXZzI1VldPSFg3a0ZuMDJiVWJOJTJCUFRXYnYwZUZobzJrb2N2VnEyOFlib3BqdVFFcDRQanBGTVVKWTZIcDV2eFViRndmcmliY3BMdXhrcEJxeE9BejU5WCUyRlNpMVY3NmR2M0FxM3VmTXdiMGMwaHM2ZUE0OFZLOVRyWExtVzZsNjNNV00lMkZHcGs2M0clMkJwc1JZSmthU2hpMWFvcUZsQVZoSFZwMDhGd3lHMHlzNHFvbU1zTVJJME5OTWNKemR4WkJWeHlKWXdubTJVSHZ5VUo2OW11VmxKV29tNEV6UjB0M0VUTlglMkJZMWFTMUt5bzE0TnhDSFYycnpLeW1NblhxR1d0bFFIeERVejFKelRrSldVVWRPaVROZ1BjeDVDOVJVck9zejBFOGNzRWM4UTNkME5aVzh3ZHBwWXlJMXlNRngxMHcxaXoxNE9rZFdtV2xoamhKYzJ1STFuZnBwUmJObXh0clp0YlFBU2ZQYWw2Y0ZncTdmRk4yVFhINFV0dWdNWkplb3JHUWxtekllMk4zeTMyMXlrcUp0cWg2VHR1d0dlNUxWbUNrMGhpb2pnNzNYYVQ1ZkdtbEVhcE1FJTJCSWJtdnRNdEM1T0MzRWlhOTY5cHp3QTllS0tTczBib1hUcHBoMDdpVUd6VjQybXhIc0ZVNko1YyUyQmNhS3BjS3RIYnNvRmxHY3NROTVMMG5laUphMlFzOCUyRm9YMTViNUtidiUyQm9yT3Fka3FHVFdqSVBXSmVHcHQ2WkVRV1R1RHZLJTJGRDF6JTJGbEdjTUZkcnlLVnJzdDk2eklvQTlKN2dpVlpPQTdFNjdxSjQwdFpmVFhyJTJGdkVybXBoWU9BMTJTJTJGTjZjJTJCSHhzNEpaOSUyQjRzeFJ1MXFRdUJxdEZUR1NmOHAwJTJCQWRGZzclMkZZNmZ4UDMlMkYlMkJzNXhUSmQ0OWpYTFNScmZqWGF2UzBGVXFaTTBlYkQ1c2xGSjkyZ3djTEFlJTJGc1FQNEdiZGlNR0dBeDhwQTJRVHE1RDBkUyUyRllmeG9oRjJzcSUyRkZreWlqJTJCVnhOeGgzNERLaDc4U2dkWEo2VTBmWG9XSUZrbXU1R1ZYcWxFSE1sUnl4TGd0OTUwdjlwS0ViS0tHdGRXRm1FaXNSJTJGZUlkckx0MFY0MnhWb1p2NHU5RExobUNZelp2M294Ujd1NVlGUkNBdUxnNCUyQmN5RTZGMjdzR2IxYXZUeDlFYmZTVk93Um8wUU9UbHQ3Z0s0cTQ3U3l0ZVJsZFRTT0NGS1E5dDA2cUo1VVZiU3pxZXYwYUJOTzNpdERWZEQlMkZMbHdwV2xQWWxSVWxBU0ZEeHd3QVA0clAwd3c2OFBETUVoOXRtSERCbXk5WXpEem02cG55WWo1SnFQSXJtMWJxYXMwZEwxMDVtMzlGQ0xIeXF5dk5JV1FpOWVVcURpa0p0SmVzcTE1WGxRTW5DWlB4WlRRajJkSHVIM3JGaHpidDhjeDlUJTJGOUVGVHhSaTFkQWV2TzNUQXBlQjNXbmI4aXJrOXhicVVnS3FqZWJjNEVPOEsyZVRPcHB6UjA5Y3FWTkM5S0slMkZHQlNsU3JFZiUyQmVFdzRmbnNRc3ZwU1JGZW8zRkJsTWx5bFA3akp0SXpZdngwUjkxU1JGYkZpJTJGUGtFTUh0TUIyZG5ZNEk3WjFvM2dNeGMxeTJEWnpMckRYQ1llJTJGa0dvWnQwTVBsdTJ4JTJCdk5WbDI2eVdHSnJDdnJ3dDlrbEMxQVpwbzdlN2JVVHhwNm0zb0lmcWgxY1pwSlZYanQlMkJhdjRLWGNlVkd6UVVEaXIxN2dKR0RwN3ZuRFkxTENOa2xhYzdrWSUyQlBOMnMzRjFyT2xxUUtjYkpmYVJDaVE0SG16UnhBdmJzMmFQRWlLJTJGeGt3OW8yWCUyQmdabjNZZ0N4cjgyMmwlMkJZd2FneUd6NW9sMkVmWGtwUndLeWZUbTNOTlN1bVp0TElpT3hmS0RSNVhtZEE0eHJ6Smd0N0ZxVTVPUFdocWFpSiUyQkpQNEhvVEZsN05xRjZaMDdzVEMwU3psZGN4RHFZOW94ejZXbm1qQmtpZnhjdlhpeGhETEp2JTJGTUlGMlROJTJCOU9oUmhJV0dvazZ0V29pSmlVR1o4aFdVWmpFTXJRYzZTMnFMUW1YTDQlMkJjOGVkRzBjMWM1VHJmMyUyQkVrWTZ4OG9qYm4yJTJGR1ZSSjZtWk1NMzZUdFhnUE11WGRlU1prbFBXcnBGemZSUFhQNjNFbkZRbXhEZDBVREpETDAwazNQUHB3MjZOMHNXcDVxVVc3QkFiTmJ2bkxsbzA1VE1WRW5leUdsR2NkTG16bG1jenNNTzVna0x4WmhJam4wSWpsMzA0clRTJTJCb1J1MHNORzhPQ3VJRDh4SmtSa01PSnpaQ01Gbkx4bHJsaENSU3N4NWVYcGkxcXhaeGs4JTJCZ09LSDVkQngzM3FBc3hvaHoxUlpueSUyRlBsTDNOaDJTTjhRMU5tSktZWkFXeE1UbGtleWtMY2NtJTJCUTBrMGdqNTklMkJramkyZG16WjJrMnFoWUtsaXFkb0F5T01LYjdjWEFhcEhUeXpOMVZtNWgydjBpWUFpRkJRM2RRazRYV2p6S09sR1dvR3RkajVTcFpFSlhObEtveEtKZHBDUTZhUGd2dFhWeUZNOU1EYWlQa2FPMTdrJTJCNktMNFlUNE1lV3BENlZpbGV2YWF5VkFRa2ElMkJqcFhXS2h2YXZ3d3RTVDZhcUxQS084V3h1d1Yzd1pqT1VJdlhaTkdaYllCNnIySk05YlVySm13a21uQlR6bHlKTGkzRnJHT3ZHJTJCVkprM1Y1SDFKN3AlMkJSRmlRakFSSWpRVU1UUlN0WDBmeHhhb2k2YWZqbHk2STlzT0Y0VW44ang0NlM1SXFaRmxjZVBXVlEzNmluSmhJVkpscCUyQmhOUFpwNEdyMFZwbGF4RWJuU2MxY1JXY2RlTm5jcExOSnpSOGpZJTJCdEdacXc4M242azElMkZSS21ORGoxRXpMdmVFajEwWmlKR0xsOGt4SnM0elpzVWZZMExxUDJWcSUyRkhFbXBINWUzckp2eFhDRXNZRjRWSSUyRnBpQk5TNzk2OTQ0ODBOdEhvVWFQaWp6Y20yU3BqeG5YZWd2ampUM2d2MHhFbzhVZWhLR3ZVZEJ3S3hVMmZTWk9sJTJGdlR3MGFXYlhxUEZZNVYyQmdmTmh1WlpGU2tGenlSSGROYlRNbVNHTUszdlU2UnJkekJBTldSR29YVHBNZ2t5V3laUTZ4SVJKMDBUTjlNZnZVZnAxJTJGSDFTZ014SGk4NWFEWTB3ZlBONlZMVUtqQ2ppUTlidDY1aHcwOUdva1NGQ3FJNmF0MHpKV0pqcDNXeWpIMzdQbjdiblJhU2JXaUNUdXZNVGxoSVQxdTdWcTJNZDh4NEZHUmFJS1Z0YU4wN295ajA4azNqM1pKSGlnMXR3Z0NsSVdST2d0bTdpRHR6eG5pWHpNTWNINTlNaVNaZHI5VFZobzZkakhkSkdhbHFhS0pwbzBaaXFtcmRNSzNFb1ZtOGZBVmp5Vm1IMnJaMjRyalNxbE5haUtLT2pEZDJsTHV4NUk4ajFRMXRRdVVxbGJIV2VIQ1pWaVZTSXE2TUY2dFVHVzlUaUxyTWJERGl2MGxITGc2azNZbEdUV1RGMFpNSndnaFNpelEzdEFsbjQ4NGdaNEVDV0tUTTV3akY2WFRPR0hSU0E3RlNqQzNtJTJGJTJCVWJOQkpYcktXQjJTS3RWS052VmRvUzlXYlcyVlIlMkZXcTJNbHpha2NvdEM0V0xGSkZWUWVwSHVodGJDcFlzWDVTaXpTeGZPNDQweWg3ODBQSCUyRjZWTlglMkZnanpEOVd2WGpKOW1EREswb1hVa0Q3Mmhzd2g2UTJjUjlJYk9JdWdOblVYUUd6cUxvRGUwam13SG5hbDFaRHZvVEswajIwRm42bVJRdjM1OURCczJESkdSa1pnNGNhS2tmUGpoaHg4UUViRVpkZXZXUlZCZ29GejMzYmZmd3NmSEIlMkZQbXpVT3VYTG53OE1FRDdOdTdGeVZMbFVMVWp1MllQSG15UkR6bXpKa1QlMkZ2NyUyQlVoWnp5NWxqJTJCSWdSRWdqT1FNTmlSWXRpNnJScFdPRHJpNzhZajZlT2pvN0djRlVYJTJGbzdMOXFaelZMcDM3NDVseTViSiUyRnpvJTJCUUdkcURUZzZPdUtHOGZ4ekV4alYlMkJ2TlBQMkhVcUZISWt5ZVBNRyUyQmhRb1h3JTJGSG5DODFuNEhWRzVjaVdKZWpYbFVTVnolMkYlMkJFUCUyRjQwMXE0UGx2VG1ZZlhMMW1qVW9XYUtFOFJNRG1Jd2dweG9vekZUSnM5VWZQM21DWVc1dWNISnlrdlBWQnc4YWhGV3JWaG12MW1HQ3p0UWFZRWoyanolMkYlMkJhSHhuQUNXMTZZQiUyRkpnZWVPMmUyeEdUV3IlMkZkaEMzaVRKazBRSEJ5YzRJQzdmJTJGJTJGclh3bnlwJTJGak1uSWxkU3ZLYWc0ZmlNWmN0ancyclVxV0s4Vk9nWGR1MjJMOXZIJTJGWXFtcUFZbjVsQmh3NFpJdCUyRnRpWTNGTiUyRiUyRiUyQnQ4N1VHdENaV2tlMmc4N1VPcklkZEtiV2tlMmdNN1dPYkFlTFlPcHR5a0RxMXJFRHJLMmJ3YlpkZTlqMzZJM1dnMXpRZGR4RWRCazdBY01YTDRYVGpGbm80akVCclFZUGhVTyUyRiUyRm5EbzBRczJ5c0JxYm1VRmoxR2o4T0paJTJCdktPNlRBZzd2UnBESFp5a3ZhMGJkc2V0bDI2d1hHSUd4eEhqRko5TUI1RDV2bGhxTzlpZEJydGdYYkRScUxWZ0lGbzIzOEFyTzBkVkw5WlklMkZBQUp5bkRFcEJsVE0ya2RjN3F3UnM1dEVJdkwyJTJGc2V2RldObE16VEZVMm1takUwYWFhakp0VkdEZk1USzRMWXclMkJnVWNjdXNMYXhRWEJBZ0tFQ09nUlRQRDNScEdWTE5PJTJGcmhQQnJ0eVRkUFVOdFA3a1BGTEVNYmhiaUppRnVrN0RwUHhDTlc5aGdnb2VINGVaWmhFeGo2ck54Y1doaGF3dkhZY016S0ZsVSUyQm9nTnpkMjdxMDZlUmFsYWRUQnptaUZQeUZlQjklMkI4eFpMQXphcmEwa3d5YW0yVjMycWN6YjVwSjlRRTNhSEVMVEhVN2V3eDA2cCUyQnBHeFl5bEtsam82T1JxMURoJTJCQTIybWc5b0FVUW1kMXU0S1A2VXFPeUVHOWV1b1hUNUNsak1EUnNaa0RFanM0alpvSmpzcld6RlNwYTNONEJxUmU1OCUyQlJRVDMxVDBhVnY3UHdkeG0zNkw3cjB4WjVhUDhZbSUyQlREQ0ZqUGVHaVBpOXdsOFNjVWVSOSUyRm9JTkdyVXlQZzBuNFowTXpXUDNpeW5wdk1kajVNJTJGQWlNNVduZmhLdHdYTDhPRWdHRFp5VDg3TWtwMnlVOWR2MW0yZlhFcmxkJTJGdWZiS3JuMm5IT0hVeEhSbjFiJTJGNmVxY0RHTEElMkZBcUNYTEpUVk40bHhFbEFLVFE4TGwxZnp6bElqcEdWWWNPNFU2bjVEdklxdkJaQ1pGU3BYRVZ1NzdTNk5PdlBmdE8lMkZ5WU96ZCUyQnlKa0xPUW9XUnFrYXRTVHgxWiUyRiUyRiUyQmxmWk5Fb3AzODU1Q0hLb21UZFhrU0xTSjB6WDZSdTlSMVM2ZyUyQiUyRmU0NjklMkYlMkY0ZmtuUzVmdjRFa05qU1Z2VW4xRjNNMCUyRlphJTJGSU5xNXVFck9FZk43cDBSTVk1RXpkeDY4TWx1VlRTdlN6TlJNWjElMkJxVm0zSklLWlZxZFFTSDVTblpQQmNLJTJCYXglMkJ6VnZQc1hFS3pCcThWSXhOSDdKbDE4eVA1YXFVUk43WDd4RW51SWw0ak0wOEtpU2RvTmRaQ0FrTG5laklvZCUyQlRsZ1Fzd2ZsNjliSHBqVE9IbFNicUg5Yk4yNXNlR0FMUlpIaXhTWHoyYWNZZUV4ZzBNSE5UUW1NTFhMd1JVMWwxREhUMmc4NWNrcGIxMmh1ZzhxTkd1TWYzMyUyQlByZmNmdzdwTE44emZFU1AzUEtMcThGJTJGJTJGJTJGZCUyQm9ibVdGbG4zNnFVSHdvUzhvaFA3MHYzOUJ4WHIxWWR1N2I3cDJOek96VWI2Q0JRMFBtMGFraWFuenExRkxqMFZhcFlJV2taSEoxR1NpZ1ZObll0QjBINUc2ZVlvVmw0eVpUSE1YbzJ5SkdSdTNTQzRVWmtXbXdjbnBkWVZpYWtmWFlkTHczQkJyS3BPTnZlN0NGVlNvMXdBekk3YkJ2bTklMkZTZTlrZnQlMkZVRWlXVjglMkJ4NUNEWkc0MWtLdW5UdWpHVkhUbXJXT2Exa1l1cHA0WnN4UVQybms1ZTNrdUNBNSUyQm9RVEF4YWclMkJyTldtQzdzajlXSGprTzYwNWR4WlU2YjN1MDlEOEZEcG1mdVg4VEc1JTJCYzliNyUyRkxZY01rREsxNnlMZyUyQktsMEQ3N0EwJTJCZlFxMGRQdzhPbkVxbGk2cWdkT3pCd2hvJTJCNlNjWWFmMHpHdzFkS0NkTm5sT0MwMHZrWmsyRXlwUXNibiUyQjg1UFpLNFU1MHVRZjdQYTh3YmpHNDlrenJDQVVPcjMlMkZSZFdvbmxjaW91V0xpUXNTVSUyQkx5bzBhSmd1ZFM4bE1yVmRZcWJqZXhLbHJpbjFPdDh6RjRRcFJZM3BmOU43YzJJZmtibTF2a3NyOFZDQmt0VnJTSnJnMU9DalROMmhmWHRFUGxCVFM2S0glMkZwcUk2WFdzdW5RMXRraldZMWRVRktadjJpcnBHclRxOTFXUTRyOHh5Z1lMVGtWVVlvcE1iV1ZsamRqUDZHTzJKS0xFY3B2dmg2dFhyaGhiSjJ2QVVOWFA1bCUyQjJNT0pNc2ZiY1JZeHdIV3BzSFcwa3k5UTJOaTBreDZ0VzRWOHIwUU13UU9uJTJCekIlMkJURmVDR2dqWG5ycWg3VzY3UFA2dUpqTDM4NEJHTUh6M2EyRXBKb2NuVWd3Y01RTURKT0NsQXElMkJDdm1iaWtYSzUlMkJnMDg2WlR3MU9MaHZIeVlGaDN3MjN6OTFZcTNQTFlISWx5N3pGbURmbmozRzFrcUlKRXo5JTJGdjE3ZEJzM1NZd3NyUUt6a3VpQktGeSUyQkl0bzZ1MWhVSTNQRnRMRzE0ZXlRekVMSnF0VkU1ZEc2ZjJZUmRYWkpyM2IzTVFhcUdZbjdJWG5PQzl1ZWRkbW9aaXF0MzMwT29nSGZ0TDMyZVk1Sm1McE8zWHJwemxxYjBjUVJPWGRIakdSRDM2b2FldVNpSlNpaE92dkhuRGxScEZKbGRIVWZqUjVqUE5CcDJFZzREaDBtek45bW9MT2NnTUd6QXVRMWs2aHhoMDdvMmIwN1JvNU1tTTc1VTJuTW1ORm8zTGd4T3JnTjE3eHZocEJxRzdaVmw1R2pVYjlOTyUyQlFxVkFUTnVuV1haJTJCbzRiSVNjSGtLR0xsMnpGbmlzQVQxSXYlMkJiT2pUekZpbjNXT0o3RUZIN3REdnIwNkc3azNBOUl3dFI5cGt6JTJGYkZOZVlpSlQ4NXdkSGdSbkxxbjVPZCUyRlRUODBWeDlGTFZxRFBCRSUyRjA4dkJBME9rTG1MRnhNNGJPbVk5ZTR5YWlaWiUyRiUyQmFOS2hNOGF2V2kyU2Y4ZWpGJTJCSW01TkxzcDZoWDlJZzB0M2N3dGxyR29sS0RodW9lR1ROVDhobDVkaHpUaERzT2NVWGJ3VU5rSlpieEwyUld1dHpvZW1PNEFBT08lMkJCbmYlMkYlMkJ2N0h5UXhQaGRPR3F2WEFtWEtvVkM1Q25EeG1XTXhYcGp0NnJrY2VpZE5YNTZBcWJ0MTdvelFxemMxQyUyRmlTaUV1MlZCRkdMVjR1VXJ5RDZ6QXMyWGNZc1c4TkNlcTU4TU5GQSUyRnElMkJlUUxZbUJXclZHZk5SWSUyQng0MFRpY3dZWTV4OG9SOUxUbHg3N2h1R1pqNFJCWkNBb29ucFd6YVpsaGtlYlJVWnN4clQxbXpXZkt5bDl5QkZQbnpFWmNJOTZSb1lkY1BYUHZxJTJCVEhBN1FkJTJGeDRkSFFiZ2E2anhtREFsR2tZc1hBSnhnVUVZZG5CbzlKV2JCZjZ2eG1pUUI5JTJGMkpXYk1yMnpYQW9QcnpWaEVxTEElMkY5M21MOHlraE5scEo5WnZjdGdtSEQ3SWdPTVBTTURVdFd2WGxzT290QXI0MG9rTlFDTXY1dFY3aVNQaDhtM2ZTWk14TFh5VGZFWkc1elVmZm1OaW1GdlMyWngyS2MxV0tFWWY1eCUyQkV6aU5Hb1huUDNoamg1b2JseTVjakpDUWt5U21aNllHdjczdzVIWUxNeVlNVTV1JTJGY0xVZWhEbEV6VCUyQjhKazlCdDFGaTBkaDZDb1RObVlPQzBHWExPSVo5bFFmUWU3RmJqaTdxdkxJcEkzYk81b2ElMkJlTCUyQlR5RGZST3BJSWtZT3JxRFJ2TEtwMW1BZG1ZS0lHb2t2Q3c0NFp0MjhOUlNiWHhBY0VTZnlBcmVEZTBmN2RYdFZuZ2l1V0d4a3NCb1NIclVMMXFWUlJUT2ltUFIlMkJuWm93ZXFxZmYyZG5ZSThQZVhuQ0ltalBVWWg4UHFsVE1CQnhRbEtXZVVrWXVXd21IQUlIUWU3aTUxb2txUjdaazJGY1FWWlB0MjdReU5aMFFDcHE1clpXMWN5OWN1SU51VG1YU2pWQ2Z6UkNzcHZ2UFpTOWlwcWJ5V1VqY281UmxoeUZPOEdYJTJGU3RFa1REQmt5UkE0bWZmdFdpZGRQeEtneFkxRFhvUTJLVmE2S0JxM2J5aW1HWTVhdXhPSTlCN0U2N29JTVFLb1pKdDFYNnZzVk16ZVgwRnUyYm0xc1BRTVNNSFdGS3BVdHlyb2xrYm1vSDJ0OTl6RWlBJTJGRDNaQUxxMG94aENMMTBIZXZPWDVWREElMkZzcWZiT2FWVE14aUhpZTNYRGZSWElzRzYlMkZkZkllbjhENDBrSHBQQmpLNU9mayUyRmRXd2VienhzNkJBNXRtSDM3dDE0OE9DQnNTVSUyRmpzZVBIa21pbW9iS0tBd0xEY0VMbzklMkZieDJlbXFxJTJGMjglMkZKNXBHNUt4ZUJ6MGZEMVAzWUtvNWV0RkZ1Z3VuVXoyUFhwSjRmRzhxRGIwRXMzcE01MDBUR21Sc3ZBNDJkVXZlaktDMWU2ZE9pVjY1Z1V2RllHTU5XclVjb0k1ejBUJTJGODRpU0ExbUhwYmV2VXRuYVRzVEVqQjFqNjVkbFk1eTNXSkdQanR4eWY0and0VGYlMkZmS3JURFhzSUU2OWpNbGVldUNJZENnWnNrYnpGbWd6YURBOGxJRTNhOHQyTEQ5MFRFNDE0eUZiSnV0ZmdxWE1tUE5UaUdYVWJHbXZlU1lVQTI5Mng4U2dnNk1qMW9lSDQlMkJIRGh4amk0aUxIbGpJT1BTVnNqWWlBdDlMenRlNlphbEw5WnhqUWowU2lNJTJGZ3I1T0pWVEZYbDFtcGhpOXpGUzZDTjBzdDV1ck45JTJGd0Z5WlBXYXM1Y1FlZSUyQnBuTWt5ZDBlMHRMV3BuU2dJYUdqMjg1d2lBOHBTJTJCSU96bEZmWUJodzlUSVh0QXhJd05kTmo5VklWWjROb0ZmSTVpSjZIYjM3JTJCV1RYeUE1RXFkRVd4azZnRGsxSHB2MllIckZkR0ZkMWdvY3B3V0h2JTJCaXB6RXZPckVHUVNlUEF2JTJGbzZlVWdYZENqdUNtRjRURVUlMkZjWDdOcWpKUE0lMkJ6TjIyQzNPM1IyTks2SHJaZk1DQjBXZWlseHp0MTNQY1JJblBwa0ZXdTZVZGF0a2F5SzV2UCUyRnoyV3c0TUh6NGNvOXpkTVdiMGFDeGR1bFQ4ekFVTEZzVFlzV01SSEJTRWZVb2E3OXk1VTFLWm5UNXpCcHMyYkVEdlhyMHczc01qUVhveWMxUldLZzFWSDg0d0JpbkxjM1NVaEZiRVdjSkVORngzUG5zajNvN09JMGVqbmtOcjlCbyUyRkNRdlZyTUh3WEJxTXRBc28wWVZCazJGR2s4ckY5bzFSTmhVUDElMkZjJTJGY2xRTkJDWGcxTzlXSGo2dVpnSTNqRnZoTDM1czFpZHhHWiUyQkQ2Sm15NjlIYjJHb2ZrSUNwaVJxMWFtTHZlOHRRUVhnVyUyQndEdjZlaWxyUDclMkJxcUhOWTZjJTJGRjlHMXhZRkdRNUpicU9iTW1TT2JqRDhWektQbk9YR0NESVpwM3Q1Z2lldlYlMkZmcDVUa2IzMFI3b1AyV2ElMkJOcVg3RDBrUG5LZVdydnoyZXQ0aVNwckMycGdoMTIlMkJLUzQ1RG1TNkpGY2NPb0g1U2szeTNibGJKTFYzNkVaTVhoZU8wVXBQSDdzaUFHN3pGc0oxem53TW1UMWZ0ZlUwREowN0g3OFdLSWklMkYlMkZ2T2ZJaUJZTmdmSXNQa0x4WUQ5OXVkZkVLbWt2MWJiWkNseElLcTZNWW8wTVpJd05ZMmRMa282bWFhZXI1VW92Y2cwWEtUaDFNdXRUTU45RjB0S2dlZ1g3MkhWN05PV3lmMVhLcVpTUnFIMzVNbVlNVzBhZkgxOUU2Z3laV3JWeGdIMTZoMjZBVzBHT01PMlp4JTJGNW45NHBNclZKdW1ZR0pkYTklMkJaNXVSZzdteE45OUxxSWZ2WEhiaEY0UEU1SXdOVEd3ZjM4RW5qNnZXVmgySXpJSEdaZFQlMkJaU3djTFJXek12Rm1sQmxXM0FEUXVMcmFUaFdidG9NejU0OE1iYldCeng3JTJCaFRSU3BmMjglMkZQRGhBa1RKUDN1bk5temNlN3NXZU1WcWNlQnZYc3hRUmxzNWt6RXVtNiUyQmVWOFdTeFlyaWQxcHVEdmFEbkxCaEVCZWR4ODduNzYybUlXUlRDVTFJekdnNmRCQkR2dWswR1Jxb25HalJ0ajlLdU9QS3YxY1JJYmdhaG4xY1c3eEdyNXdNWnAwNklSWlczY2s4YzN6V2s3bk5Dd054N1hlaGElMkZTdnpsdE4lMkIzWUdSMGQyeXVqYnhLT0hlUEdzOHdEQSUyQks1dUdCZXQlMkJTSWRTWlRyejEzQlQwOEppZ2JZQUFtS0hVbFNBa256amg4ZGw2ajlkc3ZpZmdNUVhHWE1IckVjR01ySlVXeVRFMDB0Ykkyckd4cEZHN0pSTlZKJTJGTGlxSXlldkRVUERkbzV5N2p0WEJybkhrY3dhcWFad0dwbzBKTDJWQmUweWE1NHdlYk51UFpYJTJCR1NzU2t0S2JrcG4lMkYwNFhtUEd1dWJEek9TaXhkdEFnYmJ4azZVJTJCdFpQMFpzQ3hwMnJQJTJCd0JZc2xqc1o5eVhMMTNIRmlkUFB6TDRYWldjJTJGZzB4Y3dhcGlic1hXMGtTSlRFNzI2ZDVmTzE3cEpWaEFsNXNUZ2RmRSUyQjF3VGZxNGMwJTJCR3dmSWVUU2RWa000YmFyOWRkdVlyUDZqRjRRTnpWTk5WSk0zYUJ0ZTFrMDJYVGJzSGVPQmg4N05EWEJXM3glMkJCa2JSdCUyRnc1RUwxckYzelVqSktSWGlseCUyQmFrQnk3YWpBVm5UdGlXY3ZLWml4OTI3cU5lcWpYZ1drdnhPdGZmbnRMWEdyUXFHJTJGNG9WeGxaSkhoOWxhbUo5YUNnRyUyQmN6VnZGRm1FNlZ0ekl1WCUyQkNWdlBqRU9kcjE0aFptYkk1RzNaQ244JTJCOGVmSk82QmttZlpRZTRhdnlucXdzN25iMFFLY1ZFaG51NCUyRjBTU1R5eXc1b21xU3QwQUJZMHQ4UGpESFJ6WHJaa3JQZnlXTXhkbERrJTJGamRSMGlyblVuVXg5ZkVYVVRZbFJ0S01IelF6VGtBWE9jdUVHYWZ2VFVLNHdOWFM5dVklMkZ6WXppWU92WElPR1NxZ2tQQ3NuT2FTS3FVM0lveGlMRnJEV2pUT0hHRGI1RE5GS0Q2Ym5nWXNFZEdHeGtTbWhxUnFJdEVtR3FHWWtabEp6WWxsYzJORWl4bHQ0S01rUUZoWnFmUHJQajlldlhxR1RveVA4dUdSJTJCOWhMV25FdEluSm1XSFRnaUMwOHAwYndkTVpnZnRUc0pMVmZHS2ZPckRKZzZRekcxc1ElMkZVYTlTekYyanMyQ25MWiUyQnlOTiUyQjZJVzVIYVFscVFKcVltYmx5JTJGaGpMMUdzamlnRlpGTXBxbyUyQnpKJTJGQkJsTjYlMkZ1TUppNmxCNTQ4ZzNyMTZocWYyREpSdUVSSlliS3MwSWNwUk1ZdUQwQmV4ZkN0bkFhaTh3aDNXWG5VdWpaRFNEMVR6S3UzJTJCRFYzWGpteExLMUlNMU9id0VQJTJGaTFhcGh0ME1WYzJDaHMxOHVvc2xTb3JWcUY3ZCUyQklSZkJnb1VMU2JlalN4ejVXVmlYM09BTXZTWmlYQSUyQkJlbG1hbk1VS1ZvVXdXY3Zpa3FnVlZsTEpXbkVsJTJCOWgwOWNKUHRPbUdwJTJGbXkwVFRSZzB4VGhuVVZKdTBudFZTaVgydzg5a3JqRmtaaUJiV1ZzYW4lMkJUUmtDRk9ic0hQSERwU3BXaDJoVjY5aHE5Sm50UjdpYzVNMDR0UFhHSzBhc1liWjhXN1pCYyUyQmVQVVBoSWtYaHUzdHYlMkZPNFZyWGI0bk1RNk1VN2NiJTJCOGhGQ3BTQkU4U0haYjZxY2hRcGpiSHklMkJmUDVmRE0wVW9Yb3dTbjBhYjFnSmxOdFBiWnVRRW40bEM5cVJVbWUza1phNWo5d2N3QTlyYTJzc3pQUkp4WlpaZG9FWmYydzVXOTBuSFlTTFJvWmkxMXl5eGtHbE1ueHYxNzklMkJTMDJJS2xTbVBhaGkzWWZPZWhMRSUyQlQ0Vk55TTZXV2FNeUl0ME9WeVZVMHgyRWpVS0pFY1J3JTJCZEZBelBQUnJ4SE1seGRldFhZc2NlZkppNkZ4ZjJZM045a3F0diUyRjVqeEg1a1dRemNaOW5ERml4Q3JnSUZKY2ttVCUyQiUyRk5LbVFaVXllSDI3ZHVDdVB4ek80bXpadWpiT1VxNGwxcDJhY3Zlb3liaUJGJTJCUyUyQkdxR29mazV1dUhUaVBIb0phZEE4cXJhOHBWcm93ZXZYb2haTjA2bkR4JTJCUEZPUFhNak80UFIlMkYlMkZNZ1JMRnl3QUE1dDJxQ002b09Lalp1Z2Z0djI2RExhQThNV0x2N1FCMzVMMEczTU9EVHUxQlVsYTlaV2ZWQUZiUjBkTVglMkYlMkJQQnc1ZkRqRFZZbjA0TE16dFE0ZEdRMmRxWFZrTyUyQmhNclNQYlFXZHFIZGtPT2xQcnlIYlFtVnBIdG9QTzFEcXlIWFNtMXBIdG9ETzFqbXdIbmFsMVpEdm9USzBqMjBGbmFoM1pEanBUcHdEbXd2UDM5NWVzVlJjdlhzUXNIeCUyQkVoWVVadnpXQThjcyUyQjZuUHpITk5FUkVRRTFxeGViWHdIWExwMENiTm16Y0lqalIzcFI0N3dwRzhEbmo1NWdoa3padURPblR2R1Q5VDN4Z1NJaHc0ZFNwQiUyRjc5QUI3V1F1WHp0MHB0YkF3WU1Ia1Q5dlhpeGJ1aFJMbGl5UkEwSExsaTJMMVlwSmVWam5EeiUyRjhJTWswRnl4WWdDWk5tbURMbGdnNDJOdGp0UEZzdjdKbHltRHExS21TbmVueDQ4Y1NSZGl2WHo5czNMQUJLOVVnU1l3JTJGJTJGcyUyRiUyRnlPc3lkUyUyQmJGaTBrMTNYYnRtM2g1bWJJYiUyRkdYdiUyRnhGN3Zmekw3JTJGQTBkRlJQaU40MkpDT3BOQmJSUVBmZnZ1dDhiOFBxRjJyRnU3ZHV5ZiUyRjU4dVhEOCUyQmZQMDl5M2M4JTJGJTJGU1N2JTJGJTJGMyUyRiUyRnAlMkI4bXVEZzRJRFRwMDhiM3lYRmoycVFFUCUyRjg1eiUyRmwxWVJmRlJNem1QNTc5VDFuQzk2M1hyMTZPSEg4dUh6JTJGajclMkYlMkZYVjUxSklUTzFJbkFRejhwYVJPamdXSW1WMWRYOU8lMkZmSHdNSERNRGpKNDlGJTJCcHFqVDU4JTJCa2toOXclMkZyMUluMW5LaldDZVBYcWxUQThqOE5nJTJGbzdFSUZOZnZYb1ZOalkyeGs4TUdEcDBLQzZyV2VLSEgzOFVwczZUSjQlMkI4JTJGdW1QZjVUdmRhYldoczdVaWNCZE1qbHklMkZHWjg5d0cxYXRhVTF4M2J0Nk5XcmRyQ1hJMGFOWkxQVEtCRXZubnpwdkVkMEwxSER5ejI4ek8lMkJBODRvYWYzdE45OFkzMzNBRDk5OUo4a2w2OVNwWSUyRnpFQUo1UXdCMGo1a3hOSFo3QiUyRk5TN2YlMkZqJTJCZSUyQk9WT3N5aE03VUc2dFN1aGFpb0tPTTdBJTJCclVyaDJ2ZmxEdG9GckFWOVBKQVBmdTNzVWZqUktVREVqc1ZHVU1IVEpFR05hRXYlMkYzMXI4YiUyRkRHQmVpeUpGaXNqJTJGJTJGJTJGakhQM0Q5JTJCblg1bjZjUmZLZVluVENwSHlhbUpuTG16SW5TcFVySiUyRnpvU1FtZnFaTkNtVFJ1bHclMkJaRnJseTVKS2w2cTFhdDVKZ0xnbXFDNlhpNWF0V3FvYkJpeW1MRmk4dDdnaHVPUzZyM05XclVrUGRPVGs1eVRjRUNCY1FMWWdJUFFjcVJJNGNZcGlhVVVxcFAwYUpGVWFGQ0JlTW5RUFhxMWNWUXBGRnFZdW9uVDU3SWFWODZra0puYWgzWkRqcFQ2OGgyMEpsYVI3YUR6dFE2c2gxMHB0YVI3YUF6dFk1c0I1MnBkV1E3V0R4VHYzJTJGM0R1JTJCNW1LSG53JTJGdHNZUHR6a1loOThTWGdzelAxazBlUDREbHVISm8zYllJVzl2YXc2OW9kanM0dWNIQnhSWmV4NDlGJTJGMmt5NExWaUN6bVBHcWZjVDBHN3dVTFR1MnglMkIySFRxaXNmcE4xNDRkRUxGNXM3RTBIZW5GVXI5RnNHdG1qYWJXMW5EbzNoT3QlMkIlMkZTSG5kTkE2WU1lRXlkajJLS2w2dFVMWGNkTlJKdkJROUJHZldmWHBSdXNiR3hncTM3bk8zZXVzYVRQajglMkZDMUhObXpvUjFzMmF3NnRnSlhTZDRZZVd4VTNLNks0JTJCMzR3RkVwbXlvekdUS2JKbzhWTWQwVUk4Y0l2JTJCQWg4aSUyRmsxTlllZjJFMWFGbzFMa2JtclZwaTY0ZEhIRXlrODgzekE3WUVCb0t1NWEyc0dydmlKWURCMlBPenQxeWZQYyUyQlJUeVpnR2wlMkZlYVlPJTJCNERaVE5kZlZYMmdYaVd6cWZxY1IzTXd6emV2NSUyQiUyRm1SJTJCOUZTeWRuV0xWdEQzdDdPNndPRERUZUtldVJaVXdkNU8lMkJQRnJhMnFOJTJCaEUzeWo5d2dUeThFNDF3eEp1Qk9uaFUwTDhmYzhRbzRuYyUyRkh3eno1VHBxTmVDeHYwNjlOSDB0ZnFNT0NFR3V5TXg2NXRaNCUyRlIlMkZrRUdvZkQ0aFlGcE02QVBXQTZQcXVOUjF4UFhocUZXU3p1MGE5TWF4NHliSExJS21jN1VFOGVPUnZrNjlUQXVjTFU4N09aYm1YJTJGeUtzdW5CT2NoU0UyNzlZQ3RhdHlEWCUyRkV1RVo0OVdMZHhFMUhoOXJ5QkhNR1hGWDNBV1hXdnVuJTJGMzhaTlEzOG9hUVFGSk4waGtCaktOcVdkTm40N2lWYXNpT080aWRxalJtOW1ObUJLeFlidU04VUJ6TlZQRW5UbGpxT0JYZ05DMWExQ3hWaTFNV2hNaVJ3ViUyQnpqN2dBVVVUZ2tPa1BpRnIxaGhybURuSWNLYmVGYlVEeGN1Vnc5SURSMFUzMW5yQXowSHMwSmpYUUl0ZWZUQms4R0JqYmJNbmVOUjAzZnIxTVhMSmN0RjdQeWN6SnlCVmo1M1AzbUNFTWpwcjE2bURhMWV1R0d1Y3NjaFFwbTdmdmozNlRaNHFwN0pxUHBRRkVQVSUyQkhncktFM08zWmtPdkNUY0JWMjl1SSUyRmFGMXZOYkFuR1FjZWFvWWVlQU9hcSUyQkdZME1ZZW9MNTg3aHh4dzVzVTJNam93N1B6c3ppU2ZwOHR5VE5nNE94cWY0c3ZIaSUyQlhPVUsxOE9LNDZjUU1RWGN2UWZQVnlzYjdFU0pUTDBXSTFQWnVwVksxZWlhZGNlaUg3JTJCV3JQaWxreDBFVWElMkZlSU52dnpWc3AlMkZwU2NlNXNISDRyVWd5N1g3JTJCVm1VanJXUzJab3RXc2txZFVHWnclMkZlOWI0UkolMkJHVDJKcW5obnR1VFlzemJvemZaJTJCYmJ0MlBKOU5uQ2E1Um4zJTJGb29JUUh4WnYlMkYzdlNaT2ZIYXRIUnV6T3MzeUYyc0JPNmE1ZHI0VWhBV0dpSUhEcVZWNWFNMGw3UFo3ejgxbnZkJTJCMTNBMDRKMkg4ZGZ3T3hJOVZuUzlScGdkRzJqNnZlbTNwczlKN0I5RDJVOVMzUTlSVDE2aVpaJTJGJTJCQ0ZtNzF2aGs2VWU2bWJwSjQ4Wll2T2VRTklSV0paTWpTc2RKYTBJeFpwayUyRlBQeURNR0xoRXRHeGZDSzJJZlRpZFRFbXdxN2N4UGlBSU16aUFmdXFVZGVjdllSRnNmdXh3Y2lzTXpkdHhlaWxLekZ5OFRKcDdNVDM4RDk2Q2t2MkhrcnllWExFJTJCJTJCOTQlMkJncVZHalhCTWJQRU1wYU9KWDUlMkI2REJ5TkxZOWVxNzVYTWtSbjdmdlJDJTJGa0xsb00lMkYlMkZ6dU8lMkZ5UUt6ZG1idDZHZnA3ZWFONnRod2dMOXNHUE9YTGdsN3g1NFRwJTJGSWZhOGZZOXlQSk5lTVIlMkZQYiUyQjgzZVlyNkxoOSUyQiUyQlBWWHpJbU1paSUyQmIlMkZNQiUyQiUyQlRsM1h2eWNKdzlXbjdtWTRONHBFVlhDJTJGbE5uWU1HOGVjWW5UQiUyRlN4ZFRseTVaRmtLcHNZdW1hR2lKVENwUHVPUWlyTHQwUWN2NjhtamJmSTIlMkJKa25LSUpSdDB5T3g1NkQxJTJCUEthdDM0elNOV3BpM281bzJQVjFrdThvQVg3S2t3JTJCclQ1NlM4eElUbDclMkY5MFRNMDdkUkZ5dU9wcW9tJTJGVDVaVVIwY3B4cTVwYTRmVHAwNFpuOVJ5NFRWeElucDVlV09ia29hYXolMkZNUjRubUgzR1g1N1MlMkIlMkZ5VUpZN0Z1Z2NJVkslMkJLMVFZVmxBV1hmJTJCQ3NyWGI0aER2T2JISDdIdjNYdmtWeW9DVnh2SjFQYjluZUMzJTJCNEF3dVRrZnNOenVZOFloOE9RNXhMNTRoV0tWcTJMSDQ1Y0o3cDBTY1dad25qVVhDJTJCZlA1Mk9tQzJsbWF1YXVXSFh5YkpxbTk4UkVTUkZ3JTJGQXpzJTJCdzBRMVdYeHZrTVlxU1QyTnolMkYlMkZpdjN2b1F5NEJjTFl5dzRjUmJWbXpZV3BXdzF3am1mcTN3b1dVdmUlMkZKJTJCVWtMcHZMdGtVcVZrS041amFJZlkwazM2ZEVMRyUyRlg4emVvWXRWY0RqTzFWQ3hkdkFoOXAwekR0Z2ZwWTJnVGNVNzY1cGRmc2V2Wkd3U2VPSXVHYmRxaGw4ZEVNZDVDTDEzSFglMkY3JTJCTjVTcVdSc3VQbk9rWFF1V0tSdlAxSjJHajBEUkNoVVYwMVpCOEprTDhXV1NxZnQ2VGhGaFJHbTlWZzBPcW8lMkZtOSUyRjBZYlZVRDFYbm1IS3dKRGpZOGNCcVJKcWIyVk5KaGxwcHFNc0xEc2VwRW5EQTFwNXh5ZGVyQjNXOHg4aFl2b1pnOURtNiUyQmkyRFZ1YXVNJTJCR1pLbWlkbTZsekZpc050dmg5YzUlMkZvbUdWdzhOcnB4eDA1d2RCMkducXFEMGpyNHlOalJMOTZoUk5WcXhxZTJMSEJsMU41cFVOcG1vV1RJeE5TeGI5Nmp4OWp4eUZHNGlMUnREWnVXQ0ZmcVI3bmFkWlNVZllwdmYlMkY0WnV4NDlRb0hTSDVpNmxaTVRaa2Z1UVBqVlc2SVdtc29VU1QxMm5CSlVCMVZiWHNPdiUyQmZJalN2M0clMkZMNnBJY2FldEhKMndmRmpSdzBQbmdha21xbWpkJTJCNUVuOGxUNWZobHJVcWtsUXhNN1lROVNnTGtWSkxYTHpZV1U4TTN3YlpuYnd6elhTanVOajdPMzclMkY5VGttTzQyZ3plS2d3TktkR1N1ckklMkI4JTJCdzlXNUNBNVdCVGlXcVZNV0tmZnV3ZE04ZWZQZnJiJTJGS1olMkJUV3BJVEkyTzY5ZzBhS0doN2NROEVSZnprQ3NHOVVscmJxbmhVeE1UWjhEMjVtSjBSaWw4ZSUyQmZmbGJHNFYwNVZaaiUyQjVKJTJCVXpyM3I4UlBrTDFsYSUyRk4lMkZoVjIlMkJpemNDQjhGRTJqMkcyJTJGRkFYTWpVSENQdDMwNjBIU3ElMkZPaTUzcDlJeFJIU3lwSlA0dHN3UkJxVUdxbVByNnRhc29VYTFhaGg3WXpvZDJIT0tHbFVkT291JTJCa3lSTDVkVURwZFRrS0ZjR2NpQWpreko4ZnhTdFZVWWJrWXFWJTJGSDhDUHVmT2dqSkljdmNaTlJPbmFkVkdtVGwyVXJsNGRLdzRkanklMkJUYnNXU3FwNDducndTUGE2NlVsMjJQVXpuRkswNmE4MkZLMmlsMUMxTFFSRWxSZWtsMEZLNzBrUGI3ajNFeE1CZ05kMCUyRndvd05HOFdJcDZFM2JYMkVST1gxSGo5SjFKRmxCNDRvSWZJSVk1Y3R3NUJacyUyQkUyYndGV0hEeU1ZVXJ2SFRwN0R1WnUyeFZmSm1kR0d1bWRobyUyQkV5NnhaRW1pbVpjeW5sbllyRmJLQU1kbFBhcEVxcGk2dnBCOEwxN3BwZW9rTnlNQWFOZ0lQeXVkbjdDeEdqYkZodDZ2WDZCZHY1WCUyQkRQJTJGa2RvbCUyQiUyQmwybVhGUDNTOE43Y1NPRlVTRW5PY2tnY2hKJTJGQ0FCRjNIaWpMM3c5UjI3Y2JXJTJCTHpvViUyRmYzbGgxNm15R1NHaHpJdk1hWGolMkJVYTJvenFudHNlOU43dGklMkJ2RjFLZnhiOVBWQ2UlMkJaNyUyQlpsNWxlV3E4R3hOWTdkOUdqYXhkalMzd2NIMlZxcndrVHNHVGY0U1FWJTJGMXFJc1FxRnlwWXp0c2Jud2UxYk44VSUyQjJKSkkzZnBhaURaY2U3Y1JPR0tXeVNvbHBNalVUNTQ4Um9tNjlTMHFNQ25MU1EzbVRVcnFORW1VRERLcndDMVVQJTJGMzZxOHhjR1MybHZ5U2libCUyQjRkR2xqcTZTTUZKbWF1ZDQ0TnJSdThqVVJWOW1jcHM3QURXVmJaRFhDdzhLdzlOQ3hOSHR4c2h0UlUxaCUyQjVKUm9EaDlEc2t4OSUyQmVKRjJBOGFnbzFwOURGbVMxSU55ZzBIJTJCUXJrTjdaTzF1RFZ5NWZJVTZKa3VqdzQyWkhZRGhVYWZIekdUSmFwYTlldUxTNGZyY0slMkZScUxSTk01JTJGRlU2ZlBHbG9vQ3pBaW1YTHNPN0NWU1ZZdE92MHRSR2xOVmVSaHpnN0cxdElHNXBNZmYlMkYlMkJmZGc1RFVyWE1uaDJKaHBxTmRSZ3p3b3dkZSUyQnZCUW9sOGNWJTJGN2NUQXJkck5XaGhiU1J1YVRHM1h2Sm5Cd2E5UjZOZE1qRXpyT0d5azBxMnZHVnNxODdBdGNpc1c3dDclMkYxZXZTaVluU2V1cUdMVmkwY0lHeHBaSkNrNmtidCUyQnVRSWN1dzJaRzRZalp0NmxSalMyVWVLbFdyTGlFRVduWElDdUpnc2xRM0xsTnAxRyUyRmMyTmhTU1pHRXFVUFhyb1gzeHEwVzhVQVM2NUhPS0xUTW9pMTNIcUZJSnZ1dGI5MjhBZXZ1dlQ2YiUyQmhkMiUyQlNZVzd6MEk1djNRJTJCdjZ6a3hwd2pzUGNrODBZbFlTcEd6VnNLSkZxbW9WbElURXdmV0xnR3Z6ajIlMkIlMkJVeExLY1dZTVN6Q01nRUVjek1aZUZuJTJCOThiSHYwUXZQJTJCbVVsc2M2N3VCcDQ2aDMlMkYlMkI4Q1AlMkI5ZDMzaUREcTlLWlZYMHNnQ3R3VlIwOWlwUEdjeWNSSXd0UzIzWHBZaE9wQjV0bDYlMkJ6YUtWcXdrUzk5OGI5cWxRYUxSeHJ3U240UEljQXQ4ZlkwdGx2Rm8zTHk1WktEU3VuZEcweFpqVzNJR2F1MDhHRzBHRGtZWDk5RVNsME5oUWdaaXpQVDN2JTJGNW1VWXR3ekFyVjBNcksyR0lKa1lDcHViWGVZMVd3ck9kckZaVFZ0T3ZsT3hSVVV6Mlpta0V4akZEN01XZE8lMkZKZ3JOeHEyYVk5ZTR5ZWh5MGpWQWE3RDBON0ZEVzBHc1ZPYzBYcUFrZmglMkZKbEM3SWE2eUs4VEwweFB1N2lNempFWXFtalJ4QXY3OTh5JTJGcVdWdzA3JTJGM0pwTnFGak9zNGRKZ0VMUDJZS3hmcU9yUkNMVnM3dEhWMmtZMGFyWndHeVdtNlhtdkRGT00lMkZ4T2dsSzJEVnFhdEVVVnJLcWlabmpnNURVeUdwWFYxY0VLQ21Ia3VwT0lPVzRwbGF2YWZFWUVEN2lzTW5GRE9QUXM1Q2hkRjlqQWVjcDg5QzglMkI0OTBVMUptTlZuTDBySUtsTnFjV21WZVMlMkY0JTJCNHdraGtUV3NXOGxiWmJSWUlxdXNTdFhhZDczVTJubnM3ZlNOcDZyMThHNlMzZE1VT29kcFRYZFpKVEtuS0dwZWs0SjNTakJZaUxKRmZQOG5EczNEcjE5ajBxTm1rb2ZKTzZuejBIckZibk1YNmk1cnpRQlUxZXJYaVBOR3pnemsySmV2VWVPUW9WVVl5ZHNTRTZKbkRMSnRITzN4OGhtZ1hacTZweXhhU3RXSERxTU1jdFhZY0NVYWVKJTJCYTl5JTJCQTdxNmo1WHRZOXp2U0ZjbE85ZzglMkJpeXRSRlZvN01wQTdOJTJGTDNFOFppMW5UcDhtQTFMcHZlb2gxWlF5MFg4dyUyQjFHdmRGbjA5dmJIODBER0plcVFoS20ycDFBb0dickh2dHo5JTJCaWI2VHBxQkklMkJRcnc4QSUyQlVtSlAlMkY3eiUyRiUyRkV4VWJOaEhwVGJWSTZ6NVpUcXJlJTJGc2ZqTUdyRWNFUERtU0VCVXpkcWFTZmIxVFVMJTJCUXpFNkN4dUZXTEhhSDFQTWpENEkySHdPWkU3MGMlMkZMRzdhOSUyQjJKS3lIckozY2ZZbGZBcnR6QnpjNlJzOGgwMDNRZWRSNHlDVGM4JTJCNk9jNUJmT2pkcXRSZjF2U1lsRUs4VjdDN0I5aCUyQkRYbkxpTTRjSlcwVzBiQzJXWElKNGY1c3Y0eFN0SnlSclB1MGtPQzlybDdpQW5YT0hOeGxYS3Vlajk0MWp5MFVETmMyOEZEMEh1aUZ3YXF0bkgzVzRvaGMlMkJiQlVhbHpaSEJ1Y0Y2NiUyRjZDMEpjdVpzR3ExU0VtdCUyQjJZMXhiNTVoJTJGb2FpMkVKbUxxWHFyUWxXYmtHU3IwMFpXY3lLSjElMkJ6UGs3ZDh2bWczWXVRekY2MlVwRGpMYWFYdWttNUFZQ3l0alF5emVVZE4lMkJDRVg1TDBGOE5ocTd1WTBUZmRKNHhXM2F5YzNjN0RSTFRsTXZ5aGVIViUyRjVSMHMyZlBOalJjQnNMSzNsN3FhZjVjeVpHcFByU0JLQUNvTXZENWU2cCUyQjVIWTQlMkI3NU9jRiUyQjBXT21ldzlEQmRUaDZqWnNFbDFsemhWSDVmR3ZQWGNMZWQ1QzRkYnBPSlhaZERXb3lQV1BkMlZaRFo4JTJCUHZ4JTJGdlFhYVd3SCUyQnplbnd1NGt6ZTFOYlcySElmRU0lMkZVUEJSJTJCWXZEYSUyQkU3NzBvblB3UTZpQkY1JTJCNkxoSVpVZGxXRkJhYyUyRiUyQmQ3TFV6TWdTdjUxUXN6SzZZT0VReE15VzcyN3lGd3VpZGhydUxkQjg2Wno2bWI0aFF6SEFGSjFTYkRSanNZbWk4REVSWkpYbW95NW8lMkZCMTlsVTRWaVBOb1puSlc0MjV2UzFtdE5xRksxdk5Ha1kyZllNUmw5ejE1d1U3cm0xUENOV0JSN1FEM1hmWkd5ZkY0VDAzSVdTbTAlMkZwelJMZm03aURxZFd2Zm9ZR3M0TThVeDk0OFoxV1g3TUxreWRrTmlKdDBTU01UMURyd21lSXBGZDUlMkZpS2VyTmJNVW04Mm1IOGpUQzhrS0h4eUJqYzZURnI2dzZSNUk1RGg2TklpUklJQ2dwQ2NIQXd0a1ZHU3VxdlR3WHp5ekZkQWZYZ2dCTm40QjIyQVNPVlN1QThZeFo2ZUl5WG1hZnp5SkVZcTJhZnRzNURZS05VcmY2VEp5UHl3UlA1amRUZHRCc2xXJTJGYmxCNkpkMVZVSm04U0laJTJCclRwMDdDSnpJcVFjZG1WJTJCSXowakRhZkl0eDB0UFF2RnRQU2NrUWVQS3M2TE9jWHBOdEIlMkZVNXY1UGdwa2JHcGRyMzczSHg0a1hNbUQ0ZCUyRmZ2MXcyUXZMeXhidWhTckZiUHYyTDRkejFOZzlyTm56eUkwTkJUQmFuQUUlMkJQc2pYNWx5YUswR0hOMlRWSXVXN0Q4c0cxMDU0ekFieWN5SWJlZzZhaXpzJTJCdlNUJTJCc1lveVowUjI2YSUyQlJPS00xbG5Ob29rUno5VDc5dXpCVEdWb2ZRMU1iVTU4WHVxd3RQeXBQelp1MzFFTXBwWEt5Q0lqMFUlMkJiWEp2VWJkYmMySHJKNCUyQmJOR3hqc1BBZzVmdnNOOWV2Vnc0d1pNMUNsVWtYVXExOGZZOGVPeGU3b2FPT1Z3SnZYcjhVSHpzNml0T1VLSCUyRlZHYm1UdHJXYVhlcTNhWU9tQkk2S0NXTEpha0ZYRTlobWdackRFU01EVTgyUDJmM1ZNblpob0lGR3ZIcjEwQmVvb1ZjQlpNZmlLd3llRjhlbjZJak5SU3RQVlZiJTJCRmpiVGRvNGNQY2ZUb1VVUXFGWVRTZHNxVXlYQnpkVVhYcmwweGNzUUlITkZZVXI5eiUyQnpaR3U3dWpTJTJCZE9HT2JtaG9VTEZtRHp4bzFvTjlSVlZpekRsZlNsZ2R1b2ZRZE1DRnd0S3BMa3ROT284OWRLYkE4bjFUJTJCSkVjJTJGVWV4VlR6OXEyNjZ0bWFqNDdpVVlqa3h0U1I2V1haRXBvT0twWk5VTjdKVVc5UXplSUI0R3JtRCUyRm16SVZCQXdkaTN0eTV1S1RVajAlMkZGczJmUFVLeGFEU20zWXYyR1lxVFNCVW5qTk9EWWFkSHBPWFBJQURONnFiN20lMkZpSlRNJTJGZGVZc1F6OWFrVEolMkJDejlTdlFxVTJNcXhxRTNnU0dkMUszcGk5N3pabUxDRHdWcHhoM0k3cU04a0REdG83aXgyM3Q1QXlQbFlGaVZDNkkzZ09iSHIzUWU2SW5LdFNzWld5OTlPUHQyN2VJaTR0RG45NjlNZDdEQTNaOSUyQjhwTVFMMmV4Sm1EaTBVJTJCRVRza0pzT21SMjgwYU5zZUE3eW5pM2VEZFNLejgxbyUyQlM3eTZsSzUlMkJOUHlHTXhJSGRmckx5Um9TblhwRUNqcjExU3VYTVNWOHMwVXhOYWQ2TWg0N1N1djdsSWklMkZwUXVMVE1GZ0hZWXIwcFVYY3ZFYTFsMjRna25CYXlYdFdaVW1Wb3B4ZTZIUFJDOTRoMjFFOE9uemtyS1dtYWk0S1lCbFVDS1l3a0JONWRKRlZxbFdiWXdaUFZwVWphdFhyOHB1bGRUaXhvMGJvbjQ0OWUlMkJQSzVjJTJGSEJOUnZuRVRHWEJhejhQUGVXOG0lMkZtR2I4TE9abXlJbGR4M0RCS28ydGNiZ21iTWwweWlma3g0ZkdSaXFEZms3OCUyRlJnSnBJMnVtOElWS0lyTSUyQmgwSExxTkhpc3pVOGRoN2dpNWREM0pieXlGT1BnNnFoa3pNZUtaJTJCdDI3ZCUyRkJjRzJwUlRNMThJNVZWSjNkVFVsTVkwJTJCdzdkaWdYQThod3dvU3FvemZmNXNsZmQxU25Yc0N5ZzhmZ09tOGhtbmJzakRxdFdxUGQ0Q0Z3WDd3TXM3ZEZJZWpVV1hsT3BzVVNwcGZmZnppM01UWEVsYm51ZmZwSzIxSGFuajklMkZIcU5IalJMdngyMmxMOVB2bnhpUEh6OFduYnQ3bHk0NGZ2eTQ1aUFvWDZldVNHcXRlMm9SJTJGZGVzTzUlMkJCejhKa2pLdlBYaEklMkYlMkIyQ2ZPV2pSclNkcUtkMSUyRnlCeGZTY3JKR2NrMElJSlBuNE96R2dRVkd6WlNqT3docTdBY0VNTG9xaXlUTUdHN3NIMzVtOFQzJTJGNXpFUlRFN05Xc21SanhURTkzVkNMV1U4RUkyNEtyamNZaFVVeXFEbCUyQlRZQjhYWWtRJTJCZkNqTUdub3pETEtVdTlaODhGWFVkV2l2bTdZVCUyQlU2YkJPM3lUcUFoQnA4N0x0TXpCd0dtWjRhcVVjR2xoM0pTSU1SQThYeVV4M3I5JTJGTDI2Nk9YUG1vRyUyQmZQaUtSZCUyQjNhQmNkMjdiQkgyUzBQbFZHWkVwcmFwWDVGVVpPTVFza2tvYm1nUkQ4N004ajI5SmlBWHdzVVFJdWVmVkNXcWRzVWthbVolMkJvMkRQUExoY3hFUUhQeU1rMkU1YkslMkZSeSUyRjBsSVRwWGFTMXA0d0FQcG1yY0l1bCUyQnhRUk0zYmlsdlN5WmFoWHd1WWdkM0tSREo0bERhT3pZVWZKTyUyRjVLJTJGZ0x6V3RYZEEwODVkWmJXdno0U0pFckhIeEpMME9iTmpKcTFlaDRsQmF6RkhHY0NraFlyWlY2ckJ3WmdJTHBFenNUaWxFVldKS0VienFYdlE4eUNEUURFRWlWSlRwbnZqZ0NCUk9qSWFNR1JkOGxudmp4NDVnbzRkSExGJTJCJTJGWHJNbmpWTGRPYkRxZGhZNERaOG1IU1dWbHNrUnpKcnFUcnhXZWlhNURNeUJ5RlQ4N1llNUtJa2NEZ1c3ejJFdGVjdmk5ZUc2ZGo0eW9IT0pmSGxoNCUyRkRWekdzNjd3RndyeSUyRiUyQiUyRjN2VWJKYVRaa0YlMkJmeiUyRiUyRk81N0pVanVvTGF0SFdaYmtOMUZkMmRqalNSRENaaTZZc1dLcWxFc0k3U1F4STZhdm5FTDZqbTBFbjJTVW9laGthU2Rpa3hUN3NhYjFFRTVOZDZWamx1cmRHYnF4cFRtVEVSSkpxYWs1ekY0VkdsSWxPWUxvdmRLUUJNVEhNNkxpcGJURGNZdUQ1QTB3ZFJUT1F2WTl1b0wlMkIlMkY0RDBheHJkOVN5YVNseHgwenFYdFc2R1ZyWnRjU29rU014U3FrZHZ2UG5ZJTJGSmtMOWpaMlVrMko1JTJCWk14RzdlemVpbzZQbDlkYXRtNGhSJTJGOCUyQmZOdzhPRGc3WUhSTmpiUFdFV0RCM0xuZ0lOUWNXR2NwZ05DcGRXaEhid0VRY1pGd29JbE55JTJCYjVsWHljMGF0OVJEZUxWOEZNR0pOVUk1aXJoS1FQeHM1TVdNJTJGSXprM1JYYWdjWmRzeXlsVmg3N3JKOHh2dCUyRjklMkJ1dnNnbTRjSVdLTXZzbCUyQlAxbkl0YlQlMkY5aHBqRmJ0bnhnSm1IcndvSUhLVUxoZ01TTnhYbFNNR0Q5YyUyRlV0ejdndjFESHlPdEpESjQwQ0pSMmxHRHdBbEgzVTNTbk5Hdm5HcG5lJTJGcnQyNGpiZmJ5eFF1TVZBMUxnekZxNTA1UlA1NDhlWUs3ZCUyQiUyRmk0b1VMdUtCMDdmUG56NG1VUG5Ub0VBN3MzeSUyQnZHemR0RXQ5MGxVcVYwTDFiTjhRb0p0JTJCMGNTTTh4b3lCbGRLRHVTVGUwVzA0T2cwYkNmdSUyQiUyRmRIQmJRUnNldlpHc1VwVmxJNXNpNUpWcSUyQk9YZlBsUlElMkYzUERRVmMlMkJtY0cwdjVlVXlYc2RxeCUyRklNYXNESlQ0RU45ZHNXcnd4cWlaNlFaQzFTQmdNTmFlZHhDaXRPTWlFOVVweG9rSEhUdU84UUhCWWpPd0hVMU1QWHZ6SmprJTJCaElJZ1NWdCUyRkpobzhkeUh1cTNaT2pBUk1mZjdjV1l4WDB6VTdXS3VRckNUcWRGemhvODdINU91TDl4elV2QzRyaWUzQ0xFR1VrUDlRVTdLWGx4ZkN3c0tNclpkJTJCY05WeHllTEZHRDVzbUN5Wjh5UURob2xPQ2RzZ08zdDZxT2QzOCUyRldEanpMJTJCR0RuSXpMQWNaRlFoNktFeEdjM2NNRXRpOW43cXlUejd4bmRucktnV25JbW1oR3lBZDlnbWpGMnhTbWFsVVV1V3cxVkplYWJtcFl2UWFjcFVOVHROazdqcGpzTkh5b3dnVE0zVEJ0UmdYcnIlMkZrUGpxS2RHMTJpY3JpYk0wZCUyRkpvSVFGVEUzYTklMkJzaVVwVlZRVnBOQmg2VTd6ZnlrcnF3bE1qSUhHQVAzMmZGMmZRZUlWMkg1OG1XR0Jzc2c3SW1OaGNmWXNYQlhVcjlnMFNMSVc3SzBVbm02eVU0Vlpzb2ljOFVIS21uVU13bnhPa1c4UGlYaXpDVHFESTF3TlRNeDFvUnFueW5jbHA4WExsOUJQQ1NWR3plVldZeSUyRlMzSyUyRkxDYjJSM0pwRXBJd2RaMTZkUzNPV014cVlxZXg4eWlSUGRlRW90M2dvUksydXVic1pRbjdkRiUyQnlBc2MlMkY0UlN2MDJmT0NQTk9VWktlJTJCeHlaUjRScWlRbkxsaXpGNGZjUXp3OWpQaGpjeE4wNzFLdXBPbWpWT2FPSWdpUXgwMUk5WWUwNE0xZ0NRN01PUzVXZE5IckVDRU9ESlVJU3BnNzBYNG1aUFBiQVFneUNMQ1BWVUp3TnlEVGMlMkJzV2dldnEyNmNaaUtDZ2xHbGZjT08wVlRHVktXZUxjMmJOWXVIQUJQQ2ROZ3ZlVUtmSWF1WFdyOFZ0dE1DNmttZVQ5TUp4ZnVGUHB1bFEzdUt1bjFZQkJjcG9DWFpiaUpWRjF0Z1JHeTFxNkMwZGxZN3hYZjFwSXd0UUU5JTJGWFJaNmxkWVBZaVd2T1V5Q3VQbm9TVFVpJTJGcyUyQiUyRlJYT21lQW5FYkZhVGt4dzFBTm1EWjFtckdsRXVMeTVjc0lXTFZLMGljTVUlMkZyeHpPblRFYkp1bmZIYnRLRkMxYW9pcWMzdlRhSlhoSjRmdWkxYjl1a25odUd5ZzBmRmdPVWclMkJCb1luTE5sayUyQmJKUjBocU1uVUxLeXZzZW00NXJyM01JUHFsNlE3ejhQZUhWYWN1NGhhak5KU0RtaEl4aG9sUktLVjdlRXpBNDBjUGNlSENCV3pkc2dWTGx5eUJ1NW9HaHd3WklrWmVSbXdVSU1MRFFyRmNUYkhKZW4xVW5hZ2lVVldrNGRlc1czYzR6JTJGQVJGeVdmdzFKMDM0d21haERUTm0wUjEyZHkwR1RxMjdkdW9iWFNJMmt3YUJYOFJaTHFZRW81ZWdtNEhPemdORUJpSE5qNVhJUXd2NDZ2MUYlMkJwUTVMNTZldWV2bUVMSmdRRUkwJTJGZXZIQnhkaFlHZnZUd2tiSEZNZ0h2MzBzS0NNNE04WFZMZ1F5cTAxdlpVYyUyRlFBQnF6YzdidGxHQW9TMWtsemdoaUtvZjZEaW1ucDlCa2FxSnV2WHB5MnFsV3dWOEtVVktSS2NpY2M3WkZ5UzRKVHRtVTBOdU42aFd2SVFQVEwwMCUyRkxiZDd6ZDY2UTNKdmNMdFU3WmIyR0xsb21YenV1MnNQNGs3ellMYXN3U0klMkZQNnlSd3pXMW55ODVvckZIJTJGJTJGcUNtTDFncEtIVGxPbHlUUFpXJTJCdDRWYWYzbVN5RDJWWERjSlF3ZFBOallRdHBJbHFtdlhia0MyNEdEUDVzckxiMGtUSHI3Z2NRN2NBWFJhZXAwV2NCaGtOTTIxYUVpbVNVbTRvVUU5eXpaZXhCamxnZElDR04xNjJiaUcyZUVHOU54OFRwWmpWTnRzTzNoVSUyQlRLbmNmWU9sa0RucHVZdTBnUlRkMDZWYVRxemZwVHVxMkp1eWc3WiUyQmp6NTZDbEtrVUclMkY1TDZsODlScVg0RFklMkJza2oyU1ptckJXdW5YczI4JTJGdjNrdU5Ha1NqanBLSTRhWEQ1aSUyQlVVM1M1RFNycTZSdVIxT3hjZWd3bUJhJTJCVHphdlZtN1ZBUjdlUlVyWUVPeWxtWjdDT01IR2lzbm5tQzVmTjcybGtBOHBzY0pYUmI4OEJ6YkRSdEJKbkpNNWNHMiUyRmRRMlBIRG1qbE5CQnp0JTJCJTJCU1oyYjRLUm5jUkZxJTJGJTJGNnlraE5XU0EwZmclMkJTbG52aEFNamF6UXFJbU1hczBiWlRKUiUyRjExNTVKVHNOdEhXTFExbk1OTHE5MW9ianJxdFdtT2MwbnNqSHp4Q3hOMkhtTFVsVXZMRE5Xem5LTDVtSGlSSzVqY3RoYWRtWlV5TUxkWEpOaWxZMjVtTkhHcUclMkJLVElQUTB5ZjM2N2ZrNnc3dHhWMUt2RnNiRlljZmk0TVo1RyUyQjdlZmc3Z3ZzMVNseXNZV1NSa3BNalV4MmROVDBsUnAzU2l6aVphdWg5SnRKNjhMUnhXclp2R2R3RmRtUUEwNmZVNm1WQVllTGQ1JTJGRUIxZFI4Q3FVMmUwSGVRaU9tVFk1UnNpaWNuNEpFb2dZZEpFOTBtSkdBTlJ1R0xsTkcwQXlHanc1SUklMkJYdDRTRnFwVngwOGkxUjVzbTgxM0hpRHMwZzFsUXpqZ1AlMkYlMkZ6dnlSeXoxeGlVeFhqcnZhMVp5OHJ3WkMxRGdUV3czSEVLT3pldGRQWUlpbmpvMHhObENwWERudmV2ZGU4WVdaVDFKTVhHT2JyaHo0VEo0dDZFZlhrdVNRMyUyRlBiblgxQ3FSazNac1RKajR4YXNpNHRENUtObnNxJTJCUWZseEREUFhqRDZRNkpUSFJLOEFaSURsaWxKdEhRQkQyS3VuMXVkR3plM2NFeFJsU3NIR2dhaEslMkYlMkJ3aHB0YkdKJTJCUDJjeUNqMWVrOEpsQSUyQkRueTdDSDNMa2xEQmUyaCUyRkJTajgzJTJGMTFtMDU2Mzc5RzFVMGRqUzN3Y3FXTHFCJTJGZnZvMHpkJTJCbXJLeWxvMWhJM01LWkhuWEhObmhuZklCdG11Tk00JTJGU0RXdXZ5eGhqMXNWak5ITCUyRkRGeThUSkZ5JTJCRnVwS0h6RmtnQ0dMcTJraVA2bkprZlRvdG9VSFVkUFJZNWYlMkZrWjQ4ZU4wMHk5UzNJZE9sUmlwZnYyN1pzc3RXM2JGaTFidGt5V2JHeHNNTVRGQlNPR0QwJTJCV0prMmFKRW5ReVZUMHFRJTJCZDQ1dUUzQmN0VnlyWHRoUnB4WkdUQ0xsd05RblJJN1IwJTJGeEZ4STY1V2c4ZWt3MU1QcHcyeSUyRk1CQmJMcVI5WEU0WE9IOTRiZmZqSnlZT3FTS3FZbjFvU0dTUkpBU1Fldm1tVUUwWU9obVk5ekIlMkYlMkYzcjN4TEFMd0U0Nm5PcUlLYmdmVTFTT3FPVzlEVW5DUyUyRlZJaVhGbVpHcFdPa3k4dXlXZ250Mzc2SnlvOGJxMmU5aHpibExTWWpxR0ZYRmxHaGh6RDVab0VsTTgzYnN4cVRBUVB5V3Z5Qm1SV3lQWjF5MjQwJTJCNWNrdjBYMXBWdDA4bHpxWWxhOVNTRkJScFFhcVptbUNzTHpPTFp0Vkk1VTdwRXRWcUtEV2pGdnl5OEtTcTNhJTJCQUl1VXFwSmhaNlhPQnFsQWJseUdxd3pYOHpZcnB5SGpwSmVyTGlZUFphRmd6RG9ZeDJYelA2OHklMkZ6eXlpVnVBd2NMQmt1RW9yMHNUVVJJOGVQV1FEWjFZY1dFa21Kb014a0YzciUyQjh5ZzZKZHZVVjVKUSUyQjR6dEZUNEwxJTJCT25wT215R3lqOVF3WlRiUXRjaFl1Z2lhT2pxamZxclgwZjJZeU4xMm92WlJXNExjZyUyQldQbFVrS2FtWnBvM0tpaFlhVXJDM1dyckNBR0JUVnMzeUZUa3Fsbk5IeW1UY09nV2ZPRTRiU2VKV1BwdHB6Z3dKMHozTmU1OFdibTlYdmslMkZjZHc5VjBFbnhrempVJTJCYWRxU0xxWWtHZGV0aW1kTFJhRWhvVmU1TG93UHFtVXJVcW1NUm5vN1VncWNPZEZYRzdxN25XWG1RYSUyQlpKYUs0Q2R4czNVVEYwMHF4TGFVRzZtWnJvMEw0OWhxcFJaVW1iZGROS0REMmxJVXFybndjNWZXbFlIUlNFR2c1dEpGUTJxJTJGVGRqQ2JXTyUyQmFsMGdBNmRVWEFpaFhHSjBzJTJGUG9tcGlmbHo1NkolMkJPMGZaeFBtbGJTeWdFY1JVQ1ZrZDA1SFJpRHQ5Q29YS2xoTiUyRjhwZkcyS3d2Vlp2U3RldmlkQVlGaTMweVV4TTNiOXhBNFRKbFZRVU5xMzFhbGJja1lrTkdQMyUyQkR3WFBtbzBHOXVzYW4lMkJQSlJvbFFwekkyS0ViZWsxbk5iRktrJTJCNEFMWmd0Z0RLRmFzbVBFSk1nWVp3dFFtMUs5ZEMyNExsRHJ5MUVJbGhxb1RNemFGWHI2SjRsV3FJV3JiTm1QTnN3JTJGR3VMdExMSWVsYko3V3BCdDNKZERNdGs4JTJGdUF4d010WTg0NUNoVEUzczI3Y1BoVXFXeElxalJ5MW1veVpKb3ZqdVAwSGZ5Vk5ScjA0ZFkyMnpKNWlMcEdEQlFuSXlCRU5zdGRyamN4R053YWtidHlKdm5zeFQlMkJUS2NxVTJZUG5VcWFsZzN3NnFUWjRXNURSbVV0QjgwMDBnTktEcnhJJTJCNDhoa2RBTUVxcTZmbGp1ZXl5RSUyRmJFN2thaEVpVXhiJTJCZHV5VmZDZ2EzWlRwbE1YQUdtNjNGdVZDd0tGaSUyQmU2UjZtVEdOcWdrSHVQak9tbzNpbHlsaW9kQ2ZEOG5SbXg0JTJGY2xxVjhCdlV6RFcyZlNaTlJ1a3daWEw5MnpWaXJydyUyQnhNVEhJVjdpd0d0aXJWZHZjUiUyQlE5USUyQnkwZHZ0bERMRjh6b3diMVVDYXVDWUVCWXNVVFRiVldrWWpVNW5haEhkdjMlMkJMa2lSTW9yU3gwaG9XdU9uVTJuc0cxZ3ZMVFNteEFHcWlNdXR1c0pQTzBqUkVvcEJoNXlCQVgzTHViOVlIOWxnb2E5QzFzYkNTMTc2SzlCdzE5b05vc295UTR5MkY1REpGZEdMc2Y5UnhhdzhyS0N0ZXoyRldhSlV4dGp2djNsSkd3WXdlcTE2eUpjblhyWTJMd092R2FTQ2lvTVhDZEN6cHNJREs4ZVdnbEk4VDR1U1JETndZc2NhdlQ0cjJIMFdIWUNPUlRWalIzZFo4OWMwWTJydXJReHZQbnozRGklMkJESFkyVHVnYVBueWNQR1pLJTJCR2s5SnBRWFdQYkp0OEhpa3g5UUVHaXJtY2ZCSjA1TDJrYkNpdkIxYktsblFneEh2ZnhPWkRsVEcwT3FpZG5UcDFFV0dnbyUyQnZUcmglMkZLVnE2QnN6VnFvMnNJV25VYU1BbzhaZGwyd1NHaTQzMUowR1RNT0xmcjBSNmxhZFZDdVdnMDBhZFljbnA2ZTJMOW5EJTJCN2N1bVVzVlVkYWNlbmlCUkUwYnNPR29XN2p4aWhkclRyS05XcUs5cTdESmVlMzI4TEY4ZjNBVGJ6TU5NQWRVWlhxMVVPVkdqVXdkS2lyNU9CbU9aYUF6OHJVeVlGSHI1RkpMMTI0Z01zWEw4WVQzNmMxREZGSCUyQnZIZyUyRnIwa2ZYRHh3bmsxMjk0elhtR1pzRWltMXFIalU2QXp0WTVzQjUycGRXUTc2RXl0STl0Qloyb2QyUTQ2VSUyQnZJZHRDWldrZTJnODdVT3JJZGRLYldrZTJnTTdXT2JBZWRxWFZrTyUyQmhNclNQYlFXZHFIVHAwNkxCdzZJSmFodzRkT2l3Y3VxRFdvVU9IRGd1SExxaDE2TkNodzhLaEMyb2RPblRvc0hEb2dscUhEaDA2TEJ5Nm9OYVJKbHk3ZGcyOWV2WkVoZkxsVWFWU0pkU3ZWdzlseTVaRjFTcFZjT3JVS1R4NjlBaTllJTJGZEc0VUtGVUxOR0RVWFZVYnhvVVZSVzE4NmNPUk12WHJ3d2xtUkF3S3BWVWdiTHExdTNMa3FVS0lHcVZhdkN4OGNIcjElMkI5TWw1bHdKYUlDRFJzMkJERml4ZFh2Nm1MWWtXS3dOcmFHdmZ2MzVmdjM3MTdoJTJGbno1Nk84S3F0cTFTcHk3M3o1OG1Ha3UlMkZ0SDg5d3VXTEFBZFdyWFJuaDRtUEVUQTRJQ0ExRzNUaDJVS2xWSzZsZSUyQm5IcFdWYjhaaVU2a09YcjBLQnJVcnc5ZmRmJTJCM2I5OUtzclZtelpxaFVzV0tpSXVMTTE3MUFaNWVYdEltbXpkdE1uNmlRMGZ5MEFXMWpsU0JPY1phdDJxRiUyRiUyRnUlMkZ2NlY0VXVldFc3ZEU0Rld2VmcydnpBVHQ1U3RYOE9PUFA2S0RveU1lSzJGJTJCVmdtdmI3NzlGaldxVjAlMkJTdjR6Q3ZHMmJOdml2JTJGJTJGb3YlMkJQbjV5V2RUcGt6QlglMkY3eUYyeEtSckJ4Z3JCcjJSTCUyRiUyRnVZYjR5ZHB3NFR4NCUyRkdUcXQlMkJ5NWN2bGZYUjBOSDc5NVJlWkdKNCUyQmVTS2ZtVUJCM0s1ZE8lMkZ6JTJCOTclMkZIdHNpdDhobFBHZmolMkJoeCUyQmtISDclMkYlMkJQRmpGQ2hZRUtWS2xzU2YlMkZ2eG56SjgzRDIlMkZldkpGcmljR0RCdUdmJTJGJTJGZ0hWcW1KU29lT2owRVgxRG8lMkJpdmZ2MzJPUXN6TiUyQlZvSXJSZ213bEVCQlhhdG1UVlNwWE5uNGlRSFVwdiUyRjJmJTJGJTJCSHBVdVd5UHRxVmF1aFVhTkd1SnBNem1vS3RYWnQyNHAyJTJGT0RCQTV3NGVSSUY4dWZIOTk5OWh6bXpaJTJCUHlwVXZHS3czZzlXdlhyTUUzU2xBM2Fkb1VLMWVzaU5lMFU0UHhTc0QlMkJxQVJ0VUZDUUhOdE43YmkybW5CNHhJZ1c3cW5KeGQ3T0RnVUtGTUNUcDA5eCUyQk5BaEVkVGp4NDB6Q0dvbDNQUG16WXZKU25PbTF2eSUyRiUyRiUyRnUlMkY2Tks1YzN4aVUlMkJlQkElMkZHUHYlMkY5ZEY5UTZVZ1ZkVU92NEtDaTQyaXNOa2k2T0c5ZXZHeiUyRlZ4cDA3ZDlDb1FRUDg3VzklMkZRNzE2OVVRWSUyRjZJRSUyRlBmZmY0JTJCOWUlMkZiSU5YZnYza1doUWdYUnIyOWZQRTh1SDd1YUhIcjE3aTJ1aXozRzN4RVhMcHlINTZSSnFGR2pCdjc3diUyRjhiZmZ2MFNlTFdvR0RzcmNvdVZyUW8lMkZ2NjMlMkY4UE02ZFB4VkFuVGxHQVMxS3VWc09mWnNOU0ViV3hzak44bXhSTWxpQWVyeVN0SHpseTRvcXlGSTBlUDRnZWxrWTh6Q21wJTJCbnlkUEhneHhjUkhMZ2hOTHlSSWxaT0s1ZGZzMlJybTd5OFNsQzJvZHFZRXVxSFdrQ3JObno4SmYlMkYlMkZvWE1lMVRBalhxMnJWcW9YeTVjcUoxbXVEbTZvciUyRiUyRnNNZnNHMjc0Y1RLM2tyQSUyRnZ6eno5aTRZWU84VDR6OSUyQiUyRmFKUmtxdE9qblE5JTJGczNwWlcyc3JlWDA0UzBzRG80R0g5VjJ1eTJGTncxQkolMkZyQnpXWjBHZE9jQUw0OXR0dnNUVXlVdDRueHBFalIlMkJTd1BFYzFnZEUzdnYlMkZBZ1FRYXRibWdOaDBPUXBlT3JhMHRLbGFvSUs2VHNxVkxZNlhSMWFKRFIwclFCYldPVkdQejVzMWk2dFAzT25mT0hLeGZ2eDZSU3BDdFVWcm91blhyeEM5NzglMkJaTmxGRUNLTCUyRlNoS2s1bTNEMTZoVnhTM0NCN2JiU0tBbWVORVZoMktwVks0U0VoQ0FpSWdMaHFzd083ZHZqNzBvQWp4MDdWcTRqdG0zYkJnOFBEMnhRZ2oxeTYxWUVLd0hzNE9DQU1tWEs0TVR4NHlJWVo4JTJCZURiJTJCRkM2V2V2SWJhS29WOVk2WFZKM2FWMEoyeVk4Y09oSVdGaVpCbVBTaWNYNzU4S2Q5VDJQck1uQ21mdDJqUkF1SGg0ZGlxeXVSejBvVkJ0OFd3WWNQa1dpSjYxeTc4JTJCUzklMkZ3WWpodzhVTlE1ODVyUWlXbVZpYkg2ZnU5NSUyRiUyRiUyQlolMkY0JTJGJTJGN2pQeENvYTlRNlVnRmRVT3RJRiUyQmh1T0hMa3NFUmlYTHh3UVJiYzZNc21QVkVDbTRLSyUyRjV1RExwUjdTbmklMkZmdjNhJTJCSWtCMUVoUG5qd3BwNEtkUDNkTzNtdmg2ZE1ub3NsU0NGOVNndGQ4c1pMZzd4NHFBUnk3ZTdlVWRjYzRJV2lCZGJ0OCUyQmJMVW40SSUyQlJhaHI0ODZja1lYTUsxY3V4d3R6YyUyRkNaNkJQbk01ckE5OVNtRTdjRHdZbUZGa2ZpeUJZZE9yU2dDMm9kT25Ub3NIRG9nbHFIRGgwNkxCeTZvTmFoUTRjT0M0Y3VxSFhvMEtIRHdxRUxhaDA2ZE9pd2NPaUNXb2NPSFRvc0hMcWcxcUZEaHc0TGh5Nm9rd0ZqWU0lMkJlT1lQTkd6Wmc3cXhaOEJnMUNtNHVnOUcxU3hlMHRMZEg2N1p0WUd0bmg2WldWckJwMlJLdDJyWkZxelp0WUtNJTJCczdLMlJvdVd0bkJRbjltMXRFUFBydDB3cUg5JTJGS1dQdUxCJTJCRWhZVGdYRndjSHR4UG1JeElodzVMQTNkVGNrdjlnWDE3RVJqZ2p3a2VZekhDelJYT0F3ZklqbEE3QjN2Rjk2MWgxYXdackJYWnQyb3RZOEclMkJkV3MwczJrQjYlMkJiTjFXZXRaSXc0dG0ySFBqMTdZTlR3NFpqdTdZM2xTNWNnTmlaR3luJTJCbEVadXU0d08lMkJTa0hOalE1clY2JTJGR3NDRXVhRXVHc3JWRk04VmdkdDE3b0l2N2FQU2RQQVdEWnMzRmlDVXJNQ1Y4TXhiR0hvRCUyRjhkTlllJTJGRWFOdHk4aDhnSFQ3SHoyV3RFUFgyRm5VOWZZJTJGZXI5OWlueXQzN0RvaDVoZmpQZDZyWHlBZlA1RGRyTDE1RndNbXpXTFR2RUtadGlzU0lwU3N4WU9ZYzlKJTJGcWpVN0RSNkpsOTU1U0IwNEM5a3E0TyUyRlh0ZzZDQUFGeEp0S05PaDQ2TXdwdlhyM0ZnNzE3TVZEell0Vk5IMmQ3ZVhDa2FOcDI2b00yQVFlanVNUUVEcDglMkZFa0hrTDRSRzRGck9qWXJEODhIRUVuN21BMEN1M3NQbk9JJTJCeDQ4aXFlMzNjOWY0czliOVU0ZUc4WUM3czRSdFQzTzUlMkI5UWRUamw0aTQlMkIwaCUyQkY2UiUyQnYlMkZ6SVNjeU4ycTNLWFlPaHZvdmdOR01tdW8wZGozYURYTkNzZlFkWTI5akF3YzRlblR0MnhKUkprN0EzZGpkZXZ2aXdtZWhyUTdZVzFLZE9ubEJNT0JVOWUlMkZSQWN5WDhHdGs3d0s3ZkFQVHpuZ2F2MEEwSVBuc0oyeCUyQjlFT2FLZlEzMSUyRjNOc3ZIRVA2NiUyRmVNdEMxMiUyRkcwZ1hUOVR2ckpXSVo1bWJ4SHVLSk5TcEJ2VXdLZFFwNTEyYUdZZXAyYUZMdzNiSUhUdE9tdzd6OFE5Vlg5clZxMFFGZkZ1Tk04UFhIaSUyQkRIalUlMkJyUWtUS1klMkJDcHMzVG9NR1RRUTlnNE9hTmpDQmswN2RvR2pVaEJjRnk3QndqMEhzZW5PUSUyQkUlMkZDbGdLM1MxS3FKcDRkUDIxREI0TDF6JTJCVVpTRERlT04zdkMlMkJWSU5ZaiUyQnVVN2JMcDFINHYzSDhISVpmN29OR29zbW5Ub2hBYXElMkZxMlVnalZRS1RQaHlqcmxUdGpzam13anFDOWZ1Z2h2TmZOMmNHeVAybzBhb1hwekclMkZTYzVJVWxCNDdJckIlMkY3eHFEcGJsUkMwU1NFeVRCSm1jaFN5TWpFcXE0YmI5d1Z6WVJDZkpmU1R2aE12VHk5VWFkVlc5UnRZb1V1blR0aCUyQnBUSk9IM2loTEUxZEh5dG9KWWNzWEVqbkFjNGlkdWhxdUlQbTc1T0dCJTJCOER1R0tuNmlReENnTGNPdjlKd2JGSVg0c2FQR2daVkM4TUZldlclMkI4OWtRbUZ0T24yQTR3TkNJYWQwMEI1emhZdFc4SkZQVGVGZDNiREZ5dW9UNTg4aWZGalJvdVB1R2pGU3JCUm1yTCUyRjhUTUdrJTJCdkZPekd6REIxczJVeVlIakl4N21iRnFERXYzeU5XQ1hBJTJCZThlUm8xR3NTbFUwVm0zaU1Yb1VqaDQlMkJiR3d0SGRrVnpHOFNzR0lGdXF2SnVteTE2cWpTb2lYY0ZpeVdpWDIlMkYlMkJuN2J3JTJCZnhQSk9ZajdJRG1aNkwxakFWbVNobERZejFEMFpsRzF0VXFsVUxuVHQwd0NyVlB1YUhObnlKJTJCR0lFOWJPbno3Qml5V0pZTjdORzdpSkZZRGRnc0pwUjc0R2lpTnJCUnJOTyUyQnhySklMenZpRSUyQmNBM1NMMGp3NmpCeUQzQ1VNZVpVWEwxeW8yakRsbk13NnZnenMzN01ISTl6Y1VLSnNXWlNxWFJjeklyWkpuMU5UM256ciUyRmxjOURraDhmcm93NlRvNW90cUY3Vk82WGdNVVZtTmglMkJOQ2hPTENQSzBwZkZpeGFVRiUyQiUyRmRnMnpaa3hIaFVxVlVLeGFOY3hVRFg1UWZiN2owVXR4QjJoMWtrNEphWnZTTk1pV2Zuc09vSXhpMW1KbHltQ1dqdzh1bmo4dmJhemp5MEJrUklRYzNwQ3JhREYwY2glMkJEaUh1UHNmczFFSEg3b1dhJTJGNjVTUTZQTGtPTmg4JTJCeTdhRFhGRDdrSkY0T2pvaU9pZE93ME5iT0d3T0VGOTUlMkZZdExGJTJCeUJFVjRHa2JqcGxpODk1QkVWWENSUWFzRGRFbzlSZHg1SkZyR3lxTW5VY3UlMkJOWW9VTDRFRjglMkJmaDVvMGJ4dGJYWVVrNGRPQ0FFaWJ0OFV2QnduQ2VOVSUyRldXTFklMkZmcUVyS1o5S3N1YnpFbEhQWG1QUXpEbklrYjhnMnJkdmowTUhxUVphSml4Q1VETmZMNW15UVlPR0tGU3hNcVp1Mkl5ZHoxOHI4JTJGMnhka1ByOU1sRSUyRnpZbndQazdkNk5Falpxd3RySkM1Sll0ZW43a3o0eWIxNjlqNG9RSiUyQlA2WFg5RGFlYkJFSlJtaWtYVGhuQm5FZG1XVUZSY211NDRhaTk5eTU4SHc0Y01sdHR1UzhGa0ZOWk84JTJCMHlmanR6NUM2RHZaRzhSSG94UjFwa3k2NGh0VFIlMkYlMkZOaVVRbkx4bklGZUJBbkFmTVFJUDBuQXdySTVQQiUyRjNPalJyVVIlMkJrNjliQnc5MzdSbnVsdjF1cXpUeVgyZVVxa2RhMzVaNG0lMkYwJTJGbyUyQnRiOHpKNjFyRTFONmZwTmFvdnhoTFBqU0EwZFJUaW1OVmF0V3hZbGp4elFQZnNocWZCWkJ6ZG1LdTVwS1Zhc0JueTNieFp6YmNpZXpmVzEzRmVNJTJGd0daMW53aEYxTllaR2NMJTJGJTJCUm0lMkYyNml1WWVlYnZtZDhzM2taak9uY2V2ZXh1R0g0bXkzcSUyRjYyOHpqaWd1SUJCOThLbW05b0RqTjhsdUtmWmZiV3VUMHk4bHVGSkxJZm1tOVkxbjBKa1ZFWUwlMkJFYnZSZEVxVmRGYTlSSFhDWFJrRG5qY2wlMkIlMkI4ZWNpUkt6ZmFEUjJHeUlkUE0xMVIyYUo0eCUyRiUyRm9LY3hTNDI2MklsOWxVUzNjdlJmemRrVERaM01rNXUlMkJJd1pxemw0UlAxNXk3akFXS0Z3SlBuWXZuY1JMcnR6cnVJaGJ2T1lqWmtUc3dkJTJGc3VyRHh5UXZpYVB2UE50JTJCOGo0UGdaSmZDT0lQVHk5UVRqaU5kd3d3enZPMmZiVHN4UnYlMkZlSlVQZmRHWXQxRjY0a0dYUG1GSEx4R3BZZFBLWiUyQkZ5VzBhTThCJTJCWnpqTVNQYmpHWFJpdUVZNDNwQWdjSkZzSHpwVXJ6OWpKRWpXU3FvVDU0NGprcVZLcUdtclQxV0ttYWhXV2ZPQUpsRlpJNkFZNmRSdDFVYkZDNWZBWVhLVmNEZiUyRiUyRjBOZmxBRGhLRjllVXVVUVBjeDQxUmRIaURvekhrVXIxd0ZmJTJGbmIzekF4YUsyc3BEUFdOUGJ0TzR3UENNWlB1WExoaHh3NVVicEdUZnlTTHglMkZ5bHl5RkNZRnJjT0RkZTh6ZHRndEZLbFpFZXhjM2lkMDJQZHRXeFVqJTJCNnY1RktsVEV0NyUyRjhpbUxxbmtVclZVYiUyQk1tWFJlNElYd2k3Zk1Qcmd0VmZyS1VBcG9MdU1ISTAlMkYlMkZlOWZVZGUlMkJsV0ZTeUtTRkpESXFkNU54Z0ZacWFvM2FOV3ZnbEI2am5XR2dnQjQxY2lSJTJCJTJCT1VYdU15Wmk1am56MlhTMSUyQnFMaktZSUpVU0RWTCUyRjZLYTE5NDZWTGFOR2pCJTJGNVBqWVZSaTVjajZQUUZMTmwlMkZTSGd4OE9SWjRiUGYlMkZlNTN5S1VFMWZxcnQwVkJvUFcxN3Z3VlZHcllHQVZMbDhVeUpZd3AlMkJOc01kTWElMkZ2djhlWTViN3k0SyUyRmRlY3V5RjIwcUFoeGJtQ1JxQ1JWQnFNdzdQdjN4OSUyQiUyRiUyQlVaZEd5Q1RndCUyRnVmYXFjb3dpOWRGMFclMkZaTFVXWTFmanFWdW96M1U3NzdGNUhYaFVyJTJGUlM1YmpPeldlSEYxYzVUcU9rWXlNZUdFa1dhUjYzcTFxOG5SZnVoSyUyRjVNaUJNZTd1c3EwJTJCcTVFbGd2clNoUXRvMHJneGF0allJZkQwT1NYRVhxWTRjMllHVWZnd2RDM20xVHVFS0liSVU2SWsyamk3WUp2U1luYSUyRk5td0FJRU9WcVZrYnJSVFRsYXRiSHlXclZzZlMlMkZVZkVET1cyMktHejUlMkJHWHZQbmd2bWdaVHF2bll2eHllOFVrUCUyQlhPZzlWSyUyQjFnWXN4ZDVpNWRBcXdIT0VzOFpMNmdWQXkwJTJGZEJ5JTJGRlN5RXppUGNsWG4xeHJCNVJiM3lPME1kdFJtTWs4UkJkVyUyRlh1Zk5SdkVvMTJQVHNveWFiaW5BYzRvb0Q2dk1OMTVMJTJCSmlOSUdGNjFHVGZZOE5scTJyWkV2ZHExY0Y2UEZ2a2t6SnM3RiUyRm1LRklIejNIbUllZkZTQkRUREtyWDZJRE9KZkVXaDJjSE5EZDhvWVRkOXd4WXglMkJ6a3V5YnU5eGs5U2lrVWxMTmwzR0JXVlVLNWkxVXkwekIzSyUyQnFXZ3JtYlZIQlViTkVUVTNYdUllZmtXbnF2WDRidWZmeFpCZlVpVnl3bWdnQkxrMU5BVEMycUglMkZrNzRPVzklMkIlMkJFWHZ4dUUzYjdGRGpTJTJGR2UxUDUwS3FyU1ZEM0dEc09QJTJCYk1LUlBOZnZXN3dKTnhNaDRkaDdoSkcyYm1aRWNMZ3hGVW5tdkRrRHRmZnN5ZU9WTTJGMlVWTWxWUTM3cDVFejI2ZFVQSmF0V3hXSFU0dGN5TU5GSFNRM1JWckRvUkoyRk85djBHQ0FQUjNLVEozM3VpRjNJV0tvekYyM2NnJTJCdWxMRWVZZFhZZUpJR2VjcXZ2U0ZhSUolMkZLQm0xaEtWSzh0c1hxaHNPV0ZtTXVEc3JWSElveW1vSDR0R3pmTCUyQjhkMTNvdEVYVkwlMkZMVjdJMGhpOWNJbG9FdGViRWRXWGRPREM0bWFWMDdicXc3dG9kSjVWbTMzZUNKM0x4SkhBMUNMWSUyRmZwbmtkeGxKSm9FZCUyRmVLZDlHRVpWWTgyRGc3SkhrQ3JReHZidG01QnNXTEYwRkZOMUJ6d1RCa2diYXZSNWxsQldvSTZXZ2xxV3BDVGd0Zmh4eng1NFRoMEdNS3YzTUl3WHolMkY4JTJCYSUyRiUyRmglMkJFTEZna2YwQUtzMXF3RmZsUVdhYSUyRnhudWlrbm9uam9IQzU4cGdmRlNNYWRiTnUzWk1WMUk1RGh1SXZxanpiM24weFlOcE1kSFFiQWJkNUN5UnRBcTNheEhVMUNlcGVFeWJociUyRiUyRjhwMUt3QnFPSHgwVFVzbW1KWDVYUUhPRzNWSzZKNEJqSzVEYWxpNWFUaXRNMEglMkJRclVCQ2JObTVnOTJZNk1rMVFyMXk2RkhtVjBCc1h1RVk2eWlTMFBqY2xGdFQ4akdFNmE4NWZSZzdWOEQlMkZtekkzcXpXMVIyODRldiUyQll2Z0g4cWMyNjBNbnZPcW1jYU9tZSUyQnpPRERGeXdXaHR2OTZqWDZlVTNCUDclMkY3SHQ2aDY3SDB3T0dQYXRSayUyRnUycW82bTliTHYlMkZWQW5vNU4wWDlIVnpZTFJ5Y3NhZiUyRnZkJTJGVWI1ZUE5UlM1bWlGJTJCZzN4MTMlMkY4UTh6UGJRJTJCZmllOWE2JTJGY1pTUnhvdkE4SE1yZnQ1bGZ0eHd4b09sSUclMkZab042dFpGdmRadFJSRFJPdnVjQXRwRVNRVDElMkJnZ1JzSFFwa0w4S2xTcUpsVHUyWTQ2YVlHWkZSTUM2U3pjUmlqdVZBa09CVzAxcDJPWHExbE9XNkNQc1U1WWRNODlVcUZkZkNlenkySHpwRXRvNk9ZbWdYaGk5ViUyQks5eVR2VTFvJTJCcTYlMkJqNiUyQkNsM1hpemN2UThIMUh0YXVwRnFMQ1JuWlglMkZRcU1manU5OXlZT1dSazlqOUJxSThqZlJiZ3YlMkY1MDUlMkZnRjdQYjRLYk1vcmFsY3NkSnBYNjc5cWhSclNyT3hzV3AybVFlTWx4UW56bDFDbzBhTjBhZDloMWs1cUZnWEslMkZ4b0olMkJMRElMNkRINVJUTmVpUjI4UmhqdWZ2VUtwNmpWUlRtbUxhNVhBSnNQdWV2WVdwOVJyamViTlJFdmVjdnNPUnZuNTRjZmNlVERSUHdDTVBBNiUyRmNrTjkzd0xmJTJGZm9ybHV3JTJGREwlMkZZZmNpaGhMRk5yNzRpUU1PdTNwUUZFQXJqRlVwUVV3T3g2OXZmNEl0VFdtckloYXZ5djVZV3dNR3c3OTE3akZpNEdOJTJGODlETUdlTThBdmNTYzlJNnIxeW5LQlB2SHQ5JTJCaTQ3QVIyS091eXlwTGhRTjh4MlBWcjRwUmJmcjBSeW1sSmQ2NWZWdlZTRWRpZUU2WWdGOFV2OHpjdWswRWl5VDhzZ0FoVFdJJTJGVXJnNktJSDYlMkYlMkY3d1AlMkJMM1BhbmV0M2NaZ3IlMkY5JTJCeHV4RXJlcThSdXUlMkJKQ1dNQ01odnMlMkJSRTZWcTFNVGFjNWZFc3ZxREVwQlZLYkRyMUJQM0h4VUozNTJ4TW40YXRHa24lMkZtMHFOZ1hMbEJVRnBsRDVDbGgxOENDNnFjbUIzJTJGMnNoSFdoTXVYa3UzeksydXclMkZlYW9TNm0lMkJTMUpWdUIxcWRuWWFOeE8lMkYlMkI0ejlRcW1ZdHVXJTJCJTJCa3FWa1RMbk5YU2dUd2VmWSUyRk1PMUhHYkV6S0dVdXFtVHZmQTZreFljTTFSUXolMkZXWmlWOVZ4MHpiRUlGOXI3TnVka3NMY2JEUWRQTU8zU0ElMkJaYzdVcTVRVzRlRWZwTFNKY3dsaXQlMkJuekNqcDlYaFlSbHg4NGdyQkwxNVFadUFodEJ3OVJERDRJdmNkUGtzVVNNV1VmUGhYZkhjc2Q3RE1IZlNkTkZ1cW55SE4xaUFqazZadTJ3bVhXUE5IQyUyQjNvcW11QUo5MFZMWlJWY3pMWUU5VlNDVjlWMXhzWXRpclpLWkloSlElMkJjckdYZWVNak1ucWJKcG5tYXBTOG5ZciUyRlRSTSUyRk5hcmlKRk1YN3NHQ01YNkxoMzl3N0tsaTZsJTJCR1NvMHJ5TWJnNGxHSk8wNDJjbThnMDFmRWs1b0hpZG1SeVptcGY1Y2tTN05mWXp4ekhmTTdFWmt6b3hiSERYaTdmaUx0eHk1N0VvRDlTTXVlWkN2bVE1dEJncHNFbjhqc1Q3Y0VHU1VWNkp2eU94UFA0MmNUMVpEJTJGSTM0NTJqbjclMkJUeUN2Nnkxa2U2MFNOTzdOZEhpa1JKd2x1Skd1cFpFSkRwYVF5RDFGR0kwTUVOY1B0MnJScGd5cTJkcW9EdjR5Tktva0ZXMHFDenZ3N01pdzdoc3pLenhOUFJ2eE1yamRTJTJGUHVQZkpjY0dhN1IlMkZvNzBzZDluSmpFeEZDMkhDRFZ3V2c4YWpHcFZLa3RzJTJGRmVMOSUyQjhSR2hLQ3ZJVUxZMFpFcEJLQ1RIWHdRZURwbEgySmNtRHZtJTJGZndYQk9Lbk1wYVg3UmdnWkVwTWdhZkxLaDNiTnVHc2hVcm9wZlNFRG5ENlV6NWRSRVpsSk5XcEJMWW81Y0hvR0NSd3RpemU3ZEZiQkxJU2pEa2JwaWJLOHJXcml2eHg1SzFUaDhMWHhuZEZzVmwwNjE3S0ZXckR2cjM2Wk5oRzhjJTJCU1ZBdlhlU0hzdFZxWU9MYWNPeFdxcjhsdWpwMHlqcWlPVHB2Vnl4eUtZMXkzWm8xZVBmMjY0Z01lZjcwS1pvMGFnU3JydDJ4aFhHM1hKZlJ4OEpYUzNSTjduciUyQkdvMjZkSmZqJTJCUmllJTJGS2xJdDZDZU1uRWlTaXNoeldPcTZPN1FHVk1ueG5SVFdLJTJCNWNCVkZ5bGZBVk84cGVKWE5jNGRjdW5nUk5Xcld4SUJwUHBMUlRpdk1VcWV2a2U2S1A5JTJGZWVRaWFXbHZoM05sUGl3cEpsNkIyZFhaR3plWXRzUHJNV1ZIMWRTR3Rremt4MUNvNDdxTHMlMkJsems1JTJGZkZKMjFQRGhmT24wZTVDaFV3ZU5aY0NUSGoxbW5MUGpWSXA2d2tMaUJ6ODAlMkYzOFY2b1c3OCUyQkRuOUNkcjQwQzJxZUhGSzlxVFdXSERncXE3UzZrTllwTVpFbkl1OCUyRnh0WUhqNUMlMkZWR25NbWprVHI3TndGMWRXZ0VLNlp1M2FHRExiMSUyQmlYdEl4OUFqcFpIdTE5QzdSMUhRNXI2MmE0bnM2c2ZHa1MxRHl0dUZaVEs4emRzUnN4NHBPMnZKQWpuU3lER0kzQ2pUNDhjVHBua1NJSUR3dkR1N2VLWTdNQmVESjhTM3M3dEJzeVREWSUyQlpGYVdPNTJ5QnpIa2tCdDkyZzhiTHB1Zjd0JTJCJTJGWjJDa05DRFZnam8ySmdhMTZ6ZUE2NExGRXJ1b2E5STZmWXdvckJtZnk1MmdlUXNWUW5SVWxKR2J2bHh3RlglMkJZbXh2cTJMZVMzYWU2VDFxbjFKQmt6cnp6RUxYYnRFUGJOcTBsU2lndFNKV2dmdkxraVNSVjZ1UHBEWjclMkJLM0hBR3BYNWVrbHZqJTJCU0lMZ0dHN3JuTW5vZDZEUnBteW1hQXJBSkREc05DUTVDcldBbUVYTG9oS1VPMW5qbmIwalhEUGdKYVNreGlScExOSmxyWDZwU0FxTmh5b1QzZ1pCeWF0dThBOTJIRGpGeVZPcVJLVVBmdDBRTU8lMkZRWWc1UElOV1NqUzQwTSUyRm1QWVUwc3pGUzYweHVleGZYenZSTmNEZGEzVWRXc0ZqckFjZVAzcGs1S3d2QzlFN28xQ2hXblhaRGNySjUzTnVOc3BLNG5OeU55SFRMWFFlN281Y0JRcEtsa2x1NCUyQjQ3YVlxa1NVaThzMWFucEVSaHpVZ1FWNyUyQmxhTlM4T1E3dTU4NlQxT0dqZ3BxSFA5WnJhb1Z4d1NHSWZtbVoyOEt6bE5UemM0VSUyRjROZ1pkSEVmalhKMTZrcnlwdWJkZXFnWms4eHNFTmJjU2l2RXdXd2slMkZ2JTJCMUVyZjkwbDlkdUhSWmJOdXl4Y2hkWHc3bzhoZyUyQllqaXNWVDh6YjRkczQ5ZDR6aSUyQlZUUHpKNXpMbG5XWmVhcVpibUxscEs2dzZkMFdGaG8zUVo2SVhhclcwdzklMkYlMkI5UyUyQk1YclpTcmpPNWYlMkZoYnlnZERMaHNqNzV1UEhaMVVHejJRcmZBOEtNSyUyQnBhMlJ1ejZPandwcTZ5YU4wVyUyRnlWRW5NWWhKQ1h6M0paSFZYZG1JdWp0MHZLVXViZCUyQjhwZ3BxTXUlMkI3Y0Ziak5YWUNSQzVkZzhkNkRjcGlzJTJGN0ZUY2xqQ3NrUEhKT0hOb2owSEpkZUlVUFJlTElqZTg0RjJrV0lUa2Vuekw1TVd4dXlUWjIlMkZhdFRzNmRPcU0lMkZmdjI0ZXJWS3poejVqVGk0czVZTEowJTJCZlVvV2Z3SldMRWZlb3NVd05YeVQ5SiUyRldNMW8lMkJHWGxKOFJoNWpnbjdlWGcwRTRZeEl4MXp4M1FhTVFyNXk1UkQlMkJRYU41QXhCdCUyRmtMNFIyMlVYall3ejhRZiUyRjdyWHczSndJYVBsRU0ySXBUZ29VQ21VR2NxWDJhZyUyRk84JTJGJTJGZ2wxN093UmRQcWNIaG1XaU5nV3U1UjFPViUyQjF2MDNIVHZCYjRHc1F0QjlCaW9LYXU4dWEyRHRnMXZaZGlIN3hWbTl3TTJKYk1CSEx2QjB4Q1FRMXpVTnEwcUVYcjR1UTV2Rkc0MVlHb3JYVElQeXFtUGdQZiUyRjR6JTJGdmpudiUyQkRiWDM5VHBxTTFIUG9QUUk4eDQlMkJBOGZSYkdCUVJqWnNRMk9XNG81TndGaEo0JTJGajlWeDV5VGIzNHJESnlSVmFqeXBhNzQwNGtTMSUyQnV4WkZLbFlRUkt2bnp0M1RnbHFDc1E0aTZRemlzNnElMkJuSkxmUGNlUGRHc2V3JTJGVkwlMkJlJTJCd1BZJTJGcnZqbkpOYkVuY1ZheFZjek5rV0tabHlscWJXY1ZOUjU1Q2pKbmtmQnpUU25hODlkeG1wbCUyRmZEa0Z2NldyeXVPSEZjVzVCaEpkY3JjMFp5czFweTlMSm80JTJGZFE3bjcxRVZhVnhWMnRpamJuYm95VWpIdk5NVXpzWFg3NHVPJTJCS0o4b0dLYjdkeEU5Q2lSUXVqdEUwWktRcnF4bzBhbzZPYVlXbmFmSTRVZ3BaTXlRdnFEMWFIYVdLanhrRk5tOW5GZHFocnFJM3pUTG41VWJ2Z05HVWE2dHEzUnZrNjljUjkwcyUyRkxHOVBYYjREdnRtMFl1eUpRRXJQYjl1bUhodTBjMGF4ckQzUndIUzVaJTJCVVlzWElScDZ5TkVhUENlTk1kalhyNlhnd2FZRk12Z2R2bFFEMHNnMWlYcTZSdTBIJTJCb0dsNkZEY1BNR2s4VmFQdnlYTDBmNVduWEVEY0J6THJXZXpWS0l2TVoxSkM3NjB3VXhmbFV3Mmd4eVFUMkgxbWpuTWhSamx2bGo5dFlkb2lHTGdIMzZXaUp6a3VNVGZzNFF4SlZIVHFHdDh4Q01VMXAxeUlWcndtOXlVcE54c1hpY2Z4QyUyQiUyQmZFbkRKNDVXMDFtRjlGNmtMUGthV2ZteUt6TUUlMkYwbEVOdGkxNHMzbUxGbE8yemF0Y2VHOEhBanB5V1BaQVgxRFRXSWF0U3VnOUZLRzZRQTBIZGNKU1dlM0UyTmhRenNyQmlVT1I1UzVaY3pEWVNydDBYYllFcEklMkJxM1dYYmdxTGdLZXNFRjNVeXVuZ2JEdjU0UmU0OFpqNnZxTmtxV083aGI2eUZmSFhaTERQYWR2M0lvSmdhdmw5QTBLZldvOVBHS01lYTg1UUx1cTk3M0dUY1RRdWI3S2hOMGtKaTRISG84V1k1Z2xCeXJMbyUyQmJEcklDRyUyQmhzSGFTWU1MdnFxRnlsTG8ycmRlb2pZdU1uQWJCYU10MiUyRmVZdUw0OGFpckJCMFQ1R3M5VTFZVCUyQjhZdyUyQlJzRU10MExQQ2lXNTM2MjdOTmZUazdwUGNFVDR3UFh5Qm1JMUhwM3ElMkJ2SVo1ekVLY2lqbEpEbG9SVGtBeDRMeDhtZWslMkY3MERadmwxS0YlMkJYbFBSWmRRWWRCcnVMdnp0cUJRRWxzczgwaVF1Sk02TDJpM0t5YXFUY1pLSG5RRUhYc0hCU2ppdmh0ZmF0YUxBTUY4N1V3VmJ5b0VKbGtKVWZEY3BCYmpiNkxIbzJLNmRrZHVTUjdLQzJtdlNSRGlvamxtaFpsNkdsZWlOckVWcXdDZ0dKJTJCTWJEcWZWdWladFpCRGd0NlFqbVpSOHA5TEMlMkJmJTJGeXd5ZkVOVUp0bWlsRlclMkZUb0JZZiUyQkF6Rnc2Z3hsbXA2VUFjYzh3bHhWNXFDa3RzOUJ4SW1BWlhLdzBEYzVPV1E5UmkxWmpyNmVrNVcyUGxHU3NUc3FEYmZkRUZjNWhJRFVXVmxSTGo1elpORHlYRHI2MUpndm1GcVVXQVZxa01zenE3SXBNS1RPUnRKNkpuTmlCQWduaFR5bHl5Qmc1VW9EczFrd2podzhpUGFkTzhObDluenBDNjFueWhReXRlYzFRd3d1WFklMkZjZ0V6ZWNKdTNVQ1pnOXAyVDl6U01EJTJGQkh3TUZETWs2cEhmc2ZQeTI4UXZjR0QwVG1kWjJHcTM0ZTRpYVRPUCUyRnZxY3p1UG9xWCUyQlBzaHMlMkJaaXROSzB2Y00yaUM5NzFZbXo4UXVDTEM5S0tSR3hiOTZMQzI3UWRCJTJCWjBCbER6cWduSnZXdjF0UmFYQjFybENiTm8lMkJIQ3J0ekV0Z2ZQNGFzRSUyQlQ5JTJGJTJCRUVtRDFFRTlGQyUyQmVPSm13VDFxdkk1YnRRWjE2dFg3NkduJTJGeVFycUZrMmFLUE42Q2JZcFU1ckNTT3RtT21VZGlTQlVnNVNtSmdVbHpVbHFVdFNzeDY5YUxRcyUyRkhkV0F0TzglMkZBSFo5JTJCcUdueDBUeGtUTzVQelVtJTJGb1l1TEpZUnJnWVNCU3dGTFFjM2hTJTJCMUxXbzl2STVIaGZHa20lMkZscW9ORjBIcUFtQXg2RDFIV1Vod3h5dWwlMkZhcTBIZmJ2QlE5ZjhJZWU4NmR3Rm1ibzVVQSUyRnlHM0clMkJmNGlIZW13bm1xYlZ6bXpVSFBldlA2Q0U3cDBFWVBuSWtIdHhMJTJCeTZ0ck1UNjBCQTBibW1IaGJ2M2l3YXIxVGZKMDRjSnpEU0pjUTJEa3pxdEdMcXBPQWx5VXFWMXc3d1FQSFdGUjFjeFZTb24xZFlEQjh2SktUeGQ1YyUyRiUyRjl6Y1VLRk5XMWpYb0loczRiWVpZVVQzR1RoQkxpdjlUNEU1YnYxbldOT2hpTTkySGZjdCUyQjVyMFlLbW5vajBlaVNadlgwVkJQN1FtWGZVZjZZR2taWGsxOFk1cTBUZCUyRkpVWEk4Y280cFg4MnUxOG5rJTJGbmlMbVZ1allOMnFEVFp0V0MlMkY4bGh3MEJmWERodzlRclhKbGVJZHZ4RzQxMkdpaWE5MU1Kd3NnNCUyQkRpSUtGTGc0T2NRbktUMG9Zb3dPa1BwbSUyQnl3OUJoWXNMMjlmUldadkl1MFhBb25EbG9KVFplRFdvS2NYTjNoMm5nbXNybmIzaGFDUWNtSndvS1l0NkxtZ0Uxc0ZsYmRvaUxoWXRJRk43VTFLblI4WnhJeHQ5U3MlMkJQN0liTm5vYlh6WURSVlp2R0JmWHVGNXl3VnZ2UG1vWENWYXFvTkRFS1diY0cyNHZGcVhIZWd5NHJ0U0NISUNZbnZHWE1jcWI0TE9xV3NtRjJ4bUJpMEZrUG0lMkJNcDZRN2ZSSGtJODVZY25BZEhGd1BXTkhJVUs0NyUyRiUyQiUyQnc5eXBGVlZwYUh5dFBwWlc3WkwzMUNUcGdDbjI0dnRMcE9mQ0ZzZWRXY0lqMHRxMmVoajFwS0pmY1R4eXVSbEhRWVBnZHVRSVdTM1pLRXBxQ1hoVE1PR21CYXhUVjhJJTJCSUxKMUclMkZVWkRtd3hiOTklMkZ6R21oSVNqJTJCJTJCaHhhS08wTlFyVERxN0Q0RHh6RnFadmpNQ2FzNWRrd1pQQ2gxcVhsS01FZUdwNGdOZVlpRllZWFRZVUpOUzJLRnlvTmJJT2ZGMTY4Q2dxMWF5RiUyRnIxNlljYjA2UmclMkZiaHdtVFp5SWNSNGVtRGhoQXFaTm5ZclpQajZZTjNldVpPRGJ0R2tUamg0OWlydDM3Nlo1JTJCJTJCMm5ZS3FxUjRXbVZsaDI0Q0M4MW9SaHhJTEZHRFJ0cHB6djEydmNCQkdvYkQ5T1JqSkJLZW95WXBSTVNNTjlGOG5DWGNqbDYlMkZMOFVVOWZZRm5zSG94ZHVrSjh5TzFkWE9YYXNjc0RSTkJTbzZhN2ElMkZNZFpma1kyMU9yblhYS0hpUng2cXFQZTNsTVFPOGUzUTBNbHd3MEJmV0IlMkZmdFJSbWtSVXpmcmdqbzdrcWslMkZhY1pTUTZaT3UlMkIzUk04eUpqRUklMkZ6eW15Z0dtbnFPdm9zZUlQNVJtWSUyRmtkUGklMkJDbEFLZTd4RnlEUzF6JTJCeDJnenpmOTdqMUNsWG4wRXBkSlBmZXZXTFVSSFIyUEY4dVZLaUh0ajh1VEpHRDE2TklhNXVtTGMyTEdZcndUNjZ1QmdiTiUyQjJEVHVqb25EZ3dBR2NQSEZDZnZmbzBTTlpISTg3Y3dablRwJTJGR25qMTdFQllXaGxXQmdWaTRZQUdtZVh0ajdKZ3hjSE56ZzVzcWolMkY5UG56WU5rNzI4VUtONkRWU3hza2JBa1dOWXJiUWZMc0p4c3FIbFFpMWExZ0hVUk1oRlVpN09jZUdkU1hoOGQlMkIzQnVKVkJTb3VlaEJZOWU2Tmw3MzRpbk9rRDVuWDh2VVRuR050UnE1MTB5dDdFM1p5MFVyc29DNnR4a3lZR1JrOEdtb0o2bjJKa20wNWRNQzk2djh6d09pTjlaU1J1am9jaVVDaVlsJTJCdzdCR2RscHJmczJ4JTJCTjJqdUtHOE5qNVNyNEtJdUxHeWJJSDF4Y290bHYycVVtUEpPRWJ6NW8zSHZlQTNXc215Rnd4WElqMXlXUDU4JTJCZjQ4NmRPN2h3NFFLT0thMmFRcGhDZSUyQnZXclZpdkJHNVlhQ2dDVjYyQzclMkZ6NW9vMjNidE1HTmkxYm9rT0hEaGlyaFBuNDhlUFJwWE5uMUtwVlN3NGZIVFJvRUlJQ1Z5RjI5MjVzMzc0ZFVUdDJZTiUyRmV2YUt4WDd4NE1mNzRwRGV2WG1IeXRPbm9PM21hTEthS2o5YTRlRXdMaFl0cWpKVHdpZGdPOThYTDBYckFJTlJyMVJidGxYWTlKWFNEZXM0N1N0R2hGZk5VQkhMQ3R0RHBheWN1ck5QaWRKcnVBN3UyYllYbmtrT3lndHEyVTJjbHFQY0pRJTJCcUNXaWNUMGFWQkh5eUZNazl0bnhpOFJna29aelJvb3dTVU11WEhyUXJHJTJGQjB4Q0RoJTJCV29RVE5WQVNvd09ZRXlMZ3hCa3NPM2dVcTAlMkJlUklWYU5USFJ3d09IRHgzQ3hnMGJzSFRKRW5GNURCMHlCTzNidFVPYjFxMHhlTEF6cGt6MkVrMDZVZ2xtWG52NTBpVThlJTJGclV5SzJmam5mdjN1SDI3ZHRLVUI5UjlkZ283aFozZDNkMFZjSzlkSmt5Y2c1aTczR1RNR1QyUEZtc282JTJCJTJGVU5seXFGQ3ZnZmlaR1FKSDF3Wjk5VlJzcUdYTDFtbzEyY2tHS0pPUU5rNVNpZHRVcDYlMkJUNGdYMWpGbXclMkIwaUlucWFnNXZiZWNwV3JZTnFtU0RIUmRPYktubVRTYnZrJTJGaFFtRkNyVkVhdE9HZU5zbjRocGgxQUNGTTdWbGhsNnRQbnRSY3Awc08zQVVDNkwzaW1iTnJkV0cwTDhWRXQ1WHVWRVQlMkZKbzNud2k1UEVXTEkwJTJGeEVtamN2cVA0ZG1kSDdzRGFDMWRSdlZGanJBc09ObktkWllBSEhGQ3JQbjc4dUdqcFZTcFh4ayUyRnFPVWI1TFpIRVczVGJjS0dXdSUyRmVXN0Q4c3AwNFA4SjRoMm5RdG01YW9hJTJCOGdZWk85eDAlMkZDQ1BXYmlhdlhZY2FtTFpnZkZTUHRGWGpxSEVJdVhaTjJwZ3VKYmN0RkpjYmdzOTA1ZUUyYnBzejd4eUxJckQ2c28yeUVVM1hXcllYMEVkdHY4NTFIc3JqY3JHbFRJd2RxUTFOUVg3eHdIZzJiTllmUDFpZ3hmeTJLV1N5UVB2dUE0cjNsJTJGaFMyOThSRU53MGlDbHhxZHhRR1hCdzBiY3JoTHJ0MTU2JTJCSVZrd0JNbmY3TGt4ZUd5NHVEWWJhMGJkS3paRVJDVFZiMktCS0V5dTA2TmxIWW5PcFZjNVZXak5qczduNHlIQSUyRlF5VEVBN2tmaVp0ejZMdWxYMXVFdnJvJTJGSjRKVko4JTJGSzVpQW0lMkJQbjJtMjhsM1NOZEdmUWYwNzJSbGVEQzVFbWwyVzlTMnZ4b3BVSGJORzhPbDhHRGNVaHA3UzlmdnBRanhPYk1tWU42N1RwSXlHRmlnY1QzaGdudVE1c2IydjJSTEJUeHVmbWU3Y1BOVEl4RDV1TGl3R2t6MGFKN0wxUnMyQmpWMVRpejdkMVBCdXZRT2I0WUh4Q002UnNpWk9NVEo0YTFxbyUyRm84Mlk1bkRRWmJzZiUyQk5CZnM4ZUd6OFh6d29ZNnBKdVB2JTJCRHlHeWZxUjNNUEVOMHdtRktwNEpranhDN2VhZTRkc3dQQ0ZpJTJCRXlheTdXbkxzazlVaFNwazRwRXRzNDdPcHQ5QmslMkZFVTU5JTJCaGk1VWh1YWd2cko0OGVvVmFPRzBwSTJ5eVlIWFZCckUzY1drYWs1a05oR2hnRnEySTZiTGpJYkxLS3hLT2JuWUV4S3BsMkVhb0NxMyUyRkQlMkI2ODVmRlpmQ2pJMWJNSGJGS2pIVHVTT3gxVUJuV0hmdExqdnJLaWtOdHBadFN6Z09jWVdMejF4TVVSb3c4elZzdW0wWTdCdHZHTFE1MGVxTWdzY2tkT2k2NEwxTkdsOWlvWlZhWXAzcFRwdWtOTkYybmJ0Z1QweU11REVlUEZEUHMzR2p1RHNhTjI0TTk1RWpzV0g5ZXZGTDg3dTM3OUolMkZvamtQMkwxeiUyQjdhNFRUd25UWUs5dlQzYXRHbUQ5ZUhoVXZiVEowJTJCU2pTUlo2T3VMTW5YcXFmWmhlM3pxaGczekRIV0dmaVJSQ0lyJTJGJTJCNVpxVjlKMWFxdjNFWExoaXZRbk41bFlkJTJCbU9DdlVieW9USlZBUGNlY3Jva3pGTFYwb1lIMVB0aGw2JTJCcWZoUXRURW5iRlVtWFMlMkZTWjlLUGhsZlQlMkZ5YmllOVlyWEFrTUpsSGlST0slMkJhQm02angyUGxuMzZvWFpMZXpXaE5FSXJaVEZRTUhObkslMkJzbUxoM0ZCd2xjT3pxbG50UzQ1ZHBGb0ZKMk9yc093N2d4bzQwY3B3MU5RVTAwYTlKRXpmRHpaUVluRTJuZTdDc2xDa2x1RnVreFpqd0tsU3N2N2NRZGZmJTJGNjRVZFVhZHBNTkJEUmRCUURDek9yJTJGJTJGbWIlMkJJR2lCcnpodlhFUXllZEs4MVJDbnZISWZydjNpeEIxOCUyRldUSFdqMEFUZFRtbTJUVGwzUXVFTW5OR2piSHZiOUJxQSUyRk56Z3NYYUVHVnhTQ1ZZZFRhd3U1ZUYyMFpVNGNNbUNOQW9iMXBZWkViWXlDbCUyRmVsd09YenlFUXNrMFRtVDhoc0UwWVNjY09MbTlLbTc5NjViZVM0aEtBMlN5RjYlMkZmcDE3Tml4QTRPZG5XRmpZNE0lMkJQWHZDYiUyQkZDJTJCWnlMakV6bWJ3NXF3bGV2WHBXUXZwN2R1Nk8xRXZ4VHZiMXhTbW5PakFCNThlS0Y4Y3JVSVd6dFd0UnYxZ3glMkJldzVncTlJdXRaNHBNOGlrSE1uRXFmcktaQmxKM3luZTRZVEhhJTJCaUtDbE1DbW4xT1lUMDVKRnhwN0Q1d2NCcUlKaDA3S3dIZkRUWTllOE8yVnglMkJ4a21nUk5lM1lCZlZhdFVHajloM2s4MEV6Wm1IT2psMktmeTRqJTJGTm90NFZteGhCVFAwUDNGJTJCOFlMZDFVWDdwWTAxYzlFN0ZmUjlLV09xcTczcVBVJTJGRVZlUiUyQlhVNkdZanR4NFg2bVpFNzBieGRlMnpadk5uSWNkcElWbEI3VHB5QVZ2b1c4aFNKakJ2NVFER21Ha1NNRGViSyUyRjdjJTJGJTJGeXklMkJTdzZvJTJCVHQzWThLcU5lanJPUVZ0QmcxR3k3NU9NakQ0UHplaU1QNTJ3TlRwR0xQY3NKdU12MXR6NnBSa3pWdXZoTTNtMjRaTkxOell3TVU3N2tTa05tcmFYTUZGSzRNN3c3Q1Zsd0taQTB4SUJwYlMyTXclMkZNNUpwd2pDUlFadlRJTkdZUHBCQjZ6Wm9oZWJFS0JGcVpVTHl2M1o3a1RpQjhaNzUxUVRudjNLRmtkdlNCb2JiTWJzZHclMkZDYU4yJTJCTzNMbHpvMml4WXNpVEp3JTJCOFBEM0ZuVUczUmtiZzRMNTlhT1hvaUNGekYwaWJhejFUNXBGeG9sY2sxaFg3VCUyRld6eVpYRSUyRmclMkIlMkZjZ3N6TjBXaTkwUlBKWmk3b0VHYmRqS0p0M054UlglMkJ2cWJMcGFlbiUyQkl3aU9PMmVZeUM5Y3c1cnpsNVgyZkJZTGQlMkIlMkJENSUyQnAxY0ZhQ3VwM0xVRFR2M2t0Y1hSVGtUWlZTd0ExS281WEd6Z1JpMU5wenF6Wm1iZ3J5RlFXeXFZNFU2UDVLMDg1ZHBDaEsxNndsMm42NXV2WHdiNlc0Y0xla1NjaWJMRWFkbEtCV1ZqQlRQb3hkRll3YWRlcklPWndwSVZsQmZmbnlKVlJUQlhpb2p0NnROQ0N0bSUyQmxrTU9VcHBKbEk2ZSUyRmZmaXNiSFF3NUllNUt1dElWaW9HWHFJR3k5TUJoY1Uwd2lSUHpNczlSTXluTnpGbUt1UFY2dWpKeDZaJTJGa1lod1RzbzlSeEVIaU9tOEJCczJjSmRFRjlBZFMlMkIlMkJrMXdSTmRSNDJSYmQya2JxUEd3dEhGRFcwSEQ1VUpnSnN2T1BDNGxaemFsSWxhcW9tM2lXTW5ORlF6T0xQeE5YTHNpSVpLcTZKNVc2TzVUVHhWczJvbW1qdHpRekFwVHdlMzRmSSUyRnQ2VzdMMTRtcmhYV2tmOHpJUlJUWHZMWmxoMDRJdiUyRlRGOHNKaFZ2RkRidjJqUFRzalVSR3JEcDVCbFdWR1IlMkJ4T2ZWSm1TaWNaODZZZ1ZZTzloZ3phaFJDMXEwVlZ3YWpOVXhnOU1iRkN4Y1FHeHVMbFdvU29MJTJCNXBhMnR4RVl6ZmpvOTRJRzhZOGVPUlMwbVpWTHZQMHhNMnZ5UWFsSmx5RVJISWF3bUxrNjJzcmlvSnVOZEw3ak4lMkI0M3dDbDFVTmoxNm81cDFjJTJCa3p4cmYzVmxveGszQXhOU25qc2lsSWFZa1pOT0NuSWtRcHlHbEJzV3plajRwV1l1TDklMkJUMDFZRjR2diUyQkZ2cVJXcjM5S2x4a1ZUUnZCd013JTJCVE1URVhOYk05VHR1d1dmM2VvUEh6OTh4cCUyRmQwdnYyS1U0Z21HTXA1VjFNJTJGVEMlMkYlMkY4JTJGZ2M1RVlmOXpuc21hWWV2bE1TYVZwTlhWJTJGZXhhT3ZnUUZaTEVja0thcUpwbzBib05KSnBUcW1GNlFsVkV0SmRFVVRMRGgxRmlhclZoZGJFWFZTZnZUVU1ablZONG9GaFRqSklFeEcxV0E0Y2N6TDVpTTNKTkJETmFac2E1QnpvZkRYOUwyRjBUMTRtSUc3JTJGcG1aSVl1eXpTVU9QRjZZdjNrbyUyQkNHcnFySk5vZFlyb1FxR0p6VzNSUWFmT0NRV2Z1U0FMWG40eCUyQjhSZDR4ZDdBSXZVS3pkN01BODNUd1lSVXY5UFc4JTJCb2tIRDRLTTJzbG4wcnRGV1RCVVB5R01NY29jeSUyQm1PaG83RkVDTm1UTkduVHUyQkglMkYlMkJ2YzNLRlc2Tkx5OXAyREJnZ1d5WTVHYldrSkRRN0Z1M1Rvc1g3Wk1Rdm00TWNWRVU5VzFZOGVNeHBneFl6Qmh3Z1QxVzIlMkZNbkRsVDNDYk5ySzFSV3BXWEkwY09WS2xTUmM0QWJXbGpnemF0V3FGZDI3Ym9xTFRta1NOSFNqa2VTakNQR1QxYVlyRHBveDdZdnglMkZ5RkM2TU1VdVhZJTJCU2laUml2SmljdXZzNk5pamE4YnRzbEU1VnByWUt2SlBZbnRWNkpNVmNDV053Q1NnQ3lIYjNETjBsMFRPTjJCdmNESjl2JTJCazcweHdtOHB2SlFBbnI4dENnR0hqeWdldUljOVNoSGdLZGJjU2s0dGpKdHFLTWpabjJKUnNWd2xMSVZVJTJCVnRvWVJuSGJMd1ZkVXNKYk9sUExWNU9uc2dEOUVzemFvVWJmYmlvU3Q0aWI1cSUyQjUzMERqcDNDOTclMkY5aGg5eTVFVEo2alh3ZjZyJTJGJTJGdkszdjB1TSUyQlY3MUc3cExFcGY5dFJKNWhFRWFQb3B2bXJkM1JLamk1NDhoUlVFZEhCZ0lxOVp0RlVQR3lBRG1EYlJ1JTJGRFVSMjRBdWlKV0hUNkJNclRxaVplUXNYRVNabk8yRlFhc3J6WWR1RE81VU13ZzY3WEslMkJXQ0lQbUJIYjQ2TkVBYWFJa3c1M1FKYXJYUnZCcXdKdzdOZ3hEQjglMkJISDM3OXBYdDQlMkY3JTJCJTJGb2lNakZUVzNHVWpCMlklMkJMaW1UazFFZXUzYnRncCUyRmZRdlR2MXclMkJEQmc1QWVIaVklMkJNZ0o1czEySFRZY1Z0MTdxZ25ybGdndXVoTldIVCUyQkZOV2ZQeXVrOWRBMk1YZTZQN2g3ajVkaXFZbFdxU2Y2T3doVXF5aVlZdXJtNHdNc0Z1Y0V6Wm91Rk5HWjVnRmhTUEVHRnlhJTJGR0JRUkpSTTFJcFpYU2toSXJ5a2pNY01kb0VmcVpxVkdUNkZLamRjVzhLcDJVeHR0cG1JR1lDWkhKdVppMWptNElKbkdpUmRXa1l5YzBWbFpVa3c2ZDFXc25XS3Q2TWhVdUo0eE93OXdscVJlM3REdE5tUzdiMzEzbnpNZVlKVXZSWDJuRzMlMkYzNkc3NVZHbk45eGVlMEhrMkxpUlQlMkJCbzM2bUxybVYxa3o0WVJ5WE5HVTBQWDQ1M2Zmb2ZzWUQ1bXdPSEZwOHRSWFJyUkNkaXFGcWNQSU1XallzS0h3Mk1lUW9xQm1UR2xUVlJBWmd0b1pPMGZyeGw4Yk1RJTJGRFJxTzJKSnJOWTZXdGtwUUFOOWMydmtZeUNXZHFkZFMlMkJhSDR2aXQydmhNNXMyWnFldDJScFdDdnRkdG5TcFRoMDhLRHdtQ1hpOXExYmlJM2RqVFZLdzJla0NKT1UlMkZmVmYlMkY0WnR6ejZvWTJjSGh3RUQ1V1IxYnJFblVlaE9YaHNtcm9qZzB4Y2tBNkZwbXprdEh2S0VsbzlmJTJGUCUyQjBwTGk0YkU1aVRkRzNhNGdNTVZoV0poZUZJVXhQTENuMVNpdEpTUEdma1BxZkdoc3RJeUgxdnlUUlVwbzUlMkIwU0ltcm42akw4M2JHVTJMR2J6M293Z1l1Z2xMU2FPZVNvZU9kV2t3JTJGaHdMbkp6cDZvcEF5T0p2MXQyNEJqJTJCOWYwUEVtYklFRXp2ZGFFb1hhTUdmc3RmUUtMSDJBNWElMkZQSzFFY2NHWmNaOHhTY3QxS1RwcTZ6RTFDQkZRVTNzMmhrbHE5N2oxQ3hLczU0MzBxcUFUbDhYbVFReUJZcEJFRURPektOZm5ZbUs3UG82U1lJaTU1ayUyQjR2SlllJTJCNkslMkJPUktWcW1LclZ0U1h1SE9LbHk3ZGszODJmNHJWMHBpS0xvJTJCUm93WUlZS1pMcEE1czJmTGpzaG9wVzF6Njdxeml3dWFkdXFNZFNkT0txMXlqY1NEY3oyQSUyRnZ2ZTR6M2h0U1pVaEJ3Rkl0MUlYQUEwdGRXWHVwQkdnUngyNVlaUzFKaUQlMkZFbThGV1YlMkJ6Y2FiZDVYeWNodlROMjFWbHNCQ09lV0YlMkJiREpEMVR3dHFoJTJCMSUyQldHZ1RneDczanlISTdLZW1taDVHcHFGWldQQ21xaVMlMkJkT0V1N0QwQjFxU0l6VjFLcUVUdG1QVEFPTVd0JTJCT3g2OUVFOXVnQnFaMzZBYlpaY2l3UkpyUFhHd2F1eUpBdEMwT2FBb3JMcEF4UlM2WmszN2EyZzZ0TU1yZEhZOGZQalJ5VnVhQUM0eDc5eWpOTmlnSWl4WXRFcUhyNWVVRjd5bFRKQ3FFUG14bTVtTWM5VUdsMWQlMkI2bWJvandYWkZSYUZ5clRxWXVXV0hMTnF4VFV5VEZCZno2SyUyQm1XNlB6eU5HU3I1czVvdnQ1ZW91MnpYTUh1U2hQTFp2dFlncXZ5MDRDVEo3SDZPYkticyUyQldFY1QyNE1FZWJuNUwwVWdKNllNSDZQVlBIVklscU8lMkZkdll2NjllcWh4OFRKaXRIZVlZUHhMRDZkc2hFWkJ4Yk5jNXJVRk1nMG9SZkZIcFE0OGU3S3BLWHYwN1pYWCUyRlFhTjBraVZrU2JWcWIxRG5VZGhiSFc0T1RuVyUyQjglMkZob3NxbzJIakpqZ1hGMmZrcXJUaiUyRmJ0M09IejRzTGdqbGl4WklybEJaaW1CNnpseG92aTR4NDRkZzVGS0k2WmJoWUtha1NJWkRTWnp5bG0wR0VLVnBzbEZPdk5ubGVkWFFvcnVBQzcwVVloVHNWbXNKaSUyRlh1YjdpT3VCQkFJYUZ3NmtZdm1DeFJNbndPdWIyTm5lYkpXNUhuYjVzWW4lMkJ5ZjRQakxxR0Zzc3BHdWJrWk9TcDFTSldnSnFoTjFLaFRGOE1YTDVkam44aVFXaFhTeWZMSkpBUVlJY0NRT2M3cjNEZ3hNV2dObkNaN1MlMkZ4c3MyNDlaR2NhWTd3cHhLa0pNa0tFdmt3UlNLa1VKRnVVa09icDR6bnpGOER1NkYwR1p0TEE5ZXZYc0hYTEZoRyUyQmZuNSUyQjhQWDFGU0hNbEtNREJ3N0VJRVhVaUJrbGt0VmJ6YzNCekhwdWJxNFN1VUpmbzBtd3Brakc5cUlXVFo4dzNTSU00UXk5ZkYxaTc2MDZkNVA0WlFwd3BrSWQ1cnNJQzZMM0lmTGhVd2tKNUlUSmFCJTJCV2xkcDIxOG15aUdzTVBDR29YdnVPYU51cWxZR1owb0JVQzJwaTRieDVhR2piRXJPMjdWUmFnTzZ2dG5ReUNWUnFmbHpzWkVnZUdXYlJub01ZdTh4ZklnaVl1clJxTXhzeDF4bHl4MG5Za0pxVDVubkt1WkpONWZOJTJGTGtneFZJeUxXYnlYaEtVcHJaSiUyQlNpWTFHalBLWGNMd2xpNWVMRHNGbVVONjZCQVhkT3JRVWNMbmdvS0NNbXlUU21iajJ0V3JhTmV1SFJ5Y0Jra29wTWtYblM1UzdVY0J6Z1U1TGtZekJubkg0MmR5S293aHowcEwyWm5hVDAyZ2RLRXdDUlolMkZaMXBBcFBVVDMwOHA5SlZPbjQlMkZZTjBkVXY3WlJGcWwxMHlaNG1vN01qMmtTMU1RWWQzZFVxTjhBZm5zUEtZM2lsYTVaV3dJcFJpQXpjTUJ5NEZKUVVpQXpkOFA4cUdnSkMyczkwQm1OMmpuS3BoZlBOU0VTTmNCRGNQbWFRTkFZeXpLUnVDN3U4Y2dwWnRCN0tmJTJGVE43dnU0alU1bDQ4eDAxN3J3akJzdmg5NmpwMGc1ajFEd1J6Nk9ZbUElMkJlT2YlMkZvaFpNMmNhdVNmNzRQelpPTlNzV1F0RDV5eVFOc3lNMERQMkolMkZzeGtoRWtxcTg0Q1RJbW5Xc0M5UnhhUyUyRjRQSGxCTW9jN0pkOTJGYSUyRkVDWHdSNE11NG9uYktXdUY3VGFvZ2JHamR0aXJObnpoZzVLRzFJczZBbXhvNFlqam8ydGdnNmMwRU4zdWY2VEo2RlpCcDRkRUZ3UloyYkhiaVFSZmZDOVBVUjZESnlsQ1Jnc2xibU5IM0wxSkxwc3FESkxjS0U2d3RNM0VNaG9EUnRhc0gwcDdJY2FuYWhGNiUyRkxiMVljUG82RlNnaHpWeG45cVR6MW5OdVRXJTJGVHNoVlpLayUyQlNXWlFwODVwY1dVJTJGNFp3OUNlaVdDaE5oMXklMkJRYksxYWtucDZSa1pPNW9Td0t6VEZhc1hBa0RwczBRd2NqUU5xMCUyQnkyaGkzN0V2RFVMWkVCcktiSHRNd3NYdDN6V2F0MENuRWU3d1doc21ZWE04S0plJTJGa1UxUWl2aGJYWUJuQWFseFJ0ZFZiNiUyQnBxRjJ2UHFKMzdqUXdUanFRTGtGTmpIQnpSZUdLbGJIczBIR0RacTEzZXFZUU5Wb0tBVVlaTUg2YnA0TUhIRCUyQkZrUXVYcUFGcGklMkJyTldxREh1QW1ZczIybkNJcnRTdkR5V2dwZ0NreUpUcmg1SCUyQkZYYjBwS1VzYjRCcDZLa3kzc0RLV3lWeHB3TlN0cjJUcmVzazlmeWMxQVglMkZXQzZEMHlBZE45UVNGT0FTdzdWRzhselB0aFhsZnlBQVZCNk9YTEtGMjlPaVo3ZXVMVnk1ZEdqc21lNENFRzVTdFZncHV5S05oT3FmSlpad0t4TDlnbmtoTkVUZUxrR2ZJQXQ2Rzd6ViUyQm9MS24lMkJrbjJQbTNFWTd4MTAlMkJveWtKMlZVRHEwa1R1UlM5MlFDQlJMM3RVNGZKMlllN1RCaUZKcGFXJTJCUElRVzREU2olMkZTTGFpSmhmUG5vMkx0T3BpNk1VSldycjlHWVUydFZMYndLa0VteVhLVVlPU0EwYm8ySmFJMnl3Rm1HdXc4RFlVWjhhYUdieFElMkZNdk52dEhVZURFJTJCbDRmSTdhbExjVkVFQnl1M0t2SlphOWFJOSUyQnlWbkNQTnoxTGExUTgwV3RyTFJwS2ZIQkJIQTg2TjJLMEY5VHVySSUyQkZiWlhxeUk5JTJCWjlxVzFwQ2VHUGtXaHNTc09mdnlzVyUyQllzVms5QzRyd1hjSEZPelprMjBIdVFpV2k0alBTekZ5bVMlMkZjR0psM3dwJTJGM1RWa1RtUiUyQkVPNHdaSGhsNWNaTlViOTFXOWtlengyWHElMkJPVUFGZjE1N05zVXdKJTJGdlpya2VlUVlOekV4cFlEV2ZYVDZRQnclMkZzYSUyRmZ3RnBab1MxYXRNQ0ZjJTJCZU1uSkolMkJmSktnSmlJMmJVU1ZHalhRYjlwTUNUSFNxbmgySkFvNGFxck9NJTJCWWdWOUhpeUZlcUZMNzdMU2VLVjY0RzM1Mng4WXR4aVg5bkdqZ2NOQlR1TENma3dsVmx1dTdGb0drJTJCa2lDSiUyQmFQSHJGaUZwUWM0YUM3S0xySEZldzdBTzNTOWJDTnUyckVUeXRldGp5YU9IZEhYY3pJbUtBRk1qWHJwZ2FOaTV0TGtZdDI0aloxQ3c1QlpqMmxOTXlkM01EVjVadmp6VUJORTRlSWxzRGMyMXNnZFh3OWVQSDhPVnhjWEpmU2FJQ2p1Z21peldtMWxTV1RpUSUyQkVSOWNvSlAlMkJERWFVa1V4cXlPdFZxMFJMTXVYZEZoNkREODc5JTJGJTJGanNxTkdpc0Jib2dXMGlyUFJDeFhjdEtvNjhpREZQZ3NQek40ejlLSVk1clJIU1ZyMVVIJTJGM3IweWJPZnRKd3RxZ3F2MTdkdTJRYzJXZHJLUVFlR2o5UkRaam94YUV4bVNoczNtTyUyRmRGaXkxY3Vvek1xaVlCeVlnSWd5bjZYSTZ3bWhDNFJoYjF5aXByaFBrWXVFVyUyRmt6S1I3TlQlMkY5VnExUnRNT25kQjl6RGpKJTJGMERmSXhmdDZEY092WFJORWlTSnFmcm91WlJuR21RVWx2SGFzQmx4MENSSGNvMGFQT2tsUGp2OTByUUcyZzV4UTQxcTFlUHpZM3l0V0xzNkdBVkxsSVRQbGgzaWVqSzEweGRCUm40bVg1QjN1WUM1S1BZQVNsU3JnY0xsSzhTSEVESTlLdmt0OGJQUjdVSSUyQjUwN1Vpa3FvNXlwYVZDa3daZkJqN2p5dzZka0xnU2ZqWkFMTHJwWTN0OGxQM2JnRk9Rb1hnZSUyQjhlY2tlUnBFZVpJaWdKcGl3ZmZxMHFjaWp6RjZmTGR0a2NVbnJZYklUR2JTRWU2SjklMkZKWSUyRlAlMkY3MnIzJTJCTHE0SHVDekxrbUdYJTJCS0ZPbkx2S3BnY3NVa0glMkY2eTE4a2lST3Y1U2tkTkR0bEM3SWlMZ0p5TVlnJTJCNGdGVHAwazRGaGZzZXFyUDZJUHU0VEZlaUNkdjlKbmtGWiUyRjJOTDNFaER0MGtYaXVEWlVGdzdUUk9xWEZyOFhjN2RFWTZ4JTJCRW5BVUtvbmYzN25LS3lqbGw1c1hGblVrMW5UNTlDaGN1bkJjQno0TUFuajE3bG1aaXVCTmZFeDhpOExsdyUyRmRvMXlkRFhkYlFIdGo1OEtnT1lGcGFzTmFTQnhLVW0ydWlIZkIlMkZwSlFyUnRCQVhpTG5UMHFaN0wwbENkVmc5RjNlWFVsUG1KRzglMkJEaWpZNlJhWnBTYW5YJTJGTGtSVWZYWVJJTkpybHZxRXdZMTBrTTEyYyUyRnJab0tFa01sclpuTDI2b3BUaDQlMkZabUNFREVTR0NXb1RUaHc3Q3F1bVRkRzBjemZwMkt4YUNmOXNwTFFLQ213T1JncG5uc2p5JTJGVzg1UkJPbU5pMkxOV3JBVWJzeWFNQlBoR21aOEYxTzUxQ3YlMkZGOUlNWGRxS09UU2RUbExqMmNlTXJkRWVvZ3VFbXJwMUhMU1FzdzFIWEx4aXJyJTJGQmNrbWx6ZGZQaHc5Y2tReTNwMDVjMGFJU2YzVFFxZE9uY0tSdzRjbFNSTXoyYVdWdUZ1UnI4emJFUjBkalppWW1IUVJmeHNWRlNVYmI3WkVSR0RyMXEzcEltWUFEQTBKUWIlMkZldmZIdDl6JTJCZzQzQjN5VFBPQlAzTUo1NGE0bVRhYjlJVXRCczhWQ2IwOUJKUGhtZkVqbFduTHJLUW1DcnExRlhPZEtReWthOWtLVkV1JTJGdkRIUDBybVBmSWRqNkF6SHdQayUyRngxUFhxQm9wY3FpcUlSY3ZDclJZTms5ZEpjV0JTTnVhUEglMkJwclJvajdGalJHSElER1M0b0Nhb1hjJTJCZU9STyUyRjVjMEg3OUNOc3RDWUljbldMWVJvdW5HUlpjV1JFJTJCZzdhYktrcE9UcExFTm16Y05QdVhMTDZSWmhWMjlLRWlLdDMyY2MwWVJNSjZsbjRIT2toWGhQeG9SNnJWdVBQSVVLWWJxM3Q3SEhkU1FISm42cVhMa3lHblhvckxUa2g1SlBtbnhoeUJ1ZEFuRjl3VGpCbThMcTBrV1BEZm13YWVHbWhmYXBldm9mUGk3WjhCWkc3MUZsc1J4RHFvREVmRWlGaEdrRW1OSzFmTjBHSXN3WjgyM2ltZXhJUEx5WnUwc2J0dSUyQkk2dFdxNFl4U05qSVRtU0tvVFhqeTVERTZPclpIM3RKbDVmZ2ZtbFBaUldEVDVVSE5tQkVVVEFQcHNUSlFjZ3N6cHBrRDQ0dnlUWDZFcU1YdmVmY2VLNDZkUW9rYU5XSGZzaVh1M3ZreWRoRmFDbmdtWHM0OGVZMzVjZ3diamRaZnMyeU5reTRRV29EaXUwNUI2SkxYNmQ3ZzR2ZmYlMkYlMkYwTlNsU3RocURURnlRbk5kZHVTTnpKek91JTJCYU9HdDZzNUppY3FLczFMS2N1VE9qYldyVjdON014MlpLcWhOWVBoU2swYU5VTHBPWFFrdDQxYm1qVm9OOFNXUzZqelJPSlV3RXliOGtoa3hFVkZBTXdrWFhTM1ZtdHVpaHRJY0RoJTJGNnRIalFyeDJ6cGslMkZIajclMkYlMkJDbGZmUlpKamhmNWp0ck5XJTJCMzlacElUWUxVUEsyNW1idDhsaEJmWGJPY29oQmZWYnRVRSUyRnJ5bVMzNXBXZ3ZidkxaYzRyamxwTWJYQ2hEWHI4Tk52T1RCcDNEZ2dDOWRFc2tSUW04Qno2MW8wczBhbEpsYmdlWUwwNjRvcGxZMkVXM1lnaG1CUmF3ZzhmUTdWV3RpaWJ0MjYyTDkzajdFWGRXUUVwbmw1SWtmZXZPZyUyRnpVZWlLeWpBc29mQU5wQ0VoOTR6SEhSQXJWeldxcjZ3ckpzVTBIUkJiWCUyRnlBcTRMJTJGQ1NheDVNQyUyQmpNZ1N3VzFDWEZLWUR1MmE0ZFN0ZXRnWnNSMk1ZdTQ2ZUtMTm91JTJCY0dMYmMlMkZXZTUlMkZQNWJJMUVtVnAxeFFvNnVEJTJGMU9YTjFwQjNjTkZha1pFazREaHNoV2h1MyUyQjRkZjFjZkI1NmFveHklMkJ4U2Nta1RpUEhvSGlwMHBnMCUyRnZNSWFCTSUyQmk2QTI0ZFdyViUyQmp2MUIlMkJGVkVQMG16SkZOY3g5Q2VtaEgxc1gybGxFcXAwcEhCaDJOWGkyTDRxVktZTUJmZnA4MWxTaVh5TkMxcTVGeGNxVlVkUFdEdk4zN2hJJTJGTnZ0RVQzcVdOY1IyNXY0UEp2WmZxcXo5T2c1dFVLTkdEYXhkczhiWVE1OFhuMVZRbXlNc0xBelZLbFZTRGRSYWdzYWpucnlXakczaUZ0R0Zkb1lUUXdsNWl2cjB6ZHZFJTJGMHdoRVJnUVlPd05IWjhMZCUyQjdjeGlDbHZIRFRWT2N4NHhCMjdaWWN6a0JyUjFkZU1wWk13cGxuUjRhcCUyRjN0TzhFUlIxZTY5ZSUyRlRBMHlkUGpEMWlHYkFZUVcwT1psd3JWYVkwbW5Uc2pObmJkeUZLYVh4UlQxOGFHbGRuMWpTVHFjMFlxclh6eFZ2TTNoR05GajM3b0ZDUndwam80U0dXalE3THclMkZFalI5Q2diaDJVclY0VFElMkJjdlJPamxHMHJUZm0lMkJJejlmSFFicUk3Y2E0YnlvcHROd0glMkJjeEJ5YXJWWWQya0tXSmpZb3d0YjNtd1NFRnR3cnQzNyUyQkExWVFLS0ZpMkdPdllPbUxKJTJCczJ5ZGpuN3hSaHBiWjlia3ljU1FqUFhrcmpHZTg5ZFlUWHlGaXhiSDJGR2pzbTNxMGV5S2d3Y09vRW5EQmloYXRoejZUNTJKbGNkUGl5YklXT2t2UHV3dEU4blFMbmNsTzJDTUVzNkJwODVqME13NUtGMnRHdXJXckNHSGQzOEpzR2hCblJpaElldFFwbVFKRkM1YkZnT20lMkJjaXg5RFRoNlNKaFBnMmVoUHhWdWttTXoweE55N0JCNGdYOFQ4U0p0bEM2V25XVUwxc0dLNWN2eDVzM2I0d3RxZU5MeHNNSER6QjQwQ0RrekowYlRUcDFrZE8lMkYxeXRoTFNlJTJCM1AlMkY0eVR6Wm1mamMzT1BBU0JQdUd0eDQ4ejVtUkd4SDh4NDk4WE9PSE9qWnJSdHUza2pkWWNhV2hDOUtVSnZBbkE2M2I5NkUxOFNKS0Zhc0dNclVyQ1c1THdLVTRONTB5NURKamFGQkRCRVNoczFPVEt1ZWhjJTJGRXNFWXlZNlNhcUxqVHpmOWtISWJPOVVYNTJuV1UxbHdVVTVpdyUyRjlsVE9SQldSJTJGYkY2MWV2c0RNcUNuYTJ0c2lidndEc25RWmklMkJ1WkloRjYlMkJLWnRRS0xocFdaRjNzcHZ3TmowUG40OWhnQXlsbzdJMmRjTVdPVjJJdTJjYk5xaVB2WHRpTXl5TDNlZkNGeW1vRTRPYTRpMGx1UDFYcm9TVmxSVnk1TSUyQlAlMkJtM2FZdUxxZFFpOWVnTWJiOTBYODUlMkJ4cXN3S3hvVVpwZ0sxYUFIT3VpbVNUR1ozbURMU2tLQm44NTBIQ0x0MkExTkNOcUJlNjdiSW1TOCUyRjZ0U3BqYURBUUR4NGNGJTJGWG1yOXkwS1YxNHZoeERITnprd203ZUpXcTZEWEJFOHNPSFZPOGRGZkNZRGtPU0xUQXlHc1dMOENOOVdOOXViMCUyQmZ2SlJZNE1IbCUyRlNaNklXaTVTdWdpRkxhQmcwY2dGTW5UMXJjWXVDbklsc0lhaTJRWVMlMkJldjREZ29FRDA3TlZMQkZyJTJCRXFWZzI3TTNwcXNaZCUyQk90ZTNKQ2RvUlpiZ1YyUHBuQmxDNDBDY05rS0RGVjZEMjVGJTJCJTJGSmU3TU9yQXNuRTc1U0tOT3M1Y0VCJTJCVXVXUnE1OGVkRzVTeGZadGhwMyUyQnBSczBkZWhJeVhRb21KV3d6Mnh1ekhaeXhNMWE5ZkNiM255b0d6dHVoZzAzVWUyZW05OVlPUTk4cDN4VmNhQ3NrNGxIZTZOekUySHdQSjVIOTZQOTJVZURkTllrUEZ3NzZHNE9RZk5tSTN5RFJyaGw5eTVVVnNwSjU2ZW50aXplemZ1M0xvbDYxblpHZGxXVUNlSGglMkZmdjQxeGNISFpFUm1MSjRzVndVak53clRwMVViQjBhYVY5VkVPRGRoM1F4OHNiazBNM1lOV0pPQW5iNFFZRTBXd1ZBeHQyV3owVDN6aTFraTBrYXJ2bVpQeWMxJTJGQmF5Um10Zmt1aEhLNjBBNjdlcnpvWmg2bmhtOUJiYVR1Tk8zUkdxWnExbEtsV0dKV3FWc09BUVlPd1pNa1NiRmQxUEhQcUpCNm9PdXZRa1pGNHF5eXZhMWV1NE9DJTJCZlFnUERSV2haOSUyRktBYVhLbGtPdUlrVlJwV2t6dEIwOEZLN3pGMkpoN0g1SiUyRmNCc2o5UmlSYkZRJTJGRXplTnRCVDdYR2dpR1BFa0xiVmNFUWNCZThtYXNOS1NlRk96TkJMTjdBZ1ppJTJGY2ZQM1FmdWd3Vkc1cWhYeWxTcU5RNlRLcVBxMHhhZElreVVTNGY4OGVYTDF5V1Z3OVh5TyUyQk9rSDlNVHg1JTJGQmpYcmw3QnFSUEhoVG1pdG0zRGh2WHJKYzU3NGNLRm1EeDVNa2E0ajBMbjd0M1JzMTglMkZPRGs3bzc4U3JPYmtOTmdaZmZyM1E4Zk9uZUUlMkJlZ3dtcWtHd2FORWlyQTRPeHVaTm02VE1mYkd4T0tsTVZBNFczbE9IRGt2Q205ZXZjZmZPYlp3JTJGZXhaSER4JTJCU2cxbVpXQ284UEJ6JTJCJTJGZ0dZTm0yYThIVyUyRkFRUFFUVm1zJTJGUWNOVERBRzRzZUNHaDlkMUZnWk9IZ3d4bzRiajVtelppRWdJQUFoU3ZodTNSS0IzYnQyNGZDQiUyRlhKY0ZUWGpyMVVRZnd5Nm9OYWhRNGNPQzRjdXFIWG8wS0hEd3FFTGFoMDZkT2l3Y09pQ1dvY09IVG9zSExxZzFxRkRodzRMaHk2b2RlalFvY1BDb1F0cUhUcDA2TEJ3NklKYWh3NGRPaXdjdXFEV29VT0hEZ3VITHFoMTZOQ2h3OEtoQzJvZE9uVG9zSERvZ2xxSERoMDZMQnJBJTJGdzhXa0klMkZXemkwMWpnQUFBQUJKUlU1RXJrSmdnZyUzRCUzRCUzQiUyMiUyMHZlcnRleCUzRCUyMjElMjIlMjBwYXJlbnQlM0QlMjIxJTIyJTNFJTNDbXhHZW9tZXRyeSUyMHglM0QlMjIzMTEuNDQlMjIlMjB5JTNEJTIyNjkzJTIyJTIwd2lkdGglM0QlMjIyMzMuNTUlMjIlMjBoZWlnaHQlM0QlMjIxNDAlMjIlMjBhcyUzRCUyMmdlb21ldHJ5JTIyJTJGJTNFJTNDJTJGbXhDZWxsJTNFJTNDJTJGcm9vdCUzRSUzQyUyRm14R3JhcGhNb2RlbCUzRTrGv7UAACAASURBVHhe7L0HlF3Xdaa57ytUAZWQc845Z4AAA0iQFEnJbstqTc+Me0SJACja3cuyPcvT02G83Kt7Znpm7HHLIolAm2O5V9uWKDGBTZAAQYIAEYlEgARAEjnnUBFV9e7g3/VOuQQVUK8C8Cp8b62zCijcd+853zlVsvm9f+/IeEEAAhCAAAQgAAEIQAACEIAABCAAAQhAAAIQgAAEIAABCEAAAhCAQEYIRBl5Kg+FAAQgAAEIQAACEIAABCAAAQhAAAIQgAAEIAABCEAAAhCAAAQgAAFD2HIIIAABCEAAAhCAAAQgAAEIQAACEIAABCAAAQhAAAIQgAAEIAABCGSIAMI2Q+B5LAQgAAEIQAACEIAABCAAAQhAAAIQgAAEIAABCEAAAhCAAAQgAAGELWcAAhCAAAQgAAEIQAACEIAABCAAAQhAAAIQgAAEIAABCEAAAhCAQIYIIGwzBJ7HQgACEIAABCAAAQhAAAIQgAAEIAABCEAAAhCAAAQgAAEIQAACEEDYcgYgAAEIQAACEIAABCAAAQhAAAIQgAAEIAABCEAAAhCAAAQgAAEIZIgAwjZD4HksBCAAAQhAAAIQgAAEIAABCEAAAhCAAAQgAAEIQAACEIAABCAAAYQtZwACEIAABCAAAQhAAAIQgAAEIAABCEAAAhCAAAQgAAEIQAACEIBAhgggbDMEnsdCAAIQgAAEIAABCEAAAhCAAAQgAAEIQAACEIAABCAAAQhAAAIQQNhyBiAAAQhAAAIQgAAEIAABCEAAAhCAAAQgAAEIQAACEIAABCAAAQhkiADCNkPgeSwEIAABCEAAAhCAAAQgAAEIQAACEIAABCAAAQhAAAIQgAAEIAABhC1nAAIQgAAEIAABCEAAAhCAAAQgAAEIQAACEIAABCAAAQhAAAIQgECGCCBsMwSex0IAAhCAAAQgAAEIQAACEIAABCAAAQhAAAIQgAAEIAABCEAAAhBA2HIGIAABCEAAAhCAAAQgAAEIQAACEIAABCAAAQhAAAIQgAAEIAABCGSIAMI2Q+B5LAQgAAEIQAACEIAABCAAAQhAAAIQgAAEIAABCEAAAhCAAAQgAAGELWcAAhCAAAQgAAEIQAACEIAABCAAAQhAAAIQgAAEIAABCEAAAhCAQIYIIGwzBJ7HQgACEIAABCAAAQhAAAIQgAAEIAABCEAAAhCAAAQgAAEIQAACEEDYcgYgAAEIQAACEIAABCAAAQhAAAIQgAAEIAABCEAAAhCAAAQgAAEIZIgAwjZD4HksBCAAAQhAAAIQgAAEIAABCEAAAhCAAAQgAAEIQAACEIAABCAAAYQtZwACEIAABCAAAQhAAAIQgAAEIAABCEAAAhCAAAQgAAEIQAACEIBAhgggbDMEnsdCAAIQgAAEIAABCEAAAhCAAAQgAAEIQAACEIAABCAAAQhAAAIQQNhyBiAAAQhAAAIQgAAEIAABCEAAAhCAAAQgAAEIQAACEIAABCAAAQhkiADCNkPgeSwEIAABCEAAAhCAAAQgAAEIQAACEIAABCAAAQhAAAIQgAAEIAABhC1nAAIQgAAEIAABCEAAAhCAAAQgAAEIQAACEIAABCAAAQhAAAIQgECGCCBsMwSex0IAAhCAAAQgAAEIQAACEIAABCAAAQhAAAIQgAAEIAABCEAAAhBA2HIGIAABCEAAAhCAAAQgAAEIQAACEIAABCAAAQhAAAIQgAAEIAABCGSIAMI2Q+B5LAQgAAEIQAACEIAABCAAAQhAAAIQgAAEIAABCEAAAhCAAAQgAAGELWcAAhCAAAQgAAEIQAACEIAABCAAAQhAAAIQgAAEIAABCEAAAhCAQIYIIGwzBJ7HQgACEIAABCAAAQhAAAIQgAAEIAABCEAAAhCAAAQgAAEIQAACEEDYcgYgAAEIQAACEIAABCAAAQhAAAIQgAAEIAABCEAAAhCAAAQgAAEIZIgAwjZD4HksBCAAAQhAAAIQgAAEIAABCEAAAhCAAAQgAAEIQAACEIAABCAAAYQtZwACEIAABCAAAQhAAAIQgAAEIAABCEAAAhCAAAQgAAEIQAACEIBAhgggbDMEnsdCAAIQgAAEIAABCEAAAhCAAAQgAAEIQAACEIAABCAAAQhAAAIQQNhyBiAAAQhAAAIQgAAEIAABCEAAAhCAAAQgAAEIQAACEIAABCAAAQhkiADCNkPgeSwEIAABCEAAAhCAAAQgAAEIQAACEIAABCAAAQhAAAIQgAAEIAABhC1nAAIQgAAEIAABCEAAAhCAAAQgAAEIQAACEIAABCAAAQhAAAIQgECGCCBsMwSex0IAAhCAAAQgAAEIQAACEIAABCAAAQhAAAIQgAAEIAABCEAAAhBA2HIGIAABCEAAAhCAAAQgAAEIQAACEIAABCAAAQhAAAIQgAAEIAABCGSIAMI2Q+B5LAQgAAEIQAACEIAABCAAAQhAAAIQgAAEIAABCEAAAhCAAAQgAAGELWcAAhCAAAQgAAEIQAACEIAABJqNQBzHC81sQ7PdkBtBAAIQgAAEIAABCEAAAhCAAAQaRqAkiqL8hr0ls1cjbDPLn6dDAAIQgAAEIAABCEAAAhBoUwQQtm1qO1kMBCAAAQhAAAIQgAAEIACB1kgAYdsad405QwACEIAABCAAAQhAAAIQgEDzEEDYNg9H7gIBCEAAAhCAAAQgAAEIQAACjSaAsG00Ot4IAQhAAAIQgAAEIAABCEAAAq2eAMK21W8hC4AABCAAAQhAAAIQgAAEINDaCSBsW/sOMn8IQAACEIAABCAAAQhAAAIQaDwBhG3j2fFOCEAAAhCAAAQgAAEIQAACEGgWAgjbZsHITSAAAQhAAAIQgAAEIAABCECgVRJA2LbKbWPSEIAABCAAAQhAAAIQgAAE2hIBhG1b2k3WAgEIQAACEIAABCAAAQhAAAINI4CwbRgvroYABCAAAQhAAAIQgAAEIACBZieAsG12pNwQAhCAAAQgAAEIQAACEIAABFoNAYRtq9kqJgoBCEAAAhCAAAQgAAEIQKCtEkDYttWdZV0QgAAEIAABCEAAAhCAAAQgUD8BhG39jLgCAhCAAAQgAAEIQAACEIAABO4pAYTtPcXLzSEAAQhAAAIQgAAEIAABCECgRRNA2Lbo7WFyEIAABCAAAQhAAAIQgAAE2gMBhG172GXWCAEIQAACEIAABCAAAQhAAAJ1E0DYcjIgAAEIQAACEIAABCAAAQhAIMMEELYZ3gAeDwEIQAACEIAABCAAAQhAAAIZJICwzSB8Hg0BCEAAAhCAAAQgAAEIQAACIoCw5RxAAAIQgAAEIAABCEAAAhCAQPslgLBtv3vPyiEAAQhAAAIQgAAEIAABCLQQAgjbFrIRTAMCEIAABCAAAQhAAAIQgAAEMkAAYZsB6DwSAhCAAAQgAAEIQAACEIAABGoTQNhyHiAAAQhAAAIQgAAEIAABCECg/RJA2LbfvWflEIAABCAAAQhAAAIQgAAEWggBhG0L2QimAQEIQAACEIAABCAAAQhAAAIZIICwzQB0HgkBCEAAAhCAAAQgAAEIQAACtQkgbDkPEIAABCAAAQhAAAIQgAAEINB+CSBs2+/es3IIQAACEIAABCAAAQhAAAIthADCtoVsBNOAAAQgAAEIQAACEIAABCAAgQwQQNhmADqPhAAEIAABCEAAAhCAAAQgAIHaBBC2nAcIQAACEIAABCAAAQhAAAIQaL8EELbtd+9ZOQQgAAEIQAACEIAABCAAgRZCAGHbQjaCaUAAAhCAAAQgAAEIQAACEIBABgggbDMAnUdCAAIQgAAEIAABCEAAAhCAQG0CCFvOAwQgAAEIQAACEIAABCAAAQi0XwII2/a796wcAhCAAAQgAAEIQAACEIBACyGAsG0hG8E0IAABCEAAAhCAAAQgAAEIQCADBBC2GYDOIyEAAQhAAAIQgAAEIAABCECgNgGELecBAhCAAAQgAAEIQAACEIAABNovAYRt+917Vg4BCEAAAhCAAAQgAAEIQKCFEEDYtpCNYBoQgAAEIAABCEAAAhCAAAQgkAECCNsMQOeREIAABCAAAQhAAAIQgAAEIFCbAMKW8wABCEAAAhCAAAQgAAEIQAAC7ZcAwrb97j0rhwAEIAABCEAAAhCAAAQg0EIIIGxbyEYwDQhAAAIQgAAEIAABCEAAAhDIAAGEbQag80gIQAACEIAABCAAAQhAAAIQqE0AYct5gAAEIAABCEAAAhCAAAQgAIH2SwBh2373npVDAAIQgAAEIAABCEAAAhBoIQQQti1kI5gGBCAAAQhAAAIQgAAEIAABCGSAAMI2A9B5JAQgAAEIQAACEIAABCAAAQjUJoCw5TxAAAIQgAAEIAABCEAAAhCAQPslgLBtv3vPyiEAAQhAAAIQgAAEIAABCLQQAgjbFrIRTAMCEIAABCAAAQhAAAIQgAAEMkAAYZsB6DwSAhCAAAQgAAEIQAACEIAABGoTQNhyHiAAAQhAAAIQgAAEIAABCECg/RJA2LbfvWflEIBA6ySQTCatsrLSqiorrfzmTbt586ZV3LxpVVVVPqJEwrI0OnSw7Oxsy8nJ8a8aHTp0qFl0HMd+n5pRUWEVlZVWUVFhlRUVloxjM40o8veFe+ToXjk5/r2srCxLJBINBqlnh1FeXm4avg7NoaLC76l76xkdO3a0Tp06Nel5mqC46Zm6f3iennmzosLiZNLvryFeYYQ5RFF01zWKuziGe+v++l4yWeUIA79wX61J99Q667t3unC1tnAGqp+d9BH2KexVOvtVw+rmzZozFvZH8+nQIcuysqr3RkPrCntW33w1T90/MBO38N7wVXMNXHStuOr5+nN4hfMYrk2Ho//cpH5OnFFVVTWfWmdZ9+MFAQhAAAIZIYCwzQh2HgoBCEAAAhCAAAQgAAEIQAACLYIAwrZFbAOTgAAEIJA2AZeCZWVWVlZm165ft+vXrllxcbFLSA2Xgzk5LtIKCgpqRl5enmmEl+SVrtd9SkpKrLSkxL8W62txsYstyTUJ27zcXMvNy7P8/HwrLCy0woICl6gdUyI17cmnLqwtF69du2YaN27c8HVoSJpp/rm5uda1a1cfmnuQzw19nq4Psk5rrHlmUZEVFRW5/Nazcjt18vV17tLFufkaO3b0+dztJYYamnv1va9aWVm5i0ZJRnHT/MVN9+7cuXONIE5HoKazXslHF/gp+S0RrT3s2LGTderU0bKzg7j/R2lf131r9qay0tdzXWfs+nW7kWKl94iLRtgbrS/sTX3iNAhTnb3S0lI/dy5fU6K8tgAOc9EeaYinG3Azyy8ocK66Xgzr46h7aY/Cz4k+5KD7hbWEs6y51LeGdPaDayAAAQhAoMEEELYNRsYbIAABCEAAAhCAAAQgAAEIQKDNEEDYtpmtZCEQgEAbJFA7ierJ18pKl1wusG7csMuXL/uQUCuT/CottQ7Z2dWp1Fqys3v37tajRw/TV8koDYmrIC4lffVn3Uf3ljzVs/R8XSsxJkHWpXNn69atm48CidvCQhedDUqiVlV5IjiIs0uXLtnFixd9HXqu5iDpLJGm5/bq1ctHly5dXHpqhDRsfZIupEwlZEuD5L52zS5cuODP9PVfv+6J4vzUvZ1Vz57OSkJSz5WM1Ku2yKtJOldV1cz7ypUrdunSRdOaSkpKPRUqQSlRKwGse/bq3dt69+5dLYhzc11W3n7vxhxlrcHPRUp6S7bqzBQWdnZBnJ+f588T17peQaRq311slpXZ1atXfS3am8DKLLa8XO1DrvXs1ct69uxVI9S1NyHJfSfJHZK6mqt4Xbl82eeVpzOWn1/zAQPtbUhEnz9/3vdMctc/RGBmPXv29H3SGQzn4W7ctF9BPhcXFdV8SEFsunTt6uc58KnvXDVmf3gPBCAAAQjUSwBhWy8iLoAABCAAAQhAAAIQgAAEIACBNksAYdtmt5aFQQACbYBAKFcsgXbu3DmTuLp86ZLLM8k0T8WWlrpcC8JNiViJRZV5DYJz4MCBNmrUKBs2bFhNaWPJ0WPHjtnx48ddXl66eLFG1AZZG+RYKIEroRWkWu8+fVw8SpwFIRzK7taVUJQw05yvXrvmAvBiSprWSLSUYJTQ00v3kIhzodaliz9Dz5K89ed17+6SLwjourbb5XZKAp89d87Onj3rAtLncfWqVVaqBHOlp2ATqRLFep6EtMTq8OHDbcSIET4HrS1ISHHRvYMw133PnDmTErVKCZf4vUNp4qxEliWysqx7t27Wf+BAGzBggPXt08f69u37a/du7LHVfM6fO2fnJDdTglNp4v4DBlj//v2dm9YlCV3XS/ugcyWBKjmqsxYkvs6KlyVWwtWsWtBnJaygsLMLU91THwjQ/oShPbv9JW6e4i4u9jkeOXrUjh454u/39/XqZX1S50p7HzgfOHDADh486LwlpsV19OjRNmr0aOvXr19NSvZuyVi959SpUz70s6SfI52FgQMG2KDBg/0+nhju1q3eRHVj94j3QQACEIDAXQkgbDkgEIAABCAAAQhAAAIQgAAEINB+CSBs2+/es3IIQKDlE5C8lIiTTPviiy/swBdf2MmTJ11cSTZ5AjfV11NCUL1rK5VgTfXqDH0+R48aZbNmz7bp06fXyC29f+/evfbZZ5/ZmdOnTULzxvXrNX1vq+VXda/ZyopKq6hUb9nqUsUaQ4YMsSFDh9rQoUNdBGsoiXqnvrYSZidOnLATJ0+6KD5y+LAPra+svNwTvZq/1qE/h3RqKEssOaxnDh482Iannte9R4+7lsO9euWKi0fJVAm/g4cOuaxTulPS0Hv8eglcs/Ky6pLSksAqWyyZOnv2bB96dij5GyS20qFHjhzxcfjwYfv666/93tWp6Opeq04wjq28vDpRLBk4NDV3Cccxo0e7oAz71JRSvJKqmofmc/ToUWd87epVGzN2jI0ZM8YGDx7i4lbrquslRqdOnnSBr7VoSK5rf0Kp7dADuaqquoeyl1nOyXGhrn0ZNGiQC+6RI0e6lK5L2EqUSwRrjrt377bdu3b5nPRe39vhw23Y8OHOW2dGe/XJJ5/Y5s2bXbbqwwk6G3PnzrU5c+f6sySNlWC+WzJWwvnAwYMm+atzp58jrXfcuHE2YcIE/0CD5tGnb9+a1HPL/w3BDCEAAQi0KQII2za1nSwGAhCAAAQgAAEIQAACEIAABBpEAGHbIFxcDAEIQOCeEwildiWYJAWVdpQIPHTwoB06dMjTsBJWSjtmd+jgwtHFY06OZXfs6OWGJUA9qSp5aOZSa9asWTZt2rTqcsmdOrnE3Lp1q23ZssWTp3qO+p+GEsS6nwSi7lBWUl1uWT1SQ+pXCVRdO2TwYBs/YYJLL5VMlvDUM/QKpZeVqpRQ/PLLL30Nx0+cqE6Dnj3rkk2SV2tQH1HNTXPXe5QsFg+JOyV7Q8JWslNDAtLLDRcW1ojbUEZX/E6fOuUS83BKrEpmah6h52mBl3rOd1FcVFRsKpUrAaly0lrbnDlzfARhK2Hp/YPLy+306dP2+eef+wgleyWBq/lW971VslbSW/dWD1jNc9DAgS4nx4wda2PHjHFJmG7/17sdPolQyUiJfTEWa6VIp0yZYlOmTrGRI0e58Naz/RXHLvZdmJeWuuiVpJVI1do0tA+eYM7K8pLR6mMcqRdseXXJZL1fMl9luEM/W+3L+PHjXdx6v+NUyWI9UnsZUskS6BKxGmKi6yVNx4rL2LF+FrTvkrvvv/++rV23ztO4SpXrXARhK+EqhkrI6gxpb+sS31rL7j17XBLrgw8u2w8f9p+JmbNm2cSJE30eAwcNqimBfc9/2HkABCAAAQjUJoCw5TxAAAIQgAAEIAABCEAAAhCAQPslgLBtv3vPyiEAgZZJQELUe5EWFXnaUeJNIk0pWElWSS+V6FUKNPRdzVNv0lR/UklVSTgNSUsNlX2dMHGiizBJXoktSdOPPvrINmzY4OWQJfwkJF0kjh1rBRKZWVmeEg3zuXq1upzx5StXvIRwlEhYn969bdr06TZj+nTr269fTb/ZUKpY0llCWOlIpXk1JIfDS+nMbl27VvdZ9V6v+Z5ILS5WL92i6r6j1665LA49dSX2lBpWqlflnjU83Zsqoysp64L40CFPEUuqXkmVQdYaQ9nerl26WJeuXaxDVlaqv+kNf4ZSvhKNkp2TJ0/2cr96n3h4Kd3Ll+3w11/brl27bOeuXS4J9XyVjNZ6NDp2zPH3RBZVl7C+ds2vCaV/PSU8fLj17tWrWRK24hwS00Ekq+y0ZOSsmTNt7LhxLkWViPaUcBxbcUmJi3MJZ30g4IsDBzwFHc6NzlToVdy5sND3SK+S4mIX6qGvrVhLourMKSErea8zFNLXku1B2OoDBxr79u2z9evX+9B1kteSr5MmTbKJkya5uJew1breXr3aVq9ebV999VXNs8PehGfpeaEncF39cyVst23fbtu3bfMzqJ8rjTmzZ9v8Bx5wcat5aISexS3zNwSzggAEINBmCSBs2+zWsjAIQAACEIAABCAAAQhAAAIQqJcAwrZeRFwAAQhA4L4SUPlZ7yl76ZLt37/fPv30UxdMLsmKi13USlSqtK7Lwc7VfUTVr1YJSL1fMi0MSTQJR4k0pWE9gZhIePJUyUUNSVGlQyXk5s2bZ/Pnz/d+p9nZHTytWC1Nr7t4leiVSNb8JG/1HqVQ586Z40JQKU71t9X79CyJWqUplf7cuXOn7dq5058VeuCqdK6Eq1Ks1f1qO/saJGslBCWpz545U9PDV7I09JZVmlPCbsL48Z7AzenY0UtESwhfuHjR9uze7QlOpSq9t28i4UJ5ZKpsb48e1b1wO3TItmvX1Nf2mqdKJc11LxfDo0c75yABvazziRP2+f79tnXbNk8pK+kr0ad16P5ai+ShxJ/EtgS3esPGUWRK9UqC+roHDPB+vBK7kuhNKYms/ZA8FuPP9u51eSsZO2/+fN9TiVCtRXsk6S9OkqGSoF9/9ZVLbZ23M2fP1qRlfS19+/p6dB4k1vVygX/jhp8HldJWaeHQj1YMxo0f7/syc+ZMmzFjhnXv3s0LREsUSw5raE/WrFlj7777rifAJ06Y4HOUOJ06bVqNsNUZe+0Xv7Bf/uIXfo50djS0N1qLkrGhdLX2SaK3LuGqMxUSvRLtIY28YMECe+ihh/we4VyFhPh9/cHnYRCAAAQggLDlDEAAAhCAAAQgAAEIQAACEIBA+yWAsG2/e8/KIQCBlkUgWVXliUKVzlWiVkJVpVv3f/65HTly1Hr37mW9e/ay/v372cBUv1BJQY0gqSSqlI70ksmpob9LEirZqZ6v/pxk0p+xbt06++CDD7wUsIRWt+7dXV5pVIvELIuihJWVKbFb5oJPsk0lmkOKU3JT0mzSxImekNRQWdnwHEm27du3u0jU+1QGWXJViUileTUvCWXJtur1dLKKisoa8azkr4YkqRKz4uJ9dDt1cumpvrzTp00zlWgOSVgJZQ1JwW1bt/pcBwwc6NerT6r3kR061OehkZWVsNKSUispLfXerOIjiSpRqR6zQeBprSo5/EWqFLL2RpJz6tSpLq21plAGOPTzlYSVaFeaVa/QA1gCVGWEq5+fVSOEG3sqJTZ3pXrCKr2677PPfK9C6eDQp1WyXxJfQl+idc+ePT50raSv1i6BKqktYdula1ffG30gQEMvlUPWeQkJW0l5PXP/vn0unXWdhLxk6MIFC5x7Xn6edezYqVqmX7jgz3zvvfdszXvv+bMk3SVsvYTzlCmeGBdvye7Xf/lLe/311+3rw4e95LfOtOYkftpLpWTFv1/fvtajZ0//N71qC3DNV+W/t27Z4ufCP0Rw8KDL7AcffNDFsoStBsK2saeQ90EAAhBoEgGEbZPw8WYIQAACEIAABCAAAQhAAAIQaNUEELatevuYPAQg0IYIeBnamzddmikpqRSgC8ojR+zChYs2W6VtZ830ZGG//v29Z6eX6U0kvIRv6MuqFKMSlLWHruuoHrc5OS5yJa+UrPxw/Xr78MMPvZyt5JgE5WOLF9vixYtd2EpkSthKJEvASjpeu37dBer6Dz7wcrYSfZKAEqBKR06fMcNGDB/uJYzVE/fTnTtt7dq1tnHjxhoxqWuV4lX6U4JT0lLSWc+TvEwmY3+mhuYW5rtjxw4Xvyr1qwSthJ2Em4bmoHSvpK9knIbEnN6jtYYU5pgxY7yPq5Kg4uJli6Oo+nmVlZZMlQtWGjf0+9UxEx/NRfJZZXUlgY8eO2bHjh+3xx9/3H7jW9/yPsHhnqGXqkpKV6bWovuEfQp9a8Pzm5Ku1X0lbPdKvu7d6+JUIllidPacOTZr9mzvKysxqiRw6COrksCbNm705KnOi1K+PXv18rS0BKiErcSpOKjctEpH6+XnIZn0s6Qze+r0aU8aa6j3rZ6rdS5e/JifpVEjR1qPnr18v0JJZCWAle5+7/33q5OySuVOnOglqCVudR7EXB8SeOONN+yNN990CS+eGurhrJ8ZnVlPeM+d6+fu9oR3+BWhM6R927Ztm6ePdT7U63fO3Lm2QCWRp0+vPsfDhiFs29DvVZYCAQi0KgII21a1XUwWAhCAAAQgAAEIQAACEIAABJqVAMK2WXFyMwhAAAKNJqAUZlFxsfeq/WTzJ7Zl8xY7deq0y1EJv0WPPGKPLHrExowe7SlCpUkb+pLMDb1GJevUw/ajDz908SYJ16dvX3viiSd86P63Jz8lyJTO1DzffPNNe+vNN+3o0aNeEnhA//5eAtfF2YgR1X1br171vqESc59s3mz9+/XzITH3wPz59sADD3hSNqRRb19PkM+a25HDh237jh1eIlrJY/VbleyUJNVzlfKVlJQUlKzUkPT+dMcOT+U+smiRM1R/VAlbjXRfEodau1KpEpybNm3y5LPk5OkzZ+w3f+M37Lvf/a6vR6LSe/9G0or37yUJG0oha24q2Sw56j1sJWxTPWyVPgBTBgAAIABJREFUMD558qQPXSORrvUo8dt/wABP10qmz583r1rap3r31rUS7U8ocywxHsp3i/3Vq1c8qf3wQw95eeShQ4d5ylkfSNC8VObbS3KvXeuiVQlbXTcpJWwliYOw1Vl78623vDS2J31zc6vLTF+54mXA9V6VVNb+j/dnDf21MtM64xK2Eu7iJFl7UMJ2zpyaHrZeanzoUITt/Tu2PAkCEIBAbQIIW84DBCAAAQhAAAIQgAAEIAABCLRfAgjb9rv3rBwCEGhZBCSyLlw4b0ePHK3utbl5s5WXlXsp2W7dursMlOQcPGTwr5Snbcgq7iRsJXElRZVWfDwlbFWqWIlLSdHw0jUVldXlikOZWsnQvn37ejlaiVOlXSW9vCzxsWO2e88e27J1qwtUCTmJNQnb8DW7Q4eahHBda/F+q3Hs/VIlmSXaPOW6fbsL1NFjxnhv1pkzZri81Vy8bPEXX7hAVKLyqy+/9LK3Cx9caJMnTbZhqdK36bL7FWG7aVO1sN2/35Olp0+dsqeeftq+/Vu/5WtXMlQpX4nb+/n6FWG7f78ngD1hO3u2zZozx0tVS4xK2Kp/q4bKGHtf4V27XLKrrLXEt/ZJ4rOwoMD7/t5tLdob9TgOZbx3bN9umzdv9vTxxAnVInWyyhxPnWrjx09wYauxNwhbJWyHD3fZGvrYStoGYat1BWF79coVL1Hdp3dvX9v5Cxdc6nZXf91u3TzhrTOgHrqhhHPoPVwjbLdtc1ksWesJW4Tt/TymPAsCEIDA3QggbDkfEIAABCAAAQhAAAIQgAAEINB+CSBs2+/es3IIQKBlETh16qQdO3bMS7Vu2vSJS9uCggIbOXKUC0mVQ1afTckqi6JGJTh/Tdh++KGnbJWaDeVlVd538eOPu7xV8lWj9iukXl977TXTkAxVv1LNS7JMZY5Vblg9VDWU9pQ8PX7ihD24cKEtfPBBF4K6RiNdsSkpqB64Ercqx/zB+vXeD1epYA31S33k4YddFgchqdTnls2bnamnRufPtylTJtvo0WNc9Kb7ul3Yam8kbENSVcy++c1verq4c+fO3kM1iMJ0n9HU67wk8t69PpScrRG2c+a4tJWwVX9WJYuVOt7x6aeeNHVWBw/63ikNK+muJOzAAQM8/ZzOSwJfaWolXj/++GNbs2aNl2fuq3PRp4/NmDHdHnzoYS8/rHlK2IaErZdETglbnYvJkyZ5SWQ9W2cylER+6623/JyqvLLk8pkzZ+zM2bN+v7LSUk+Oa52PPPKI/5xoD9R/Vx860EvluUM5azGSrD305ZdeMlofhpDsJWGbzm5zDQQgAIF7RgBhe8/QcmMIQAACEIAABCAAAQhAAAIQaPEEELYtfouYIAQg0E4IfP31Vy4WJTg99bhzl4vQqVOmumSUcNNQkrCxr7qEbe0etpJrTzz5pD355JOmhG3oxxqeJ2EmcSqJ9u6779qad991aSbhJommFOX0adP8vVu2bPFx5PARv+b6jeu2cOFCT7qqj6z6o2qkWzq49rND711JYKVZNXTvRx991Hv8njhxwk6cPGlKe6rkr8Sk5jdixHAbM2asjZ8w3tOe+Sqvm5fncrB2P9vb+SpZHHrYqi/unt27PZ2qlKb2bPr06Z6uVTK0d69eLrsl23Xv6t681T2G011rY/b3dmGrc6Rev0qQSpSOHTvWZbbKVysBu1nS+fPPvQS3yjpr/o8uWuSyU6WQu3XvXiM765uPxGpRUZEP3XfdunXeP1hr79Sxo02bPs0WL37cZb3Ojob4vffee9U9bO8gbMVc61L/2jffeMOT3frwwuhRo7yfshLWkr9KcuvDDhK+krY6h4NV9npwdRpd7CsrKhC29W0k/w4BCEAgswQQtpnlz9MhAAEIQAACEIAABCAAAQhAIJMEELaZpM+zIQABCFQTkEhVIlLlg5U8PHDgCztw4KALNpVBnj1rlsunwYMGW0FhQaOx3S5sJWvVw1YiTFJS5YS/8Y1v2Deeesp72N4uGSXPJMY0vPfpxo0u6aZOneoJRZWilVTOz893abdu7To7e/aMlZfftCgR2YIHHrAFCxe6PFUCUmnUdCWm5J3mKUn38YYNtmHDBi/De7OiwpOYEsGLFy/20rre3/TyZVPCVmuUuA0lcocMGWJTpkyxyZMnW6/eva1Xz57e97ZTSvzWNR+VZdZQWd2vvvrKU8Wf7dtXk1RVmeERI0d6glWiUEPStmevXi7YlfLUSDdN3JgNvpOwVeo3CFula1W62nsXf/SRC+fioiIrLi72hPJjjz3m+6i+sA0p66y9kVDXEHPtj4St9kvJVwlUlY2WEFZvYw0llNdI2L733t2F7ZUr9sYbb9QIW8l+9XFW8ltlk9UPV89Uf2Nx9z62Kq+s8s6TJvneSsYnq6oQto05WLwHAhCAwP0jgLC9f6x5EgQgAAEIQAACEIAABCAAAQi0NAII25a2I8wHAhBobwQkUTUkuLZt3+6lZNX/89jRo56KVIlXSVvJP8lFicXGvupL2CrxGkoi107yhjmqHLESpV5G9wtJ5QMuISUFNVxYDhniEvadd96x1W+v9lK5HTt1dDkbyhJLREsISqKm+wpzkJyVLNY4eOBAdSneq1c9Yau5S8RKrErk7tmzx+Xhtq1bXSxLTCo9Kq4aKsk8YMAAl6uan0Z2To7LVaVitQ6tLzxbYtJL8Z4+7YJ985YtnlZVkrSgsNB6dO/uJYcHpco96/59+/WrkcUSjJKH4d7prj2d6+oUthcv2jztzbx5nkwNa123dq0LdQlvldfWy4X3Y4+5fE80MBEs2S/mErRKH4uL2Eumaih5/K1vftNLbd+4ccOKbtzwss0Sthp3TNhWVXka9/XXX68WtmVlns7WWrRnGvr39evXe4lspZolpHW+PFk8Z46XZJaATkQRwjadg8Q1EIAABDJHAGGbOfY8GQIQgAAEIAABCEAAAhCAAAQyTQBhm+kd4PkQgEB7JuAiUOnNOPYyyCohrP6aLgXPnPESr0olqsem+nF27dLFcjp2bDSyIGyVevzyyy89Xbvho4/s+o0bnlwtLCz0np4SXfpzSIRKyGmoh6wk3+HDh2sSlZKU6nuqHqgSaCqlq6Tl6tWr7e233nZJ2rVbVy+T7GnPOXNcakpeajTkpflLmm7atMl7/Eoan79wwc6fP++MVBJZwlHCVQnMI0eOuACv3W9W79faJGf79evnJYLVa9XTtr17W/du3TwVWyh5m53tgjWkbpWy9YTo1at+70937vR90/ckhP3eBQWegta9lYiWtO3Zq6f16tnLunXvlkoWd/F7htEQBne6ti5he+niRZe1GiNHjnSZqeT0WgnbtWt9Dd6nuGPHmpLSSh8HUZ3uvEL6WDJdfYuVdlUZ6lMqt3z6tJ/jp595xhO8palSxupr7AnbNWtc9CsVq+vUv1Z9bFWmurKWsFXKtqykxEaOGuV9bPUejbLy8hqB73tQUeH7Gz4cMGToUD97Sn1v37bNh1LsSherjy09bNPdZa6DAAQgcM8JIGzvOWIeAAEIQAACEIAABCAAAQhAAAItlgDCtsVuDRODAATaAQEJSIlQlWtVWVdJyL2ffeZ9OzUkrh597DEvJZyXn+89VztkZzeaTG1hq9K+krUa6gN69do1l5NKno4ZO9YFV0iCemL15k27cOGCHT9+3HvE9kklHCXNVEZXQ3PskN3BLl+6bG+9/Za99eZbXq5YpZYlLoPYVdLz9v646S5KUlRiW8lWpVxPnTrlQzJYaWT1k5Vw1dC6lFSWmFTP1H3797lAvHH9hic9lb6UrJW0HahkbBiDB/v3lWYOPWg1P/HTekLSViJYQ+Lvy0OH/N4VlZVWWVlhfXr3MZVf/scheTvI+g/ob/37D6iRoumWhK6Pz92E7bz5811uqr+uSgS///77tvb9930vlUrNLyhwYbto0SIXpg2dk4StmIiNRKzS4uJ9VOxTSfGnnnrKhbpSuErKHjh40GWtpO3wYcN+RdhqDuL+K8L29df9QwW6ViW1laSePGWKf6hg69atPnSmjxw+7GdVpbe1Jp1nlaxWetyF7fbtLpMRtvWdKP4dAhCAwH0ngLC978h5IAQgAAEIQAACEIAABCAAAQi0GAII2xazFUwEAhBohwSUrg3pVYkkCVul/1TiV6V+JWyVSlR6VOWDVdpVorOxr9uFrfeC/egjT6lKbsZmXk42lCwOCVslZiXLVH5W0lbXqletj1R5YYkxyeRknLTz587b22+/bW+99ZZVVVW6oJQMlbDVkCCVDG7MWqoqK73krqTtfgnbkyft5MmTntx9+OGHXdgqUamhNOfFS5fs/Llznig+9OUhl83nzp4zlXeWFNSQnFZPXQ0JVglBfZXkU+pW14TUqeSkOGp/gryWsD108KD//dp19Wi97u9RIlqCVHPp1aunMxgxYqTfXyWUJUuVMr69V3Bj9jcdYauS2lqjZK2k7fETJ6xzYaGnidXDNgjbhj6/trBVmWyVRd63f78dPnLEZbnKGLuwXbTIyiX/y8u9tPaaBgpbpbWHDRvm0lb7PG36dC+trWdKFKsM8+5duzxxrf61kyZOtAnqZTtxop/pXTt32q5du1J9og/4+3RuHliwwD9woHvruoYmvxvKi+shAAEIQKBOAghbDgYEIAABCEAAAhCAAAQgAAEItF8CCNv2u/esHAIQyDwBia66hK1koAvbyZPtsUcfbXZhq5RjSNhK2kpeXrh40dOhkqkaEo6hf+v169dNI/SBVUnluXPmeKpVMsyTqYMHO1ClLHW/1avfdmlbVVnl99O/z5wxw2bOmmX9+/WzrA4dmiRsJW3VBzUkbGfPnm0PPfSQizyJSfX8lRCXbJboO3vurM9LKdiTJ6olr/dTLS52sauet0pmDhk82HukjlLp3dTo3KVLTSI49LMVQ71f41iq57AE6Lnz5+zcufNWUlJsN8tveonerKyEJRJZNnDgAJs4oVoiikm//v1d6EpeazTlla6wlUT2hO3atS6YVT64uYWtpKkStoc93XzUxkrYPl0tbL3X7c2b3n/Ye9iqJPIdErb62bic6mH7xuuv+z5KqA4bOtSmz5hh06dN8xLc586etbPnznmvYpXL1tmWaFeJbqVw582b5/LWU9affWb79+1z2a+Ets4wwrYpJ4/3QgACEGg2AgjbZkPJjSAAAQhAAAIQgAAEIAABCECg1RFA2La6LWPCEIBAGyJwu7DdHBK2V654yvb2hK2XHG5iwlaiUcL1dmF7XsK2osJ7r2ooZahUqeYYSjQrZSvhpvK3SrM+8vDDLpX79O3r5YVDL1NJ0XfeWW1vr15tlRWVfr9BtUoiS1YqjdvgtaR62ErWhpLIepb6/QZhq6RkSNiqB61emldxcZELZ6UvJSqPHzvuPVYlfMM9dB/NdcTw4Z4KlRScMX269VZ55E6d7pi8VG/fs2fOVMvgU6d8SA5LJCrd631vr12tFoiTJjuzUHq6b79+3itXo6GliGv/KKQjbL0kshK2a9dWJ2xTJZGV9g0JW82toS/x1dkJJZGVZPWSyMeO2dFjx32tTz/1lD32WHVJZPWdTVfYKtX9+uuv+9D+SdZK2oaErcpt6zyXlZZ6Qn39+vVekllzUm9o9eRVWXGdD5Wt1lAa1+Xtvn0I24ZuNtdDAAIQuHcEELb3ji13hgAEIAABCEAAAhCAAAQgAIGWTgBh29J3iPlBAAJtmYDSmkHafvrppyZhu3fvXjt/4bydP3/B06shYdu5c2dPQubk5DQaye0lkT/68EMviSw5rARtx06dqnuDTp7sZYIlEJVyvHjhgidwz5w+bSdOnvQyxBMmTPAxbvx4F3IaQZBKiq5evdoTtiWlJdajW3eXniGVq36xWkdDSs9q7pbqIbvpk088SfnFgQM+t4sXL9b0sJWwVWpVpX+DENZ7vXdqebkV3bjhqc0r6hOsr1euuGj98quvvGyy+glrHUpuzp41y0WfyiNLAnfv3r1O9krZVkvZa56M1lDZ6EsXL5pk7uHDh+3rw1/7/Hv1qk5+zpo1y8fwESO83HXg3djN1XrU/1j9WVWO+PN9+3zP5s6b52PkyJHWr29f69G9uwtbDfWY1R7kdOxoDz74oJff1t5r3xsij4Ool8xXSW/1itU5Pn3mrJ05e8bPyTPPPGOLH3vMSkpLPdEsaZpOwvZOwlblkLXXkv8qk61zqpLI21LPlozXvmrdSl4r2e1J3DNn7OvDh6tTtvv3+/6qxy8lkRt78ngfBCAAgWYjgLBtNpTcCAIQgAAEIAABCEAAAhCAAARaHQGEbavbMiYMAQi0IQKhvK6+7pSw3bLF9u7ZYydPnfTk54TxE+zRVElkyUJJxIZIzttRBWGrMsFfffmlffjRRyZpG5KzkpKLHn3UnynpqZfStJKOGge++MJ27NhhO3fu9JKzko8qGzxv3lwvO6uerBKxSnt6D9u33/J+rgX5+datWzebP3++l3eWAFXvUY10X0FuV9y8aR9//LF9vHGj90GVJL1+7ZrfW/OWyAsCtHaZYU9cJpO+npAGVTJTElfJ2p27dnl/U/W4PXP2rJcynj9vns2bO9dltOYs0VyXyNQ9w/B7V1bajevXXdxKEm7bvt0lpsr2Si6qVLM4q2espHyXrl2dd+gZnC6T2tdJbErWSpgqOSohqd7EKvmrMWr0aBs4cKApZbtu3ToXthLJ3j83kXCpuXjxYps6dWpNv9505yFZ6qWOy8udoZKu6mN76fJlH5LA3/rmN/3+SslqqBxxfT1sdd87Cttp02zqtGk2YMAAX4OGUuMqk6316wMQn+7c6UJXZ0OJXJ1zDZXD1nUSthK54qN108M23R3nOghAAAL3hADC9p5g5aYQgAAEIAABCEAAAhCAAAQg0CoIIGxbxTYxSQhAoA0T8OSomQsuyVClBJXGPHz4axs1cpQ9+OBDLkNVqlflc5XEbOyrtrBVmvTDDz90YStxKTmm8rJPPfWUPfX0054mlQRT4lTSTRJWguuTTZtcyGnWmrr61z7yyCO2aNEj1qNHD5+fhNy7a9bYu+++6yWIdaFEs2TtwgULPFXqieHCwrSTnBKikoJKZ360YYNt2LDBvv76axerkqS6tySoSuDqWRr1CdDQP1gJXYnOz/btsz1793o69ML58zZz+nSbMWOGl6YeP2GCjR4zxtGnkz5ViV71XNW9lfrcum2bS3LJYTF54okn7Iknn3RRKG49e/SwRBP62N5N2M6ZO9dLPA8ePNj3+MP167108KEvv6wuJ1xWZgsXLnShqqRpuvzCOdTe6EMAkqE6w+qLrHOs0seSuFqjzpUEtQv269f9LClh+9577/1aD1vxVtr7bsJWslb31flTklpyXulZ9RE+dPCgC32Jfcn7cePGedI2vLQn2gsJXq1XSedJkye7sNVoyociGvuzyfsgAAEIQMAQthwCCEAAAhCAAAQgAAEIQAACEGi/BBC27XfvWTkEINByCEikqkTs3r177LO9Skh+Zvv277NBAwfZ7DlzbOaMmS6cRowc6aV+G/u6XdhK1kraSthJuqkP7ZNPPukiUWlbiTBJT8m4kMrdunWrC0ilRc+dP2/du3W3xxY/ZosXP2b9+vZz0SuBqvuu//BD75OqpOnN8nJb8MADtmDhQhs9erT16tXLn5GO/NR6NceQWv1IyeANG+zE8ePWSUndTp1s/gMPeF/dSZMm1Qi8+u4dUrsqaaxkrWSfeuNKBqtE8rjRo23smDEu9ZTEnJJKn9Z3X803CGaVYN7/+ecuKH3s22cHDhywxY8/bo8//rjfWyxUJrl2Irihe1y7JLKeobLIF1IJWwlbpYTV+7V/v34uMzd+/LGfOV2j0skqC/zookXet7dbKvGbbo9hiXQx1Ni6ZYvvvaS39/3t1MnFqpf2XrDAz4JKcCsFK1mroZ7B48eP99LJkrXaw8YIWz1f99deag8ljnVu9DOjDwgEES2RrnLJGnrWtKlTbcLEidXCdvhwhG1DDx/XQwACEGgeAgjb5uHIXSAAAQhAAAIQgAAEIAABCECgNRJA2LbGXWPOEIBAWySgtN/BgwdcZEmIbt++zUXelMlTbLLGFH2d7JKzsa86he1HH5nSoJKskoZBJOrZ3t+0Vs/cY8eOeelmlZtVGlU9U3WN0qJPPvmElw1WgjMRJWzLli1e4vnQoUN27OhRT5q6sF2wwOXcgIEDvURvOvJT65WM0z3OnzvnpZwlBVWmWXNWmV+VvVUfViVhG/qScFTqU2PtunX25ptv+hoHDRxogwYMsJkzZ9qDD1UnnWv6u0ZRWo/RvcVNDFRKWqlP9d9VmvWxlLAVM/WXbYqwVQJaJZElSoMc9h62c+eahK1SphKSAwcM8L2RWFWqWP1cVRpZHwyQ8NZaJXWV6E43aVpeVub9gDUH9WFWyWXNQXvTp3dvL10sUa8kq65RYlvPfv/99300l7AN/aDVP1jCVkOlxSVoJW4lbTV03bWrV32Ii8pSS2gr+Y2wTetYcxEEIACBe0EAYXsvqHJPCEAAAhCAAAQgAAEIQAACEGgdBBC2rWOfmCUEIND2CSjtd+LEcVOp4i2bN9uWrVs83dq7dx8b0H+AzZ4922bNnu2Ss6H9XwO9XxO2qR62Ss+mI2xVzld9bNV/dPuOHV7+VvdU/9OHH37Ihg8f4WV3VYZW6U1dJzHnZZ6//tomTpjgcmzc+PEuyDQkhENJ29t32ROwVVVWlUza2bNnvYyt+KhPqnrOqtyu0roaSqqqT+nw4cN9TqHUtO4ZpPCd5LDuI5GossIqFfzOO+/4nIcNHeqpVN1XQlgpW5V3VjnoIG7rK7usex/++mtff+jvKiEvYSs5LpkpYdu3T59GC1utVTJ7h3rl7tjhnI4cOWI3iop83kofjxk92vu9KkXtCdx9+6r3JiV5leBWWWDtz/hx43xvJDfvtDfi6iWlKyu9zPHRo0ft6LFj1aW9P/3UTp086TJ03Nixnl5VklUlpSVT7yRsdT50neYhWXx7SeTioiLfDw3ttxLPtUsih8S0xLvEtQS2ktKam8Rtx5ycGgkd+hhPGD/eJk6aVC20hw+nJHLb/1XLCiEAgZZLAGHbcveGmUEAAi2BwO/+7u/2SCaTXaqqqromEonOcRx3TyaT+nPXOI4L4zjOTSQSnZLJZMe6vsbV/x9SSe0RRVFpHMfF+nr7v+nvVVVVlxOJxOkVK1acaQkMmAMEIAABCEAAAhBoywQQtm15d1kbBCDQmghIFkoaKo35ySebvFesSscmq5JeHlY9RpVOHTVqlJcd1mjo627CViV8lapVmV6JxLoStpJtmt/RI0ds46ZNtnHjRk8uzpk92+bMnePiVOKve/ceLsg0Pt2xwzZ8/LEnVpXulHCWHFOSU0M9byWgs2sleWsLZiVUK27edOG5fft2v4+nQr/+2rnMmTPHZbYEo56vZKgSlBp6SagGuXonYSthrdLAFy9c8FSmyvQqISrWWo9K+iodKkEYp+6teykRm9Whw123QcL24MGD3ld19+7dnp5WSlmMFz/xhItHpVAlUhuTsPX/7BLHnjZWcnfTJ594GepzZ89aRWVlzbnROpR4Vb9cl6tHj7qw9fds2uTnSannUSNH2tx582ze3Lme5lZZ49op69qLVZnr8ps3PfUsQaohoa60eFFxsfcVVqpa/XO17+rBLLF88dKlmoTt2rVrPWErcaqSyJK1XhL5LsJWSWHticbAWj1sw9y0n2KgktkS0hLZ+uqyPY6dc052tp85CWo9Tx8icEFPD9uG/lrheghAAALNRQBh21wkuQ8EINB6CCxdurRfIpEYVFVVNcjMBkZR1D+KoqFxHPcxsx5m1jU1ClrAqk6b2Yk4js9GUaQ/n4yi6EwymTytv1dVVZ165ZVXLreAeTIFCEAAAhCAAAQg0CoJIGxb5bYxaQhAoA0SkGRS6VaJtq0qibxtqx07dtzOnT9nRcUlLkUlJiUl+/fv72lJycjaQlJYbk+X6nsSVCEpKcEqiSix9uH69V5auHbC9vEnnrAnJGx79/61kshKLp47d9bOnjlr6z74wD744ANPparv6OTJk7wc8fjxE3xuXmL42jVPW65bu9ZFopK3krPDhw2rTgzPmmXdunWzLl27+veDWA3pWCUsxUTJSvV9VX/Zbdu3+72V6pRUVhlkiWwle8Wla9euJsmrNXoCtKrKmWj9oSdvELeBlZ5x9swZO3P2rG3fts0++eQTT6hKIKp8s6SeUqISj+KnISF8+z1rp23DvcVW8vfz/fs9dayEsspEP7Z4sT362GMugXv17OlytC5hG+6jr2E9enZgJNGulKvSz5Lokq8S63quRGsQ/UqlirVSs+fPn3dBrfmoz6uEuu6n6yV1PZU7f77zVP/XgoLq/zx0O7eioiLfm5MnT3q5Z43zFy54H1kJ0UWPPmqLFi3y1Kr2pbCw0IWtSjUr/eolkWsJW5enKWErUaz16kMMv/zlL+3111/3Z0moSqxKdCudXDthG+an9KzOpfr67tq928tQqwy05quewlprOIuSvrqX9lr3Fqd0S0G3wV9DLAkCEIBAJgkgbDNJn2dDAALNT+BHP/pRbnFx8TgzGxxF0aA4jjUkZQeY2ZDUaP4HZ/aO1+M43plIJPbEcbwriqLdy5cv35PZKfF0CEAAAhCAAAQg0DoIIGxbxz4xSwhAoO0TCCVaJZq++Pxzl2lKZh48dMiFmMSUhoSSyv4qlZiT6jGbnZ3tMk3CMPTxlOwKAktySrJM4k0yU0PC9oN161y61ha23/jGN0yjd58+vyZsS4qLvVfppUsX7d133/Vx5sxZGzFihA/JL5UP1p+DSNy3f78ncbdu3erCTL1oJQ5VKnfsuHGeiFVJYAm9IJ+DeNY8L0gunj/vqU31zf3iwAFfh9YjERgStkqISkaKRRC6epZkrNan9yjNq38PzxEjzVPXi7Gryzh8AAAgAElEQVSGyglLqEoIz1AKeMYMGzlqlPezVUI0JHFLy8qsQyphG9KauncQm+HemoOnT/fssZOnTrnE1vdURvqhhx92Iay1i0ld5ZW1n5qjRklJia9FXIK8LS0p8e+rpLZKVKskslLAWquEtvruzps/3yW6zoFEqIvLoiJPoeo9SkGfO3/eZapempOGJLj2RxI3nK9QdljP97TsxYueZA0lsLWGvPx8TwwrYauhnridcnNdCIufhkpOK8m85r33bOSIEdXlsidNsilTpvjQPLVmCdtf/OIXPjRnyVrt+/QZM/ysBWEreR7Ou+YmThqalz4AoTVqvUqIS/xqrzT0QQglinV2EbZt//csK4QABFo0AYRti94eJgcBCNRJYOnSpdnJZHJkFEWjNMxstJmFr/31oUfQWbmZ7YvjeHcURbskcsvKyvb89Kc/LYYNBCAAAQhAAAIQgMA/EkDYchogAAEItAwCITEp+RbkoaSWSuiqdK1K70pKSX65UBs3zvJTElKJQC/Pm5XlkisIvSAPJQQl0CTwgvyTsFXCce3777vwkzDu07evPfP00/b0M8/49bpv7XK4Sq0WFxe54HzzzTd9HDly1IWrxJ4Ss0pmKq0Y3htKGSt9qT9r6KXyyCrBK/mmobmFFHCQgpKix44etWNHjngJ3yNHj7r0VPljlVVWItOTllOn+jwlC7V29btVieCQJJV8VSlgSV0lebOUTM7KqpHXkuShTLDSqfq7rlmwcKEtXLDApWBh587+XiVvNa5dvVrDPDcvz2Wo1pyIIheH4ileV69d8zLOWv+N69ddpEoeS2SKlRLT2kd9ry5hG/ZT99K8lF4N+6VnaB4qna2esRLa6k2rVOyQIUNchIbex5Kuga+EpkSwp2xTHw7Qe3XOxE3JWu2nPhigUsq6Vzhf2hvNSc/2c3rihEvQwEXv05ok41XyesaMGc5dTPRe7YlKKO/es8fWrFlj765ZUy1sJ070pLZSs9rP2sL25z//ub322muejpVUVUI7yPTBQ4bUJJ1rl7wOZ0jz0rP0s7R71y5P3Or5Ko+s/3i28MEH7ZGHH/b+xCG9qw9C8IIABCAAgftOAGF735HzQAi0UQLPP//80GQyOSyO42GJRGJIHMfDzUyp1kQdS1ZP1yKNOI719Zp6t0ZRpL6uEopFyWRS/V27R1HUUb1iVbI4iqKRcRyPMbOh9xGj5nfFzK6mvmquV+M4vhpFkb5XFkVRWTKZLEskEuW3fzUzNY1R7Zy8OI7z9VUjiqLc2n+v/e9RFPVNsSu8B+vcHEXRO2b27vLly3fcg/tzSwhAoIkEvv/97/fv0KFDD/XMTiQS/jWKIvXTLoiiyH+fpEZu6neHvlbod5F+J9X+vZT6nn7nXoyiSKXVVVL9bH5+/uk///M/1+9ZXhCAAATaPQGEbbs/AgCAAARaGAEJx9DPVqnSzz//3JO2En+Sc6FsrfqeqodrEKNe9jgI24oKT2BK0ClFKAEn8aZ0Ypxa7+HDh70k8vr1638lYfvEk0/YE0886alKPau2sJWoKy8v8+tXr37HVq9e7QJWaVeNIGzVE1QCU0NSMIhafdWaJHyDAJTMk0zV+0OJYc1RKVGxcOl6/rz3RA0iWsJawlY9ZpU41gjlhFWuOPTPlUjUULngkDDulJLbLncrKvyeSuEqyamh73fMybFu3bt7gnP6tGkuk9XvVP+m0swaEpuSqOVlZZ50DvsgYavrJDT93rUEvPZCSVf1c1XPVq1Df9c+SlDW1WNXzxBvpUtPnDjhQ1JZ0laJZ91ff5aUDjK0X//+Nmb0aBenziqV4g0ltEOZZSV9T5865encz7/4wks3Hz9xouYnQnvTLyX6Jbj1/trC1ssOX7niIjqUih4ydEiqn/AYF/GSvpLUegVJrF7BksMfrF/vpbV1nRLXmqukrfewTZVE1v31wYC33nrLGQweNMiTv0HUhx62tRO2tX+ktU8S/ep5rDSxhkSz9k1zljhX2WjttcS0BPCdeva2sF8VTAcCEIBAWyOAsG1rO8p6IHAvCSxbtmxmMpkcI3lqZsNTfV+HmZlGa3pJwp6Iouh4Mpk8aWbH1Rs2kUgcq6qquppIJK5mZ2df/clPfnIpk4taunSppMxgM+uXKu+s9PDAlMztZ2bqwavvNfZ1MY7jdxKJhMZ7L730ksQ0LwhA4B4SWLJkydTU71B9oEU/v/qqn+fws93lHj7+9lvfMLMzZnbKzFRSfadKqq9YseKz+zgHHgUBCEAg4wQQthnfAiYAAQhA4FcISGqFPrMScJJpEkySnZKsEnPJVEJSEi0rK1HdozarQ7WwrapyUZiMY0+EakjWSnBJhoWkrsSfShVrlJWWWmVlhfdRfWTRIlu06FH/s8RVKPOrSYZyy5KRSueqpK2SukEEKk2p1KiEmxKjoQSz5izxFlKYWo9EmoZeSjpqLS5sVd451YtXz1PKVvOT9FPqV0O9ZDUkOyViVQo5yE7JTZW+1ZDolvAWu1AC18sYp4ZL1YoKT4wGiamEqKTgkKFDnZtG6OGq6yUaVeJYidzLly7ZpZTkDfdUMldDwjzcW3shAa2SyqHccL++ff3vSsOGHsN1/Sio5PH1Gze8H6vWsv/zz/08XE2lbb00clKflbea5LDKZSvlPGbsWC/lLKkZpGntPrRaT+gR/PXhwy7TDx85UiO8xSQ3JaO9jHQtYeslr1PnUIJb56Vnzx42fMQIGz1qtPPTvoQy1eH8SDZfunjRS1v7+du0yXmLc41gHjfOBbjur7Ojc6bzJmHr/Zv79/fyyUrl6u9B9NclvPUepZL1wYEd27fb9u3b/RzqexpKIKts9OTJk52TZDrCll/KEIAABDJCAGGbEew8FAKtgIBkYRzH8xOJxMLUf8SaZ2adWsHUa6YYRdHbKgUsGRHH8dEoik7fvHnzxKuvvqpkbJt5LV26dLqZTYqiaGIcxzPMTKNzIxZI+rYR0HgLBOoi8Pzzz0+rqqoaH0XR+DiOJ+hrqnR7awCmlK76Yev3504z20Ff7NawbcwRAhBoLAGEbWPJ8T4IQAAC956AkpNKQSr5qfSjhmSdpJe+J6GZTFb5RLISWdWiMJl00WVRVC1N8/Nd3Cn9Oi1VOliJUMlSlerVUNqwsqrSunfrZnPmzrW5c+Za127dXFxJht3+0nM3bdrk4+uvvqpJqkrUqgyu0q8h0Rrerzlp7hLFEmbqEyuhqvVJqkkyu/Ts0KGmrLD3TU3JVYnUsWPGuNQLZZTV9/X2l4StnqFnqX+pBKueVc2qWmwqBStWktual54hoakRpOHoUaO8RLQEsWSv5KZEukoOa0gCK7mr4feOq7PLQdiGkrySnJqnhnr7qj+r5KCepQRyfXJQKdpr16+7HN69e7cPJUaVUlX/2CDgdT9J0149e3rPXYlhSdDQH7e+5+iDASdOnnQRLTGsxK367VbevOlCO7y0ysBSqWANPXeU5PYopbiHeWlhlcmu69y4KL1yxT98oDLRO3ft8muVmvUyziNHOifNV8/R+dA527x5syeJlXbu3auXjRo92hPWodRzXedUzw+9hPVe57drl58/77976ZJ/uEA/F/oAgAS65lL7Qwr3/qecJ0AAAhCAQIoAwpajAAEIVBN49tlne+Xk5EjOLlALCzOb2UbY6OOqSo7tSiQS26Io2vnyyy8fbSNru+MyXnjhhUEVFRUToyiSzNVeTmigLFL69udZWVl//fLLL29r67xYHwQaS+D73/9+YXZ29rQ4jvWzFsZY/XeKxt6zhb5P5eD1oY5NURRtzM3N3UpJ5Ra6U0wLAhBoMAGEbYOR8QYIQAAC942AJKZK4ko2SQyqN6tEbZCc+rebN8tdqCWrqoVkSGuqhG8oSyzZOXTIEBs0eHDNv0vGecng48etUiWUk1WWn5dvw4YP9zK2em9Ijd6+YMnIUOZYKWC9X0JTiVclK5V6DDIv9GXV3EKqUcLZy/eeP+/lkbUeidYgOUMp55zs7JpywxLIKgMtQRf60WqOt780j/AcMTt16qSdOXPWOYqn5urCUSWjs7NdeCrNGVhJ0IqXnhPSu1qD3qN7656Sm0psBvkYEtEVlZWeDtYrW+Woc3L83qFkdK/evZ2R+IRy06GU850OleashLFKQqufr4RqOAc6C7qPniFh2z3Vp1ecJJslN5WwDnt5t4MrKSyRqsTwubNn7ey5c94zVglfrS+kkSXRc3KyLTs7x3JzJWxzrXPnQuvdq3pvwhyUrK3r3IRSzhcuXrTjqfOnlLHKL7twlpBN9dsNaXMlf3XexML3pLDQeqfS1vq7GNbV/1fPD3JZ7/WS0sePm56tDwloaD+U8JWo1Tw6pxLP9+2HnAdBAAIQgEAggLDlLECgvRJYsmSJEl8PmNn8W/1M55qZesO2tNe5OI6/0v+dH0WRyi73aqYJXjazrRpRFG2trKzc9sorr+h7bfr1wx/+sFsymXw8juNvmNnTZtYzzQXvu1W2dWVVVdXftgdOaTLhsnZI4IUXXiioqKiYcasP9Gwzm2Vm08xs5D1Aod9HKsl+oVbvbPXyzo/jWJUOOppZTkoKqz+t/g+6nNS/qZ+trtHQnxuTtk93SdvNbGMymXx71apVH6T7Jq6DAAQg0NIIIGxb2o4wHwhAAAL/SCAITEknCacwgiBUOduSkmKXnTfLq+WuRKmStZJ0+rOXRc7Ls/y8PP8q4aZRkeqvqgRnMk6aAqISX6GUsf4crq1rT7yUbnGxy7yqykqXxv6c/Hx/pqRruEd4v67RkPwLPV4lbDVCyvZmeblLyCAa81LJV61FyceQ+tWf65J0oceqnqO5lZZW93itFnTV89UzxDKkavWM8Dw9RwJUIwhrcQglk4P41Vffh7IyF84qWyy5Gcof5+XmWmHnzs5TXHT/0OdWXwPbusr41uYdhKPWo/LAksTqZRx6Goc91nOU4pXYDqwCIy9nHAWVXPdPWEii6jli4+ejuLjmwwH6s6Rxhw5ZVlioUseFKSmf618DMz0z7H1dTwpnQPzCGQryWvcIoj/MV/Nyvtevu3yVxJcID9eF3rV3W1/4OXJZnBLQ4Rzq50Q/G84sVQK8Plb8joIABCAAgXtCAGF7T7ByUwi0UALPP//8gDiOn43j+PuN7Dt7I47jT6MoKjCz7mbWw8yao9+iUrCSgvs1EonE/ps3b+79q7/6K/VXrHmpTHMikRgex/HAZDKpHrpDzGyI/p4Suk3p53rwlsiUwN2kFFl76OGonsQpeftkStzXe3Jv9d58NY7j/3PFihUH6r2YCyDQygksW7ZM5Yzn6z/kR1EkQTuuGZZ0Po7jzxOJxCn10NZXMzufTCZVZy0RRZEk6+BUn9vBcRwPT/W5bYZH39NbqBfua7cY/f2KFSs23tMncXMIQAACzUwAYdvMQLkdBCAAgXtMICQ9q4VkqZWWlll5uSRktdANaVEJQgkoCa4g0FT6N7wksVy0qnyyeqyql2wU/YpovZu4Cv1L/WuqtHAozxtE7Z1Sj5qDnq9XjfiVdFZP2Zs3Xcx2Ssk7raNTSgDr+obINJWLrl0St6Sk1KW2ZKSeJal6u0wNac07PSfMW2sWO+2DpHeQ10HYSgB62eP8/Jo07d141HdsQtq0WkKX1jwziFIxCrK9Kc+pdUCsLJXuluSUjNZzdYYKClQ+uqBmXbXFcDrrCAI19MENPZD19Xb+ujYIft379mvv9qGC2+cSnqczEeZQ3f+5uq+xylc3C7v6IPDvEIAABCBQFwGELecCAu2BwJIlS74dRdEPbiVKlaxsyOuYmZ2N47g0kUgk4zhWokvldRvby1YlNVWe+PMoivbFcbyvQ4cOe1966aUrDZnUna793ve+1yk7O3uSmU1NJBJT4zieamZTzCy/Efe/bmYfm9kncRxvKigo2NaWy3/WSt8+Y2YSuPWlb1cnk8k/I1XXiJPFW1osgeeee25GVlbWQ2a2II5jfdUHUxr7qv377gsz098rzExNpvQhE334ZFDqwzO/3tyosU9tGe+ThP4HlVVfuXLlJy1jSswCAhCAwJ0JIGw5HRCAAARaF4HaqduQVqwuiVwtJyVNa1KOElCpcrHeDzaRqFlsuI8LyFrCNqQx6xOjIXEqkRj+HJ6Rbnq0toyrWUMy6fOUZJZIU9nidFKUde3iP65R5Yyrk701gjmZ9LLF4f4hTRsY1ZfY9DWnete6UFS55ZQIFE/tg6dBlQQOQrCelOvdTmJIDmv+QWCqvLPu7axS+660an17l+6J9/OltdX6Wl0SOcfXVZtZuuK0Rninzo3OT+3zUlcaOHw4QPOufW26zwzrDWc19DLWXMKZVV9j9X1uLnbpMuY6CEAAAhCoIYCw5TBAoK0S+OEPfzimsrJyaRRFv9OAUsI74zi+FEWRUl4qr6k+jI0tQ6wE5vYoinYnk8m9URTtX7FihRJY9/21bNmyUclkcnIikZibTCbnRVE0o5HSeVcURZvjON4Wx/HmlStXHrrvi7lPD1y2bNmTqST2d+p55K44jv985cqVP71PU+MxEGgWAkuXLh2hD3Xo90Icx6HEsdKtjXnpd9vOKIo+NbMdURRdjuO4Z+q++pCL0rkSte3x9VUURS9VVVV9tGrVKvHhBQEIQKDFEUDYtrgtYUIQgAAEIAABCEAAAhCAAATaGwGEbXvbcdbbtgmov2JVVdV3zey5OI7Vlzadl5fjVJLWzKabWZ903nTbNSeiKNoRx/GWZDK5IycnZ9uLL75Y1Ij73Le3PP/889OSyaQkzRwzk8Cd3IiHKxm8RSWUoyhau3z58s2NuEeLfsvzzz/f+1bZ1ud0puopo304iqJ/s3z58v/aohfE5Nolgd/5nd/Jz83NfVg/7+o/G8exBGpj07MX9aGNKIr0gZRPq6qqTkdRNCDV11a/SyRo60uoN2YfVEr5qGSwmalcvIZ+z16Loqg4juOiKIpuJJNJ/7fwd30vKyvrRqhk8IMf/KB7FEV5GmbmI5FIqApBzd/jOPa/R1HUOY5jlZ4fmvr579eYidd6T5E+7KK+t2b20cqVKz9q4v14OwQgAIFmIYCwbRaM3AQCEIAABCAAAQhAAAIQgAAEGk8AYdt4drwTAi2HwLPPPtsrOzv7D8zs98xM/WXv5etSKjmrlOm27OzsLT/5yU/0vVb9Ujnljh07Bok7PZXCndDARUmerDezNXEcv9/WErhLliz51i3584dm9uBduOyN4/hfr1y58u0GsuNyCDQrgeeee25hIpFYrPLGt+TgI428uUqjb9NQj+s4jndmZWV1TiaTD0dRpJ8DSeDGfMilrulciOP4SCKROCoxa2b+VaOwsPBoSynJruoNVVVVQ1IlnSVzh8VxPCzVc7d3IzhL4ErcSuJuXLFihUpH84IABCBwXwkgbO8rbh4GAQhAAAIQgAAEIAABCEAAAr9OAGHLqYBAayawdOlSpZ3+FzP7l/doHcVmphKWEhUuK1atWnXkXjyruLh4mZm9bGYD8vPzT9+LZzT0nj/60Y9yi4uLlZhTL0sJn/lm1pCSqZIuq+M4fq+srGzdT3/6U/Fs9a9UOlkfEPgf77IYCZg/XrFixdZWv2AW0CoIvPDCC4MqKiq+GUWRJK1GY3pXSxrqzG6tqqra9corr3y1ZMmSCVEUPRzHsSStfhc0tky8OO42sy/N7Egcx+oRLkF7LC8v70hLEbJN2eylS5d2kciW+IiiaGEDKj3Ufqw+9PJ3VVVVP3/llVeUJuYFAQhA4J4TQNjec8Q8AAIQgAAEIAABCEAAAhCAAATuTgBhywmBQGsk8MMf/nB4VVXVvzGzZ5t5/qVRFG24JSY+TCQSH7z88stKlt3zV0lJybfjOP65HhTH8bSCggJJjRb5SqX2FqXkjdJ1DXmtjeNY6dv3Vq1atbchb2yJ1z7//PNDk8nkv69H3P6dmf1BpvoXt0RuzKn5CDz//PMP3CrD/syt1P/TZjapgXdW6eBNZvZxFEUb/+Iv/uJsx44dj6u3bSo9+1gqTd7Y8sb7UqXidyWTyW2rVq1S+fR29UpVLvhncRz/z2Y2rqGLV6WCKIr+oWPHjv/w4x//WGlnXhCAAATuCQGE7T3Byk0hAAEIQAACEIAABCAAAQhAIH0CCNv0WXElBDJPYNmyZeNVbtbM/vtmnM2GW1Lig2Qy+cGqVas+bsb7pnWr0tLSBclkcp2Z5cRx/P8WFBT8KK03toCLJCNycnLm3SrjKbHzRKoXbrozu6jyyRISHTp0WPfSSy8dTveNLe06lUhNJpN/GsfxP73D3ErjOP73K1eu/N9b2tyZT+sioNR7SUnJ43Ec/3ZK0nZrwAqu68MSKrsbx/HGVatWqXqALVu2bEq/fv2+07179z86dOhQ4ubNm9kNuGe49LM4jnepp61625aXl+969dVXyxpxnzb7lmXLlil5q2oQ327MIuM4fieKov9SWlr6RlupVtAYDrwHAhC4NwQQtveGK3eFAAQgAAEIQAACEIAABCAAgbQJIGzTRsWFEMgggWXLls2M4/hfmdlvNXUaURRtieP4g1slPj/My8vbmMkynNevXx/ToUOH7XEcF5rZnry8vFlRFFU0dY2Zev/3vve9rtnZ2Y/fSikvutXz8ikzG9SAuZyIouhdSYn8/Pw1mdyXBsz5Vy5dunSpEo7/4VYZ7W/e4R6S0j9csWKFpBkvCKRNYNmyZYvjOP7nZiZR2ymNN0rOboyi6KNbCdwdWVlZpcuXL1evVH+l+jHrnP6mmTUmQbvdzNapGkEURR+vWLGipPacLl++3KVjx45/G8fx3xcUFPxtGvNtN5ekSvn/0MyWNrb/bxRFv0wmk69VVFS8hhhvN0eHhULgnhJA2N5TvNwcAhCAAAQgAAEIQAACEIAABOongLCtnxFXQCBzBJ577rlxiUTi/7nVT/EbTZjFbgnaRCKxLisra8OLL75Y1IR7Ndtbi4uL1X9XvSIlNa8nEokpubm56vnapFdxcfG/i+N4eUFBwbkm3agZ3pwSmNq7J1M9cBty19W3ErtvVVVV/ay19XFMJeleMrPxdS1YJU6jKPoXL7/88vmGAOHa9kVgyZIlo6MoUtl39UoemMbq37r1c/ZRHMcbVq5cKaFa83r22Wd7ZWdn60MU37lVAvnRNKVv7Vt8kkrm6sMuvyZoa19YVFTUN4qiNWY22cw+yc/PfyCNudd7SWlp6UMlJSW7evTo0WZKAy9ZsmRJFEX/Ls39rYuR/vfsp3Ec/2TlypX764XIBRCAAATuQABhy9GAAAQgAAEIQAACEIAABCAAgQwTQNhmeAN4PATqJJCSC//RzJ5rBKKyKIrUK/XtWz0dX1uxYoVK77ao14ULFwrz8vKUdpugiUVR9Ft5eXm/bOokS0pK/pN6JbbE0sovvPBCQWVlpUonP36rb+ZiMxvZgPWqhOsbyWRS8vZYA96X0UuXLl36e2b2p2ZWV9laJSD/aOXKlSszOkke3qIILF26tItKvkdR9M/jOJ5bz+RumpnE6N/VVSY39YGJb6US37P1qybNxSrlvyMlfz8sKCjYkG7ivaysbERVVdVaMxtqZqW3UrgL8/PzvfRyU14lJSXfieP4H279zvxZfn7+nUqPN+URGXvvd77znZzu3bt/P47j/7WBVQlun/PGW4ndl65cufLzn/3sZzobvCAAAQikTQBhmzYqLoQABCAAAQhAAAIQgAAEIACBe0MAYXtvuHJXCDSOwJ/8yZ90OH369B+Y2b81s4IG3EVSVonM11tDOd2ioiKVEX0otb6/zM/P/xcNWGudlxYVFT0ZRdF/0z8mEomHcnNz1Zu3Sa/i4uIZEjdRFH0nLy/v50262W1vfu655wYmEgkl/SRx9VWJ43Re+6MoerOqqurNVatWKaEcp/OmTF0jAaf+tVEUvWBmWbfPQ2nFRCLxvdbcwzdTbNvSc9UHuaqq6o9Sadq7lTyuNDN9IOXvO3Xq9Isf//jHNWlT/f48derUw7f6yKrUsUStpGm9r0QiEUdRtE19vFXiOD8//+N0BW3tmxcVFU2Nokjlvnulvv+b+fn5b9Q7gXouKCkp+e04jn+my+I4/uOCgoL/1NR7lpaWDksmk/+QTCb/uLCw8IOm3q853i9x27Vr1+eiKFL5/3QS1Xd6rP738K+ysrKW83ulOXaGe0CgfRBA2LaPfWaVEIAABCAAAQhAAAIQgAAEWjABhG0L3hym1s4ILFu27NE4jl80s9FpLl39QH8pebd8+fImy8m6nllSUvLP8vLy/mua80nrsuLiYqXEVJZUrz35+flT03rjXS5KlSD9LNWL8j/m5+f/62a65y4zU3nTP8zLy/uzpt7zbu9fsmTJhCiKno7j+FtRFKVbQvWSmb2hM5CXl/deYyTTvVxT7XtrfYlE4j/fKler/r51vf7VihUr/o/7NR+e0zIILF26VD1kfzf1wYW7TeqLW+nLVyoqKv7mr//6ry/cdra+oQ9VmNm3zaxzOivLzc21yZMn28iRI89WVlbOffTRR5uUXFe54jiO30r141bVgD/Iy8v783TmcrdrastalUjPz8+XiG7SS3OVrDWz3mKan5/fmEoOvzaH4uLiZXl5ef9fFEVlTZqgmtsuXarf4Rq5d7mXUtAz7/YslaZOJpMK8r/W1DnxfghAoG0TQNi27f1ldRCAAAQgAAEIQAACEIAABFoBAYRtK9gkptjGCSxbtuybcRz/TynZUN9qlfZ8Q+VxV6xYIUF5z17FxcVKdP22eo3m5eX9ZXM8qLi4+D+bmadpb0nQG1EUqW/tkabeu1Zid1N+fv6Cpt5P7y8uLlYPzJnqh1lQUBDSwM1x63rv8YMf/KB7hw4dfiOOY8kslU++m7SofT8Jo9eTyeTrTe17u2zZsr+P41ilV7+4lYZeb2brKysrP2jqfZcsWfI7URTpHHStA8SeZDL5g1WrVjW5hGy9kLkgYwR+9KMf5RYXF6/D/5oAACAASURBVH/fzP5lPR9QuaJyx3Ec/3XtnrTf+c53srp27fpIFEXfvfWhj39iZj3SXMzBmTNnRnPnzh09fPhw/Q46m0gk5ubm5jZJ1paUlPyTOI5/UWsOL+fn5/8wzTnd8bJaZZB1zRd5eXmzoyhqUg/yoqKiP4qi6P9KPVT3nBFFkUo3N+lVXFys0uf/No7jPysoKPjDJt0s9ealS5f201zjOP4f7nA/9Sn/YzMbYGbLbqVqB9/luSfjOF6ZnZ294sUXXzzbHPPjHhCAQNsigLBtW/vJaiAAAQhAAAIQgAAEIAABCLRCAgjbVrhpTLkNEFiyZMl8M5O4knCoq79n7VUejKLob+M4/psVK1Ycvx/LLy4uVnnlp1LPmpWfn68kU5NeRUVFfxhF0f8dbhJF0W/n5eU1OfVUXFz8J7cqhf5vZnYtiqJJeXl5J5o00WpZ+6qZSaKfSCaTMwoLC38l0dfU+zf0/UuWLHkmkUh8O47jZ1Ip4nRuodT164lE4pcvv/zy0XTeEK5ZsmTJP42i6O/v8B6ljlXSem1WVtaGF198scECKdWj+Se1kta/8qgoiv50+fLl2lNebYhAqj+tJO3vm1n3uyxtdxRFf1leXv5fXn311ZDWjJYuXfqwPkQQRZGStKHs8N0IVd36wMMmJV9HjBix5vd+7/d+EkXRwtQbriWTyQWFhYX7moK4uLj4B7fK966qdY//lp+fH353NvrWJSUl343j+O9SN7icSCRm5ObmNujnuPbDU33D9Xvtt1Lfv5K6Z3N8YEb/W/Y3um9zlaNPlZfeGEXRD37/939f615+q6LElLqARlH0amVl5R8mEokFiUTihTiOn6gH/C/iOH5p5cqV6jXMCwIQgIATQNhyECAAAQhAAAIQgAAEIAABCEAgwwQQthneAB7fjggoVVZUVPRsFEUq/zm+nqVfSP3H+p/WTpbda1xxHOeWlJS8GcqTRlH03+Xl5d1J3KU9nduSYnrf8vz8/OfTvsEdLiwtLX0wmUx+lPrnb+Xn57/V1HuWlJT8yziO/8LMJIoeuFWCdGcz3PO7VVVV5woLCz9s4r0krWan+nOqNOrENO+3W/I2iqLXly9fvqe+9yxdulQlUlfWd52ZVUZRtCOO/3/2vgROjqLev6p7ZmemqmdzcUjAC4+nImcIBESQG7wQJKDgEUJ2JglGRdSnD+UtTwVFEX0Rkp1dIAqe8b4ePPDAJ/j0eby/B6jo80Bukmx2u3pmdma6/v2trt50JrO7M90LIaR+fsbN7nRXV3+7p2uob32/X/l9Sun36/X6nTGCbcbdS6XSK/RxOuX3/sq27bNNBuWMMD7pN4Bi3LZtZHO/hRAyZ4oO414Ckba2Uqn8WG9DV6xYARIOSu+zYU/excmOE0JuAUmbyWS+vW7dui3aMv222OelSik9gTH23120N+UmQoj3BbnMH4htcDdj7Mi0Ktg2sjY1CTo2NvaCTCbzdSnlP0V9lVKe5DjO99KcP/YdHx8/3rKsKAN3gHMeJ68TNV+r1Z7TarV+AlJeSvlOx3GuRkPlcvkCKeWVhJC9OzT8sJTyDSBhV61atX+r1UJm9gUzLAz4U3BPrW+1WjemdQ5IdKJmJ4OAQeBJhYAhbJ9Ul8N0xiBgEDAIGAQMAgYBg4BBwCBgEDAI7I4IGMJ2d7zq5pyfWAQuvPDCZ2YymYullLAALc5w9K2weKxUKlATPaElpeRCiO8GxNux+sCrOefr0naibUIfzf2WMbY4bc7h2NjYAtu2YQu9j5Ty3x3Hedss9PUEy7IUiUEpPW828ntd1z2VUnpLQH7/PiC/X5i2j/H9V65c+Szf92EJ+ypCyPFdtv0XKeXXbNv+6vr16+/stA+sSIN8S+Qpw5K5p6KUIhtz49DQ0Je72VGrLqG87pSjCavWSyqVSur7sJu+mG1mFwEoqfv6+t4tpYQ9MJ+iddjaVjKZzHWRVW25XD5K23EjlxZ2tzPVGCHkm7j3pJS3VCqVRrSDJv+wUGI//beWlPLljuP850yNTvW+lJJ6ngdbbxDQUT1EKV3MGPtH0naxn7ZXhh29jd+llG90HOfmpG0KIbCw43Nx/Cmlb2eMYVFKqgIRbNv2T5EbLKW8xnEckPKpanx8fC/LsuDo8HRcU8bYmZRSP2p0+fLlRdu2r4HydooD3dhsNt92ww03jC9btiyfzWZfpxdJTZd1i+fMkO/7Hx4ZGcH9aMogYBDYDREwhO1ueNHNKRsEDAIGAYOAQcAgYBAwCBgEDAIGgScXAoawfXJdD9ObpxACtFwun+r7/hpK6eng/2Y6t0D99HlK6VsrlcpjM2072+9v2rSpP5/P3xoo05boti/nnMNqOFW5rnsgpRRquX7dUNW27YPz+fy9qRoObYtBuCDf9Vec88PStletVp/t+z6yU+fNIvnwQsuyoOIDofFux3Gi7MjE3dUkyT0guTjnyG1UBeITlsmUUhC4p01DkMWP/RAyby3L+urQ0BAUiNvVihUr9gtsj08IcnxPIITgBRKl23KRt0wIQRbudiRapwbK5fKJUkoQU51UlLdYlvXm9evXP9Ltwc12Ow+BZcuWze3r6/sXTWhOlb8MK96P5HK5DWvXrq0vX758oW3bKyilsCLfv4veK5JWSrlxdHT0lo0bN0607yOEAEmH51pkvywppeenWYghpcwIIW6C+0DseNXgHl/iOM6vu+j3lJu0k7VBNu9azjkspHsuKaUthPgYyNn4zrDXZ4y9secG23YYGxvbw7ZtKPdBqN8WqJVPixOrSdrXts1Q1h4QWPL/jDH2UkrpDtcVbQ8MDJxEKf108Bxc2OFYDyAXPm55XC6XcS9cJKVEDMFU9yRcFSq+719hiNskV9DsYxDYtREwhO2uff1M7w0CBgGDgEHAIGAQMAgYBAwCBgGDwFMAAUPYPgUuojmFJxECUP9kMhnYMML2+Plddu1v4NsqlUpixVeXx+m42ZYtW0CuwNLyUL3BbNkVP8P3/f8JlJp7RQemlL6eMRblMibutuu676aUfiRQI4MAPjCfz/85cWOhis3xPA9KsRdRSn/IGOtWrTrlYUdHR+dls1koxfYHGe84znlp+oh90c9qtQoL4n+ilH6WMfaGTm2uWbMmV6vVTtbkLdS33eR9boGNLMjber1+aydr4wsvvPC5IHA1eQuMJq/tDOc2GuRPfk1K+cXR0dHbN27ciGzRHUoTfdfHcjbj22AhwzmVSuUHaXE0+z8+CJRKJUYpfQdsbKexPr6bUnrl5s2bP7/ffvv1abv0ZUEu8su6WNgyRin9lu/7X5qKpI3OTAiBHFlkcU9WWmWplJJ5nvdVQkh7RmpqO3bXdc/DZzrW3ds551iQ0nO5rgvL4I06r9cjhDDdyE8458hPT1XaOh8Z2SBB4ZiwhFIq0jSq20Sm7NFSynsbjcYR8+bNw3NjytLjLZTCGHN3KErpJ6+66qqf9vX1PVAoFJR1Pp4xuVxuuVZ9P3eKxuvaqv2KSqXyYJrzMvsaBAwCuw4ChrDdda6V6alBwCBgEDAIGAQMAgYBg4BBwCBgEHiKImAI26fohTWn9QQjUC6XnyelhBIK6rCZbI+j3iGz8ROMscuuueYaWDI+4aVthTHxHmXqfpsxdkZapRRI4Fwu99/xzERCyA2c86lsLLs+dyHEYkLIXYSQDKX0XMYYLHgTl7Y3/Q9NwtzXbDYPmTNnzubEDYbEatbzPBAERwUcwV8ZYwdQSkGcpKpAMfhtQghyX//GGHtxN1mZg4OD1oMPPngMSFApJdS3z+iiE0JK+R+WZX3Z87xv33TTTR3JmJUrV77Y932lwKWUHkcImdtF25sIIV8hhHxh4cKFdwwODk7anUb7lkolkNuwZG7PO8W2H96yZctlU5G+XRzfbDLLCCxdurRv3rx5yKS+dBoSHwsNrhgeHv66zqUFSQvL45mel+OUUuRqw2Ybiu0Zy3XdN1NKN7RteCXnHKrfRKUXttxCCDky3gCl9GLG2CcSNap3cl33fChfY238aWJiYvFMhGWnY3qeB8ITduSwNb9bSvmYtrm/P1iQschxnNSWv0IIXAdYLW+yLOuwQqHw9zTnj32FEMgffyUhZLNt24vz+fz/ddvmdGrbZzzjGSBp/7Tffvs9r6095IEjF/myabLAQdzegJxiQ9x2ezXMdgaBXRcBQ9juutfO9NwgYBAwCBgEDAIGAYOAQcAgYBAwCDxFEDCE7VPkQprT2EkIlMvlFwXWkx8ghIAIm9H2ONZNWNqeW6lUkMG6U0oIsVBK+cNA1aUmsqEsLRQKyFvtaEHZbScDUgaquf8ihBwR2+duxtiitLm1mjT5rbbhnC0CGNbP/wq1ru/7RxSLRbSfqjzP+6yUEqTjREB8Huk4DqxDU1VMVdyQUh6e1H51xYoViyzLOkurWF/QRadgE/qflNKvSCm/UalUkLO8Qy1dutSeP38+yFtYxaL9bshbkEcbLcv6wvr160HCy6jhlStX7uv7PrI3o0zlyWNSSrEY4CxDonRx9R7nTQYGBt5IKf3gNAsBfhN87t+DvOlmswmS9k2EkKmUjVFvcc99Hcr04eFhkLVdlxDifSDY2nYY4ZwPdN1I24ZCCJCfUH9GC1uiLdZxzlcnbRf7ua77BkrpTVEblNJxy7IWJbGN9zwP6uardVsbpZQ/pZQiHxq1iHP+yzR9xb6e531MSnkJ/k0pPSqwQoble6ryPO8mKWXkFnAE5xzODD0VLOEppdcG6tzz23fMZrO1ZrN55tDQEAj3HapUKmHhAMYAWDFPVTcGbwxWKpXU5HRPJ2Y2NggYBJ4wBAxh+4RBbQ5kEDAIGAQMAgYBg4BBwCBgEDAIGAQMAp0RMIStuTMMAkkQWLFixUGU0n+jlJ6RYP/LK5VK6nzYBMed3KVarT7T933YIEdZkb9gjB07SypQqCdB2EXltVqtRf39/b9P02fsK4T4GiHkNUF+5O8LhcKhaQlgIQSu39fRNqX0nEAJuzFtHz3Pu1hK+XHd5hrG2KfStlmtVo/1fV9ZesI+m3M+nLZN13VPvueee141PDwM0vQ12t50xmallLdZloVcWpC3U+YtDwwMIE8X5AksmfmMDRPyZ1iY2rZ943XXXedG2w8MDLyXUnpFh/1h4fym4eFhqI5NPcEIDAwMHAeCbBqS648TExMH53K5s5EnSgg5aaYuUkr/y/f9DbVa7YtTqbqnakMr5dGfVW3bpHINqNVqz221WnhWIr/5Pq0IxmKE2zjnp8x0TtO973ne66SUWJQQLfbxfd8/qVgs9mT7re2EPxPYE0MxCueGdyMDVkqJ/PBZe7YJIUqBcndIt3k2YwzP+lTluu4nKKVvC5SuvpTyFY7jdCRVuz1IuVzG/QZVbLtyG4tBrly4cOH7O6n6AVO5XH6tlBLE7YunOF4Dyu0gx/iDhrjt9oqY7QwCuw4ChrDdda6V6alBwCBgEDAIGAQMAgYBg4BBwCBgEHiKImAI26fohTWn9TghUCqVDiSE/BshBERfL4pa9Og3vu+fOzIyAnXtTitNQMAGGaox2Pf+0ff9o/v7+2FVm6qEECAnkd87WVLKCxzHabcn7fk4nuetkVL+OyGk5vv+4cVi8Xc9NxLbYXx8/ADLspAxm8dEfhq71KhZ13VPCVRnt+rfv805B1mZqjzP2y9Qk/6aEDJvtrJwq9XqMb7vQwWNWsg5f3DFihX7BUQ41LFLKaVxdfRU/W9JKf+LUvrlTCbzlWuvvXarEOKf2tXEy5Yty2ezWdg4v45Sip+FGQAZC8ix61ut1ievv/565DuTFStWLLEsC9bXIM3aC3a0765UKo1UQJudu0Jg1apV+7darWu0JW6nfaBA/J5+47WEkP4ZGsY1/kyr1bo+ut5ddWT7ZwwsyLHYon0BzV3Io07qGhBY/yLX+zZCyIJg4cEvQCoGubiwZL+HMbY4TW5rB7IWxGrP9spwSgis1/HMAcn4KKUUiy/uC+zP/x+eGZTSjzLGQOCmKtd1T9LPNiuwo/8g5/z9qRoM1cXvopRepdtZwTlHfnXquvfee2+9+eabT3nwwY7xs3c0Go2lN95446NTHCgibmGVjPG+U8Hl4DNYtGWI29SXyzRgEHjSIGAI2yfNpTAdMQgYBAwCBgGDgEHAIGAQMAgYBAwCuysChrDdXa+8Oe/eENBELWw/kdvXazUJIR9auHDhBwcHB/HvnVbj4+MvtCwLarGn6U48aFnWktnIIGybfFfNw+qTMQYL1FTluu4hgZr5V7qR1ArT0dHRedlsFmQtFMa3cM5PT9VBQsj4+PiLLMv6KSHEAWHSaDQOnjt37pa07QohYA96uFYVw1Y6VRau67oHU0pB2INI62jpCvLWtu1zQN7C0rmLxQly3333dRctWpT7+9//vnj16tUgmHeo1atXO41G4wzLsqAsRF7lTPV1Suk1Q0NDP4LlKSHkszrDt32/X1mW9ar169ffP1OD5v1kCAB/KeVllNJ3TNMC1NqwM35mF0e5acmSJT8/55xzmOM4H+5i+46bPProo0XO+TcDe/eXwdY8tiDgl57nvWzPPfccT9K2JiiR1cqCzx9U3FCTw9L5IcuyjkzzzGy3Qdb9u5FzvryXvmpCGWTtnoFKHrbrr2CMjXqeB5tikI23cs5P66XNTtvqZwYsy4HFVzjnUPKmKtd1l1FKYTOMceIqxtg/p2pQ7xy3hb7qqqu+++CDD768Q7sPw1EBz5XpjqmtkkFMT0Xcou+ftCzr8nXr1qV+1s/G+Zs2DAIGgeQIGMI2OXZmT4OAQcAgYBAwCBgEDAIGAYOAQcAgYBCYFQQMYTsrMJpGnrIIdEHUCkIISKLnTwHCn7WqFuqsnVp60h1k7Xzdka2+778krVIVbXme93pt7YlfN+MYlNI/FAqFw9ISjFJK5nkeCMDnEEK+yjmHai9VeZ73A03w/Llery+aP39+x1zWbg8yNja2h23bIFafhX0sy3ppoVBQdqRpSgixnhBSBhHVarUOS2srXa1Wn+37PsicvQghP+WcL5mpf6tXr356q9VCxiPI2xm31+2BDId99RcrlcqfOx1j1apV83zfP0tn3s5klwu14DWVSuXTpVIJCu5ONtOb0Nbw8DCyRk3NEgKDg4PWAw88gPxX5MKCGExTP4alrG3bX/zoRz+Ka457hPi+v3exWHyk14bHx8f3sizrP4N2DiaEPCKlHKWUPj/IMb3X9/2jkroGeJ53jpTyi7o/n5FSIof3o5oQfmmgnE/8PJ+CrL2Tc35ML+cvhIB6H32EYh22z+fiWSuE+HLg5gBr3z/W6/XFCxYsgGI9cWmFP84Xz4yfa+t8EOOJK1iEAqV9ZGX+Zc45ni+pq1qtHuf7/g/REKX0asbYO7VFMhwe2m3ZW1A0Dw0NrZ3hwHRgYOAsSikUtwdNsS2ePZeNjo4Obdy4sZX6REwDBgGDwE5BwBC2OwV2c1CDgEHAIGAQMAgYBAwCBgGDgEHAIGAQ2IaAIWzN3WAQ6ITAypUrD/V9/31tWazxTUHUIsvu2ZTSTgoeWA1/vNFoXLphwwYoznZqCSEWEUJAZCF7EYU+Hcs5B8mYquL2upRSEKHHa9viRcVi8e5UjYe2mV+EGipQt/3V87yDkirmon4IIWCrvAZNt1qtw/v7+/+Qpo9SypzneSBnD9ft/CvnHLbZqcp13fMopVCUgnxYyhgDEZO4xsbGFti2DQUwiG+QY4dyzh/opcHly5cvzGQyIIbO1BOb3ez+Oynl1yilX6tUKr/stAPatW37rZRS5I9OZ6ELleM6ZJ1KKUFmRxnM8WYvq1QqIBdNpUSgVCpBXQ2b2gNSNPV32Mf6vj8SWR63EaIbOef4fPdU2toddsXPgvpcSgkrZmTKPmpZ1uJCoaDstHstIQTuweuwH57hlFJkR0Npi3o15/xbvbYZbe+67ptBWLft/zf9HJoyD7r9eK7rvptS+hH8PSIm8W8hBEjFyyml45ZlLcrn8/cm7as+f+55HpS1ICr/IaVc7DjOQ2na9DzvJVJKjEWwou+ZqJ7q2DqXHc8XLEjabjFKuVx+npQSebudlLI3Lly4sNSF+wWskvHcQ8btVMTt7ymlbxkaGooswdNAZfY1CBgEnmAEDGH7BANuDmcQMAgYBAwCBgGDgEHAIGAQMAgYBAwC7QgYwtbcEwaBOAKlUgm5rh9H3uYUyMCO9lopJaxakam5b4ft7rMs6/Xr16+/88mArud5S/QEeaQwakopX+E4DpRpqWp8fPzFtm3fJaUsUkpvllLCKhMT8bOSRyiEuJAQMkIIQZ8PdxwHSsvE1aZueznn/D8SN6Z3jBRt+tcfM8aOC9RYyLpMXK7rHhjkvYJMzwUZs5UgYxYq28QlpQTxgsxaZHJCWXYMYwxK28S1cuXKvY4//viN991337F/+tOfoJLspq2/QlXp+/7X9ttvvzsHBwe326lUKjEpJaxS3x7YHz9vhgaRWXrIFNuBEDq7UqmkUk53c0JPxW1wbVut1kcppYntzEFM+r7/2XbFs85uvTlQ7NqEkJ/oz0tP+cPaIh2kGMg5qLl/FixCWE0IGfV9/5ikrgFCiMGApwUhB7IWFr23UErxOSlIKd/pOM7VSa+367pv0mRtPPu8qvO4u1rYIqW0Pc8bJoRcgM+xlHLAcRxlKyyEgF3/19F13/dPKhaLP0jaV33+ONYthBAooatQ1zuO09HqvNvjIDfctu2f6PHiD/V6fcm8efNGu91/qu30ohncBy8GWR0oj1/IGNvBHr1cLleAWYd2fmTb9mu6tTXWqt0rCSHPnaJP3wr6ccnQ0FAqwjwtLmZ/g4BBoDcEDGHbG15ma4OAQcAgYBAwCBgEDAIGAYOAQcAgYBCYdQQMYTvrkJoGd1kESqXSpYQQvGAx2V41KeV1lNKPSSlXU0qhvu1UN+dyuYvWrl2byoZytkCsVqsvDaxBkXEYnZPUak2ojVKVEGJhoDiDomlvKeXnKaWLMYEtpfyS4zjnpmp8WyYsrDjzackS9EUIgf6BRM8GrsX/xjlXxEyaEkLgfkG2MWo0sFF9YVoF2ubNm+fkcjkQI88IFN6/ZowdQSmtJ+2nlDJTrVZvlVKegDZgA8oY+0TS9qL9XNd9D6UUpAXZunXrzZdffvn3pZSwNu02D3gT8jDxqlQqOyweGBgYAAF1MaUU2aRJ6i9SyrOGh4eR7WmqCwQGBwczDzzwADJqkduJLOZe609Y0JLL5W7o9AxsIy3/0Wg0Duo157ktW/b24LnzHSnlNWlcA6SU1PO8ocDeHmSeH6h1kSV7q87NRt53z/myceD0eX9a/+03MaXnGcjf7QbkTZs29edyuW8GLgbHEULGLMt6daFQgPo3ys8GYQli+d2O48C+OVUJIaAEfjMIYK0sjiyME7Xred7Tg9xq9BHWysg6PqxXhf9UB3Zd9wuU0mjMeSXn/DtTbVsuly+QUlaC53ambRssJjm9Uqn8vpsTxGfl/vvvv4hSinFkXod9GlLKtZTSfzMLR7pB1GxjENj5CBjCdudfA9MDg4BBwCBgEDAIGAQMAgYBg4BBwCCwmyNgCNvd/AYwp4+A0HL5NJCxhJBndwIEk662bX/Qsqxcs9n8AiHk6A7bjUspS8PDw3j/SVGu654IMkOrNKM+reKcw0o2VW3ZsmVuLpf774Co/adg4h2EwwQUjYSQPzHGDp6F3Nq853kgNqBguoVz3i0J2PG8hBBQTkOdiwzO/2CMvSKYaAcRkbiEEK/U5x4p5l7BOf9u4gZDVR+II5CXULW5lmW9OKm1K/qh20POZZQROVsZwPHM4t8wxhZHpPKaNWv6a7XaGZTS1xBCTiOEsC4wAdn9FcuybpuYmPj+jTfe+Gi0D3KkQdgnVXtKKS8YHh5ut6Htoku71yYDAwNQhkO9OZOyuR0YqKT/g1L6qaGhISwO6fi5EkKADAUpis+L8H1/cbFYvKcXlD3PQ47y56HO1XbhX5NSKqtwKeWpSVwDpJRZz/Pw3D6LEIKFEWcHqt8fRFbAgcX7HZxzPEsTZZO2kbV4VmLhBMjwSznnV3Rz/prsRP44nof32bZ9Qj6fBzlORkdH52WzWTzbnh5YVyeyl27vQ9xyWUr5HsdxlP1y0tJZwz/RFua49kuKxeJvk7YX38/zvLdJKdUCFErpVYwxKKOnrYGBgaMppbgWC9o2dEH8Dg0Ndf0cv/DCC+fbtg0L/JVaNd5+7MeCe+f9mzdvHjb5tjNdGfO+QWDnImAI252Lvzm6QcAgYBAwCBgEDAIGAYOAQcAgYBAwCBBD2JqbYPdF4MILL3xmJpO5Rkp5ZicUYHncarUuGRkZ+Ue5XD5LSgnryR3yNaWUd9q2fe769et3sGDcWegKIc7A5L1Wk0bduIJzDkVo6hJCIAv1CG1FCpIHL9jiHjAbubVCCNggww754YmJiReksc3UdpmwNT2EUvqHQqFwOKXUTQOC67oHRVapaAcKP8dxoExMVUIIqHWja5QqLxMdEUJ8Ksj0vEh3CsTqkrRkuuu6p1BKQWjA0narZVkHFQoF5IfuUMuWLcv39fWBtAV5i8/ZdPm08f1B5H2fUnrr0NCQygxdvXr105rNJmxvcT6wwu2lKpVKJZWtdC8H25W2LZVKe0gpkQuMBRe91FYQvK1W67qRkZG/TLej53lrpJTIjo5qWhVkp7aEELh+0WKTKwPF+I8opcrSXEr5BsdxVN5zLyWldKrV6tellCfiXg5syF/BGLszyPzGPYcFGXfXarWjFixYkMgxQQgBpS4ygFEgq08GaSml/ILjOK/vpq+e5x0ppUR/sNjkJ61W61X9/f1Qp6vyPA/KduSG/4IxdgylNFVmuud5GOsiB4YbOOd4DicuKIPz+TyUwLAvx7U63XEcWC2nrmq1eqzv+0plDGLdcZyu1fgrV658lu/7wPXF7R05+eST/7F06VIQ4F1XuVx+ke/7n6CUJQh7BAAAIABJREFU4hp3qrsppW81+bZdQ2o2NAg84QgYwvYJh9wc0CBgEDAIGAQMAgYBg4BBwCBgEDAIGAS2R8AQtuaO2P0QAImUzWYvDUi7d+q81XYQfi+lXDk8PHyHJpw+SQgpdUCqCWvdhQsXfqg9i3Nnoup53tlSSpC18RrhnHfK7uu5q0KIr4J8o5TCOhL2ksiShIpyVtS7OuMSKjpiWdZLC4XCj3vuZGwHz/NuAqEDG1Hbtg/P5/OpcgWDDMl9tbUnrFJRv+ScL0rTR+yrFbuKnJRSftxxnEvStBlXyUGIZ1nWYYVCYVpibabjeZ53lL7eymK7V1XjwMDASZRSKBlB4EL13E1VCSG3g7SSUn6zWCyOCSHeEuRqQknXrpCbrr07bNs+s9ucym46tqtvUy6X3yClxPOtFwIcas5PTUxM3Lxhw4YZyUHXdS+BlXyEVRLL3riKUkr5LsuyfiylhOK0QCl9G2MsTgZ3dVnGxsYW2LYNNfthgTryId/3T4bq03Xda3SG8qOU0kWMsfu6arBto1j+NpSfH4OiWNsZd02sep53TmCzDoU82vgcY+z8+GGEEDjvNdpi+NAg6/rBJH2N9hFCHE4IQdZ1nlL6fcYYiOxU5bouiPWX6kZmJdscbennMOzO98D5SykPdhwHVstd1+rVq51Go/FFSunL23eCgnvz5s3LN27cCPeIrqtUKr0iWJjycULI86fY6Zu2bV+8bt26/+u6UbOhQcAg8IQgYAjbJwRmcxCDgEHAIGAQMAgYBAwCBgGDgEHAIGAQmBoBQ9iau2P3QqBUKsEaFuQB8kHba2vwh8EtW7ashXVhuVx+npTyG4SQF3bY9q++7589MjKCjNUnTcXJzlinvsE5B0GWuoQQsI5eFQgeH7Ft+6WtVgvk7QGBSunLnPPIdjfxcWq12nNarRYIIS6l/BfHcVRGatJqI4tezjlXirykJaUseJ6HHNxDdRtV27ZfnM/nU02+6/NGHnA/lIOO4yCnMnG12bCindTnPj4+foBlWTj3Obpj7+ecR/m9Pfe1XC4fBRvaIMey5Lput8pbHAefuW8F5NcPpJTACcR21KeZ+tFTTuVMje2q769cuXIv3/dvIoSc0uU5NAghX/V9/9qRkREQel2V67qwsp7MU+1EOs7UkOd5b9cZtbBavsj3/R+BsCWEzCWEJHINaLMY/qtlWccXCoW/CiHwbMMzDosEjuWcI3O154oraymlH8Z4I6U8D8Rwq9U6sL+//7GZGhVCIEf4cm0hvUPmtuu6b6CU4hri2ryEc/4/M7U53fvVavWZvu/jfKG4vrderx+eVFmM40gpLc/zMH5CqYz6EOd8quz3nrquXRNgsYznsE8pfQljDC4KSYoODAxcSSntZKX8k2azeeoNN9ww3kvDOgsai0qQb4v7tL1AAl++cOHCqwYHB7Hwy5RBwCDwJEDAELZPgotgumAQMAgYBAwCBgGDgEHAIGAQMAgYBHZvBAxhu3tf/93n7EFQSCmvD5SR0eRx+8nDgve9lUpFTaQPDAy8llIKC+Ri+4bITMzn8xeuXbs2kU1me3vVavU4qLvSTma7rnueznWMH+JOzvkxs3GlXdf9Z00+jGFSC/aO2rb4z8HE/KF77rlnT5PaHXAFGQqr5QMDAuI2znm3ZFLH03NdF2rO2/SbXedFTodVpC6Otgksll/PGEuVWyylZPq8Yc15X2DTuahYLE5muPZ67VzXPS2yitX7XsY5/0Cv7cS3r1arz/B9H4RIpIr9bkAQQUmWqlzXvZpS+o7777+/etNNN3364YcfPjJGhnfT9t+llLcFn9VngrSC4rKLnXD/njM8PIy81d2uSqXSmwMSCZmfnYikdjweopRWpJTrA0vpntSbQgiQjZfFGvw5YwzZoSAYu6qYRbiUUr7RsqwfaXX7XoSQDZzzC7pqKLbR2NjYC2zbhjoX9/JvfN8/qVgsPuK67smUUlj1ImMXduTf7rVtbK/JWownFM9L3/eRYYpFQlUp5RLHcX49XbtSyozneZ/TudMTlNI3MMa2c0zQSndYAWeBi+M4Nyfpa7SPzsH9mc7IfcyyrMUgsNO0KYTA+LlMtzEr2bpRf1zX/QKyZvG7lPKfHce5KmVfK7/4xS8Gbr65I4zI2j2l1/sf/bnooosWTExMfJBSinzbTvW/lmW9cf369bOS55sGA7OvQcAgoJ4ncAP4kcHCIGAQMAgYBAwCBgGDgEHAIGAQMAgYBAwCOwkBQ9juJODNYZ9ABAYGBmDfi4zVTvapUOm8pVKpQN2oqlQqXRNYyL69UxellKXh4WGV1zobFbfBtSzrmVNlgc50rJjaKr7pbz3POzotkYoG42RwkBl4vG3b+0gpQSqgDuOc/2qmPs70vud5n9UqtAcC5e5B8ZzGmfZtf79Wqz3X9/1fSilBuH+Vc/7aXtto397zvA+DHIj9PXW+o8Z2knwIlKOLOOeT92KvfdZ5l3GlWWpiFdaxlmXdFagjI4vPv9Tr9UPnz58PRXriEkJAfTaIBuLWyqVSCep3KMJfHdiz9mLJigUUXSt1KaWXDA0Nwbp0t6hSqQSCEjmvyDudtpDLbVnWtVicUqlUuiZYo0Y9z/uolBKW81H9o9VqHdqNsjTaIWZNDAXl65rN5vdt2wapuD8h5NuMsTMopf5M5xJ/33Vd5FiDrJ0X5MneGSyUOB3Px/Hx8RdalgWFKpT9iQlA13XP16rXiKxFDjNsl1GvmokExuINIcR3tXUycmpPb1fOVqtVZK/iGTFPSvkJx3Eu7gWD9m2llFnP80BQLAkWLdUD+/FjkiqLo7aFEFdgAZT+/ceMseMppbOiJBVCIMMa2dyo7wR9nWoRVlewCCHW4jsAIaR12223veO73/0uMsSxICBe/7Bt+6R169b9oatG2zYqlUov0H3u9DxrBCQ9SN0rk3zWkvTH7GMQMAh0RsAQtubOMAgYBAwCBgGDgEHAIGAQMAgYBAwCBoGdjIAhbHfyBTCHfxwRWL58eTGTycDeEvml7fUQIeQ9lUrlM+CL8ObKlSv3hcUvpfSIDtv/zrbt1yadsO10mq7rLtMqXrx9K+f8tCRwtLUTNfE3rebCeaaquFIVilLLsn7ZarVA0DJK6RrGWDR5nvg4QghkBA+hAUrpMYwxWO8mKiml43keiB1YWf+WMbaEUioSNaZ3cl33zZTSDVEbAQ5/KBQKh1FKvTTtep73Vp0hivM+jzGmsnuTlCadgBvIKNSfa7XaYSltTaH+/WFAjCyO+iSlPMhxnN8k6WO0j+d5FyOnF79LKZc7jgM13g6FjMlWq3Wa7/uvopRC0dtLZu2MXYQifZ999ln2VLclLZVK5eDzChXitIQ2pRSq0suHhoYSWQED8BgBFuFf1arxe2a8IOH9QD3Pg0J1OSEEJN/ZnuchTxVWzAcHase7NAHYU7aoJmuhSgUGtzHGcE/VXdd9WnBvgazdjxByI+ccx+25NFmL8cQCkSqlrMRI4Pc6jgNr5Clr69at8zOZDPLADwnGrD9RSk9oz8+VUnIhxK+C+xZ2/Xdwzk/olbRu70BMrSoppUsZY1/p+eRjOwghoCZdhz/hOSmEWDwbi4bQnud5R0gp7yKE2Hi+McZAwLtJ+xtfWBAplVesWLGfZVm3E0L+qa3drZTS04eGhrDIK1ENDAy8klJ69RT5tr+jlJ4/NDSESABTBgGDwE5AwBC2OwF0c0iDgEHAIGAQMAgYBAwCBgGDgEHAIGAQiCNgCFtzPzw1EVi5cuXLfN+HmmxhhzP8ai6XuyBuaTwwMHAcpRR5rPPbt4cdaD6ff/vatWuhPpqV8jzvLVJKKHtQv2GMHZWEVNRZpSASYeMZ1Sbbto9Im6uKxsbHx19sWRYUm1CevYtz/inP85Ah+qLAunZWsnGFEIcRQnCMbJDHmMq6WJM9yKk9lRCCCfYD20mPXi9g3H5U7zvh+/5hxWLxd722td3T1/NeAtIF5ANIW8dxOqq6uzmGEAL3OUin6H73Wq3Wov7+/t93s3+nbWDNWq1Wb5NSvix6P8i2PN9xnEhZnahpIcRA0M+K3vmDnHNkdc5Yg4OD1kMPPXRUq9UC0fYqfQ/OuF8XG9yVzWZffe2110LR+JQqkE+2bX9OT0JPdW5QsH5ZE7V3pwEguA9xXXF9J2+ZXuyF8fmtVqs34T7T2axnMMa+53neDwghRxNC/p/neS/tlQAEaRgoR0HCgaz9DmMMrgtQNsKGHc+egzQBeiKltNUrBu1kre/7H7JtG4ta9usmtzcgqPcLPmdYGPGcIG/6ZxMTE6fOmzdvNN4PnQkLy+aTZyNjFm0LIWCVrnJlZyMz3PO810spMe5iPHpYuy880CuenbYXQkAhDjJzT3C3aZ9vQgicd2QV/z7O+Yei4wYuG8jExv1yeFtf6lLKM4eHhxNnoS9durRv3rx5cBeAWwOI53hhgQJy2z9g1LazcdeYNgwCvSFgCNve8DJbGwQMAgYBg4BBwCBgEDAIGAQMAgYBg8CsI2AI21mH1DS4UxG4+OKLMQH/MSnl6g4dQcbqykqlsh3hNDAw8IHArlFNWreVoJS+aWhoCETurFWbte79UspFjuNgcrun0sQXVKlxstaTUh7tOE5qlY7OLYVSde9gkvxazvlbYoTMXz3PO6hX4qT9BLWqDGrNhZTSHxYKBSjGlOI5SQkhMOn+L0F2ph8osU5xHAeKtcQVtx+NNXIR5xzK7cTled7Tg4l/XCOoYWEZ+rIkRBE6sGXLlrnZbPanMctiKNteyxhLfN9q4hu5mXEr6fWc81WJTzpUyJ0rpYSKGPdsqlzLgYEBWDS/jlL6Rp29maZryOs8vVKpJCa40xx8tvfFc1AIgWcgLKedqdrXqvErhoaG7k3bh4BQw7MISvl4bUeEzXQMz/NA1sIRAXmvr3Yc5/YoNzqwS/+j7/tH92qVXq1Wj/F9H0QnD9SrX+ecnxn1QwjxdULIGYSQu2u12lFJ1OiarFXhp1BPMsbeKYSAChMWw3dxzpGtPGXpRTEgB/GcBZm8lFJabd8hynsmhGy2bXtx2gU5bc4MiZXFUT9d1z1VZwDjT8iJPiatEj+OgRACC1IUgUopPTuNEtjzvLdLKRF9gFrHOd/h+4L+DH0RVtYdLh6+RyhHiKhA/gshrpRSDnezmKdcLh+uye3Iaj7eHNS2y9Io3Wf6rJn3DQIGgR0RMIStuSsMAgkRkFLZVU3+BymlWAnWuTG8Z8ogYBAwCBgEDAIGgSc3AlON4516bcb2J/e1NL3bFREwhO2ueNVMnzsjUCqVjgyIG0ycP7fDFj8mhJxfqVT+Hr23evXqpzWbzS8QQo7rsP3/WJZ1zvr160HkzEppEgzWr2/WDY61Wq0jk6gg21SKUf+avu+fXCwWodRKVSAB+/r6YIsKxdc3GWOvqVarS6WUmMCGMm1xWlIYeAghfhhkSh4LNVar1TqgVzImfpJCCGSefgN/gxrYcZyPpQFh06ZN/blc7uewH421kzoTVqv6gC1Uyvc1m81D5syZszlJX6WUeZ0/OWlZHJFGSdqL9hFCwNIU1qZR/VJbS/ecZxprE7m0UHJCVTaruZYrVqw4CJ/XgHjDK369eoFhNMgGffXIyAisd3fJ0srAtwY8/tumsY+uwfrX9/0rRkZG/jEbJyqEQK73inhbeFY4jvO6btsXQmCBwNng9S3LenmhULhDCHG9tkZ+0LKsowqFwt+6bQ/bVavV4zRZm5dSfslxnHOj/WME6CbLsg4vFAo9P+vj2eGw+HYc5xLXdT8H63hCyN9ardbh0+X2eqHKHmSyQym9mTGGxQc7lOu6F1BKb8AblmUdFyxsQeZs4hofHz/esixk+YL8/AFj7ITEjYULMZYEOdSTVsG+759QLBahip6VEkJg3Fym+/thxliUj9tz+3HL5sBi+2uc87OmagSq/gceeAD39g422cidHR4ennQHEELATvwVUsovOI6D6z9jabXt5YHY+V0d1LYtSulVmzdvHty4cWNP9t8zHthsYBAwCHREwBC25sYwCCRAAGStftFownYGwnYHytZM9CYA3uxiEDAIGAQMAgaBxwGBiKjVi7G6OoIex9X4bsb0riAzGxkEZkDAELbmFnlqIFAul6+QUk41iXtppVK5In6m5XL5RK30g73idoWJ9+Hh4UtmExkpZdbzPJDD0eRww7Ksk5JMvLfZKUfdnJX8QTSmSUBY9SLLF8TaifV6/RmtVguKUOTWvp0x9sm0+MTsOGHJitzaxNmA4+PjL7IsCyRooVeiqNN54HoJIW4LyIw4mf+PiYmJA9utSnvFQQgBUhnkct33/cOLxeJve21DXyc7yHT8bqDiO2XyJpDyR5zz49PkWgohLoM9bqxPIJMP5JwntjbVOciwEc3Mdq5lO3alUgkW20s1ebt/AmyvnZiYeN+GDRu2s6RN0M4TtkupVMpKKd8W2PxeSgiZO8WBkfU55Pv+R0dGRnpW9E91Mp3I2kCV+AvG2DGUUpDDM5YQ4luEEOR7wgXhZMbYT4UQH4RFOqzNoawtFos92TW7rgt7Y7RboJTexBh7U9QRIQQyfdfr34/gnEO92VPFlbURWSuEgLofKn/P9/3F0/VZCPHKYNHGl/Qz6xrHcd7RqQPj4+MvC0haRX5KKZc5jvPpnjratvH4+PgBlmUhB7afUvr7Wq22ZP78+VuTtqnbwyIHlZ09G7bp8b4IIaDqjxwNbuOcTz7veu1zm6r4TsbYSd3cowMDA5dRSuPPRHVoZGBv3rz5zRs2bMAzHRnbJAlZvWLFikWWZcFKuj03F03+AYu8KpXKT3s9X7O9QcAg0BsChrDtDS+ztUFAj/tE+r56gbBVpC2lisSNajvlrf7jdn8zk7vmZjIIGAQMAgYBg8DORyBO1k6hsI1G9+0WX0WErf4OsPNPxPTAILDLI2AI213+Eu7mJ7Bq1ap5gTITyqwTO0DxF9/3l46MjCBzdbKmIXfHCCHnVSqV78wmrFJKXq1WvxVkJB4/+R+ulL6OMQa1ak/VRtYiQ/UA3cAqznlEQPTUZnxjnZOI8z8tItb22GOPRiy39hbO+emJD6B31ATef2LOO2124ujo6LxsNgsy+emBQu+3jLHDKaWp8oY9z/tsYMF6Xuw8QSofxRiDRXTiEkKAgAIRhQmNRPdAdPCYki/60wPNZvPApGpdNNJGaOBPvmVZxydZWBB1qlqtHuv7/q2EkHxgmQvSd3Ea8rcX8Mvl8rFSShA+XSs9dfuPBUTOe4aGhqDwfFJXuVxGbigWpDxrqo5SSj/WbDavvP766xMpuadqVwgB8jAiQv+sFfkPSSkPdRznoZmAk1LmqtXqd6SUeH6PSimPcxzn10KIiwghnyKE1LBootfPneu6J2uyNkcI+QxjbFlkta7fw+IBi1K6NIm1rud5Z2u3AUtK+QnHcS7WBOw3Q85SnuY4zm1TnX9b5u17Hcf5cKdt45bsESk8E6bTve+67t5B/jPGw30JIY9ZlrU4ibI4Ooa2dkcGcJSdfRnnPMqFTdNVtW+wIOWIwNoe5DJU+X+v1+sHJSWXtR074hBw3f+AXONeLP3L5fKFUsqR9pPaf//9H1qzZs3T9N9Xc87hTpCoplt4huvfaDQu3bBhQ1eLIBJ1wOxkENjNETCE7W5+AzzFTh+Eqe/7pNVqqZevfzYaDdL+im/jQ1GD/aJ9fT9sx/cVQuGcbGh5rI6Bn2gfhK1lYZBVP7Fhu5JWTfLGFLn4N7VA8FqTZK8ifKX6MqWOZVsWsS1bbWdRi1j4advq7+qnfmUyGZLJZkk2myV9ePX1ETuTCfe3bbWtZYXHMWUQMAgYBAwCBoFdCYHIyQI/ozFb/Ww2SbPVJI2J9rF9gvgtPxyjJcbxcMzGPk3s02yGQ3k4sk+O7Rj/MZ7jZ1ThYiw9fnYYQif7FgtHwD74PqAanoxNCP+mxnH9fWFyHI+N1eG4Ho7x2Uw4rmf7+gjG+SzGdbz094D4QrFd6XqavhoEukDAELZdgGQ2eZIiUCqVXkAIgYJqBwtkKeX6QK11SaVS8aLuL1++fGE2m/2CnpDZ7qwopf9t2/Y511133X2zebqaTITlJdSqUb2fc65Iu17Kdd1LQLyE/60r/4tS+lK9/5Wccyi7UpcQAqQv1GcPUUoPZ4zdH/vbfRMTEwelVZhqEuJXWgl4K+f8tDQdd133Dm2rvIlSeghjLJXNaxznWL8u5Zxvp9Lutc9BBiMUWLDNxGTBRxlj7+61jWj7thzk6M8gQqEyTlSahMLih8mSUr7HcZyPJGowJFyODD5vyBFGfuhYYE+7pFgs3pO0vWi/Wq32/FarNc45f7Cbti644II9s9nshTpj9dnd7KM/Zz9DHnb7oo9u9388t9MZmCCHVK7nFIWM7HOGh4dBes1qtZG1X4nyjqWUB4N0nelgOvPzVv0c2+T7/rFQpGprc2TLIof6lY7j4PnZdenP2dcCpWs2ICaHGWPliKwdHx9/oWVZUNNyODJMRZROdzD9OYFbgh2Rta7rHoQxRKt5L2GMfXyqNlzXfQ+l9Ep9fsunUsy2WbLfxhjDIppt/+XUNSLhhtqKHSrNA6HuJ4Qck+Z5MTY2tsC2bSxgUSr26Syde+yq2jzIRN6HEIKFOHDBqGsbfuSd91xCiJfD2l8Tv4kXjQwMDJxOKUU2OBafTNbzn/98smzZsvV77LFHqoxvNKjVtri/OkU73OP7/itGRkb+0jMIZgeDgEFgRgQMYTsjRGaDXQgBTLhOErMTE2QCr3od3823e1WrVfV3vI/to4lg/LsekbvNJmlgchfjvRWqaNXkb0TmakI4IkUVMYrJWBC3UUXkLvbRpDD6iIlbbBtuH5KqaqLYl4rwVeRrNhsjZu1w8lZN4IbEbK6vj+QLBZLPF0iBMeI4jnrhvb4+bNs3uT0mnU0ZBAwCBgGDgEFgV0IA42W0CKuB8bzRUGN3vV4j9fjYLgQRAuO8IM1GMxzT/XDhFhZeYayv1WqkXqsTuR1hG5K2rZavCGCQvRE3q8hVtejJ1i4aGjlNxIZ9a+l4hPA97IMFU/i+EBG6IGuxACtjWyRjZ0gmE47naqzWpGxEzqqxu6+PsAIjjDPCGCeFfF6N9blcTu2D91XfzGKsXelWNn3tHgFD2HaPldnyyYTAwMAArAxBEvS39Quk3RuGhoa2m+QvlUqwUcQkqLJtjBWshK/eZ5993js4OBj+l+gslZ5whsoqUsGi5Rs45yCOeirXdf+ZUhqpsECqvUpPGm/gnF/QU2NTbByz8wSxBgvS33meh9xa2HZisD2yV6Vb+6G03TKsjw8hhNzfarUOmS7jcabzEkLAKlNNkgeZjMcWCoVU+aNCCOCKiX3UI4EV514BofQ9WGfO1Jfp3h8bG3tBJpMB+VckhKSy9fQ872KordqOt4JznlgNqu1jb29r8xucc+TOJqrA+vnQIB8aVq5z0IDv+ycWi0WVm5mmarXa/q1WCwTkg5xzHKPrQibl/ffff6a2Du52X5BkI9ls9l+uvfbaTV0f7HHacPXq1U9vNptXEUKQxzqdTOCruVzugrVr18I5YFarjayFBTCU43hGnN2NYhWuA57n4X5bgs+ZbdvH5PP5e6vV6jG+74Pg75NSvtFxHGSSd12e552pn1cZkLWBkrsU7Tw2NraHbdtYKLIfMnw55zvkks50oDhZSwhZxzlf7bru0yilaBc/P8cYO3+qdmLPKxCmZ3PO1QKO9oLTgRDi+9qS/R7G2GJKqZipf1O9r50TsLgJxGVq+3wpJfM8D5/Bg/V1/36hUDiFUtpK2sf4fjpCAOSy+oxSSs9hjG23mKTb42g3B7hG9EHF3Wq1lvT398NmOFHphRJwDJjf1sBdmUzm1Ouuuw7W46lq2bJl+b6+vn8jhCCaoX1meVxKee7w8DBU4qYMAgaBWUTAELazCKZpatYRiCY81YRtU0/CQimjydJIBavsibWKBhO6IF4VWTsxQeq1miJrRWxCV3gemahPkPpEnTQjwtZvkfpEQ73UpHCzERK2arI1JFejyWP1U/XB36Z4zYSKVihgwq+qSjKrJoIxYRyqfcMJ4YiwjU8IK8Vuq6UGQEzi5rJQy4aKm4xtkz4QsBFZmwMpmyMFELaFAuGMkWKxSIogbPFetK362TfZf6X+0RO9SoWrFTtKqasVufo7yKxfS9OgQcAgYBAwCBgEgEA0hirlq3bCiLtixMfaaJvJMV0RtiFp6wmPCE8QF+O76xLXFaTZjBZh6bHX90ltok6qXpVUa7VQ/apfkYuF6kMzdM0Ix0BCbDtStWYmF21hXIdjcvh9oxl+L8E+2kVDEbYYS6n+viB9YhFKMpYVvjDWZmy1qApjOBZeRSQsxu3w732EMYzrnDDO1Tivxvp8fnKxVvTdQbluxF9agYvjRON79L658wwCuwgChrDdRS6U6WYMgVKpBGViJ9Xfr3zff/XIyMh2CstSqQRVaqdM2lFK6flDQ0PIAZ3VqtVqz221WiCrQA5E9Z+c81N7PVCMSMWuQ4QQEAJOYC37nUAhhRzE1OW67huQ84iGLMt6WaFQuKNWqz2n1Wr9L45FKX0HY+yatAcSQmxAHl84+Kvc2juTtimEAOESkZQXcs5vSNoW9hNCIPsU/YF6CsoukBEg6JDf2pWSs9PxoZTL5/OwIYVi6i/1ev3QpLae8esUO1Yi8inaP8gPXRRYioPoLkR/C3Io7+WcH0YpTUQ+aCUjsJzVXEut6gOR85ykpFt0jqVSCYrn9xNCjuzyvsG9sKJSqUD9+YTX8uXLi5lM5n2EkLcRQmD1O1VtlVJeNDw8jEzMWS/XdT8PO2/dMAhRPItxnS/nnA/OdMAtW7bM7evrA1mL++4By7KOKRQKfxkfH3+xbdt36UUNPSvaNVkLUg+zg5/inK+J3c8Fz/N+BDVyYE1/B+cc+bY9kYudyFqtWoWy9iBCyE8YY8d/j7wTAAAgAElEQVQFiwEa7RhIKZE3/XlkK+uc3tOne/YJIf49ePag/7DmPjSta0CweAjjhiKv01rQSykz1Wr1Ninly/R5woZ+SRpCuR2vtnHiw4yxqfLpp73d2uzYJ6DmnoVFR/a9995768jIyImjozvEXP+Pbdunrlu3bstMn4Nu3i+VSng2YdFCu9oW7lUfWbhw4aWDg4OJVdfd9MFsYxDYnRAwhO3udLV3rXNV1sN6IhfKmJBwDSdlPSGIV60qMrZWrylFTaPZIM1mqKZpwhIxsjj2WyGBq7ZpkgmtnI0mgSVUs+BXKVUTx41mizShzPElaUINC8JUE5uhSja0WsRP/B5OjNrhRCxUsZkMjBYn1TWhercZqn5UH5uhzaJW7UaWiz4mfkEQ+74iT7N2qOqhBDbJVE0C4++R3XFI5IZEazabITmQvFDeKEvGUOmD97AN7BQxSZzJZEkuInu1Kpc7jiJ6oc7FhHA0Ebxr3S2mtwYBg4BBwCCwqyCAMR2vquchniwc1z1P/a4cMCZCUjZUyEo9rsfIXRV/IEkDtsgY1+GOoYnc0A45HNOligOgaju8j+2wsIpGcQGa7IwIYuwX2Q1jvMQiKfxU47V2zwi/A0jSaEyQJl7NZvi9IIpI0MrX6PuLGsP1auTIGhnjeDR+RxEHIdEb2iercR1KXIzfWYzf4VivXhFBS6ka2/tyOaW+xfidL+SVOrfY368WcU0SvbnpptF2lbvG9HM3QcAQtrvJhX7KnGa5XL5RSrmswwlBbfumuAVyqVQCqYOcWBAD2xXsK6EGW79+/f2zDY7rugcGZCQIib1ibSea1A7+YxwEyL/qdpANCLtitPs/jLFjg5zN1Hl24+PjJ1iWhTxZZPudCyWTVjjBOhSk5azk1gohBoKsw8pskAbIH9TkKmxP13LO35rmOsZVcoQQ2Aorm1nLso5Lk98KZVugGrxd5xdXfd8/olgs/jZJX13XhYINiwtASEX1S02W7EASdXMMrVaFremC2PZuq9Va3N/f//tu2mjfplqtPtv3fZCqsDJFJbIAb29XqzJBLEN192t93tUkfYzvg5xb3/cvp5RGBNRMTd6cy+UuejyUq50OvHTpUnvu3Lmw9cWzIMJ0qj7eZVnWOY/Hcw0HbCNroWa9ilL6PFh9c86hTp+2NOEO4vRFWLygF4f8vVqtPsP3fdyHewfneC3n/C0ztRV/3/O810kpQWzZsI1njL0rel9KST3Pg2r+lViIUK/XD1+wYEFPquNOZC3aDxY7QLWKRTN/bTQah82dO3cHok67CmA7qPQfkVKe5DjOlNa+ruteQCnF4hN8po9OY1uMPrYp8lMt7tBYghR/rcb3ASnlYY7jPNzL9ZpuWyHEatwDeptbGWOwIQ7jdXooz/OWaDt2hsXLwSKcM4NFKJF7Qg8tbdtUE+9w6jh769at5FOf+lTrscceiz+PsTGy5V9WqVQeS3SQtp202hYRChd3UNve0Wq1zprtbOrZ6LdpwyCwKyJgCNtd8artHn1WE6ITmBBtkLGxMbJ50yaySb82P/YYwQKi8fFx9QJpi8nYRqNJfEzSgjLF5KpSxlIiVb5s+Lt6UWtyIpfaWmmaycCRmLQIiFhlzaGIXFtnyYGMjVQ06gpgG2RRYDI1mw2zZJVdIf4zTRO2LalsFqH4wXmo85mYCLNuJ3PuwuuJ9zH5G6lsVQ6eD8VPK5wIVv9TLSvrZOCD90MrZZ9QGf70oeLFBHLLxxdENfmrFLu5PpLP5QjnDgFJO3fuXLLHHnuQBXvuSfbUrzn9/YpwVhPaJvd29/igmbM0CBgEDAJPIAIYu9TYPTZGRrdsIY89+hh5DGP6ls1kdMso2bp1lAgRkrhYQOXrMRn/YQsyVpGtIFGxOMrOQAqrxlRYIKtceeS+K8eIDKHK+QJjux6LsSAqkyV2NkssvKcjCcLTVyzvZLSBihXoy6kxPYw80COwXrg1Ua8RvLAgDOO0slOO8uyDyUClvlVkbkuNzWqsxjit2OTQhwPq2+jf+Hs4drf0T/y7GW6P88YL+0mpnDjQHSzSwniOBVf9xX7S399P5s6bR/bae2+y9957kzlz5yriFtuYMgjsIggYwnYXuVC7fTdXrly5l+/7sI8EURcvGQx0g8PDw7APnKyBgYHllNJPaiVq+/ZXjY6OXrpx48aeFFbdXASd2Qm7RGUDq+sfOn/voW7aiLYRQsBqVGXTQhVFKYWiFEqbexqNxks6kQO9tI9ttW0tSDAeV9EKITBhjonzWcmtdV33YEop1LqoVLm1nuftJ6WEBekeae2FNbawZ4W9J1RyIKlBGj0DNq9pc2s9z7tKSqnII0rpUsbYl3u9Rthekw+wE55UwQZW0CBJDk2q/tWW3SDJoALHwoV9dd9AbCRSkeprAyyfrtsa4ZyDqE9dQghYgCLvGJ+jw5Ke91QdKZfLr5JSQkWOhR4z1f2U0vOGhoZAPj5uNTAw8EpKKeyPXzjDQRrBg/Bf99133488Xoo7z/M+A5ti3Q+QlBcRQk4nhPwvY+wllNLJvPBOfR0fH98rWAAB14EXUUr/gEUMuIYgcS3L+gmIX9gZO44Dq+euy3XdZZTSG/UOH+CcXxbfOZb3vMmyrMMLhcJfu248/OydLaWM7HgnF4dEi2mgmG02m1jgsIPN7ubNm+fkcjnct0cRQv5m2/aJ+Xz+z1Mdf3x8/PjA2l3Zhgfk8vmO43yul762byuEgKU58nxRt3POT07ZXjQuoBlXL0BJnUkd9UlbYitbe9wj1Wr1iF7Jdeyr3RKAYzQOp7KMj/rnuu4XsKgp+v3uu+8+ZXh4GM+MeOwB3v6DZVkndrtwwvO8j0op3ymlPNRxnGic3O5SrVixAgursDBtbts1vN+yrLPWr1+PZ7kpg4BBIAUChrBNAZ7ZNRECmFCFIgXKGaV40TmzoaImVKuoF9SuIDGbTaWsxQTvGCZ5XVf9GwrbGhQ1yKHV+7SUPAakbGhPrCZktTWgZWOSNqMmevGT6olaTObidxCViszFlCjISkXuUvV3TPBC4aJIUjWpq0Zt9f/h+3b4U5G3SKgA2RraJoZWi+HErSJlobANB/3t8IveB2EbTdBioldZLytiNpy0VRm6rZaa1IViV7UNW+dmg/iK9G2o3zHxGyl7bAuWjKE6R+XfZmG5yEg/bJT7i2TenDlk7pw5ylp50mpR2TuHKiAod6DgiV5Q9Ci1L8jdeGZvojvC7GQQMAgYBAwCuywCUaZrqxWO51HOLDJjJzDGhxEFyvJY+iomAON3qK4VZCvG9rExgqgCjPVQ2GJcx0sRtGAm1QIqLLaihGI8RmRAXx/JwPJfka+ZSWVsRNbC+QJ/x5iPAvGLMRnbYyEWFK0qR14tnopGdZ0vTy09nm9T2CLKQI3+WsHbmKjrRWUgZUNXj8nFWDheLLohGsuj7ULyFouuwjgH9cKYrsbyJmnqtlvAQLUTHkORvy1N/Pq+Ooc88uwjhW0ur8ZxjOfz5s4hDt9mq4zzBJkdZegiNzdS5uKnilzI9ilMIpXxLntPmo7vyggYwnZXvnq7S99Xrlx5qO/7UChFhFJ06tVgUvf1Q0ND34j+UCqVmJRyBH/vgA8sTc+rVCpQk8566RxQ9HOSVJtuMn+6DkQTuHobEKcgvaAsfACkdZDNiJ+pSqvafqnVlZOqNiHEGUHGLAg7ZPpC4QUSM3Fp0uLXmgR9uNVqHdDf358oC1RbkEIBqxR6tVrtkCQT+vGTEULgfgCR8SdCyGZCyBGzQW7E83+DOYwdiKRuAR0fHz/Asqwf64l6KPiiHOYjkl4b2NJms9mfBpmbzw/sbX8ffGZA2mK52RWcc5VH2muNj4/vaVkWlLXPxr6U0lnLtfQ87yYp5RsIIXUp5RGO4+B+elyqVCpB3dhtLvQ1lUrlHbPdkVKptA8yWIMFBLBtnqnutSzr3PXr12MRw+NSbWTtyymlJ4BgwqIBSunhM1n2ep63b2Ch+0O94OS3vu+fUCwWH9WqaZDesN/uOStaCLFC44Tz3mGBRcw2HU4EL+1Vrep53llSSpBkqEmbZa3ohcUx/qPiFMdxkFW+XWFBBD4DUsoXBIpMnDMynJGL3bG0BT2etfh8J/4cRo0LIeASAGwxHt1dq9WOSvOsFELAjhsuD6oi6/zZuuH0AhJY0UNFvtW27cXINe61fW3HjudllDGb+NkbP7brup+Lf6+ALThj7IurVq2a12q1sEirfTHZ34JYhOOuv/76v013Dq7rvpdSeoXGdNoc9gsvvPCZtm3j+47KDo7VhJTy4uHhYWS6mzIIGAQSImAI24TAmd0SIwASNrJDhMIGE7X4CReHsa1b1WQtcuYUEYt8O21jrKyMYWsMwheTo+gBlDVKMQuCNSRZLQuqm5BMVJOyUL7qLFdM7mZBNmKSd3IbnfWGSV+dVRv+BOkbKnUiy8JQGKOltRFhO7mNRawM8uvCGHYtilGqG1g3xvP5tidsw/aUhbOe4I0mdUPVTkhuox31d0V2gwBuTSp2odxtgPxW9tANpeIFgRuqecL9MBkM1S0miDHhC7iylqWsl/N9WTXpC3tFNalLtqlyC4U8mTt3nlLkzpkzRyl2oMTNKfvFgiKyTRkEDAIGAYPA7omAIht9XxG17vi4ekElCxeMraNbieuGC62UCwbGLYzlKn4AdsYtMoF/I+sdZC6iBjB+KpJWK2V1PjzGZLzUmN4XjuPZfI705fIko6yLM3qs3pY9GxK2WKClSUiV3Y4xPVxs1E5MRs4XUQyBIn3taLtt1xfje6sRLi5TY7OyaA4VttFirJBgDYncSIGrxvJoIRbGZL0AKxr/MXYrNw64htRqalxXi7D04qyIvMX3AL8Z7m9F6lv1pcMnNqEkl7FJLpshfYhBABGrCWpF8ObhtMEVmTt33lwyb9480j9njlLiQqmLBWrRd6Hd8442Z72TETCE7U6+AObwMyBQLpehbvo0IQS2hvG6z/f9V46MjEwSN+Vy+WApJRSM7Xlv2O97vu+fPzIyMmvWjfHOaJITKqxw2VJYTcuyji8UCpg87rqEEGuD7MLIEvRC5OxKKU8ghIy2Wq0lnZRcXTeuN2zLAv0mY+w1sJ2sVqvP9H0flr0OlKGO4yD/N3FpC00QorAD9XVu7U+SNhgogjFZ/WpCyJie0P9j0rawn+u611BK346sSE1SgwD6e71ePyhpzqxu9xDYbuus0a9wzs9O0k/P854upQRBvRfsXLX9LL4IvdFxHFjA9lzaohVEDgiGX0gp+3W7iRV4W7dunZ/JZHCfR0rQRBbgnU7G87wrpZTvwXuwMWeMRQRaz+fe7Q6lUulTWkHazS73WJZ1/mwRpqVSCbbnyIWNq/Sn6se6iYmJd2zYsCG1NXqnA+DzK4QAUYXMWqh4QSDvGdwvyMetBwsbjpmJBNULQ6CahGr91xMTE8fNmzdvVGeh3qqfbb/1PO/oPffcc7wbwLGNtlhHNivt9KyqVqvH+b7/PW2T3PN9I4TAcwb3Gmbf1nHOsXAGxwURins9RyldwxjDvbJdafIVBDUWQtzped7p050bcq5zudzPI3tpxtirk9gAR53Qz3E8N+BCAFJ9EWMssf1/m4oZn8NzYJ3f7bWaaTttwY/FHliU5Pu+f1KxWIQau6eq1WrPa7VayM5W1uGU0psZY5EqvKe2oo21rT3U5ciOj+pfOeeTrh6rV692ms0mSNuj2w5yP1TV69at20F9je08z3u9lFKpqCmlVzPGsAhi2lqzZk2uXq/jO9EOSnR8/3Ec503XXHNNaqv4mfph3jcIPBURMITtU/Gq7uRzwsSlVoyoDLfJCctw4hKTtlEe7ZbNm8nmLVsIfsLuGLbHLnJqPU+pZ5tSEqWaxUStUsxmlKoGr2y+QPoYI30FRuy+bfmxUMwq1awmbGFV3Adbw1xOqUvxE9bFYfbs9i9FzoL0VT81Yavz4pTFslYSqTFMwQw1Tmg7HGbc0VCkqwlb7V4ckreYiFZqmjCGPTQ4Vluq/wepi/fCidtoghf4hSpbNdGLjN6YYlcRtVqhXIc9IyZ4tbVymIfbIlJCrYMJYJC6E6RRq5GJapU0kQ+I18QEocqysUWommAOVT+Y5C3k84RzFlom77FnaKG8YAGZP3++mvBlnCuFTqRSmsQvRnzv5LvRHN4gYBAwCBgEZgGBiJQMScftSUiMU/VqjWwZHVU2xxjPYXO8aRPiC7aSLVtHSbVam8yQD+MK7NDWGNnr2RzJ5KCYDX9m83mSjRGxcK6glh7b9SIsELZ9cH/Ih+N7VsUXRGRtaIUcqW23G9uVXbLOiI8ZXUyOyWrREvhijOd6bN/eECMcszFOt3SuvVLvaoOOaGyPvgfpcR3bh5n2sTE9WpCFcT9y4UAeL8ZpLFyLFmFFpK3avklaE3DTwNg+ocZwjOdq/K9WFdkrocxt1An1tX0yJnfUIjWbsEJBLbrCS43te+2pxnUsysIL35ei70fKcUO/VMauJrln4XYyTRgEpkLAELbm3njyIjAwMLCaUhpl2U12VEp5Z19f3xnXXnvtpEpzqm31Tu+uVCoffbzO1HXd8ymln2nPl0syqR0jECUsV6WUZwWZeEsJITVK6XGMsdS2h5qwg20tJsd/zBg7kVIKhU7W8zxM8sMaeLZyay8PxnBlUSqlfK/jOB9Oeh1c130PpfTKNBP68WPHsiIxWX6JlPJq3c+DpsuYnKn/WmkKpRhUkj9njB1DKQW51VNpUh3Xe/8gfxHtPQsknpTyk47jgGROVEIIEAun6KzF/wtIW2SPJiappZSO53kgSXDfoGYt11IIcWFAeo3odgc557ifHvfSqn6oz3upSyuVilLKJalVq1bt7/v+Bj1hPFMTWwkh51cqle/MtGHS99uIKiibX0UphcIbz45sN+S5zjMGubkQiwNqtdoJUHnqhRzIF8ez7e9aNd31YhrP894ipcTCFnx2dyBNNXGHZ1l/sHDmfZxz2Mt3XVORtW127B3zYLUiHmQtyNJvM8bOnu7zj1xUIcT38HyfjWxmkL/5fP4XeuGSkFIeleZ5JoSA/TUWyqhp17TP8U4XQQixIXBMeLNuP9FCIX2v4TmE5y7qFsYYLMUTRx9MQdZ2XIBz8cUXF1zX/W6HLOzHAnX5y4aHh5FtO1kaVzhZIAP3NsbYaZTScOa6iyqVSljU9fG2RWLY8x7f918xMjLyly6aMZsYBAwCMQQMYWtuh9lGAOSisiqu14nnulgoql5KOVutKivETi+h/66sEDERCeVIFhO5WQIL3j4QtIU8yRUYyTFG8nhxTvLcIZksVDehukYpadSkYji5qDLqtPJGTeBCYRNNPKr3Q5vAcJ8wpw4qmdA+cFvW7I7ztZqyDeWyoahGiWu2RdCHDsqhjWJop7ztZzthq0hdrd6FbeSkTaJSyGrLRG2fqIjfGLE7SeK2GqFdss6+DXPvQgvqxkSTTNQnSN2rknrVI3Vv2wskLiZ5w5919VI2yratiNsid0jR4cRhjPACI5wVCMvnSaFQIFDgwjI5ny8Qp+iEeXncCW2U83ljmTzbHzDTnkHAIGAQeAIRiMYijDuRgjYa17H4Khrv4ZyhbI3Vq0pE1SNqXK/ViFetqXgApLEjG16N5/k86StgXGdq8VWuUAjHd/W3vHpfje2x8TocozG2h2SssuVXitlwvMeCq8mxXOfJqn2i8VwTjqENMgbtMBc2rElf5G2/qf2mAFtbI0dj+7atYoux9Li+DUM9lk+O69vGd4z7oZNGSOqG0RFhBq4a19U+oao2JH59tRhrAmN2rU5qekyveYJMCEHqntBjekjqhu4gvnLSKORyhOVyxHE4KSIDlzFF5DJW2GavnM8TVmCkwJjaptjfr8Z3Y5n8BH74ds9DGcJ297zuT/6zLpfL7wsmsiftF6MeSymvHx4ehgpSValUggoNFqYgNtsLE6RnVyqV3z9eZyyEgBpuvW4f2Ygg1fAflu92HKcnkjiedwr7V8uyDpVSXqLbfjnnHFmIqSvI9/umJul+V6/XXxIpSYUQkarwvkajcXDajFzXdU+llN6iO/ydQImHif9EJYSAsg8ZxviS8TbG2L8nakjv5LruKZRSEJfqWgWEynthRQrcHceBejBxCSFAUL0E+b+aiOopu1j3CSToHbCKDRTFvwQpCvvitFbNnud9Vkp5HiEERC0sXWF/XJVSHpmE1JFSskAZCQU1zhc16vv+0cViMXWuZcyaG9foC47jdLI57+k6aRIcqnFkkU5LyA4MDPwgRr6AXJwxWxWqaqht161bB3y7qsHBQevBBx98FzJo2zKKp9r/F5lM5szrrrvuvq4OkGAjEKrVahU21FAV1n3fP8227T9F2dGU0o8wxpTqearSpCk+C3sF2cP/zRg7iVIqsH3sWbPJtu0jp8t1bW/fdd13UkrxbMVsX5lzDuvoyRobG9vDtm1YCz8r+Mx8jjEWV0bOiMZUZK22YwcR+sIgf/cOzjkWumxHBrquC2U9slNha/w1xtjSmQjDGBYg9g50HKfn50V0Ulh0I4S4PejDsYRAiCNPcxzn9hlPeooNoHqWUkLp2qc3uZ5zPjn+Jm03vp8QAspltTAryfXS9xNIWih0o+zsnzHGjqOUJlaeT0HWTrsAR6tfocputzLfIqU8dXh4WMULxHGFcwLn/NDos9ELpitWrFhiWRbGc6UojtW4lPLc4eHhWfnO0EufzLYGgV0ZAUPY7spX78nZdyg8MakLm+NNjz1GHnnkEfLoo48q1c2WLVuUgrZar6tXi1KCLxVYuYOfLULVvzGpC7tjkLEgZZlTJE6xn3CQgf1F9ZM5DmHqZ5FkMsibw4RtzI4QbWBmOJqSjZyMteplEj2tmt1x0jWcvlV/12Tr5D7xGdxIdTu5zTbCdtsViiaCt/Wv/epFU7wgclULKlYvnq2n/7jdexFpjO30xLP6GWbtKg4ZKuUW7CqRL9gkNeAvREimIzdwbIx47jgR42PEQzYwyHV3XE0Qg+y1iCR9lq3skzOUEptIZcMS5ub1qbw8ZZU8Zw7Za++9yd57P00pcYuwWOzvN5bJT86PqemVQcAgYBDoCoFIWdtsNsgjDz1MHnn44clx/bHHHlVjuhrXoaBVVsct0qJEj+/hGN/CkGTDjjiMKeD9c4jTjzG9nzD87O8Px3S84NyAhUAsHxKxatgMV0SFqQRhOrtU47tWtioyUi15isUWaP8KPSTvOMZ3Gqsje4xo32ib9m23jenbE77x7Tpts31+vV7vtc1zQ3+3CK2Vo+8B0UIwPaaT0MUEZhiIiYCyGa+qK4gnXCJgSz06Styto0SMhWN71XUn8+0xrmPlNMbzjEVJVmXc42WpFy8UlF1yv1Mk8+bPI/PmzVdj+z777KN+RjER4TUxZRCYdQQMYTvrkJoGUyNQKpWgotyBDJBSvn14ePiT0QEGBgYWU0q/FJGk8QNLKdc3Go2LHy+rUBzLdV0QfbAuRX2XEPJy/e/1nPNVvQAhhIAyD6Qh/mP4TZZl7RlTfCa2v23vgxDi+kDRtjwgOh6klB4RZU96ngfraWVxGZCsSxhjmPxOXNVq9Vm+7yNTc26QB/q3RqNxaFICWCvWYC+MjNUbOOdQXSYutGfb9k8CfIuBagy2lphcXxS3PU3auBAiyj+taRI0Udaq53nf01ax2B+5l7CU/r9Go3F4UhyFECBFQI4gO/SfKaXoK663ymJMcs6e590upTwx2pdS+hLGGBSYqcrzvKOklCC+8lql/NI05EvUGSEE+nZUoEr7EOccmZxT1po1a/rr9TqUnD8bHh6+vVwunwviuIsTgx3pJZVKZd1M25ZKpQMDBTXU+YfMtK36Sk7p1fvss897BwcHkS+9Q42Pj7/YsqzPUEpXB4o9fGYSlRACJKgi5kA0cc5h6wvsoKL+VkB2wy54ynJd9yBk0mqV6e2MsTMopR52cF33EkopSHOXEHIs57zr7N143if6xznH82yytHsAFjocEZDtP2SMHd8LAPGFIe3Pg8iOPVjw8MeJiYkj2i3TtVUysmzxzPsM51wpRqcrIcRKHAcOCkkydtvb9jzv5ph17w74zNSf+Puu6x5sWdZ/6eck3prxuvfSPrb1PO8lUsooMuAuznm08KPrplzX3RtZvXpBC55nf2g0GkfPmTMHeeSJKzZWRm38pdVqHdHf3w/7/ClrcHAw8+CDD35JSnlm20a434+7+uqrJ3QmORabbbFt+/B8Pt/1Ao/2AyPvmlL6VSnlkrb38F/JVy5cuPD9g4ODXSt3EwNmdjQIPAUQMITtU+Ai7oRTgPIDk7cTWt0BNW34t6ZS24yPjZPx8TFld6ysjjdvIWOuG+bYwb4Pqk9fKmtjKweLY+TR5dTvFPlpUMRms1pBy0mBhfa7BbwKUNeGSpw8FLf5gsqNBVmrXIs1HiF/ikndcEI3nHTeplSdnNzVBK7aDrvEcmpDxWu4z3Q1+X7MMjnafnJKUyt6ppzi1NmxqtfRZK1W7kYToyGBG6l+8c9timClClbqYD2pGxML4bybLUmayAvU1ok1KJ49j1SFR6oeSFxXkbmeInRd0mo0VF6u32wQiZ/4HTaLE7BRrhMbk73IyuvLKtIW1skL5i8ge+yxgCyYN1+Rtf3IukVmcCajVD1Q3OL3rMobDDMHTRkEDAIGAYPAzkUgUoBOTFrs14n6N2z3m6H9LsZuELSPPvoY2bR5M9myZVRZIFcn6mrcRy4t4guw2MrGcx+Wxrmccsmg2SzJZGF53KfyZyfJWYeTPNOvQkHlovchl1bFF+gsVb34KD62q3h2ScmkG4V2n4iP19HYP0nqthG6Eb0bG/i3uwjtrhjtV2hyXJ6WuNTjdWxcjxZibf8zVPKGY3/k/AE7ZqiDpX5vksMNCWsQ4S0sxELkQWijjBeUthjDsRALC7A8N1yk1Ziok2Y9zLfHmC6bDTWuQ30bjvPh3w7Am8kAACAASURBVPsyGbUgCy4a/cWiGsf3WLCA7L333mTPPfYgsKcO7aezajzHC9cLTigY08OICJ0NsXNva3P0XRMBQ9jumtftKdtrWiqVQCq1k50NSunSoaEh2DKqGhgYgMoKJGc8MxZveVLKC4aHh0HkPm7VRrB+0rKs5Xpiu2cr4VhGZyCyk2+0LAv2xCDQkM2YykY4DoAQAtbElwf2v+PNZnNxlIXbllv7TsdxlDVw0pJS5jzPg5IIZFQDBBnnHMq0nmt0dHReNpuFHTCUU3eCgKH0/7P3JWByHOXZX/fM7MxU9ezOnpJ2dRlsCAEH7NiW8X2AMWCMOQQEMBiwVsZccQgmwA8xGMJlcxmDtbK5jMlPTBIgBBIS7hDiHwyEwxy+dK723jm6es6e+uetqR71jmZ355BtSe7vedor73RXV39d3TVb7/e+r4E2OwrNvgNAtB5sriqDGZ6ZYEn/nHMO0Lbj8Mm04jvDpZxzxQhuN4QQ/1IFKcFGBoMSYx7Sl3YoFPrzWCzWkWevEALg5PW495VK5QXwdtS+uB+1LOuv2u0j/Ecdx0HfvCIFXPNlnHOwvboK7f8JOVsAX1Ou6564Gkiy2gm1BC+YbwBRdpVKpZM7Ab7Hx8cBAOL+8NXOWQU3/4lz/vJmfpJbt27t6e/vh7wzPCtbWaGBFPFLJiYmwGZuGlXmPNjYYFOC3fl3nHOwp9sOIcQEXrH6QMXs97HyV/Umro5fPEcALtGPb1SffUhuq7Bt++WGYdyOf1cqlQva8SkVQrxXM8JVUYtlWaodfwghUHSC4pN7y+XylnbusRACY9mTmJ7gnOO9oMJxnA9LKXGvUhpgu99/XhQYVN9z8ONFEUhLLFTbtsHQVezXboomvH5UZZiuqy6tgqWNWLUgYaWBoZ9BeI17zM27GWPneKB724OqyQGO44xpxjbOsdt13VPafc61dzb8kf9Un2LGNM3T4vH47m76KISADHu9MAjvTdd1t7SqHLB169ZQf38/3rHwfq4H2nnTm95U3LRp0yB+aZrmefF4HAUGXYUGiT8upVQ+y/6QUn4N358mJiY6nje76lxwcJCBoygDAWB7FN2sI6SrWMR0sCDoOJTJZGrM2YWFuhQiPrO1LCJkECGJCDYt/GjLimUD+eKIAmchbRyFrDEWbMGmtbhazIXHrPqJhVv42WGhN4KfETIVOFvzoPMkjz2Q0qdtuIQUW8dgG9mwnkyxyq1HwT0I+vobwXU3Y5QcAuZ64O4SZNZvlNccsm0my7h0Ty2i7FFylkgxa889v6Kj/2BNEkYelO+e9h/0/PTK2h/P88Mt5gtULhWVPx4WeZXUonAIUosFYVPBsWsLv8UiSdclU8InT6oFXh6LK8lkK46fkE/Wm2VR/8CA2hJgSWsQ/ggZ1kE3ggwEGQgy8KjMgCpm0r606XRazempVIrw73Q6VZvv81DFyFPWBpvWIaeQpzxA3FKZJMA5zMsozInF1aaKqxIJNa/XJI7jNZ9ZzOMKjO1RIB885kOwKkCRlvaPVz6p2hveJzJRvzfeFFuzEagxYv1FU96OSwqwfLVYvhl+2fu97LyOI5oAtP7vBt6xS78veGoYS/5IVv+z9KsC5vIau9Yr3Foy5ev9a+C11tJQ8zkK0vTcrnzuS6qorjana/96PafXJJRr9gco0sqjWCvnKG97bLJUIumWlad9TyikAFywbvtgeWBZFANQ29Oj5JST/QPU399PfcmkUtnglqVY0cqeImDgPirfJ4fhogPA9jAkMWji8GTA2L59uyfB6W8xZxjGc3bs2AG2Fr32ta/td10XLDd4cDYGJJCfOzExsWQx/fB072ArQohPeaCy9j6FbDE8Gn/BGDujHSagb5Edc82VlUpll2makOoFiHMz5xxgXdfhA0rA7rkwHo8rVpMGV+GTCubctznnz+j2ZD7ZXTT1es75IT7ErZxDe+pCjlPJC3cr06wlTX9YBZFOISIwbHcYhgHvRDCxTuScT7bSr2b7aKYYFt5DYK9alvWhTtoSQny2CiheQUTwZ35nFVTFWMN9grSpknBuN2zbvsIwDLRbNAzjfO39eXKVwftDy7Lgm9lWQCrUcRyAn5d5B3YiAd7spGDLGYaB8bhRSzWfbllWRyxlf/uO49yg5cUzGnC7t62L9u2s/W0BSCrQZZX4reu6z77tttvqAJKWMQWr9oTVDsbnkFmGl/XExMSB5fYXQpyqQdI+SPLG43H4zSpGazvhk+fFYSg6+BcfUDpnmuYpK4FhVRYqfLHxzII9+BXOOTxqVfgl0g3DeDFjrOWiGsdxPoDnSufjpYwxyHkvCSEEJPRRmLAQCoVOa1Nm2S/ffivn3AOsId+MfwPEbgqw5XK5syuVCqRnAeJ/mnN+CGjW2FctF42iFuTp3ZxzgK0dh23brzAM4/M6P3cwxl7eaWPZbHbENE2AtfDORjxYvT6AlbOdttnsuKqHK4oyAO6LSqVyeiKR+E077S8sLPRFo1GMNYw5BLyRz+72fSGE2AG3BX9fpJRP70BaGt9pdkgp62MJbcLH7o1vfCOklCDnrcZVNwEJb8MwHsMY+9i2bdsuNwwD7PhoQ5vfiUajz77pppva9lLvpm/BsUEGjrYMBIDt0XbHHv7+HvRSrS2KYlEQi7jpVJrmZmfpwOQkTU5OUgoLvem0WtCtMW6KBGmUimGQDIUoEmcU0b6zccsibJBDhBQi5BEhoWv1JZUXKpiYYGuE4E0XxsKfxlNljVHiKm83/bOsvd1Wky5ukrol7NeHP7WtnbEJu3dlvu9BSUecAPvW2Lc1Hz8lZ+j39VWMGEXqUffXLVfILbu1hd5igQq5HGVxX9NpEpk02RnILKYplwVzx6a8LagIINcRZAK8rbiKeRvriaiF3V7LomRfHw3099O69etpdGyMhoaHKJmsLfLWvQX9nsGtZSbYK8hAkIEgA0EG2syAnzlalzsuAeArK7njAwcO0NTUFM1MT9H09DSlMxmylSdtXqljlKBUAZC1J0omGJYovMLcbtXsC5SFQTJJvcmkmtM9+4JoNKaKrqCwgDkd8w5YrpVyTbYffq0AjjG3ewDyIZYEByftFa+6EQRtM0UP0+4HZ/JVRDw8uPkg1uybL1XhGgrYNFBa+2mqTRVpKTBXqjkdRVhg4dbUNYSa121smbSyRKjJJ2cpn0VhllCKGlDWCElJPSGTekxT+d/Goz3Un0zSutFRWrdulNasXas2gLcKkEdxnf7O0RoT+WFKeXCaoyEDAWB7NNylY72PYIdMTk5+iYjqi/v6mrGQ+7Rbb71VSXtqoOOfiAh+dUvCMIxP9fT0/NVyC5LwAHUc5/tgUHHOPRZS26kVQgDgU1KXUkoAYWBdPYmI7q9UKk9tZ1FbCAEGHFhjCCwQg/mJPvLD5dmJhoUQz9SSzfhDcCtj7CvehQsh4L8LJtnuYrH4lP7+/lTbSfEdIISA3LKSKe32GnxMPyGlfGonHqv+a/HYd/peXWmaJkCWWFWS82mWZamCgE5Cyz+DQTxARJ/lnCMHbYcH3msW7FWGYWAxHyDQOzjnYJO3HY7jbJVSesDYc7V3MaRu97que3K7jDY9njzZZ68/n+Kcv67tzjUcoJ9RsOU8eWAwduus+k7b98nOYmHtwkQiAanlruI1r3nN8aFQCKCt8qxeJeDr+4J0Ov2DgYGB66WUkHtvxehCSZouLi6+684771zileo/ny4WAJjPAdYyxuoS1at1rOH5uEmzufHr53HOv+o4zkuklAocrbJBz2KM/Xi5Nm3bPrFaEICiBTBrv8o5r0vCakAZ7zbWbhGHbdsfNQzjL3UfXsQYU9Lt/rBt+5W6+GLVfjY5Ft66uJc49nbG2Cu8fWzbrn+G971lWQoU9SKbzV5gmiZYuZDu/iTn/A2r5Xx+fr43FovhfXG8ZmG/YLVjVvo8m82eZ5omgEu8czsqwvDan52dTVTHD57BJ+vfpcEs9dQYuulnw1hDHr08X8I595jNLZ1CvyvATt7iHVCpVM5PJBIYYx1HA7vca+cqzjlA3I5ifHzcsyGoH9/T05OHrPbExMSvO2pUH+T3+WaMJarfR+zt27c/WUoJdYf1/rYNw/iR4zjPvP3225WPdBBBBoIMHJqBALANRkWzDHggLRZw4UeLTbFscjlycjnKZDM1dm0aWw2oFfkCOfmah50nixiBBK5ezI0neglbjDOKgjkbBygbo0g0rn4CoO2JxepSuYqhoWSOtZGb9qoDYCw9Jon+t7eouyqQ6bvYowKs9frbCWjbcGM9YLS2iAoGE5jKJhkhs2aVpxPiyUZjwRwSymDqFPIFKhbyVFSsnBwVC7mab16+xtBx4IObzaoF3qLjUCmXI3LLRFpeEQu8PBZVi7nJZFIBuJBZhNwiY0xtYOJa8CjWDB1vsTd4QoMMBBkIMhBk4PBkAHM6LAzAsrRtmwQ2b253HFpMp5XXPKSO09kMpTNZykNpAbL6UhLm9DCKquAtr+b0RA2shU0B03O5Kriq2RWoOV4xalGAdZBFW2ON1iiyas7RLFEpayxR/L/3PaTdKz86wNr65F6/vNVB24OZqOWvJrdc37w5Xf08KMWsHO09Bi7m9VJZ+dmWSqXavF7IU0HN75jb85S3HeV5W2Pf1hi4Jczr+RyV83nlfwsve8zr/X21+bw/2Vef1xmLK+sKy7LUVi3Sr9sh4HtdEEEGVslAANgGQ+SRzcD4+DgkjQHKAFT0B0AOgLVY2AZT5R3ViQospMY3W5qIXjYxMbHsgq+WTcSCPCRDf8I5P6OTqxZCgFX4fC27/DzTNK/V/p1gdG2JxWL3tdpugxfjVaFQ6Duu64LVNASmHOe8GYO41ebr+2l5UrBKmWEYb2SMAZRR0QDGdO1bC89DsAE1CHpvFWw7yTCMjhaHHcd5g5TyE7qrXQN3PtlpSMsitwB9ALZ1DIaibxp8wTU/QUr5A8uyzmv7JtVAdQCen9RelpDR/Jju3z9yzl/YSZu2bT/dMAwloSulfLVhGHh2wL5CnMo5B8OtrfD54HrHHTZfSyEEQEc17g+XFHiDJ+k459y7/rauu9nOV1111UilUgFoBOnv1aJiGMZ+KSWkvVsJ+GS+aGJiQgFxy0Uulzu3Uqng3QdgH16xYNbCD7WtsG37I4ZhXIODvKIODbLi3YGihkPASv8JMpnM40OhEIA+yNuiKAaS3iry+fzjXNeF/y0Yye/nnL+91c41MH6bvgey2ez5pmkqEN4wjKbs2+XOpwFXgFtxyIQzxi739s1ms08wTRPPdm+zfuvnCxLgMcMwPsQYUwzg1cJxnO9W3xWQ1obMMLyZ4XncUWSz2T/VbNjeqqzy7/P5/OmN3rrtNGzbNrxgz/aOOVye1P4++KTj8Zxfa1nWh9vpI3yKhRDfbujnCxljmJ87jibvNvTvY5ZlqeeiizBuuumm/b/+9a8bC82g7HBep6CtvxCrsVhAv5vw7vCkor3u3x2NRi+46aabMl1cT3BokIFjNgMBYHvM3tquLkwtmEqJ7zM0DbbNgQM0NzdHi6lFJZeYsYXypAVAm8cCMBiZkDzG95JwRLFnsSXAohwYUFsCvqb9/RRnce2BFqrROvFnrocWKjqo7nodfa150Na4OFr+sOFnVxf7KDt4qR/uQaT2oOyi6ZN8rC2oHwTCK2RQhQywrEplKpVcyjk5yqYWKbuYovTCPKUXFtT/57Jg6WSVL55ZqagFXsW67YkQi8UpwbnaBgcHlT/e0NAQjYCls2ZNjV2tJa8fZbcnuNwgA0EGggw8ZBnAnI4CrGwmo9izMzMzymceLFpssDAQ+Tw5hYKSO8b8DnN4A7YE0Sj1DgxQb/8A9Q0OUXKotmFOx9YT6yFD2RVgXjeVx6yWeFhata/mFAUjHpxfGuwKVvONf8gSdBQ2fFB6WEsp4xoUkOtdjLZTUP9bk1GuB0BzFQDKXQWU552c8rZ3soIyam5frM3tc3OUWVigcjFPbqFApqxQLByhWDhMLBYlFo2SxeK6GKuXhkdG1Hw+MjJS97QHeB9EkIFVMhAAtsEQeeQycM0118S1X2cjI2y+yhQ7Z8eOHfeMj48DwARDEAvcjXF3OBx+3qc+9Sl4fTaNqrwhFkkBOoDNBLnh8+Px+K52rhpSurlc7l80OJsxDOMZUkr4foIRnDcM41zGGGRcWwrHcf5SSvlRvfPVUsp/8snAQlYZi/gdAZ3+DmgfwrsAlBiGcSNjDGxgFfl8/njXdeENCyD3zYyxj7TU+WV2avCadSqVyimt+v01NqkBGABh+IbTFaCKtm3bfpVhGGCFwgv53Kqk73uI6GkAuDjnT+/0uqWUISHEd9BmN76ojuO8QErpsZ4hM/wWLQN9D2PslE4AHT+jEYxOzSAE+BQBeGtZFiSS2wqfj6d33M8ZY2d10r/GEwsh8Iwrhj28hRljL2urc0121oxPFEGAsf4Ry7IgXX5Y49WvfnWiWqzxLQBbh7Hh/6pUKi+89dZbp1dqUwOG8NOF/Ol/aLC2bclTH4MVoDKkir9i2/ZawzDA/hvCu2oln+NcLndcpVIB8xbvWoDGzzYMo6ifvbrEdSMgutK1ac9hsBohJwvvTTB+DynK0dLCKDwAqPqedtQTcrncWVVVBBQJgPX7FcbYiw3DqKBf2usaksUo6vgGYwyys/Xv9LoQ4J+1h/r1nHP4g68aQgiPnT5V9RY9ybKsqVUPWmYHLR+OgqaxKmt5VbnqVfINmXMUTnlA+2HzpPafV+ccLNhQJ8+5lLLHcRyMA7y/vehYdt9rwG9z4GsXz9TF3pjo5D7pcXynlPIFX/7yl+muuzAdLwmAtmdOTEz8vp32c7ncOXrsopjiy5zzv/CPT7R1xRVXJHt6ejCPNnqz/yoSiVxw8803Q3Y/iCADQQZ8GQgA22A4KN8zxaYsUxFyefA3A/OiVCLHETS5f5Im9++nufl5WgBgm0pToVxS/nUuJHYhi9gTJaOnh0zIHcLDtLeXLDAo+/tri7v9/Ur2GL+DJ20oVGPOKqk+t8awqckglmtMEAmGTU2CGYyb2rruofzZwCOtw/Hro/L4s3qQrVOTTwbDGWzcmtyiqTwGce+wua4ktyKpUCiSwEJ/NkuZxQUN2KaUzCKYt8Wco1g5biFPFXjjlUuqEj0aDqttcKCfhgYGaHhoGNYJtG50rWLnwN/Q2yCvGIZ0s5Z87PCqg8OCDAQZCDJw7GdAg5+wDsBc7m2Y08GoVf60qRRNTU/T1MwMLaDIRjiUFYIgb1YxzZovbSSiCrDCYMyCVcu4Kr4CaJscGKS+gVpBFhQzolH40Ybrs7SSOFYKDQcVMfysWb8ss/+GBHN6d8OzEej2yxH753fM51DZUH6zYczxWIKu1WoVCyUq5AqU13YIkEtGIdbi3Byl5+eo4MDv1qFyoUASPvbForJCAIAbCZlkMa4UM0bUnL6W1oyMUFKrawDYj4QjWhq7NscHrNvu7vkxeHQA2B6DN/WouKTLL7+cV8Ge/5RSnt7Q4UnDMM7bsWPHvVddddVplUoFi8hrG/bB31MfGx0dvfa6665DAXPT0Iv5YF6tNwzjD2A1cc6X9YFs1ohmUEI6F6zcBYC2YKBV/UA9lthzOedgWbUUtm2/2TCMG/TOr6+CqrfHYjH4yYKlt6tSqZzWjqzycifNZrPDpmkCRN7cKE0MhpLjOAA5nlhlHX+dcw6p3K7Ctu0fAGRHI1LKl1mWBYnrtsPv7QgpVsuyXtp2I74DbNvG/cKiNfr18qpsKgAYyFA/mM/nnzI4ONgx08jHyLK1x+M97fbVtu2LDMNQ3rQAUuElrOVfUbRwEmNs2WKE5c6VyWT+JBQKAUAbAFBZvd8fME0T4DwAtY7ki4UQ8AaFR6gXh22s+rxH0fb/cM6f2m4eG/d3HGe9lBKAG94dh40FDEZmo6TyG97whmihUMB4B/u+mwBYeP3o6Oh7rrvuOgUcLhd+wBAyuCg88EDSdjrgY55XpJSvsCzrDu31DHAfvtYrglaO42yo+ntirOEn+gEvWMXw1fK6YNZCMv7fGGOXGIaxrLSz128NckF6HpK5BSnlcyzLUpLF/tBFIj/vhIneBKx9idc37euNdzK8rn/GGDvHX5TgOM7ztMx4WEr5FsuyvPf5iqm3bfstYOIeDm9mKSV3HAfFCJg3wNA9i3OOXHQUPu9sdXw719XqCXXxFHxqIR3/E8bYuYZhAIxvKaSUYQ0qP8s7wDCMDzPGrm2pgWV2Wgas/R1j7NRuC6eEEJ8moqt0TjPvete7vm/b9qUNXYE38DmtgrZ+1YzV8rjC96x7y+XyeZ/5zGc69m3vJufBsUEGjtQMBIDtkXpnHr5+1eURhU0Lc/OKbaOkEkWNRYvF3PnFRbWYC9ZNvliikJJFjFEMknfJfuJ9SbWY2wP54zi2GEXjNS9az482DIZOJKJ81WoixwBmMf96G1i92DSLVn3QHKh9+LLzaDyTJ7FYu/baIi8Wd2u/V363mjgFBhUW5svlkpJYhMwmZBWVvCIkk3N5yjs1SUX44glIZ6czyvMWi71g6bBoD7GeKPVanAb6kzTY308JyChaXP2E1y1klCGrGIP0ZgyOHEEEGQgyEGQgyECzDHjAqJrD02lKw7YglaIUvOfx/5lsjVGbzVIKXuSFgvKad8lQUseQOY5ZCfUTShmY29Vcjjldze/aZx7WBtEYhWBdEDLJhF+9Zs1WABpr71RM6qr4qvbHofp3EA93BjzG7UEJZXwRU9LJyiZBzfbqZ8UF2xZ+9i6VSkUF+MPLPqfmcqduj4B53VFzepoKwlZbKZ8no1IhU0pKMEb9vb2U7E1QX29vfevt66Xe3j4F4sImIc7AIwgiyEA9AwFgGwyGhz8DKzA/9hDR2RMTE3vGx8ffSERYCIdksj8gafuSiYkJJfW6XAghIH+MfSDDuUv7L+5v52o1IACgAAyVA/C/rEpvApSE7yvitZxz79+rNu1n1hqG8QbG2Cdt2/6+ZmjOhkKh02Ox2AOrNrTKDnoxHywmsDO/wxjzs5Gw6HC4fWs/hVzobn2ac351J9ewsLDQ19PT81PDME7QQAmYxm3Lu3rnbpA0fXfVq/a/NNM0J6Xc0o0nrhAC13izPtezOOcA9dsKzYKFbCUYoAAdZjwfTtM0z4vH4/ADbSs0gAYgB6y7L3DOX+kD0/+bc942E7ThWtGfRT1W/9hW55rsLIR4TbWg4lb90S7XdU/txFfX37QusgBQiIKE/2WMndkt8IL2HccBmPlSKeVTLMsCAE7btm2D/yjkpusgUoc5mdHvtRUlkNG2Bmu/Wi08CGtZXQCKTrvnFULAyxsy81JKebkGaw3HcVCAckm18GJFWXMNwAGsPQ5AO7xzvX5oJiR8oc8iov+nwblVn2WAtUKIL1XlfSELnqtUKs9q5kuqQVXkCuA+wL/zDcNoiV3sOM4WKSUKefCN+OuMsef7gWQhBNjuuK/7XNc9yT8eNVgLOXUwRNU7vJW8CyHAXEVe8VcZinwgw9xRVBUCwIZFkQfe6wD2n8M5/2ZHjdXGEwpY4KfuxW2cc/hcH7bQ9wvvpZM6USOAmoHjOLgvUCDw4k7O+Yu66eQyYO2cLpbZ12Xb/iKXimmaF+CdPj4+fjsRvbyhbUig47vPikxb27ZR0APFkD6Mz1Kp9GfJZBLfiZYNrWSCsbfke0C1IALfNc7H961urjM4NsjAsZSBALA9lu5mZ9ciRA2cnZ+bo90P7qLdu3Yp0HYxnaJUJkN2Lkd2Lq887BTzJhyhvmFIIQ7TwJq1NLxulIZH15HVmySrt0951NZYGyG1OKtYtBWwbcpq8/zptM5xrdNqtdBbxF3iQNfZRQVHHcYM+O6Lf6Fde+eZJu51WDNgNVMHi75lMLcr5AibsukUZRYXaRbS2lNTtDg7S5mFeSWvaJRKZJZLFDENSsTjZLEY9StPvCQNDgzQ6NgYjY6O0eDQEPX29SlpxSCCDAQZCDIQZODQDChgFKoZUtLC3BxNTU0pS4PJyf00OTlJ8wsLlM7aqhgr71ao4FZIhsMKoI1aFg2MjNDgmrU0sGYN9Q8PU//QsPIVV4VXvmIZtF/BnK6UMWqbBxR7varPHAe1eYNbdgRlQAHnNRVlX0D9xFPVCNd8h0MhVazleQqX4GlcLFA2naa5qQM0r+b0GbVhTocdArYIfG4hl9wToV7OqZczZYGwdu06WrN2LY1t2EDr16+nvmTyCMpK0JUjIAMBYHsE3IRHVRfGx8exSA4w5ckNF64YH319fYu2bX/BMIxDfDvhjyqlfP7ExMSKLNlsNnueaZqQTcS5pkKh0JntAqGZTGYwFAphUR8ss72hUOg813XhBwcJUryoW/YsxP5+3z54RTLGPtbgiXumZVm/PByDQQjxb1UQ4xlV0OHXjuOcOTw8nPXa9fvWEtFpnHOwEDsOIcR2H4D9c855o/xiy20LIQCOY1EZrJ9T2mVD+0/klzQFUzcUCv1NpVKBxGtvNwxgnMPPijUM468YY568dcvXqlmwYDH2wSfRNM0vSykBaCDaKgTwTooxGw6Hf1y93sd7PqK2bX8c3sUgPBLRUzjnbTGqbNt+aRVAv8N/YaZpnh2Px8FA7Coa/GUhow12+W+7arT2rH1PSgkv4WnDME5hjHUFvOh7Dlnp92s242OvuUbZWoL9f2q3/YVku2maW2+55RaAtiuGn91JRL8rFApP7cSz1LZt73rw98OVnHNI9WKREixqAE2LpmmevJx8PBj8hmH8WBdX/EqD4jba0IAi5IIhI/yHQqFwen9/f2q1a9MS41/0wFrDMJ7GGMNccUj4QNVdpVLp5NVAK68BDdaCcW9psPYFhmHUVRqqi7QAsAFki6o38Kl+WXf97vxiB2AtmLoA2eCTq979q+Vipc+rQDmkosf1Pts55xOdtieEAPsTLFAvwISGpPWKDO92z2fb9v+F3DbUpkOh0CmxbaXqggAAIABJREFUWOzeVtvQIP7f6+PVYVU1h+/G43GwuZdV2FitfZ8UuH9XsJXP6cTf29+IbdtXGIZRl51vvO/bt2//Iuahhj5CJvvcnTt3Ni2E0eoTmDPAUD5kfK52vePj43gm/YA3DoGv9gXLnXO1NoPPgwwcaxkIANtj7Y4ufz1YbIPkMRbbcrkcOUKQcARlMlnKZDO0sLBIB6am6MCBKbJzDuXgYVcukxnpIQOStJCpBYOWW5ToTyo/2kQySYm+JFlg2EIyMRanSE9EMTYU20YBtmBr1GSX1aYptYdK93l9DwDbI2tU1pbdG0lRyhVPMXS8xd1Q7d+arVO7zZJKhSLl8znK5xwlk2ynUwSJRZHOkp3JUMHOUsG2qZRziMoltUEqOQ4/vHichoeGaGhwiAYHBxQbRzFy4nG1KdZXFHKccEoJIshAkIEgA4+eDHgAGn46jqMKrzCvY37POY5SxpibnaXZ+Xn174XFFDmFPJXhNy+JwvG4mtcxp8OygPf1qrkc8zqKr5hlqQ2e4pCkB3jn+ckvmdfhea83NVc03IJA5vjIHJPLMZ3r8ziKsZQdQqjmiasvAyC965YV6xZzeM0SIU0ii3/XVDRqShoOufkcVQp5glg2rBB4PK6Ksfr7krR27RrlcYs5PRaLUjwWI8YYMc3oVooekOYO4tGWgQCwfbTd8Ufyeq+77rrw/v37/wOSxw39uCcSiZxTKBR6NdD6hCb9vHFxcfGtd95554qSmprJBCYO/lpJVf0lt8RisbaYgNlsdqQKFoCNCabng5oltkYDzdAeulP7HbakYSGEAPsULFQsNHtgLViFYBeWK5XKMxplVju9T47j3A7pX4CeUsqTLcuq+2A2+NZ2DRwADK7KTIMFijknZZrmU+Lx+O5O+i6E+AQRvUFLoJ7eDXjdIGmq2HeO4wD4Aeu6YwYwrksDrZCT5kT0Wc45ZIzbCiHEKBEBKB8FmAwPYTBBq4xdgGBfZIxd3laDNZCM6WtEIcR/g+2Yy+WeCzlsIthqGWdV/Rix2N9yaGAahQ9gcqoAmMYY+3LLjSyzoxACTDvcEzxPkOO9uJnsbbvn8QFDYFFjHP2q3TYa9xdCPPMnD/77v/5h5pdGsZz/5fz04t0zPzIgazrcbdv6+H/N5XIvvv3221f0rfYDhmC/SinP7EQ+vcFD+zUeWOvzUsZ4OZsx5hUQLLnMdDo9EA6HAdjjPf27crl8Vl9fH7w4VQghvHcbigNObaVIACCvZtYC1LPhE74CWOuBqm2Bf1p1Ae8rgLUAJp/jB/x813/IeLRt+xUe+72qtgCQdGcr915Lc/8CXsDdvntwPr+kfqMveSv98e+jrxdsYe9vDvinn9GNqkGzPjiOcw2k2fEeMk3zwnaVA6rvSwDS8DL2omuf9wawFlLSmBsQYCt3zH7W4x9sahRzqL+qmnn1bt26NZRMJgFiNxamTbmue/Ztt912nz+XDT7RHb0v8f1rcnIS0u3KK9wXkN8/Z8eOHW1L+rc75oL9gwwc6RkIANsj/Q4dvv5hgdXOZpXc8cL8PM3OTNPM9DQtptN6y9BiJkML6YzypqVQmMLRKPUNDamtd2BQbwPELE5xi1NPLEqhEGSOwzXZXM26VLKHquuQP6wBd2px0C+HqNgdATh7+O7ww9gSbq6+dWoxXt/3mqpiTXJR/VMv3nv333VLVHEhnVykgpOnfC5PKeWLN0vpuXnKKtbtPLnFAlEJXreSehmYOTW55KHBQbUNDA4qpg4kFXvhldzbWz/nw5iF4FRBBoIMBBl4xDKgCqIAnlUqNDszQzMzM7BnUjYGiwsLtJBK0WK6Jn3slEqUK5WUJy1kj7Elh0eUUkbf4CD1oviqP6kkjsM9UWVfUCu+8d7n3lx9UNIYIK031y8B/3zzwyOWnODEXWWgft+9ud2b01UhXq1pWFjUgHtX2SK4pSIV8jnKptKUXUxTen6eUmDdzs9R3s5SPptVPrfxSA/FenpoUFsgYG4HiDvQ309Dw8M0jHGZTNbB4gDw7+pWHo0HB4Dt0XjXjtY+j4+P/0OTxcKfhUKhi1zXhUcsmHyQ+vOHA2/FnTt3/uNq160BDbSBhVJIhJ7XLoNUg2kAI47ToMhZ4XA4VqlUsKgLeeX/0vKbLTF7lgFrIT8JGUoJ1hBjDIvmXYcQ4j3VRfF3Ajx1Xff03t7eP3iNahATwAFAlq49PbX0LkDG/tokJZ9hWdaKMtXLXaAQAvKbCgAxDONF3eRD+18in5A0Vey7SCTyAc1I+zlj7PR2fBP9fbZte41hGHdruWEAwZBsXtWT09/G4uJiMhKJ3FVdxH8cJLsZY8/SfsJPIaIfc84hIdtWwNsxl8v9h2aV/rYql/pUxtjxkIrVhQuv55x78s0tte04zhnVhUtI2tbNkaSUb7MsC7nsKnK53Ebf84R7/mbGGACdrsLHjsRXp0u7BV7QmXw+/5ifPPDte350/zeWlKunf0eUXQKpdNV1HPzzSCRy0c033zzfrCUfYIi/EFoGQhvb8jP9qxLcV3POFbtSS63C8zoKL2XLsursQH8bkC2PRqNgi/5ZM9BYCIH3D95Dh7yDVsqQ4zhfgCwz3tuGYVy4XHGBj/HdFvinwVooJmB+AVj7XL/nrxACLFi896ONUsdCCICFYLXiPXeFZVlfaOVua2luFEngnbuiF3Ar7Wl2NeZBjIF/ZoyBHdxS0VBj+1qFAooGXjHGHtd1T+7t7W06/lrpX7N9dAGVAi9XGlcrzA03EdHrfZ933c8GsBas0+fpe/s3lmV9sNNrxXH6vQmp7h7dzopevct8Jzrguu5Tb7vtNlX8pKXH74JPNP7fMIw3McZQ4NRRbNu27VbDMFAs5o80rBl27NihpN6DCDLwaM1AANgem3fez2wFGwL+ooViUS3iLi4uKqB2//59tH/fPkorr1pBAozaiqRihSgC9iLnxHp765LH/cMjSh6xb2CQemIR6on2qMVc+JypDb5nnjSiD5j1FnKDRbdjc6zp7xOHXJy34KsYOoqdFaKw2kzFsi4XMS5dWpibpYXZGVqYmaF5yCtOT5GTSVM+a1M5l1Nf2uAVlWBxSvb1KrlksHKwjQwPK+AWWwQscM0CO8j0DQoCjt1RF1xZkIFHXwYwn5bLZTWnw1sUqhnwDt+3fz/t27ePJiE7PzdPc/CiB9O2WKQ8lDKiMTJ6ohRLJGrqGP1JGl47SkNr11FyaIgSfb1Kbh7qGF6RFc7jllBk4wFzEKM6CNguebsGxVfH2GA8uNxSq63TRVg+T3sTRX0RbAD3iQyT1NisqWfYak6fm5pUNggoxEJBVlE4JKGkUSrV/OujPdTLLRoaHKAhWCCMjtLY6BgNDw8rZjfUM9TcHkFhYE2aOYhjPgMBYHvM3+Ij5AK3bdv2acMwIL/oj9+Uy+UzQqHQtVWmE2Q4G+NewzCevWPHjlXlEzUQgUVMvLnAWn16M+/DldKhgaQfEdFGIrrHdV341eKFiMXSx0LeE76jfonhldoTQoB9eRv28Zi1tm2/3DAMeNgh2gbSljufzwu0qNlxAF/qIYSA5OmrqttuxtiTDMNQ8qWdhJQyrkFGSETj2j7IGPubTtpqYOm+j3PebBy03LTjOO+XUqIv8FndUi6XT9WSvmAAntgK26/ZybQvMADQEzvxYESbmgULb2HI6CoWLIAqXcSwt1QqPblVaVevj1p+FoUQAKgfqFQq8PSUpmli4X1dtfDg85zzK1pOIBFls9knhkKhn0gpE77j2m6n2TkBWPf09ICh/Fg9dr7EGGuUBm2nu2pfx3FerNnEyHPXwIu+X9YPf//N+35w39fArj8kUr8lsjtwnJZS4hmF9Gpjccq9pmme1SiN7AMM8W7rSDUAndftKPlcPyhp2/ZawzBQzLG2ygT9JOccTPdDQkppOY6D8QvZcygPnOmXLfe9g/IAf6rFCEveQcvdVCGEB8oVTdN8ejweByB8SKAQQTP6I+2Af36wVkvpPtMP1uZyuc2VSgWM90NYsD6AG6zjlzPGwFhfNbS883e0P/nvGGN4D63IoF6pUX0NeP8ACIRf8Ln+a1i1Q74dbNt+smEYYLfDMgCBMQWZ4vvbaWe1fXURAABrSEG3PUc4jvNhKeVf+84zrxUzOu6nH6yFFL1hGH+pn4eu30NN3pstecyOj497nsn+lN5XqVTO+uhHP1rxSY/j845UHRrv1fj4OGT81bX7YoqItgSetquN7ODzYzkDAWB7bN5dAKf5fF5tmUyGUouLCqiFNy087LCYC5nEuYV5qphhkvCcjceJJweI9/cTSySWbDzRSzHGKaZkaONkhgwKhWpSdcqjFj542jvPA2iXk9s7NjMeXFWzDHigrZLIVpuhxg7o1yBnYezkczkqQILbEeRksyTsLDnZDDkZ+OBlyEmnKZdOk1soELllMisuDYCNozxu+5Vc8jDYtsmk8sJLJBIUZ0xJJgdyisG4DDIQZOBYyYBXiOXN56lUijLpFKXTaZqamaUpAGSLKWVn4BQKys4goiSPOSUGBykxMKiKsOIWozjnFOeW2mIxRpFoD/X09NRlEfxFX7ICkLY2xwfx6M7AEuBWzemQTAYTuyaYUivGKlGpWKrN6XaWcrZNOUh124IcyCenUyRSKSoIW21GxSUejaoNoO2IskGozen1DWoafX0+xvej+z4c41cfALbH+A0+Ii5vfHz87dWC0Pc1dGaP9ofFYiV8Sxvj67lc7qWryYTiIB+zDv8L1upWxtiqjFz/CbXkIBhWkKv9VbFYPDeZTOa1zCzkW9titWmwFtKghsdMtG374qqnJuQWQ4ZhfIAx9rbDcYN0u5CuRTyPc/51f7uO47xQSgnWaUlKeUq3MrFVOVswpiAJiwCD6KxOPA91zsFYBUv364yxyzpljKEjtm2/yjAMANMlACWVSgXSqgBiIqZpnr8cELTaPQD44jgOfIExTtuSYfXabsaCjcfjV8ELGb6olUrllEQi0bYkpRACTEgAsjPwa622OeU4DsbxaUQE6dAt7TCKwSh1XRfA0IgvL/9ZZTxi7LbFJm7Mq5Qy5jgOJGnRN2/sAHgqrXYPVvo8l8udUwU34EsaaSY/2knbYGr/8Pff/OUP7vsaPKyXjdRvacZ+YEmuWj0dctxblVd/YsMBAELP80CTBkZsXvtrtu07rQHtv9cFLe/knIPhjz82UHwBUA2M2R9wzi9sdp/1vQNz8HR4ehuGcSZjbK/Xd987SEopL7EsC8/LquED5aBY8FzO+TebHaRBVagc9LcD/tm2fWKVsYsinD4N1sKfFXlUARZsNBr9mZa/X8KC9akjlDXzH2zMlsJXIDNlGMap3fgo53K5TZVKBUUOAJTvLxaLp7TiCdyso/l8/nGu6wKshVoEommBT0sXucJO/iKAagHRd+Lx+EXtzBE+j2XvLAC7z+aco7Cgo/AV86iijmrREsDgIYx7y7IabRraOodWnMA98t6bbXnMNvOXrY65e66//vow5xxqDOjzss9nW53VO2/fvv3dUsp3NRyLOeiMiYmJdCdtBscEGTjaMxAAtkf7HWzef7BvANRmMxmaOnCA9u7dS/v37aUZALVz80omMeM4agNAa/UP0MDadbT+scfThsceT30D/WT19RLjvEabMMC6kdqnrrZ4Cym8uvRxsJB7bA6kw31VNdvbGktGSWibCviHRx5+hzElpUuObZMNKc+FBZras4em9+5R7FvIK2bn58mKxygBL7zeXhoZGqSRwUEaHRujsbH1tHbtWgXcYgPjNoggA0EGggwcCxnAHOyWy7Rnzx7au2cPTe7fT9PTUzQ9NUWzqTTNpVKUzeWJIj1qA3N2aN06Ghkdo7UbN9G6jZsokeylcE+YIpGwLrbSRVcVtza/1/4AW5KuAKg9FkbPQ3ANPl9b1bqWT/Z87Wsgbs0YAWoaYN9mFhZoZnI/ze6fpKl9e2hq7x6yFxfILJfIKJepj3PqTyRoqL9fzeXr1q2j9evX0/oNG2jd2FgdsA2Ytg/B/TxymgwA2yPnXhybPdm+fftfSCnhm+YPyC5CBvfjms3aePHXTkxMfLiVjDRh4byWc35LK8d6+2Sz2T81TRNgBBZb787n8xcMDAwIx3EArgKoyoKp6ZcYXqn9ZmCt4zinaXZYrFOf0mbn9LeLnHLOFaPXd21PME0TC8nMMIw3MsbAZus4hBCenDPamJZSPtnvk9tqw2DrCSHu1tLA9zDGTtGsw1abWLJfLpcDQAsJ31BVqvVlxWLxX6PRKPxLwZb+P5zzxoKBls8jhPhclVH4yk49GBtkmvcCnAVQV2VTAmREST6AqiUgeyud8ySwMT4hoZlIJH4rhMDY305Es1XZ1Cf7GZCrtQnvZj1WlPSmjl8zxp7aDTsQ7WgmMIoKLtbtKrnqdhnFjdegPYXBgO/VgMbTuwWAcY7v/e7rX/nRfd8Aa3nVWPwlkahDl6vuXt+hKmH9fcMwsHrSKIM9CZ/vG2+8EbK99fdgp7LjPm9WfLFbUigihFDsPsgbV5+ZUwcGBpoCNY7j/KeU8kIimjJN84x4PA5gWYVfPrtN5mu9kMcwjBcwxv6pWfZSqVR/OByGjDg8xf+Rc97o+9k06Zrhiff6QLWA43vxeBxgLZjN9RBCQBYYhRgY5/BvVcoDQohxTwYZPqPtFAD5fGYBDIOFDKC5o2i49gXTNP88Ho/v6qQxLfePQgG8E1UYhvF8xljLQHQr59VqBD/G+6cTgNmfe+98nY5973ghBAoUMHfhmt8opcT9fRLGfblc3tLNeyiTyQyGQiEUPUCG3otLOOdeEVUraaPx8XEUKzzTv/PGjRvpda97HeSP/lgsFk9b7vls6QR6JyHEVzHnFIvF/re+9a1vqv4antD++MHExERXAHY7/Qn2DTJwJGUgAGyPpLvRWV8AcimJxHKZCppVWy3sVT522Kamp2hy8gBNzUyTk68xb0qAzSIRtagLb9rEwABB8nhkbD2tGRsjZlkUY3Ele6wYtIoN6dYljxWwpsC1gwu7wQJaZ/fv0XJU41hR7FvTpBBkjEPYUBgAv0RSEp9g3jpZyCpOH9ympyk1O0dULipJxYhpEOuJKlnFtSMjaoF3zciIYucMDg0RZ4xisRhFYzEF3mILWLePlhEXXGeQgaM7A5hzczl4feeUWkahUKBcLkd79u5VoO30zAwtwqc2laKilFQkg2Q4QjEoYiQSlBwcooGRERoYHqaBkTU0MDyi5nWoHEDtoGZnUCHYJmCDMgcisDE4usfNw917jBc/8xYFWMoKIYSCrFBNZhvfI6VUxVjK2xYKL1NTNDd9gDLz81Sws1TIZshwXQpVKhQLh2gg2a98bgHabli/ntaNjlI8FlNzOjaoaOCnBxQ/3NcdnO8hy0AA2D5kqQ0apm3btl1iGMa/NKRCGIbx6QapQ2+XWSnlZTt37gQDaNVwHOeDUsprfTu+i3N+/aoH+nawbfspYABhUV8DPljUF9XFbUiHwrsQFa7ntyqv3CB5/Lec8/doVhMWygeqkoPf4pw/q50+LrdvPp8/wXVdLBQDkDiEsQsJ3lwud3dVKvZP2gE6ljufEOLZRAQQW4VpmufF43EwJtuOqmck2kF7c6Zpghmq/Po6iWw2C1AaeQBj8d2c8+t87Xfl12vb9l/7QLPtnHMlKdtOCCHgH3s1QNRQKATJYtN1XYDo6O/1nPNGltOqzQshXgf5WrBzDcN4GmPsvxskb+Fji5y0FFqqGFK0kHz2YreU8nTLsiCV2VX4ZG/RTsZ13S29vb2/76ZRzeLDNW6SUv6xVCpt6ZR56O/HN3/15ff8774fvbPkFpd0z9lrUM+ApDA/tNfzdxPlwMFvHnOXXnrpL7773e+eatt20r+LYRj/U30XAiRcojJw0UUXOc985jM9yVr8sfAyy7IaC19WTZ/2EFXvYEjAWpZ1jXeQEOJvq/8GWJMOhUKnxmKxptLzvmdpJhQKnR2Lxf7otaGLXfC+hrzzOzjnf7dqp2og75vQH92vyy3L+uJyxzmO8z3tz/wzxtg5rRR26H6Bad4vpfwh5xwyyPA1r0fVGxS+tADupk3TPC0ej0P1AUz9yw3DUD617eZdCHEZ/GX1SToqxGjoI67hTGDI3TBM9fONtuqMbk+mv5X71c4+VdsAAJWY48AyPa0d5QDHcbZKKSHxXg942FuW5dkItNMVtW+DAgeKWeBZi8KRhVAodFo3UtBaJhzvTahwqOhUkv2aa66J27b9H2Cv+y/yuOOOK7/whS98ygknnPDbti++4QDfs5wuFoub8b4cHx/37BL8e39pYmKia6n6bvsbHB9k4OHOQADYPtwZP/znA5vWgVed4yjZ4wUshM3N0czsLE3PztLcwgLNp1KUtrMUYZx64kwxapMjayi5Zg1ZvX3E+/oIssdKSpZxMsMhtaCLRTjPz04xbD1vWp9H7eG/oqDFYzsDAPlr+omKbWuCaYuxVpNVxC9rbG5JbsWlYj5HxUKO7HSa0vOLlJ5foMz8LKXn5shJp5QnXtERlExYinELZs6a4WEF3MLbdmBwkPoHBojF42p8B6zbY3t0BVcXZOBYyUCpWFRz+fzcrJrbIYEMcHb/1BRNTk1RKpOlouuqjfcPUGJwSEkf9w0OUx8KVhK9xCxIH3OK9ESppyeqQDT915t6z9ZUDWrv24BJe6yMnEf2OkxdjFUryqp9j6xpa5AqDID3MmSTHQGpZJuyqRSlZmcpPTtD6fk5yszPUSGbpWgoRNFwqAbajqyhtSPD1N/fT/0AcnVRFn6iCKum2hH42z6yd/6wnT0AbA9bKoOGlmRg27ZtYCsBCI01pAaL/UriryHuKpfLz//MZz6zPOzhO8C27Y9gwdn3qx2c80aP3BXvSnXxEkxHMKwAokD29VKAAX4WqZbChJzwqtGw2Px+zvnbbdteA1CGiDYTEQAHSMAuAQ5WbbjJDrpdgMDHLcfYdRznjiqQ9VJ4mzqO85RWvXeb9UeDovCktPC5J/PcSd/9QLuWVm0JoG92rkwmMxQKhdAv5EH5EAoh4IML4P6BQqFwcqesJD8zUUr5ccuyGj3/Vr18HyhmSynPKhQKD0aj0Z9qZnFHYLLjOHXWupTymZCf1SxHsNpwb15lWRZYwS2Flrv9LhEBTFahWbtbEonE71pqZIWdHMe5Rkr5EW8XKeXTLcsCu7jj0Cw+SN0CKIEH55/HYrEOHGWXduHOu3a+Ytfibz+XKzlLvuUUM/SzmR/QKfF1RIN4azSJ+Z8alJs6xM/krre//e328PDwhbZtL77zne8EO7IO7uhmUFSxr+oj+1z8/8UXX0zPeMYz/GdoWzUAB9u2/bSqHC/AM/ie7qz6NwOcVOEDcl3TNC9sVnihpcDBwAUIuQBPTf940IxNyDNDRv42zjlUE1YNPyAKwJRzvnO5g3zvsH2u657U29s7t9oJNOsaINpwlbF4F2PsgsZ3ruM4f1X1aL4RBQ9aZhoFFACSIR//ZS1lDyD5jtXO58spRgbOC8/WNzPG6mO+1TZ8z4jhOA5k/QEuupVK5aJEIoFntO3Qzzf6Be9sL1q+X+2c0KdGgMMgzw82Z0th2zZkkzFe65p93cwz+hnwCm7wYGJ84h69Fp8ZhnEGYwxzaEfRIHPvtdEyA7zZSd///vf3V6X9d8/Ozvr9w7HrtyYmJjou9EJfHcdB4QaAalgFoMgHygQqxsfH/73qq35RQ58+MDExcVhsGzpKcHBQkIFHIAMBYPsIJP0wnNLvLwf2DTzssB2YnFQyiQcOHKDpuXmanpujLJiKpRKVSFL/mjWKabN2w0Yae8xjaey4x6rFXEgfhyMRzaAFY7ekpBexuIYIGDeH4aYFTSybgcbxBdYtxqNi34ZNCkdCij0uMljczdDU3t10YM8emp3cR/NT07QwPU1Rw6BY2KTeeFxJJMMHD8ycsbExWrtuHfX19VGyr0+xbWt+unqRN7gvQQaCDAQZeIQz4C+IAtMVQCqKsPburckfT01PqyKsWQC46QzNpdOUd12KxOMUjsWV3PG6zcfR2g0baHDNWjXP412HdyjedQB/4SvquuUaSAvZjJqKrY4A7HqEh8CxdXpPfUUPMK8wC+MxEumhcE+k9r1Ss25nJw/QzIFJOrBnFx3YvYvmDkxSOZdTmxXtoYFEggb6emkNlGBGRmh0dJQ2bNigpJLr6hnaWiFQ0Tjqh1IA2B71t/AIvICrrrrqSZVKBWwesK5WDSnlTTt37nzjqjvqHfzsV/2rf2OMgRlbm21biKon6elVAA2gEfhy32KMQX605GfISinfYlnWDS00BwAEi6nwdsVi8yc552/AoiuYj5BehDSkZhVCDrqr0GAVQOAnaV/GZxiGAQ/IegghsDgNIKRr31r4PMZisV8CFNUn+DbnfAmi1OoFNeR3RWbdam1KKaParxWL8PDSPV8IcXZ1If7b8GaUUp5qWdavV2un2ed6fIA9DLBribdlq+0JIVBA8GntEwkP3buq/fsO/HWJ6HeMsVPblRr2gRrwQX4ZY+zvq0zBdVVw5H81QPUpzjnYty2FXsgHSOJfrC+Zpvm0Tj1/G8YhvI4B2qhvvoZhvIExBmZwxwEgMZfLfbvKnLzA8yvuBnjxOrLz+393tl1KfzebX1xq8mTQP01+w3xjpVJBjgeTTyKyvCeh4Srm/ocoDzFqaHOHQrfccMMNjyWip+trf9HrX//6fwuHwwBOMAb8AfbcPZdeeunW888/v/77733ve8Wvfe1rF+3cubMtJrsev5ADhgT77VUJ41d6/tBaKhjvDwCLTe8HJKyFEF8yDOPFYOBKKc/xe1+DsRmNRsEOfrz2n35eK+9f7aULprC52ljwFc607Aeaz+eP1x6tHlgL0FrJHHuhwWq8qzEmL+WcK9UAIQTGKmSZQ1Wf3tdwzsE8bCkcx1kvpYS/KnxmP8s5f3VLBy6zk+M4H5BSvhUfSymXfik8AAAgAElEQVQ7fk9q0B1Su/7nu+35spVrsW37rVB60Pu+j3OOwpmWwi+r7TvgZs7561tqoMlOfsUBYJLVvsWklJ/QOe2Ise6dRku8gwnsl01HQRb83Aud9NkrkHAc57JPfOITND093djMnRMTEy9qt23dLsa15zuvisn87Vx99dVWuVxGwc8Sz27DMF67Y8eOtiwm2u1fsH+QgSMpAwFgeyTdjdX7Ugdq3QplMmnKpNNK9hjSiDOzMzQ9M6t+wqO2JPEHEVGPZRFLJon3J6m3v596k/g5oFi2if5BSNArcAyLXFjExWKut3mLuqv3LNgjyMDhy0DdAw/AKjxuId8JZk6hSMVCkex0iuz0ImXTKcoupim7mFJsWyeVopJjwytIySoOJpO0ZmRYMW6H9QaGDsDb3r6+ALg9fLcsaCnIQJCBLjIASwMUXwGkzWazyoMec/vefftoz769ilmbdXLK1iAMpQDOlewxTybJSvZRb/9gzd6gL6mKsKCUAXAMDEf8+e9JHtfA2poPfQDWdnHDgkNXzoAW0vB28hiw3twOqWQV+J4KlRg7SwLe9YsLlF2cp2xqgexUWrFvC1mbSsKmSj5HPB4nK86Ud/3G9Rtow4b1lMR32r4+SiQSNZnkeDywPji6x2cA2B7d9+/I6/3VV1+9oVwug60EP9jVAgubr56YmGhJ6lN7gULGUkkV6/h/mrUKv8CWQi8OA6yNA2RljL0QgGc2m72g6s8IsA9vzZYXi5sx2aSUPY7jgGEMf8olkpstdXKZnTSr5981WPUbxtjpjaCfZsMCPIhCipdzDtCwo8DCdC6Xg3+lhyLtKRQKf9YJa7UqlQmGFxaFI43yrO12rsEXVvmhRiIR3M97UCjQrpSp//y5XG5TpVJB/vo7BVY1OxfMbBQRXAZQSAjhSU/OGYZxEmNsXzvXrfMHphxY64p1qUFrsMTA2sSzAGZ7jQKwSjTksL63YRgvYYyBZdhVaH9lsGABeiO6BrLQiOM4t0spX45/d3Of/Rf3oW+/5YSYGflFKje3VPBY0rfedWmN2bZt27ZPG4ZxlREiWnM2UbiRA6cbnP1vKhoidtUHPvCBV2gpXwDVNzLG/to75/bt2/9FSnmJvw8vfvGLM6effjpkslX88pe/pM9//vPq31LKZ+3cufNbrdwQIcSfE9H3NRv+q4yxF3hgqpaRxtheu9z9wLjI5XKfB1AINl61rfM453d759aMTQDIp1WlnP+LMXahYRhL9aObdFTLBYOxi/frOznn8BVtGj52u6tZ5FBCWDE0WIvxhmv7uZ4XloC1frDaz960bRte5QDSAda39c7UBTRgGj9BF3dAfrmlZ7DZBdm2DXDdY8grWf3Vrn25z23bBuj+F77P254vWzm34zjPk1KCEYy/hFEAhQKqQ+jmy1zvk6ss7x9VGc/+J+rrjLHLWm2jsV3N4sbDg/68Q0oJVYN/057h7+Wcv7OV61puHyHEZ4noCt/nU67rntgKA7xZm3jmhBB/rwsk1OLEhz70obRt241Fb7dOTEz4v/+seBkarP2/ROT5Pv9UzxFLCrzQyPj4OAp/wLr1e5jj3fPynTt3tsw07yavwbFBBh7pDASA7SN9B9o7PxZb4TuHBa4Dk/sVm3afXtCFr90cJJFTacqVSmQpecRhWrd5M2183Ak0dtxxxDkjhsVesGnJVJvSPEb4JI/Vb3z+tO31Mtg7yED3Gah7Iiu55IOyirXfA2yoEOTAc06e8k6BJnc9QPvuv5+m9uym1My02qxolIaSfTQ8MEBjo6O0fmxMMW7H1q9XP7Fo7DHQuu9x0EKQgSADQQY6ywD8aVOQPYbvPCSPoZYxOUl79u9Xm53Pk2uYROEIrT/+eBo7/gTNph2hwTXDFI5A7jhChhmqzeUAZj11DPx/fY5X/+isk8FRQQa6yYC2QfDsEGo/tT2CkjTG1F4mcktUzOVodnpGbQd27arN7bt3keGWySiXaaC3lzatH6ONei4fHRujNWvWULK/X211QLib/gbHPlIZCADbRyrzx+J5X/e61w2WSiWARye0cH0HTNN89i233ALwoKUQQoAxWpfdrII197que3pfX99CSw0QYSH0/KpnKhhVzC8lrBfywYYFYPMVzvnWVtrM5XLnVCoVyAkCRPsM5/w1OM627S9DThn/lFKe6WentdLucvsIIbAI/YoqA2yvZpAuoeFo8ABs2OMh7WlZ1ku6OV+D9HReSrmlk2vRDLSfaxbov3POIc3YcTiO8354BRLRInwIo9HopOM4GHtgCN3COVeyl+1GOp0eCIfDWLQ+XvvrnhqPxyFj23Jo8EeBa1LKV1qW9QXHcd7gsbsgTco5VxKsrUaDV2idveYbDy1LxnrnFEJ8ypMH9fVjRSCt1f5qf2XkEaA34j84542Sm602V9/Ptu23GYbh+aR25P/beNL3fe3KNQk+/MtUbh5Anz++967nTFwwPj4OL1n4ktb7HxshGtqyfPdfdNLV/7uh/4Qn6z2aMtLHx8cByr0S+zz/+c+ns88+u97gvffeS7fccotidXiRSCReev311xcYY2DLNQ39HgOoD6Dnm1o5QIEzGtyHfDieETDSwUY/BFj0KRjgC8KFfi9kDQDh/Ynn9zcofmlFal0XteCZCBuGcQNj7C3LXYOWqodCQ1RK+WrLsgCOrRi5XG5zpVLB86/A2kKhcEFjUYkfrPbk09GoLtRB31BY0C5YG3IcB8eCRd0Ra95/YTpPABbBoP8iYwygeUfhe0d6x99fLBZPORw+z/4ONagRPMAYe3Ijq3m5C9D+7ph3B337tFwE0KxdXRgA8Bgs7htc1/1M9bsGAHXM7V1JFuN8QgiAvX4QPae9vn/V0Y2qtQlv9DoQWy2Q+sHb3va21xQKBRQgAEj1x8cmJib8dhBNT6tZwCi88cDalGEYT2KM7V+un9u2bXuiYRh4jpaUo0gp/3bnzp0dFw50mpfguCADD3cGAsD24c54++cDq1bJGQKcgryx45Bti5pU4t49NKnkj+fUli9XIDNEZjRKg2tHaWDdKI1u3kTrH/MYWrdxI/VEwtQTiahOFEsAfrU8ouvWfOwC+eP2b1BwxEOSgYN+ijWpTj8zBxLJ2BBlNY5dmtq7h/bv3kVTe/bQ3OR+mt2/j6hU1FLJIRqE711/P42NrqPNmzbT5k0ba57N8biSDu3p6VFbHSh+SK4qaDTIQJCBR3sG8G5TjNdKhYqFAhWKRcpmMjQzPa3Uhg5MTakNHvQpW1BK2CRDYerhFsUSvbTh+ONp4/En0MjYGCUHByg52E+SDJIVeIRWyIVHaKl00J9WyuC99mgfdEfY9eMZ8LxtzRDm85oNQjhkUMg0qFIu0+L8Ai0sLCr7g73330eTu3ZRPpOmfCZDEYNowLKoP2Ep64PRdeto7dq1Si4ZGwoTo1H4NvcQ2g8sEI6wAbBydwLA9qi6XUd4Z8fHx8GePKOFbv60Uqk859Zbbz1E82+5Y33sRG8XsFa3xOPx3S2cT+2iwVrIv4KJWWf7aUYlgAywgn/COW/lGrBIUJdV9gMAQgjILr4B55RSPs2yLDBtuw4hBBhp79Ag5ZZYLHZvY6M+oPg+xthT2pXc9bfX4DWJa3mFZVm3t3shUkrmgakA2QuFwimDg4OZdtvx9hdCQG70Nv0H6znxePxHQggw9yBP2fL9a3Z+IQQWq0/HZ514HFbBmy1V+Vh4TaIgQPlY+gFcwzBeChnjdq5dg1GQsF1T9Qud4Jxvx/GO47wR3rpEBCD9dMuyINnbUgghrqsOz79t2LlecNBSI8vslM1mhzVAskk/A/cWi8VTO2FlN4zHl0PeV7fZdTEC2vnwv1/OI6GxuzK5hSc2XM5PKo8ZPe+6J15XHB8fB7vzaY2X2/enRAkIHi8Trzr9b2iArbkP4325a9++ffvHtm7d+qanPrVuH4wK0vLNN9/8OcdxDvGEveKKK+ikk046t5lctWbWA+gc0J7cYDnWma++Z0Qx0pPJ5GJj14UQN1ULFSBDmzdN8xmN5/Gxm/dIKU+zLGvVd3hDUYuSi18uZ3qsA1wbapWFr4tB8Nyur74Dfl0oFM5uzLeUMu44Dp4hD6yGl3hJg7WYEyAdfQ1j7GPtjP1uWfMN4/tEDZYBWIRs8SWdMnV9cuzeKeZN0zw5Ho/vaef6VttXs5oxd6Iww3Zd95Te3t4/rHYcPm/wQPYOabkIoNk5/IUBsARwXfftoVAIRWEYGz/jnPt9fFvp5pJ9bNu+wjAMfwEB1vPrstptN1jLg/fMqcP9c+SVV175hKo8vfdM15tfDUDVyhhfgAKBd5Dnd75aH6+88koojRzynUVK+YWdO3eqApMgggwcqxkIANsj/85iYRfSx0oicX6eZuFjNztL+yYnaf/kJC1ka/LHRSmVzHHv0DD1DQ1TEtvwMCWS/WT19RKzLFT1EBQSQZ5VbN1KzUPM88878rMR9PBRmwE1dg2CFx4kkrGBkqNt8MixbRJ2VkkopufnKDU3R5m5GcrMzpJYXACSQYbr0lB/kjZt2ECb16+ngYEB6scGVk4yqZg5gf/do3aEBRceZOBhyQDkj4tFyLsXaHFxkRYXFpQ/7T6tmDGfStFiJkuiUFAAbbS3lxIDA9Q3OFSb2weHKDk0RCyRoJ5oj9pq70Ewa2Xd0sCb2x+WiwpOEmSgowzU1DNq1gdm7TuqiXldKvsDPCcoZsgsLFB6fp4WZ6ZocXpaSScX7QwVs1nqSyQomUjUlDSgoDE6SkNDQzQwOKjmdQXcRqPB3N7R/XlEDgoA20ck7cfgScfHxwEcrepDaxjGHTt27FBypq2G4zhf9C88AqvSrFUwSVsKvZDryWrWgSl4MUYikbuqgOvjwJAqFotntMJA0iwwyI5icf2rnPPnoSO2bV9rGMYH8W9IUTLGIEfYdQghANIpL7nlgET/Ir2U8s869W/FOTTwCIDDix2cc3iyth1CCDACkZ9UKBQ6JRaL3d92I/oA/3305HCFEAAeAUDuqVQqpyQSCe0i2t5ZhBCQMFZsJMhAWpbVlgxkNpt9ommaKFrog5cjY+xtmhkLAAoszbalOLPZ7IhpmmCgARqss8Nyudy5lUoF4w/joS0QWAhxNSS/G7LTsS+xvx0tlwuAAbK8iK7vORrJZrPnmaYJT1bE/3DODyKc7d3mJXvf+O2//r4oZJb4yUqiX8qce+F1L7ptYXx8/AtV/+mmLEcjZNDImZIiKzh1b9l88UXPOPH5TeV8m0m84w+VG264Ac9fVkp5BySYGy/v+OOPf8m11167RLK6KmF8XKVSAaN5uCqX/kN4TBuGUZeJF0LAT/R6IsroZ/CQYg/HcT4spYRsM/yfn21ZFmTj6yGEeHdVnOVd1WKU+VAohIKRVZ9jLc8Mxi8KGG5njEEdoGnAKzsajf6sOkdAoeEbmh28oi+5Zs0CrN1clfL+falUOrNRcUHn+etVwO4SgGHlcnkLwOqq1PtZlUoF9wbqCO/mnOMd0nLYtv3XhmF8mIhyRHROu6x5/4kcxxmTUkJ2GkUZv9CytS3L/De09QIpJd5lNRoGEdo5g3PesppFK0nIZDJDoVAISgEozABw+WzOeUuy3ZlMZhDvNT3veqeblFKe3EoRQLP++QsDtG/zdsdxMPbgcd62AkHjOXzex6b3WTs+98363KRwZlED63VVh6uuuuqkSqUCCfJGEfZrJiYmDikw0JLmkI33g7UftyzrL1u5r9hnfHwcwKwny+0/7AfFYvGyz33uc6lW2wr2CzJwNGUgAGyP7Lul2LWlEs1MT9H01DTt27eXdu/aTbt376YDs7M0OTND+UqFrIFB4gMDtOlxj6fjHv8EGjvuMTW/2v4kvjRTuVhj3AD8dctltRh2UGb2yM5B0LsgA80yUBvD8LgNKflDsHNCkYjyZnSyWbVBRvGB3/2Wdv/xD7Q4M02LMzNKJnnjunW0aXQdjY6OHtzGxgiyimgrYNkGYy7IQJCBhyoDAGqF45AjhLI0ULYGe/bQrt276cHduymbz1Ou7JIRjak5fdPjH0+jmzYrCeThdaMUCoXVe8r7flAqFWuFV+hwwKZ9qG5b0O5DmYG6BUdNGhnS3pFIhCI9Peo7LAY3vsNO7n6QDuzeRfseuI/23PtH2nvvHwmaMVHDUKDt5g0bafPGDbRx4ybauGkjrRsdpep6lypYDIfhAhbEUZCBALA9Cm7SEd/F8fHxl1ZlkFcDtzBvvnNiYuJ9rV6Qlt/EwrMCQ3XA0/DiRjBhpTZt23669ieEp+sXGGNgyVRJKjLmOI7nxQim2Mmc88nV+rec7Kht23UGIFhqnPNGUGy1ppt+rhmaYIHhywiAFEhmLgndJyye4z29jXN+a0cnqzF+IMEItuawbgN+kPDKLbXbphACMoqQkCwZhnEuYwzgSkehGYQAkeHzeR3n/N1CiEvhQwzQRIO18LBtO/zyoR7Y2k4jjuNsqHqSet7Nn+OcvyqVSvVHIhHIZILdBQDq0nY8GWdnZxM6X5Cp/H48Hsc4LutzoVhhQEr5Ecuy3txqXx3H+QsppecZ7Wgg+deMsad2w8bWY9N0HAfj1JO77vqeo91MJvP4cDj8U+1xuct13VM79Yr05+kD33zjV4puHqxsf/zedEsX/Z/LPrt3fHzcY7Qvm97YMNGQ4mMvH6EIjb7j4okD/j00iAhApA5gQtbvox/9KM3NzXm7AmiDVGpjIUy26rV9xi233PIb7KjHAwoF4D35P9pTFvdWhQaaAFhK0zQviMfjeOctCZ/MK+STn8s5/6Z/B9+7TRDR2a2Af/73JOTZOecv9bx0G8+Pd70Q4jt4R1QVon+l3zcAQpcNzeRGMQPky++rVCpnNCvW8AHRdTDMz4Rvlcnr74gvp/h1VwxLyNjncrmfSSn/BEUnruue3NvbO7/yqGr+qS5sAAjtfQuvLDdndNK+d4xmLKMw42T9u5al1PV7DVK/nmQ4mkjB3qBVdm6T8YsCEVUYgAIq+DY7joN5AT7RmUqlcnoikfhdp9esfe9RMOL5caOprjy5Hcd5vZQS7FovXMMwzm42R1555ZVnm6YJ6wWog9TDMIxX7tixA0Ul9RBCQH0CKhRe/C9j7NR25+/x8fFPEtHrmuTsD6ZpXnzLLbe0ZRXQae6D44IMPJwZCADbhzPbq58LvnNl1yUwcKoFLmRns5ROp2jfvv20b/8+mp6Zodn5BZpfXCTCQlakh6KJXkqODFPf8BANjKxVW9/AIEXjcYrFUZ9FyvfWk2BU1hPBou7qNyPY46jIgJI6BDNHA7dYfIGEeBmekPNzND99gOanp2hxZpYWZ2epJASFymUKuWXqS1iKnTMyPEybNm6kzZs3U28ioRZ4IZXsLRgHAO5RMRSCTgYZOGIzgLkd6x7YUqmUUsnA+sfkgSmanDqg/OedQlGxaiOQPu7tI97frwDaodFRSg4MkNWXJCvRS4ZZYyV60sqY2z3P+YNSs0dsKoKOBRlongGAtsqjHj9MCoVDZIbCtQIqWWOOZ9OLlE0t0uLsDM1NTtLsgUly8OykUlQpFIj39BCL9tDakTU0Njaq2LbDw8NKJjmRSKh5PRZfsrQQ3I0jLwMBYHvk3ZOjq0fj4+MnVpk1YBACDF0uMNC27tixYwkIsNKVQtJPCPElwzBe7N9PSnmFZVnwcW0pNFgLEAlA5k7G2HYN1tbBpap0bdZ1XSz2KwBkpVhOdlRLa35bew/eyBgDU63rcBznNPjZaRbYlZxzJQXckBPLcRz0HUynlv13m3VO+1wCFH2K/hz+wCe2AmQ3tuc4zlYp5T/g9x4bttOEaDaXkrb05Kc1exUgKWYagEwApdoO27ZfaRiGxyZqG1gFWywUCkEW9DEeMxDjQBcDgAnaEgDVcE9RTABZSshzY8H9DMMwwCyHtCvO9aTq4v534vH4RcuBYI2JsG0b+2LRH4HChNEquL9fSvnnnbLa/OcQQqBIQHk4H457jjZs215jGAa8j9HXZdmh7d70937jqomKrNQ9I3WPd1fIuPi650z8fvv27S+XUrYk/71mS+THkZHSmSv1IWKEBt52yaeVBDHAWv1u8/tL5++4446P/+xnP3urv51QKOSec845oe99zyMX1z9FgclpN954Y840TTBrj9Pj7Ey/f6gGTfE8xw3D+EvGGJQQloSPKQo/2xdyzr/q30EXjMC3Fl8OL0okEpD8XjEa3pMA0F64kryvT1p4Skp5kmVZUyudAGBtKBT6oQY578Mie7NjbNt+lWEYn/EXjAghADLinWpVGa2f5pyDcd5yaHUFgIPxbhmWuigJBTiQ3G6Zudyss7ZtwzsWADZASy+azhktX2yTHRt8jLFHXWFitXZ1kZT3XvN2z+tiHrzX2o6GAqr/ZIw9M5fLXa89zl3TNC9sVqTQ6omgnBAKhX6iC0bUYZiTOecXdiFZjXcPijHqsZpf8/j4ODy08V3GXxILkPeSHTt2qCKuRl9yfLcxDOPP2vVhR1tXXHFFrKenB4VBj2+Sq7lKpXLxrbfeClZ4EEEGjpkMBIDtkXUrsfBayOcpn8+rBd2pAwdgG0EP7t5FD+7aTQvpNDnFIuVdl9ZtfgytO+44WrNhAw2tXUtDa9dQJBqjUDhKoXDNp1bpTmChS0klVuoMnCPrqoPeBBnoPAMemIoFXgAZWPD15FZcF8zyIhXyDi3OztPi7BzN7NtHBx64n6YefJDChlRfMAb6+uiExz5WbZ4PHuSS4YMHn1uw2YIIMhBkIMhApxnA3D4/N0dzUMaYnKTde/YopYypuTmamp0lp1RWssdQyxjZsJHWbT6OhsfGiFkJ4gmLwpEeMvGOU4AWbAzUf2vzep2d2GnvguOCDBxpGYD9Qa0wYWnBFEqy4P2cIzudIZHJ0OSDu2jygQdodt9+clKLJBYXaaCvl9auGaGxdevouM2b1TayZo2yQYD1QRBHdAYCwPaIvj1HeOde+9rX9ruuCzBl8wpd3Wua5rM8Nlgrl6Ql/T4vpWyUIn0/5/ztrbSBfRrB2iroOO4d6wOXyqZpnh+Px8EWWjHy+fwJruuCybZEdlQIcRIRgTEEeeQ7GWMvbodJudxJ8/n8Y13XBSCZrALiy157FYAAUPkcsMwYY1i0r7PrVrumxs+FEABYt+rfV3RuAE60FbZtwz8XQBGA/L/jnMN7t6PQIKUnbfkTxti5tm0nTdPEYjFYhYpt20njWmIZi93467NtYLWBLfbfjLHz4RvqOM4dUkowz1sCoPx914AIihsuqrbxRzAHPcadEOKfieiyKjC6t1AonNiqL6xmiAEoAb3gt9VxCs/WjOu6W3p7e3/fSe78x/ilwPF7SMUyxq7tpl0wD7Xv6JNAiOgWePH68p5vbP8w1aR//TFNRuXZ77rk1ru3b99+sZQSAOWqKxLhcPjnH/zgB5P/8ItPPmZ/+sEVL7diFePXnf+5vG9s+Pe/pOqv+a/j4+N4TsDsrUdPTw9t2rTp/nvvvXeJY248Hr//ve99LwBbgPe/d133HD/DVMsFo5gGDO+mkuZ+eexmRRVCCHh+AtwEONlSsYx+b+F9urYKKn+Tc/7slRJj2/abDcO4AXiTlPIMy7LASl820un0QDgchhw4ioUe0GDfvsYD9PsfRTT44+1yy7K+qEFNHIt36op+us06kMvlNmrpaVzbTv+c0slY97EhwSY+t5or3K+2Q89NAGuHvIMNwzhshUP+DlW9ZwE0esUOv9FsaDCvV43qeALg+KyGHdXYX/XgJjuAfR8KhTD3DlfHwffi8fizhBCYf70CnKs45zs6aRvHaKlxqEJAqloF3smlUmlLK9YJzc5r2/bLDMP4ov+zVpUStm3b9gLDMDBH12WZtd/0GTfccMPl8GH2t4uCN8aYKprqJFCQZxjG3VJKjXYsaQXe6Vt37typijmCCDJwLGQgAGyPjLsImWIwawHUptNptU3u369kEsGsPTAzSwcgf+y6ZEZjFGaMjvuTJ9Bxf/KntG7TJhoYHqSB4SECebZcAkO3Qq5bpopbkz8OFnSPjPsc9OKhz4DywwvXJEPDkRCFwyFVuJBNpSmzmKbJXbvogXt+Sw/ccw8VHJuKQlA8HKb1a9fQ+rVrlUQyFnnXrlmjFnbhcRuLxZScYiCp+NDfv+AMQQaO+gzoIikwAqGWAVuDXC5H+/fvp/2eBDJkkPfuU/LH2UJBzesjG/8/e18CJ0dR7/+rnj1mumfv+0iyuUNICEeAcIT7UgEVFI/ngUg2yBO5xOupRMSnKAr/Byi7AZ+Kx/MhIpf6HoLHE7wBIUCu3SR7Zu9juntmd2a6/v2tqZ70TnZ3jk0Cga6PTeJud3X1r6qrOvX9fb/f+VQzb76wNGhctJiqGxrEnCPkj1FXNCZkYSH77q3rh/0o8R4giwgI4FZhSc9mpCtEJ6PC57a7vZ0629qoZ9cuGujqooHuLipQGBUFAlRWXERN8+cLBY3GhgaqxdpeW5tQz8jPpzxYIEChQ3FvM2TRMO/UgxEBD7A9GFF9M9S5adMmpaenB2w9MINmKs/m5+dffM8992Ql75iyIezU/bCmaZdkGlvDMAASANwSzNoUsNYBRbjc0ITs8qxFbtwCrIVc8D9UVT0NwKgEJ8Bwq2CMPR0IBOAdCVnRORXJLATjaD5AYE3TLpuuQtM0r4WkJ5RRpSTwXGQfb7BZRN907sM5/1wwGPxqtg8iJZUBpiJWD6mq+u5cAWwpHYsN4bc6/pMlJSW6aZroC4BJj9ryrG/Pto04X9d1bEZjMx5Aey7AaoFpmqA+ChaszYhdX1VVFdJ1/bOMsX/Hfj/nfF06AMrddsm+hHfp+yQL9niH3ewCRSH/fEImjHDUncIQw1g9ET+3PWFPDwQCWYPxqbGWstRgZTpJ3FmzlFPrBGgdDof/1/ZjPQu/S8c+y7T/v/RI8yamEDyPk4UxGmNxdvHn397yB+kXCeAroZs3S0ZaAyoAACAASURBVAGT9fOf//xweXn5/M6RnfTfz6dXQL/xrDsw1zgJEU7tU0Cl5ubmzyBBI+XWISKCFzS8JQkg7sc+9jEhV2bHpoMxtk7TtCmyy/YcCPBvLdiAwWDwjNRH0XUdEsWOlP1HNU0DEzVZJAiIOuDS+3lN09LK2UtAE+8mmPCQ8X6L20s3tQ2mab7T9tvGc6HAA3VWFYbh4eGSwsJCvHNIkulWFOWUQCCwJ7XelDF/i6ZpN4dCoVW2JDTGO1IJ79c07cp0fZzybiKBAO8Pkh2e1DQNjMeci2EYSD5yYnqRpmk5AV/S5xprBRQWnPJzTdNS5b5zbqtzYYrnKhjvx/j9/vZMKk5JBhKXzOW9DofDTZZlYf4GeP4XVVXPikQixzve3pzzO4LB4A2ZtG26c6RyApKOILntlDl5chuGgWQbfJe4S1ZjaePGjR/lnE+xPMjPz4986lOf8ldWJvF61D/nhAIkOPz2t7/922OPPTYdYCu7kH9q8+bNSLjwiheBwz4CHmD7+uhCQ9fxjU4jw8PU3dOTPHp6e2lgeJhYfgFRQSGppaVUUl1NJVXVVAG2QHUNFZWWCeljHNziFLc4WXGLLGzqeuyb10cHe604dBEAYAuZZPzpU8jnS2zEQiZ5ciJK4yMjQiJ5aO9eGhscEEd4fIz45ATRxCRVlpVSTWUl1VZXU0NDg9jkLa+ooOLiYgoWFR265/Du5EXAi8BhGQEAtQBpMeeMj4/TMOacoSHavXsP7d6zmwYGh2jcNGncMEktLxf+88WVVVReUyvW9eLycrGuq0VFpEiGIdZysa5bcQ+sPSxHhdfoOUVAKmdAJhkHimUlGOah0VFxjA0N0XBfnzj0kSEyRkeEBUKJpomjrqZaALfz582jsrIykZAV1DThkwvw1rM+mFMPHciLPcD2QEbzzVRXc3MzAAUAC9MWAAF1dXWXb9q0KSvw0jAMeLp9XFaqS9nKP2uaBmnZjIoEawEgQdlnCovK7TObqZylBCCxUQ8254sTExOngdkoN3TBMAao+ryqquvn6gOKB3QzC2cDgQ3DgG8fNpTzIDmtqurPMgrQNCeFQqEzFUX5jYu584SmafD/y6qkSCr/XVXVUxljE1lV4jrZNM3bOefwaIX/5DEAZ0zTfIBz/gEiekVV1bWMsVm9Lqe7t50UAIldgFH4MxdgFZLHGGOIUXs8Hj8BLNi5elsahvEdGzy+Cp6OPp/vRL/fvx3t13Ud8ptgC+Jf2u9Mla2dKb6RSGRRPB4HqFENUMMBazNlS6brNynZDYab4+34qqqqx+XSJ+57ufr4gLB1Ufetjzd/2OLkMO/k7XiUc3r7zRdv/lVzczPeY7zPFemeG79/z3veM7hu3TqBkMSsKD3d9gvrpc5nZ01JK8wL0MdPA5afKIyxr6uqOkUGGdLVTz311K+eeOKJ1LpeYIxt55xfdvXVV9PSpUuFp9u3v/3tP2zatAner8mi6/pPbNYtJJfbotHo8aWlpUKO2Sm6riOxRMio2rKpN6qq+q2U30OKGuMGUsutNhi8MV1MUjxl4aV7zmzzoZy/MHYg13yNqqrwzJyxcM4h/Q45ZiRq9Pl8vpOnAwulfDqUCRY48umSiQmwFu/B9zVNuzzd86T+3jAMJCgBpH0lEomcVFFRMZ5tHc75KV7SObNAJcMfADnYxk6BCsFZswHlubTbMAwA3Judaznn52bqJT9DElbGvrfT9AWSgcDihgz9CxMTE2eoqloTj8exHgKQf1zTNKhO5FQ456ppmhibjkevqEdRlNMCgQB+nnUxDOMtYJynXPhqJBJZl+1Yam5uRtLJJndd+MfWtdde21ZSUgIm/svStzbrtdE1RuHL/lfOee2dd94Z6ujomHFnljG2eXh4+GMPPvggZNW94kXgsI2AB9i+PrrOkUoEA2fb9u3i6N67l/oGBigUjlD9osXiaFy8hBqXLKGGRYsoLy8/wfhjjKw4PGpjIB0kNnPxWJ5M4uujc71WvDYRkBu8YhOWMcFSg88t3g+w1GKTUdrbuYd6OzuoZ3c7dW7fQZ3bt1GR308VJcVUV1VFy5YupWXLllFjY6Ng5lRV45PaK14EvAh4EZg5ApA/BqM2YprUu3cvdXZ2CgnkHW1ttGNnmwBrwaj1+Qtp0cpVtGjVKqpvWiSA2uKyMiF9LBKupG8nQCms59667o06LwKJCCQYt2DG+kRSlpLno3g0SmNDwzQ2PEx7dmwXShpd7TvJCkeIR8JUXV5OSxcvoqWLFlHjvHk0b948qqisFL62sD7wANvXzejyANvXTVccRg1pbm4Ge3UmNpDFOf90LowLwzBusaVPvyBDsRtSyw6rMhVwmClcpmlewjl/KPFvc/6tYDAIsE8UN0hhgzJ3aZr2iXRhBwjBGHvGBqCXEtFLsVjsjJKSkmEJqgIAwIbuLsuyTnTLkaard7bfG4YBYO5cbERLEBjA9ZQyMjJSKv3lwKq6T9O0FD/OzFsQiUSWxONxgJeQCUVpi0Qix2a7iSxjDN9hsEM7JON3IPOWTD3TMAwAlwAwsWicrKrqn0zTvA7MKRvUH2SMHauqame29SN2hYWF8CRcIeu+VFVVh+WXUXWmaf5ASnb3KopyEoBkKQMN8ETNhZ3sGv9T5FElixuMZTAdb9U0zXlHZm2rZN4BwFjIOf8/xtgRUjL1K5qmfT6jB53lJAmCAdRzzA+GGGNHq6q6nzxtNvdKYfEdEKbgLY9uOJ2Y8ksi7vb3JEbs3V+4qOVnl19+Od4ngHxTZIdnaveqVasiH/3oRwULNxILU3+kX/xj4v+2PUz947MPydriefQvawXx72FVVSFxKv7NgWKa5imccyRO+B955JGJ3/3ud1O8wX0+3yc+/vGPf6GpqakKUoF33nkn9fXBzpZ+2NraKiTkDcNA3355Js/fFAn3ezRNcxJkRBtSpKh/rarq29L5JEuZYgBoGGPJpJaZ4meaZiPnHHMO2JFpfWQlgAawFuzwvT6fb73f79+ZWv908umRSKTBxcT8mZSst7IckwD6wW7GvHPMXMZ4OBw+zbIs9DFYiznLxXPO3Qx/53HaJicn1+Yq1ztTTKSPMWSLRRJBpslOckx/VfrJuqvPmuHsXIyx5vP5/ow1Gd8H8Xh8HYdmb36+Y8+QtbS9u2Gc87xwOPwk53wKK30uPuyyzwH4u5n7SEI6Nhd/WbR3w4YN9zHGkp7h+Blkja699tqIpmmrp3s/Mh3zSASAPDfnHP61XQ8++OAFzz77LIDq2YxuHqqvr79s06ZNWb1bmbbJO8+LwKGIgAfYHoooT70HNnMBsE5OTopNXRzY0MXR1d1NPX391NPXRxNg1EDWNaBS3YImql3QJDztKmpqqby6Gt9zQucFrFpIH6NeT/r40Pend8fXfwQSbFts7EIeGS9NIrFhdGiQRocHaRBe0bt2Uc+udoqHTeITk1SoENVWVlFNVRXNa2ygBU1NNK+xUWzswtsWyj+oz/O3ff33v9dCLwKHIgKCxT85KZLLBwcHhA99d08vdUAKuXdvglULsLagkIoqKqiovEKs7cLWoKaG/AFVHIBmRRIWFDIclQwvAetQdKF3j8MgAli7k4AtU8gH2fB8yIZzkSSBo7+nm3o79lBfVxeFBgcoNDhI+ZxTiRqgElWlxkaoZyARq5aqqqrEAesDrOue9cFrPgg8wPY174LDrAHNzc0AuQBsQEZ2uvLO1tZWMA+zKrqufxK+l7gIrFIphZrVhqaU14TkKLQBpjBrU0CKR1VVfUc6mV43CIGNYc75KQBlU+RahyQTsi2rB57hZBezsINzfkIwGBRoTGpxsb3AaDwmVxYrWGuGYfzDZqItk/cw4/H4cbn4mhqG8UW7++Ala1iWdXxRUVHO8sxub1nG2CW2N+/DLhYwWDyn5OL3yDn3m6YJT84T8Lyc808Fg0Ex7jIttn/unYyxa90sWOkX+jz2zB1WX6b14TyXtHXMsqxzi4qK4LOJ9rn751cSPEsCfDPdQwL6ANAg3woQGUxisCWzkhafqX43i1GeAxb1qTYrG3NDzsXNgMc8I6XHc2aJoSG3PvGvCziP/4pzC2BistgMxM984cKW2/CD5uZmSAPDczhtKS0tjX/mM5/xFRYWkh7VaSgyKP4xgTKkd1u/f/Uh/DNiVv/bpvIVQx88+fr6DRs2NDDG6nw+X8GaNWua1q9ff09ZWZlaWloahTfrddddBxWDi1E3PsauvPLKkZUrV5ZFo1HrrrvuUrCh6RQbaLr1zjvvBIsantbwnz47EAhgrCeLW8J9Or9tCVb9j5x//wq/6HRMTSlTjOSVo2zi8auxWOxUJLXMFEgJCAOsRX88qarqBbMBwhKsBdh1KhENSGbtdGAtM00Tzw7W++5oNHpsQUGBxjlHUgF8fDHvX8IYy4oF6JIuxjjEGAcwmFORyTFIviieTeo+XeXS59ph+DunD0kAsCPd9dn8XrLoMY4E2Mg5/2kwGAR7O21xzWvuc9EP70yXBDBd5ZJljfkMYw2m0aeoqjospemhwpG1tL37PpxzxTRNeL6myknP6CGfLgiSSY73w50sIt5vJCGlu36m3yN56f7777/jpZdemnJKSUnJ1m984xtT5rps7oE5QMYT79u4ZVnrsJY3NzdPJ+c8pWrO+f2bN2/OSmo8m7Z553oRONgR8ADbgx3hqfVjo0ls6kYnKTQeIjBrIZUoWLU7dlBXb6/wqY3E4lRaU0s18xZQdWMjVdTWCrlEraiI8gsLxSEYN5CE45A/TkjDecWLgBeBaSIgZUXFJq88kO0Qi0UpFp0kIxSikf5+Gu7vo/7OTurv2ENj/f0iyzCfOM2rrxNs2yWLF1Ol3NwtKiqigsJCwr+NvOJFwIuAFwHYGoTGx8W63r5rF7Xvaqeunl7q3ttHAyOjVFRZKaSPK+rqqHrefKppnCdkj3EU+v0J+WNFSUoeiwQsz4PeG1heBKaNQIIRm/C2FR60jCUTHCKmQUZIp9DoCPV1dFBfZweN7t0rwFtzeJjqa2uorraG5jc20qJFi8RRUlJCRcXFgnHrldc0Ah5g+5qG/zC7+RVXXFGUl5eHjXawLlLLGDbKW1tbARJlVUzT/DjnHFLIKPcTkWCNOKzKTCqTPppgSfoYY7erqnqTc530VXSkTv+oqirkZSdnqzcFhBAbw45HpAtUjcC/1PZQBVA352IYxq22rQz8dWf1ydN1/dOMsa+BNCw9BPcDLzJpjNychiwq2LyiMMayZpviOtM0L+WcQ5IZZKe3BINBACw5Fbe3rMNUjUQiyyQLuBjM1mAw+MNsK5fPC5bYBfLa/9Q07Yps6nH505pEdIZkIQVM0wSTFSACQMaTGWPRTOvVdf1yxth/InZS2tphiAOA+hURnQ/ZZRu0XgPf1HT1SlAaAAGkYwGgghUHJnhW0uIz3UeyGPGeJ+VCGWPvUlVVtDvXEgqFzlIUBexygJ1d8Xj8mOLi4sFc63Ouu+WxZqgBQBUgWRjj93/hwn3AQnNzM8C4tL61qODaa6+Fd2zX0MRgTWgy5Hg7vkBERxPx3zz017ueIrafB+1+jzG+g2h8a+ZPd9lll9FJJwll+Eh3d/e7b7/9dvhGJufi+vp6uvHGGycVRSmYTmLY7Ys9k9S6y2c0I6amBFMx1iDPnlZpIGXOARMS74oxy1hDgsWTEqwdjsfjp8yUTOKWT0cSTTQaHVMUBYAYZHPBFL4oW39x0zTfYzPx/wsAuO1dDp/ZWT12Z+vNFKnmOfmd67ruKBk4tzyga5FTqWTRY25z1Be2SBn6tDL3rnnNHRYkAcA6YNb1d7o4yrH2lN2X64iolzF2IhQWDMPAugOANWtp+9T7GIaBeThVLjtnT25d149ijOH9gDpCssyFrYtKHKUJeEJ95StfaRsbG5uiDMAY+++Wlpb3ZD677DvTNQfEU5M+mpubIYmdDpC9o7W1NWfv4Fza7F3jReBARcADbA9UJGevR8gUcy5YsLoeIj2kCwYOJJB7unpoe3sbbW9vp4HRUSosKhbHgmXLacmRq2jB0uVUVFpCRSWlwpMzFosJSVfhaed51B6aDvTu8oaJwD4pRTBz8ikvP0+8l2YoRKYeoj3btlHbK69QV9tOMkeGyRgepuryMlq8cAEtbmqihoZGwbSFlCI2dwHcYrPY8c19wwTKexAvAl4EZo2AWNcti2LCkiAugFqwant6emj7jh20bcd26hscoqGQTsZkjBYsX05NK1ZQ46Il1NDURPVNTQlVDCl9HI8llDI8kNYbeF4EsoyATMTKy09YhThWCGC8Qz2je9cu6tq5nTq2baOunTuorKiIyoqLqKGulpZL64Oamhqqrqqi0lJ8ayfUM/YleGXZHu/0uUTAA2znEr0327XNzc2POGyvlGffqyjKuffee++WbGNiGAakfFvldTB3vF56GmYMAEmwFmBRHuf8zmAwiDpEkT6zYJ0ttqV6txmGcXxVVVVotnZKFg8YjgAhOhljYPEIKpthGF8hos/Z0s1xzvmFwWBQ+EDOtRiGAZD6PoAxknnz1+nqNE3zJM45wDKAcBdrmvZYrvc2DOPbthfkx1zXZyQTnXo/wzDWSj/BQshhB4PBr+faJgkq/dOWSa1xvCaHhoaK/X4/ADFI+06Ruc7mPoZhIL6OhCSYfW/Jhm3nAiCmsGBtBhX6AKy+rEFGCXSD0YX+/Jimafc6z2SapiMlOu7z+Y53/GzTPbOLfY04QpL6HCLaGY1GT8hUWnyme0jADc/7Vtc5N2uaBjnznEsoFFqlKAqAITD358zQdhrypcea72ZE/+puGFOUZ/x5xvk3nf+AAAqbm5tT34MZn+Otb30rnX3O2S/0hfuWT8QjAUbMIs4u4or1EeL0Lk50w6raVXfc8mjzL4kRPCtnLSP/JDIy4EPivueeey42IwHqnwfv0CuvvLJRURQhK4wNkptuuklslBiG8VB1dfW73DeWXqfPEtEqIgLoti4VKDUMA/PvZ+EPqyjKCYFAYNaWITEAY80Gf09LnSdnemjXnJOWCQnJ33A4/CvJ9h3DRnowGJxKJ5Q30nX9I4yx79oJL4K5ODEx8WpBQYFgmDPGfhcIBODZmxVI6JYuZoxdr6rqnen6c5b3BkkdTpLDtPHPtG7XGuRcAhuCtx2otcipVM7FSHQCOx9lWEqep5WhT5nXxMVYfycmJtblIteMsWAYxpNyrA37fL51fr9/h2EYjpcrAPW3a5o2k1VD2vC6pMTd5+YsrxyJRJZKT91yrA0S9A5O51udtnGuEwzDwJqNOQsxvX54eFhrbW29de/evanV3N3a2npNlnVDSl3I5XPOrwgGgwCwk6W5uRksYawrS2ar187aunnz5s1zWhOyabd3rheBAxUBD7A9UJGcvR4ArI4EcldXlwBqcXT19FB3Tw9NWJwmiJESCFBZTY1g11bW1lFVXT2VV1YJJl+BH0w+RpaV2Bz22DeHpu+8u7zBIuBi2cL/DkkQAEii0UmKTkZpZKCfhvr6aGjvXhru7RGHNRGhAuLk9ylUV1NL9bW11FBfL7xtcfgDAcGQy893clrfYDHzHseLgBeBKREQyVKWRbBrGhsbo9HRUers6qSOPR1iTR8YGREHFRRSYXEJBUrLqWZeI9U0zqfyqioqKi0Vh5PMlUzA8pKwvJHmRSCnCAjrA7mmO4lZ+FYOjY6SPjpKg3t7qb+rU6hoRMbHKDw+JlQ0KstKqbK0lBYuWEALFy6kxoYGChYViT1GrOkAbwWD1yuHKgIeYHuoIn2432fjxo2ft2UYsZmXWnbm5eWd9e1vfzvtJm7qhbquf5Ax9gP5c2zuNUtPw4wBoNnAWsk0BEhxjF13DxiHmqbhzxmLvOa3DotHUZRTAoEAGLYAQhxQFR8UObE8p7uxyx8Q9c648S7B55clmDlF8jnb8WWa5jWc8/9wXfdnVVVPzQbAxLXSixIM48q5SHyiLimVCkbcahuk+YOmaWfhx+Fw+Dec8zNtIOa3gUDgnFykNA3DgFQzJJtRICN9/GzMvtR4GoYBQBYJC9gkv8xhkxqG4WxwZw0yhkKhM+zxBfZgHmPsNlVVIX8rimma7+acA8i1LMs6p6ioCGMybXHYZpzz7YiXzUTbCN9NRVHWwmc3bQVpTjAMo0W+p86ZD2maNgUczPYekgGPBAWA9EiEAEMbcZlTueXRDZ8kKbPuVKQovoEYxc7b9LbNL0jFAMTYYVy774f3DHLSybJ48WLa+K8b/7LX6F0V53EtT8mL+3jeaYurn/vLK30rxyF5qvh8y4+oOmL7q13PP/OLF+8/ORpPjxEO/IloYhYe8RlnnEFvf/vbRTt27tx505o1a8CsFaW5uXk1kiVuuOGG4nnz5lFbWxvdfffdr2Cua21tBQtcFMMw4D8JidN2zvnJqVLrLhAI10D2N61qgGEYSFYB+xuesqf6/f5ZZeFdc05GbFA7uQZseCQGAFg/XdM0SAnvV3RdP48xJhj9jLH3BwKBh6WkK5iYYHRi7kjGIpNBFQqFjvD5fH/hnBdl4rGbrk5XUse08U93vasfk2Cd65qrNU0TXt8HqqQA/KJaRVFODwQCYIvOWlK84tHXYK4nGbHprp/u9674jXPOTwsGg/80TfN9nPMfy36/QVVVeJvnVAzDgNIC1D3cpVPaEuyHhKa7STgcXmhZFr494NGM9xGJKPCbf8KWjcdaklNx+7pzzj/LGAPj+K/YHPnyl7+8Nx6P437JAtn3lpaE7Hu64mZEp6qUuK/dsGEDZNKFZH+acn1ra2vOSQ7pKvd+70XgYETAA2wPRlT3rxObuoau0/jYGG3Z8jK9/PLLQjIREsg4ahYupLpFi6keR9NCql+4iFRNo/x8+Gnl75M95pYH1B6aLvPu8kaPgAPc4ltaUZJMGmzwxqIxwbbt2b2Lene1U+/uXbR3VzsN9XRRTUUF1VRU0qKmJjryyCPFUVxaSsXFxQK49YoXAS8Cb/wIYJ7AgTW9u6uLuro6adv2HbR121Yhgxzz5VHcl0e1TU20cOWRNH/ZciouK6eS8nIqKMQ/Ezks6JN2Bo7/vOdD/8YfO94THrwI4J2CNLID2LrX9rCu09jwEI0MDlA7vsFfeZlG9vYSi0ZJiU7SEcuX01GrVtHyZcuopraWqmtqhGd9Pjxy8/IOXqO9mlMj4AG23phIH4ENGzYAJNsPQOGc/9WyrLfcf//9M/oVzlS7S2oS/9j+DGPsw/A0zMb/UwKdYPth1viOpmlXO/eTHn9g28AfMRSLxY4vLi7eNtvTSu82SNCCkZhk8eAaCQw/LJmQt2iaBmbPnEuKP+CVmqalbhqLe3DOmc34grfvGUQE1s/abGR33Q3Vdf1cxhjAFic9pt+yrNVFRUX92TyQZL6CFQm/vL9Jqcu0UpnT3UMyNwG6YKxttZl1J1ZUVIw7frEAICcmJo7Hz7JpI85Nkebcyxg7XlVVMJ4yKhJYRdsKOOcfCQaD38OFLhloMNwuyAZkBNPbllTGprfKOf9JMBhM+qfqun40YwxxBWP5pmAwmAToZmuwS86zh3N+N2MMjEmU4+biu+nc0zTNG2wA65uuNkD+GSB/Tn2OeqTXLmSbhaTndKyujDop5aQvP7bxXZw4/KynFM7ospsvbH3wqquuarAsC/LLK6ep/5N2U/B+A6wTBf4NN3z6+i0605facseFhb5Cq0gpXl9TUfPslt4tZzJGTxOxXUfWHrnIMAzUe+5f9zwd+b+2x6bILA/+iahSqBrvK9wi2vs0UXx/p96+9evXD19yySXCj5Jz/qFgMPhAans7Ojr+WFFRccrw8DB9/etfp4kJ0R0/bG1t/aB8rzBvwQd3Wr9t19yG5IDzi4qKnp4t5nJuhVcswNQp8+RM17nmHHw7QhlgRiakrB/y9mizzhg7x2bDQyVhvwJgVbKMAYjdrKrqv5umCaD3PMwZ0Wj0xGwZnZJZCnC4wfa6/qWUUs7ZDM/F7J+T37mcbzCmxfc3CmPsm6qqYrwesAI2q2maAAIB8Dvl45qm3ZPuJqZpnmwDHrgW4x5AJzy9M1p/p6tbjl+oZ8A/FaD7aQDupdIEElJAscpa2t59L1cyjjtdNOsEHKdOO6mlTvqGLwSrmHMOuwh4pmedKORup0xw+77s/y+Zpom+f5GImiCBfuONNz4pGb2OfLUzRj7Y0tIyq4VAihx9WgloO1EEfXKJq319eFededz5OdbLzZs3i/XSK14EDocIeIDtweslMHDArIWUO75X+vr6qLe3l7bv2Enbd+6k/qEhMqNRccxbupwWrFghgNqq+nqqrKsTQC1xsaNLcStOlmDVArBFm8V/vOJFwIvAHCPgSB4KWWMhgagQKYxik5OCZTvU1yskFTt3bhfAbT7n4gBwu2zJUlq2dAlBShEbvKVlZVRQUCAOTyJ5jh3jXe5F4HUWAazpOIS1QSiE/Tbq6++j9vZ2amtrp97+PtrbP0Dj4TAFK6soWFElErDmL11K9QsXkj+gigMgkiXkj2NT/WpfZ8/rNceLwGEZAc6nALaOTDK+x8OmSaau057t22jPju3U39lB+tAg6YODVFdVRfPq6mge1DPmNRKIIeXl5VRcUkLBYFBIJDsyyYdlXA6fRnuA7eHTV69NSzdu3Hg25xyb66n+jr8Oh8PveuCBhKxoNsUwDGz0Y1PdAWvPlj6qf9I07eRM6pJgLRiPBdMxoFw+s/B0PNtmZs7qrZuyMaxzzk8JBoPYDAUwdwLnHAw1eEP+UFXVD2bSxnTnRCKRxfF4HGAVNli/qmkapJanLYZhgB0KluiooihH58qWTAE4cK84Y+xUVVUBEGZcAKoYhvEU5EfBnrIsa01RURHkd3MqLubmoJTd7NZ1/QOMMQBU4/KZBdM5m5KyGZ+1x6EbWIVUpKZpkMQGgJ+UgWaMXaeq6v/LtF2hUOhIRVEwHtHv/6uq6lsdZnMoFKpSFAWSk9j0JgpwdgAAIABJREFUf1DTtMsyqdcwDDDUvwBQTjKJBbjCGLvE9r4FYDenYprmOznn2KR3wKKs5Z9TGyCBIbxXADMwF9wRDAbn7H246ZGNaxUF8wuvnnJPRv/2xQtb//3KK688SnrlgtHrLsKHm4i+Jf1/k7/beF1zj7/cD/aaouVpVFFYeWlRURFARXq596XbibEbidh/NBU1AVyFJzQSCz79yEvf/c7OgX0qvtyijtBOGiheJuTWkyVuEvU+JfrrRy0tLR/AL9yystN50spxKCRh4/H4xG233VYIrxhX2XjHHXcgtlAGwDy9PpU5mzK3gTm+H8jtrhDzpGEY8E+FPyZkisF2FPPkTMU953DOPxkMBt2g/5TLJFgLz1iwtvGBctZMYK2u6wADIQnd6CT6uPxMofiwLp2iwjRjUjNNU7D8bcD4OZmQsD+UnuHbZBgG3km8m9PGP8NqyM3Gd13zqKqq72CMHbCd6hSA37nV9zVNS/V13a/pmNd8Pt+fwEq2PVp32GN5KU5SFGV9uvV3pjiYpvkDqFnAKsD2Iz4fDN9wONxkWRakmsts5YXfa5oGT/p4prF0nycBZgC/+I5wStYJOM6FY2Nj5T6f7894dsQAMu+y/VjXjskmUSilnfBSBptYcdivhmEgaeIiKD9omgZAm6666qoTLMv6fcr3Gtb4C1taWqa1b0iRo0cSzmmMsVnH/Ec/+tEFPp9vd8rccBsY7jZTeZ775/hZS0vLT3LpH+8aLwKHOgIeYHvwIg6vWWzoGqEQ7enooO3bt9OOnW20d3BQHJYvj0ql/HFd0wKqW9BE5TW15FdV8qua+PjkVsIjLyGb6IG1B6+3vJrfzBFwQNskK4cx8c5NRCI0GQnTcH8f9Xd1UV9XJw11d4kjz+JUW1lBtZWVQkZx0cKFVN/QQCUlJeIQPnqSuftmjq337F4E3igRwJoOawPMC0i+2tvbS7s7Omjb9u20dft2siCd6veTWlpG9fCpXbyEyqqqqbi8jIIlJQm5Vimt6kggIzYeq/aNMkK853g9RcDxsXWSsYRXdBwJFzEaGRyk0aFBGurtpb6OPeKwTIP4xASp+XnUtKCJFi5sEn71DY2NVFdbS4WwJiksFKCtVw5qBDzA9qCG9zCvXDJrwWBNBWsfaG1t/VAujyeZHGDgoNxKRCU2yASftbZYLHZCSUlJWrauWwITXm6apk3xqHSBVwBAMvLCNQwDzFbIIuIaAJjP4O/j4+PLsQmNzWGwrTRNe1suz516jZQ3BtgAFs6sIHBKzN6madovc2mDBDggPZvcULXZTzeqqgqAKqtiGAYkOK/CRjrnfB0kKrOqwHWyaZrXAaxDXVKO9R+2DPKplmUBzMOH27nw7My2/lAodKaiKG62YFaev+Pj4yt8Ph/GQTnko4PB4LVog5TwBdBeZQOrLZqmIQ4ZFSmVifEEsPBZVVXBKE5ujhuGAeD8RBs4/LumaWDhpi0uOVvU83F7rAI8DqYDx9JWLE+QbDbE0ZkHTNnn0/qJZlovvFZdLK1HbTAxofs7h7LpseZKhdHjxEUM9xXGvvfFC1s+0tzcfKbNOMacBkamu3RgnDHGAG5+yvmFojB674b3GlUNVeL88sJyKi4o2aRpGpInRHl575ZXiWhFpb/qxWB+8ChMG6iHc97ar3eX/fhvd8TjPJ78mrGs+NKl1Wt+1Da4RQDVTpkYIhp4Voz32771rW/92pHLtsGkf9c07d9Sw+JieMeRlHLdddd9WW42i1MvuOACOv98KBZT3JZnPS+VOSvnNoy3Us7554LB4FfThd4FoIFNd8ZMMsVOPW5QNR0TMgUMBkB37kxAnx0jeMKi7Yj3n1RVPd00TXihA1js9/l8J/n9/vZ0z+P+vQSLAWpBYaE7Ho8fXVxcPItY9ey1uxJOwM69aA7z9hrbtxjyuvAPdQqkntdn68ubLh4pPt84HfcBiz4627WRSGRRPB7HvIYkCagXNMrz4SsLYDHrYhjGXXI+i0mZ9N9A1aGwsPDvEgx+NRKJrMtFdQGNcQPM7sYxxnKSVx4eHi4pLCyEZDTGJBIG4EcuEnykHQPWjKyLTHBDDDGHbLaTEJpda+YeVVVXMcbwPoqycePGC2SSnftfUHifTr733nunSJ0bhgF/YoDfWI+ySsJpbm7Gs7mTzEIyWQVtnZIswzm/aPPmzTn7C2cdNO8CLwI5RsADbHMM3CyXCW87gD0TEzQ0OEiDg4O0detWev6Ff9KWV16hcCxOZjxOZbW1tPSoNbRszRqqqK2liuoa0oqKBHsnHosLJo9g1Vo5C14c+IfzavQi8AaPgAPaYpM3v6BAHJBHHh0cFN622154nra+8BzpAwMU8PlI9Sm0bOkyWrFiuQBta+vqqLa2lvx+v5BR9DZ33+ADxnu8N3wEHEAVQK1hGIJdu7OtjXbubKMdbTtp644dArCtaGiguoWLaN7SpbR09dG07Kg1pAaDIj6oIy5YtYk13QNp3/DDxnvA11EEhL8tGLJiTc4T39ZQrsG6Lti227ZS986d1N22gyJjY7RwwXzhabt0yRIhkbxo0SLhawumLRQ0UAQg7JWDEQEPsD0YUX0j1Ck3/SAPnFq+YXsjJgGNbJ7VZoQcS0Rgf2C1vttmUW2Rm5pjPp9vrd/v35muPglegp0L8KhV0zR4dCaLYRjwwYXPJiaOa1RVxX1mLbquf4sxdr38gIB/pmCipIAN/5DMk6y8EKe7sfRqxQY8Nnaf1DTtvJkaKNsABlsVY+wbqqrmFHsJcAAAdTP7MmZwuttnmua1nHPhTccYu1RVVcE0zKUYhgGQ7hfyWgGomqY5j3OOTeRKxtgnVFXFxn1WRdf1oxhjAFvFlyH6V1XVjP30pDcvACHIov5A0zRIdjs+uwC9V8I/EIBrpg0LhULViqJA2rUJ8pgTExMnlZeXg9UpimEYkLtEIsRezvkxwWAwrXeiaZqXSOarkMxljAF0Q5unSIRn2sbU8yTAjOeFR7FTLrTBZMGQz7Xoun4HmMny+n+qqnpytj6j0937y481/xcnAvszWfJ8BX+fJHZ298MRMMcwVvNTrkWfgFmL+Ul4oaLk5efRpZdfEq+dV+tTmGJVB2oUv8//sKZpSSnQl/peOlnh7Bkf8000BucVMmIj0Wh0cX5+PoAReFb+5vbfXv8nxgX7OVluPOsO+sWL91PbIKbAfcXsIvL31dONN94IZQB8AX1P07SPpD6rHN/ol0Jnnrviiivq8/LykDhReeKJJ9J73/tecdnY2NjG+vp6gJnJImV/8Y4BsLlf07Qr0/WlaZpf45x/GokVjLEz07Hy3aBqJkxIFxg8Kb28p03SkCxQqCtcCBZjLBY7MT8/H7LAn4P8bjweP6moqAgexFkVwzAg3Yr3fDwej59YXFy8NasKpsYXUvwAqACabdQ0bUr8M61XqjBgfFa4rmmbnJxcm63Uc7p7GoYh2Nqu8zJSTpCgH+ZKJAKBdYn5DWVGif8M2oJkLiQpYGf+Uk3TfsE5zzcM40mp6jBXxirWGACoU1n4Ocorc85V0zQB1mJ97UWyDNjyeM5Mk8ami4mu60jowVwLdY8HAoHAh03TxDyFeHMbmF07HcN948aNH+Ccp8qnj8Tj8RPuv/9+8Z0Fn2I7Ae1vtiT/ciw/lmUdX1RUhOSTjEpzczMSCNDfSFxyyn34NrDnB3znuccs5rPz77333ky8bzO6v3eSF4GDEQEPsD1wUU2wYLlg1YbGx2loaIh27d5Nu3fvpt6+fuobHqah8XEKlleQVl5G5bV1VDt/AdXNXyA2dQPBIOUXFO4DalGft7F74DrIq8mLQAYRSLJyGEts7ublUXRiQkophqivq4v6uzpppG+vAG31wQEqCgSoWFOpuqKSFi9eJDZ3KysrqaysjIqKi5PyyN4GbwYd4J3iReB1FAGs6WDV4kACVhf8ajs7qbOnhzq6e2h4fJwmOdEEcapqaBBrek1jI1XWNVBVXT3lAdyR3waOpLKXhPU66mCvKW+aCDhMW/wJaxFOnMKGQSMD/TTa3097Ozqod89uGuvvJ8WKk8+KU01FuZBIntfQQPPnzxdHaWmpSORygNs3TQAP3YN6gO2hi/Xhc6eNGzeeyznHJuEUYINz/svNmzfnxDCNRCJL4/E4QEqAcD+0LOt7NpNVbMhzzs8JBoMO63bGQElZSLBLAzaD5z5N0za4T5ZejNjIxybp11RV/Wy6qBuGgU1hbA5P2ViV/qzYgF1DRDsBAsyFbZXSTgDhF9i+fC9IllSSHZPaXl3Xf88YOw2SzMFg8LR0zzPT71PYjDhti6qqJ2YLkrnlrCG9q2nal+fQJmxuA0QOMMauVVX1P1LA7O9qmgbGY1ZFsr2woe1sJO/Hwp6twvHx8Uqb3feMLbO6DGxM2/8VXpqiGIYBdiaAoqz8MSX7CpvYGE+7OOcnuwFZlz9skmWc7qFN0zzFfnccqW8kLsDDGfUfECa4W97TaUu2wPd0z+Bih+HXnfa8ckIm4HS6eHzp8Q1fY5wBUEwWn5I3GueT53Q9qqwiou+6fJudc34+MjLyvoqKiirLsoCeCv9Hf8BP77riUl5RU8F8zBeuVesC+Ur+S6qqnsQYS8rAv9y35dfE6XzJvB2xLGu9oij3QY4XXsyBQGDtl371CZ8Sm3iWGB3p3PTYeafTmUvfQd/+v88PhKOGG/CgYxtOpzOXv4NGR0f/Xl9fj3d0Cp1EJnEAEIZEs/DvNAwDkqhXXH/99XesXr36qY985CMMGyGPPfYYPf30079ubW19i3NvADWqqmIuRkwgq/vO1HukxtowDLyHeK5ZwVTnOnhu28ASmHYCVJ2YmFg7GxPSzaYkIrAyZ1QRcIH9I4qiHMs5f7tMIAGQfLZ8tnTDZcrvdV2HjzqSHaK2XPk5kN7NqgLXyW5f8rkk2UhQHaD8fFf1Q3jmQCDQkWv7prvO1b/Or2GEfFKqhHbqtVCKUBTlWTlXAggEsxbJVNOywjNps67rADu/IQHJDzu+zaZp/siedyG5i7adqmlaToxVqW6BuC5ytyeTpILp2s859xuG8T9Yp+HpzDl/L2Psp1KVI2e/e9uz/jTLspBA4uec/1TTtPePjo4WFxQUYJ5CUs6/apr27Zli2tzc7Mhxu0/ZQ0RrW1paRk3ThBQ0fIrjksH8ZCb94z5n48aNH+KcI9EoWZBspCgKwGSs7UkfcEicc87PsL8hoSziFS8Cr8sIeIDtgekWbOo6m7ED/f3U29NDe/bsoRe3bBGHORmlPC1IhSUl1LRiBS1Yvpyq6upIKy4hrahYuG841rSO/DFa5rFwDkz/eLV4EcgqAowJSXIhaQwJUwAuQqLcosmJCEUnIjTQ1U3tW7aIQx8aIH14iNSCfFq9ahWtXr2KFsK7csF8qqmtozzJ7PEA26x6wTvZi8BrHgHLipOhG4JZu3v3LnrpxZdoy5Yt1Dc8IpKwmD9ADUuWUuPSpQKorW6op7KKSvLl5ZPPly+MtZxkLrGeS/D2NX8wrwFeBN5kEUisv4zwh7O2Y00XzPdYjAZ7e6m/p4f6Ojuoa+cOwbYtZIwqSoqF9cHRa9bQMUcfLawPVE0jTUsVL3yTBfTgPa4H2B682B6eNc8E1oL1Nzk5ecT3vve90WyfTDJwABCAcfZ4PB6/CT5vUg75Kk3TBCN2thIOh9dblgXmK1gd+3nqSS86gL7+dBLDzn1M07wGUrdyE+DyYDCY3Hg0TfNpewMX8qnDPp/v+GzlNWd6FheLbA/n/MRgMNg3y7m3cc7BqIVM9Ops/Rhdz/lVzvlnXPcZ9/l8x2T7TJLVh37UOOf/FQwG35eu32b6fTgcXmBZFjZuAVbdo2kapHzxAQi/1XfkClBLFiukOZ3N+F9pmgbP5IyKBLPAAgKL6Y+2NDZkcgGiwlP0ds75jWDxATTJhBEux5bfBlexGY7NcYynE/x+f5vTIF3Xz2eMCVY3Y+x9qqrCw3PWIn1wwSAuAesRjEdXEgAkTLP2lk69oWEYAINPcf08IybmbA13yfiKkHLOT0rngZouFvj9LY9tvIqIQ6Z7amH8fV2PMvgBTyf7fU9ra6sYd7b8+x8ZY+JZi0uL6ZLL30kl5SWUx3x99VpjjcKU/byjdwzsOHYyPvEPhSk0T5s3QsROt1FSSCW/k4j6GGPHqaraLdr36IbLibH/dDfuhjO/9ZPb/7DxKp+lDXI+NTnmqPLT6ckfPzs5MTFx+n333Zf0l56OtWoYxpl22wXY4vP5LoxGo48oiuL74x//SA89BNVpUT7b2toKhmyeC6jJSFZXJsLgvcSX3Tsykbg1TdOZuwYVRTk+EAhM8bt0x8E0zW+AkQjgCN61YFPO1Ocu+e8JOeabpLcnZHPfFgwG/zeT8ZJyf/iDinfOBtnfq6oqwLaciltm2k6eeFhV1Utz8ZhNAdWdtmAeOjkdiJptw1N8vsXlmcRBthGgHJJEeqTMeEmm6+907TQMA0lYDhu5WdO0zThP1/XPMsb+HfuDjLF3q6qaHNjZPK9kwmINQ5uRKIUxjfUsbVLBdPeR7xMSsKC0MBaJROa7JJsftyXD4TGbdTFNc50NHOF7Bt87v1BVFZ7Olv1zrBNQ5PiZpmnvTlfxhg0bvsMYS5Xs//tXv/rVDr/fL5QCOOdXBIPBKXNTunrdv9+wYcNfGGNuefe/tLa2rtu4cSMSzdBeJNg5ZcyyrNPuu+++WX2vs7m/d64XgQMZAQ+wnVs0xUasZVE0FhMMvHA4TB0dHbRr1y5q37WL2nbvobY9e8inqlTR0EiVjfNo4YoVtHDFciqrrKQ8bOrm5VMsGiP44wkJZAe5nVvTvKu9CHgRmGsEHOAWgKuiCElFxacIxuxwfz+1b3mZ2l7eQr272sURj4Rp0XxIKc4XTNsli5fQgvnzhdS5kFLMz/d8befaJ971XgQOQQQgXRyLRikSiUChhwYHBmhnexu9/Mor9Mqr2ygCVi0nKq6upqWrj6Kla9ZQeXUVlVVUCMUMsaZHsaYjBz2hvuElYB2CjvNu4UUggwhgDQdoK2SSfQnrgtDoKI0OD1F/d7dY13dueYkmQmPki8VIzfPR6iNX0VGrjqSmpiaqrq6m6pqaZDKW402dwa29U9JHwANs08fozXPGLGAt/rl8Wmtrq8PmyzgoIyMjpfn5+djQA1vx2Ugk8ha/3w/ZTsgm3qVp2ifSVWaa5omcc3hoqpAZDAQCkH5Nss7cm+Q2y+XpQCAAACw2W72maWKT/ieJvel90smSGYYNe2yGAvRaf6A2yA3DABv180Q0KiWgk6BdaltdPr3csqyzioqKcpIS1HUdVDswC50C5st52XrCpshD/136GoLplHUBezkQCPzFBklWgA2qqupF6E+X93BnNBpdU1paOpJN5RJAAFjrMBlflFK7GYGXnPMCCWadbINu/zRNc31VVRV8+QAYfJgxBslU4RcaCATAlk1bpC8m2ILnAegFA9Pt9xuJRJbF43EA18WMsa+rqjqFITrdDWQCBK6BnO09UvYZUq7dnPPjZksCSNvgxAY+2JEARAA8OgU+ofDMBKiWU5HMQwA8kPq1OOcXBIPBrFldqTf/8hMbL+Bx/gQxUty/Uxi7ufMxwU7bj2nPGLulpaUFErDU3Nx8m+NbW1FdQZd85BJStQApzPdKo9a4UmFKHDKsjq81rgGrbtdg+55wPFxdkl8SKS0sA6MWoAreb/g6A4h+wWmPYRjHPPzP+/7WPvRy0lfSlhN/6QsXthx1yxPNq8mi/QCMob8RhfcS3oGTW1tbhTyvYRg/g0QsAKZoNHqCz+er9fl8kMwFJQWemWAgFm/durW/paXFLfdq2X7Op91+++2fYIxdZicGbJucnDwp3TvmToRJx+hznlXX9cuZBKcZYyerqop3ctriluG1n+lfgsHgj2c6V9d1yAwLmX6Adpxz+KoKcFeCeIhNViUcDp9uWZYzt+bMhsRNJSMWfYHEpGc1TXMnO2TVLsxDYCOmXDRnKfLURqQ8v/g12MrBYFBYBMxUMP5dSShg+wJYhGz6rzVNS7K5s3loXdexroukKSShBIPBr+Pvpmm+i3P+oPz5Z4PB4Neyqdd9rmEYABBh7Ay/bwC2SBhCMgZYy7uyrddJMEJ9tgT/ucjN4JyfZXsWw0IB82XSnzzTuqV1BNiveKeToK8DWkPdwU6aODaTpJxNmzYp3d3djzHGpiQtHXHEEUhSwSbrN1VVRbJEzuXKK69cZ8sdT3nHYZXQ0tLy8+bmZoDLUGvJc92gLz8//8h77rlnKOebehd6EThIEfAA27kFFiArNnYhgzzQ10f9/f3C2277jp1CMjGW56OYL49Kq2uptqmJauYtEJu65VVV5FdV6YHFCCwebOxaluDxza1R3tVeBLwIHLgIALSF/x02eKUPHv4eMU0B2o4MDFB3207qattJo317xeauEo/SvIZ6WrJosfC1bWhoEAdA2zwps3zgGujV5EXAi8CBjgASsLCuj46MUFvbTmpraxMSyN2QTh0cotLaOnFUNTZS/YKFVN/URAFNpQK/X7zjwiMz5njVvvHA2gOlFpApiO2+X6bXTDcmZmp3tnUe7PakG8/ZtjddfdnEyjn3ULQhl3Znco3wqscB0FZJJGJFJyZpcmKC9PGxhDxyxx4a7O6ioe4uoaIBlm1dZSUtamqi5cuX04oVK0hVVQqoKuUjGcvztM0k9Jmc4wG2mUTpzXBOc3MzpI7Bokr1d8QL99WWlpbPZRsHyWbBZvjxNgD6smmaJwUCAWweng75wWAwmLohvd8tbAlayOaiDniR/kxV1fe4wdoU8Op5uUk6K0AnZX0h1wnw5Es2hT/p2+ewKAHMWZZ1XlFREYDiORe3pKjtfbpeVVVIMk5bJPsUYA/kWW/WNO2WXBogN+PB0kmCRACUNE37Sjb1uVl9ti9hVzwePyZXeWjpQ/gbKR8JiVlIvoZdctZhy7LWFhUVvZJlG91gKy7N2AcWJ0tgFeAPvEzb4fVXXFwsNpSljyA2+n3ZsJEAfBqG8SOwZiElK30/we4SRcpuo58XwjvVHhNvTSdNiwSIwsLCP0vfwQfhw8gYA+BoxOPxtXPx3XTa5fIqdX60OxqNHpsO3Jutv1KYhzj1ak3T9mfEZtPp9rmbHmteoSQAgSnypnlK/n/vfiQKsER4D7sKEhY2bt68WTD3JKAgfGsbmxroon+5iAoKC0jh7H/mFzdhfipMBSoBVo2ERn7ba/asY0zhlQWVZ6j5apMDNtlgzUWapsG/VJRwODzfsqznukbbKn763FRLbUZ0/ucvbHnm+T3PvvD4S99f4m5oPEI0+Fei6BjtjsViR9111103Yj4Akw8JH7FYLMQY+4eURwWQCVZ4DZJWbrrppsui0Sh8XGucOi+55BJ9/fr1mEfB/l2rqmpXmj5b4fP5MF7LMpX2DYVCZ9rAsJgz07HFdV2/CUkKsg2z+p262f3wNrVli/9oWZaTNJGRSkPqs4ZCoSMk0DQnVqjrXQZotRIS+vDVLSkpgTJC1sUwjP+WCUPuaz+maRoA+QNWZEyRQAFgUJRMfbkdaXgkicj1BfLcz0mf94wSZNwP4vbitr9BvqJpGhIfkKCwVsrmQ2Z5Wj/nTANimuYDnPMPSA/m3TJhCM88a1LBTPW71DIi8Ge1LAvzPNis8LA9NheZ91AotEpRFIzrcndfuID1rNfH66+/PiDVEjA/JMvq1av3XHPNNY7fcKZh3O88qJ98//vff/q5555zg7Ivt7a2QnIdwDBY5hjTyYQaOxnhdw0NDWdv2rRpitx7zo3wLvQicIAi4AG2cwuk4203PDRE7W1tYlP3la1b6eVXX6W9Q8PUuGwZNSxdRo1LltK8xUuovmmhyOTH5hBwWbGpG0/kBR7Om19zi6J3tReB138Ekt62kpXjyCui5Z07d1LHjm3UsX07dW3fSp07tlFNeTktWbSIli1eTEesXEkrV66kiooKKigs9LzvXv/d7bXwTR6BsdFR4Vnb091Nzz//PD3/wvMCqDUtThPEaMUxx9KKY46jhkWLqKS8XBycQ14VyVdQykjYJLwRy4EGptJ9+0x3v3TXTBf3dO3OtM5D1Z50YyfT9qarJ5dYOdcczDbk0u5sr3EDt/Crh+oN3tvx0REKjYzQrldfoVef+we1v/IS5cXilBeP06KmBXTyunV00kknUWlZGZWUllIgEPAA22yDP/P5HmB74GJ5+NYkwVqAVe4NN+eBXqivrz9+06ZNszJWU58eUoHhcPhJyRJqt73YTlIUBcyYj2QqPyg3lOElWOLIAroZfmBUapr2NwledcTj8WMdkG2m3pC+cGD1geV3t6Zp1zjnGobxr/iZ3Cj4YDAY/OGB6FXJDAOohPLO2SRFAWiapglvvqMYY7+zvRTPykVSU3oGo57kZjyYLrbvHwDJjIvbixL755ZlHV9UVPRqxhWknKjr+n8xxt7jZoPqun40YwzAEDblM5JcdVebArbiV4b0iM1YdlHX9R9LYLXHlidep6pqJyoaHx8HaIU4aoyxrNhIhmEAkMQGPnaf8FxJEI9zroTD4d9Adlsypo5jjM3oZewao2DwQX4SEr7w/MVGOD6Ez82WNT1dH7qYxM6vIZ+91u/375hDnwNEfE4ygtHW/xcMBq/LtT7nuk2/vdyvhPKfIMbAaEuWQp9/y+5fRXbFJyhVjhSyuR/cvHmzkL+9+uqra22QZZtlWcVLVi6ht703QUKLGBP/taJ2xelEVJcq7wqwNhwOP9Fv9p9lxHTyMd+P5xctuBsJKEh2YYxdp6rq/0sGb3y8QjJgF+NnT2z9sbW1529J4IIxGrvxrDufxzz5987fjf1+xyOY65JlcpRo6K+MTjzupL+9+93vRuKLYHj7/f6/m6YJgHA15/wFxhjec4DWW8CKBTP8qquuOsVm52P+VE499VS69NJLITEIj9Zji4qK4IM5Y5FsUadTG+nmAAAgAElEQVTPHpSJMrPSXFLmnE2apkEeetpimubHOed34ZduhYMZxmQtY0x49tpKDT+2LOvrcr4Aq/PfNE2DVG5WBT7VPp8PyRINNiPyD5qmncMYA2M36yKZ+UiMgeQ5JKDXBgIBeIVmXQzDgE/wFN/uTMHybG5mmuY8JHsQkZuF3RmLxY5OBzQ7LG8kxUg/WTCK2+Lx+Inp1t8Z+hexR8IBvj8229L/zTjPNM1G258Y/Q7mLhj+kBzPqY9cczGqRrKUkPDNRPp5ujbbiWKQbYZ8M76L3s4YWyztFcK2DPC6XGTe5fsDmXuwfv+sqiqkziPyXYQqSQ3mr1y+S5qbmyvhfTs5OZlM4MBzcc5v2rx58+3ZjB33uU5C3fDwcPDWW29FMgwkpp1yYWtrq/ju2bhx46ftuXMKM9pOBLtt8+bNbquGXJvhXedF4IBFwANssw8lNnOEXGIsRvCrBau2p6eHdu/eTbv37KFRM0yhiUmy8vOpftFiql+0iCrr6qm8uppKKzC9i8k4IZFoWYkjoYP8hiwJ0oF7qsztMZMRmiFW+2+igtWU273kejntxdn3VcIzTa5BuTcosYZnfX26uGVdYYYXHCgGUoa3OySnOYycfX8mZBVHB/ppuL+PBnq6qLutTRwsOkmFikLFAb8AbnE0NjZQTU2tkFJE4gaOXPr0kDysdxMvAm+SCDhzejQaFdYGpmlSd3c37dm9W1gcdPb2Uldvr1DLUCsqKVhRSQ2LFlPjwkViXS8MBMgfCEBKLQHWyjU9+7Xi9R9wB+Dat0ZOsyal/mjadTjxw31S0VPXa2de3Hc/VDr1mkziu189WENT2yOrTjiVi0Ylv8n2v4dkZgo71OTCnvA4lx7FmfZiEix06pmubVMqc55fNFK2cW7fOaltdRKTEo/ndORM3x0yYrPGK9NovHbnOf2gQBo5zyfGx0QkTBORCPV1dVJXWxv17G4nfWiIjMFBCvoLaH59Pc1vaKD58+bR/PnzhUSy42vrqHG8dk902N/ZA2wP+y6c4wOkAWtNRVGOvPfee2f0H5zu9hLkg4ThpfC2AwCGTU25QT8i5QdnrVNuXsK7sVzK5mJTNAkap2ySD/l8vhPdvqDTtUtuLgLAgLTyA6qqfsg5TzI8AVpjFv6Cpmm3zjG04nIpAwswB2DkrCwynO/aWO6Ox+NrctkAHx0dLcvPzwfYkmTP2BvTWwOBwPGZgILu5zZN0/G/nbOErWEYXwSj2c0GDYVCVYqiYDMaPqM5xd0FtqLpWbdT1/U7GWPXSqlqjKPtqEhulDsMxsdVVb04U/DcMAww0gWTmTH2flVVIb+dLLquf5MxdgMwYUVRjs5EjtOW1X3EZrFdDFCOc36DzQwTfp2c8yn+y7mOWzeTWNaRlfzzDHOBZpom3mPBtnJLYOfaTue6Lz2+4T8YZ8mEC/w8T8k39z4TfSkySCem1A/57otbW1sdj1N2zTXX/H1iYuLYo05YTWe87QzxIda1q/tHpx51KuTbAY4+I0ETARI5YG00Hj2ryxB4vlVWUH56SWEJ2PplNqDyHU3TrnbuyznHs4PBeAx+NjIxwvfqXez3Wx/kxkQo+bW3qu5EOv+I90Im/cSv/+baDZTwc91XRgN07cW3CEkhMLw1TfuB9LIE0AUZbOFxTUQdnPMT3JLYzc3NX1m1atXnrrjiCvEhe88998BL7vSWlhbMg9OWFP9U+DgDOJo1YSdlznlI0zTIQ09b3D6lAIyCweCMgFGqZ29eXl5zPB5HckdFrsC/rBPy/mAc7oxEIsdVVFSM5zIekXhhmiaUKfBegtF9qqZpmHuzLoZhgFUK2Xx3eVRV1XdkOu9kctNpfL5xGZibJ6QD8l3rUz8RQS4eiQhDck2HNHJWRSZQgeEO7/kH7HkQ0vNcqg9g3jgCCV5gLOfK8Nd1Hb7jzhhDshaki1GyVpvARYZhINEA3tdIFb9UUZQR25cVrHK80xe7E3MyDUY4HF5oWRbAWqyDkFM+A2u1HF8YqyfZUtv/qWnaFZnW6T4Pkuz9/f3P3HnnnQF4SroKQNZLN2/ejDGcVUlJqOv+9Kc//YfJyUm3r/1zra2tUEgRpbm5GQlLUHJJFjuR5+KWlpbHsrqxd7IXgYMYAQ+wzT64AGrBrIW33fZt28QBv9qOrm7q7Ommouoaqpy3gCrnzaeaefPEoRUVC2ZdXkHB1M3cN4GvnXuDN/toJ65wg44Ji9+pO67uTVnnHrl6BiY3KeVmpfPxmgp8pt8sTlw5Hcaa/tr9IzXdM84WzykRwjibJm659sds180GQOby3AejjXOpM7mhnZRJVigWm6RYdFJIKfZ1dlJfRyf17dlDfbt3kTE8RI11tTSvrpaWLl5CK49cScuXrxAs2/yCAgHaesWLgBeB1y4CDhsW/14YHIRf7aBY17e8vIXa2ndRlCkUVRQqq6un+SuOoPnLV1BRaRkVlZRSYcBPDP8cAg7orOdv4HUd818SkJKystP1nIjJFIOHqWu2WMIT/xHMZCd2ztKORJh9gGbi7w6Q6pyfCYPZ3V7GEvVI2FM2O9FS52eiRU4SnezH5LrFEyAmUxJSuskF3n1ehn3vBmtFuxQBkco2zZBpxkW0RGPdMUvEcO7vj7N2O/2bfMZZqt7XbxJAzvD5597aA1iD41UP9Qw5pp3vJSMUorGRYRodHBTWB907d4o1nSYiRJMTtPrII2n16tW0ePFiAdpWVVeL/csD8d17AJ/wcKvKA2wPtx47kO1NA9ZisfjQ5s2bH8j2nq5NXQFCRKPRBkVRhFdlqhfkdHW7Ny8l++lcxtikc27KJnkEHo/pfGbd8peSrQuZPqHNkeKteb+maVdm+8zTnR+JRBbH43GwmEohW6uq6qxsEpdXH8CRdZqmASzMqnDOC6UPKzZ4naL7fL6j0wHaqTfSdf398AyW/TaFOZhVoxIxhmcwmI1x6V0KdinaCkAL4Nijdh++PYd6HUDZuTQrqV3HFxBNtKW3zwBjGxVJsE0wGG2ZZHj2npapH2GKh+d+cdN1/QMAJ7Dhb1nWOUVFRfArnLW4mHcd0r8TEs0ACZPyoenqmO33uq6vZozheTXXe3ZFMBj8z1zrlSz7/5GejqgmKYGda53OdV96dOP7GOP7+Z2ObqHt+i4C4OouIUVR3nLvvfcCEBFl06ZNd/T09Fx38jkn0/GnrRUfxn/+7V+efP873t8nZVOn+ChLsPZxzvnZg+GBCT2mFyqM/Wx+sOloIoKU8RTvTrC+w+Hw/zrPDjbuQHhA3Psvbb/8btfwzinAyyfPvhOsbrCn6ZbHNjxIJPxwk+XUxW+jyY5C6xe/+MVp3/zmN8Hsg9SzwRh7gXMOr9Rhn8+3LpUJPTg4eFYgEAD7kx544AF67jmBJe7WNG3lHXfcMa2/pmmaeDfPRn/ZPqWnOD7Os/WZYRgAUTHn/EnTNHhAT1tcYx+//6KmaakA5ZTrbD9PgOEXAbTjnL9TURSAew1zkcd1yfkOKIpyQiAQyCohyd1AwzCgyABlBhSw6JFUkXVxSea7r501llnfJDGvBU3TxHtwlPt6eI6qqvrzNH3seLDDVxkMYox9yB+flgtI7bY7gFJAMBiE8oIoLq/ZYclYztpfFvWkjDeMHfjXouQEfroTcZAok5eX96xc44s5558LBoNfzbZfJJMYoCyYyi9OTEycVl5ePibj4MT8ZVVVkXCVtSeutFjAulbV3t4evvvuu/Og5OFq56RlWaffd999AMgzKlJ5Am2ugEQ7FFQ++clPQsEAXtsuBQF2TktLi5h/rr766mAsFgOrXagNyKLDYuH+++/fmdGNvZO8CBzkCHiAbeYBxuYgvp3AvhkbG6PR0VF6ecsW2rLlZdrd0UHD4+M0HArRvOVH0JI1R1PTiiOorLpaeNY6MmuoAwwcp67s+ZKZt/f1cGZiA1AyTGdih7pYKuna7DBYEpuT+3Yop2yOuVkvWW4eTgFFZ2rvNODn9GCoA9juY9iKVsud1WzBy+QzZsmy3bfZfGh8FPfrc9lXTp9l+9zpxsRr9Xs3yzYvP4/y8n0UjU7SSP8ADfcPUPsrr9COf75APe1tgmVbEiikJQsX0tFrjhYbvMXFxVRcUkJ+vz/pkftaPYt3Xy8Cb+YITExMEA6s6YJR29FB23fsoK3btgl2bVFVDRVVV1Pj0mW0dPVRtPjIVQkval9CqDEei1EslhBEeqPMb/uPh6nrWOJhp5JVHTGN/ZmZDqC4788pLFeBd2OhSADfif8k/i5XUVdzUpm5s4/cKYxgUSHUTdyqJhJaFkBdCmtWAKMJUDnxP54E592ZWA6Iuq8lKYFJbaIECMWTpqznyW8bFwC7768OAzglVGlul+m7nQj9vu+WRPQdIFbWIvsHpznJS3LgJ0D3xEtwWL4HbsAa8shIpopbFsUmJwXzfs+2bbR721bq3dVOg50dNNDZQStXLKdVRxxBy5YupQULFtCCpibhaysSsvLyps/Yy7RD3rzneYDtm7Xv04G1jLGHW1paLsk2Pi4WpQDAFEUZtCwLm3SQ7NygaRokH2cshmGAYQLgYp6UBTybMYa6ksUFXgH8uzAYDAK8mrFIABh1QmrwNzYw8haHMZbirflrVVXfls5HNJOYjCekUIGOzCeiBzVNu2y26yKRyJJ4PA6mKdi/N6qq+q1M7pN6jkuu0vkV1gp4ajqSzBlVC79hR+Y1181t50aSRfUbSMa62aAur8YXVFU9OdvNaMMwIDec9EGFJGUwGARTNqPiAlZjNrvp3KKiInglY1EFaw6b++dk69lrGAYkpwHaKPDnVFX10yljVzA3pXzuDaqq3pGusS7m3Wg0Gl2Un58PSU+AhA9rmpb1O5p6P9M0IQuL5ICkXCbn/FvBYBCeqTmXFC9OMEGPc7M/c61408NXNfny6XecWwA4ksXsoZ7hf1B9Sr3wIT6ztbX1JefnP/rRj977xz/+8SfnvONsWrFmhZDxe/Lnv9n50Q9+9DsFBQXflGzDpI+yw6wF+DoZnxzrMbuL0L91av0/C32Fa4joVQmmJL07XX6ZFIlHaK/Zm/jy5vybR9at/uTdT3++fdjoh3dxonD+9Bcv3gyQlDb9/KpqJd8CGw1jJVkgjRwfyddvvvnmoKqqYJJDFvs06cl5eqovNua2vLw8SMYXPf744/ypp55y74V+s7W1dQqTVyoj/FT6p/ZIH86+dP1kmuaPbFnv9wMIns3r2DCMd8CHHJ6nYDyqqnrTbHW7mO+D9lpwge0PC/lvyD4/biezpMpdp2um+L29vrSA7DdXNizqciV74CM954QWl2R+EuiCxPDk5OTasrKy0YweLIOTpCoFkkNSAfVbNU37wmxVmKZ5Lef8TpnYgnUN8s/YZD87F5/3lASqX6qqmlTQMAzju7BOsOWuozLBC4kkWRdd189jjAl/aqxljDGA1GVIAgsGg5A8z6q4E3FsH+iPRaPRn7qULGZllc90I6kwgW8TzAWvxmKxUx1J6lAohO8nMHfDPp9vjd/vzxrUhOd5QUEBksYAkgr1ieuvvz7IGHsoRZNzBL7tmQCnKdLNkFg/x7ZuEIz9DRs2ONYCziP/vrW1FV7gojQ3N68AgxjfOa6YvFpYWHjMXXfdBRUEr3gReE0j4AG2mYUfG1HRyUmajEaFDPKuXbuEBPKezi7a09VF4+Ew+YtLqLCkhOqaFlLD4iWCWRtQNQpomtjYEmCtWyrxQFAiMmv+a3bWVMm/5O7r1PakApDTxCUJiDobqO5z5CbrlI1Zt+R0BgBpkjUpN1DdG85JmcQZorgPRE5lsTrSiYk/5drskjHMjhIDtgvYH8mNYsk4mqlz92HaImhSrlEydA7SiNjXB/ueXTy33PR1M9AOUhMOYbX7nlHJU8TmLt7viGmKY29nJ3W3t9PePXvIGB4kY2iAyoJBWrxgAS2cP5+aFi6kpqYmqqispPz8fHHMxk4+hA/m3cqLwJsiAs58BK/aATDouroEULtjxw4a0XUyJiYp5vNRbdNCql24iKoaGqmqro4qamrlu5pgfVrWviSsN2Lg3PN6PBYV+0gAqRNAdUzEwAH7wBRVmCLWqdR1b59UtEUO21VRfISEF19+vphDFSkT73wvOfex4pb4HSRrwQDF33GkAwede4pEubhFcfSVSJpL+Awn2NEsIVGfhwOyuPkCkN8HWCZWMRRhiYFnlz7FAH+T1/vyEuxbkaS2b813jwknloLVLZP39j1jok1J4DOJiEugWzRVEc+fSBLKT8RBMHQTWypzSRhw7p1MLBQxi8tnTfgxi2fzJdqAhAWoxmDtEv0tH9TNuj3c3ofkNyvGmCumsWiUhvr6aKhvL/V3dlBPezv17GqjosJCcdRWVdLyZcvEAZZtRXm5SMpyvweHWyxew/Z6gO1rGPzX7NZXXnnlWZKpNJ1nLdrVFYvFVn73u9+F5GHGxbWhCcbG+ZOTk88VFhb+zfYdBOPt25qmOUykaevE5iVj7Bmb1bnULQvoPtm9SZ6Jn5v06gNA5gDAwhcOdab4ND4vQUPxu7mUFCnUtJKinHNV+tYeQUSP2WwlyGtmXQzDuNm+aFPKhV/SNC31Z7PWLTdksYmMze3fa5oG0Bw+rFkXCURjg7aYMfY1VVU/i0oMw/g3W8EWstOgHa7RNK03m8pN03wf5xzsX2c9hGQxNv0TK2iaYprmpY7/K2PsMlVVsYEtigvUycqzV26wAyAosH2VfxIMBgFiJYtMRgAoj3H+Q1VVP5iunS6GWATgBWRgwb5GMoOmaW4Wdbqqpv09xmo4HP67zX7GRrpTnlRV9YJMYzldxYZhoG/RxyKk8Xh8bXFxMdhXcy63PnEVfEzd0ptkmSy09w+8yJrqcAmgb31ra2vyvjt27Fj3gx/84Jl1552oNC1toonIJP3iB78YP++s8zYcc8wxkK3GF97bHZ9pgLWmaYLleS4RH9kzvqefM77c7/O31ap108rBGoYBT1UxzqNWlHrNnrjFLWh8PbWy5sjzTNPcuHt467cfegHYobuwj33xopZ78ZNbHrnqFJ+P/T7O40ltsOg40cCznBYtWAq22u9sj2sBhEjGugCmnCLnPQBdYKPeff311yMy17tOgdz18ffeey88QkUxTfPrkCgGY076kW5L11nOe2wnmYRisdgJM/WxYRgAWBFHtDeth3GKnzgUFm6DhLH9DvxWVdUpnsXp2uj8Xtf1m5BEIf8/pGtzlmLVdf1DjLHvy7ru0jTtE5m2I6WfTrYBAjAQIZkPwB8Md7BKj5sL83e6tkyTzIPT0iobGIYBNvj9sk4kEggfdM75h4PB4A+yfe5IJLIoHo9jbFbbCQdPq6oqEhVQ3PLF00nJZ3ovqZoBcBoJUL/lnMMeAKDoK5FI5KRsJbBN07yMc45kBhSxpuq6jncQwG9Oc/HY2Fh5Xl4eFCZWgkGOucpJaJGsW3iwlzHG3uVenzKNAc4zDAMsWDDwUT6maZqYX5qbm+EhnposBBbzCa2trZg3py0y+Q1txryy3xjYuHEjnuVl98W2dP/JLS0tSdB9w4YNUDdB4kayQMmjpaXlA9k8m3euF4GDEQEPsM0sqtjAglwisuzb29vpuX/8g55//nkaDuk0rOuUrwVp4ZGrqGnlkVRVX0/lNbVUXFaapJ9g01BsgmXpcZZZ616vZ6UAlm72ivOPGWeTTwKs4klcYOw+GWLxCykFmJBQdAg5+M0+tmNi81XwQhyP4FRZw9RwyY1lZ6Musdm876QkI1ZuVibul/g9/kCfpt4rySrG5qaUdnSebepmZuagLTa2p9SVeMhkQ6etSYy3fd56+54l8/tmM7oSMZRSlq7ndkBtyyV9eUA0HLNp3EE8V0hIOgckQ5lC46MjNDIwSAM93bTjxRdoxz+fJx4JU1VxMVWXltIxxx5Lxx53HM1fsIACgYA4PMD2IHaSV7UXAVcE3PPw7l27qL2tjbZt304vvrSFXtyyhfKDQSqvb6CqBQsEoxZHSUVFAtDz5QnZXAG4yTV9LkDZ671jHJAQ695EOCL9PcM0GcHfI8nlEvOXWKd8CYlfJxGKx2WymogZ/h5PgK8AawsKhAcwDkjE4/9jLgVABmbj5MSEuA8S5vILC8U57mOmJCDcG79zQGXUhTpEvbEoAXi2LJ6UrhVJM6i7sJAKA6poj/gWSCzcScnkWDSWaNPERBL4RXtheVFQUJgAUCXYl2ybq4OdtQJjB+2Bb7J4PhzRSeIWJ6yT+9ZHLn4mwGWA4b48ccAz2a8mYobxCLA5MRRzW9udbxh8pyJGom0iXok/xTeXLM47gGf2qyr5VS35zILBLL93E59zubXntX4nkt+DMjkAfYx+Qr8P9PbQnu1g226j0Z4eGu3tpoDPR2tWr6KjVq+mhQsXCrZtbW0isSMTaenX+nlfZ/f3ANvXWYcc9OZcddVVqyzLgvRdUvo05aYxW774lHvvvRcsvoyLBMDEJhxj7BJVVR82DONXYEZlsskuNy/h9Qqvy5cmJibWO7KATiPc8oaZyA+mAMDPqap6uuPhKqUhsZkJhtzOeDy+Lhe/2OkC5Dw3Ef3TNM316SRFXQy1djtua7L1mUUbTNN8L0DClPY8oWma2FzPtEgvSsHghO9tOBw+MdvNbedeKeyhJMtYgq2QswVz+nS7jWAAZVwMw4APHoADpwBsPyVThm4oFELCgpBpxN61pmmbnYpM07we7FL8f875+cFg0PE8nbV9hmGsJSKwjALTgSAS+EPiAHwzM5I61XX9fNv/2WGPXwypXoDLc/V0dD+IYRgA+s5z/exFmbiQZItm3DHyRF3XP8IYA0tOlOkAxWzrdM6/5dENVxNj96ReP/gXoghcNfcVJAKc5gZrIcH6/e9/70/L1i7Lr5tfR6Zu0kPffchqrJ/3L1dccUUrmKjwENU0DV7LaHeBPf5/JWWNh7uN7gei1uS1jCg8v2hBgJECRhg8S5Pj1zCMjyE5BdfHrJgAayXo2ukviKyuLTwCAA/8IpUf/+POZ3r/P3tfAh7JVV77V7ekVleVeqTRMtr3baTZ9/E63iHsCSQQQlhH45Cw2AkmIS95BsJjC5glz3g0NuEBSQAHQhICBhtv4Nltz2gZabTv+66uam3d9fr8daun1KOlWzPAeKz7ffXZI1XdunXr1r1X//nPOZOdFpiCeFbr37++GsxpAC2fean7+U8807zYWlLrJNqZcju94Q0mwXSppBV40ELaOzgflGEsyrL8lvvvv9+ladoFu691kElbn5mZuePBBx9csAGkc5Ik3RzO1l3qfdnm/BW9joU3Mhj+cUGg55iiKGC4Lls0Tfu9ILuYFQHEmIcvMFih58XYXKS4EMlY0nX9LYZhMKsQ3tGRMNuXq1cwYjH/AEwHO/QNa0luCFN3gCkykooikviP5JnDvnNIm7/H/jNJki663e49K603wtvdknkGOMu+75Gsv0u1Mcw/d9H7FOoEAPURdv2UoihIQIq6hPUr1jKwObGvGJQkabcsy73RVCqYuhiPSHB7RFGUP7Ot2T2Q9PV4PMuCnEvda2xsbIPL5cJ6AdYv3v1+K2kJUvLC9xv+r6smui1Vv2DL/1h4Ky+ZJFFVVWWxze1VvKQoyk1LyaWLhCOsYZYywJLM7KqqKnxnIeUHsJyPHj0KhnyoVFVVASwGaGwv91ZXV4dnsUTzqtbPXe+BK+6BdcB25S4EiwIH/GoH+vtpYGCA/WohlXixuYUcbpmPDWmbKLesjHJLyxiolRM8HFBjRq1gYljs2it+aa+ACqzAIQdL5xEcXbDJEJoCLCZZVHjThfgrgkliBcGFN5vF5mAGDAcnY0z2gwBbmfWD+wQu5doycwfngbEjWDQCvQypMdoBspB3nQjEmyyaBRvQTiJYD0ZQbOjgPYK5UbgcJA4YXAfGEE4yA9oIuprPgQDs0nLKl16yBXbyWFwwmUEm+8isc7F/3SU+MO7FfSXuZUn8WTULYcmrMposGWQEdc0xf4nJZAXxHczKEcF8C6B/hQZzwzvNAibMQD3erZOBDF3TaGp8jNobL1B7QwN5R4aJfDo55uaotKSYSosho5jLgV0cHPQH04zZXetlvQfWe+Bq94AFIEECWdM00rxeZtVevHiRWtvbqXdwkHoHhygxPYOyiksou7iYMvMLKDM/nxUzWE4XoBrmObtixtVu6DVUH+Zuy5cTXp58jI7S1NgYTY6N2rxmrUymcC9WE7w1+81kbZrMzDiSExIoKTWN7SNkVSW3qvLajoSX6fFx817DwzQ9OUHqhkRK2LCBgfPE1FS+LgQOhsxvL3ndYg2fRj0TE+SdnCQNx/TUIrUTdDNaa63p8YpCiSkplJicSm5Vofh4meIgW8/rtkT6tJfGh03Z+7lZE8DDtbgmKTWVXPFunsfxM4upyq9SKD6jH3Hg2kn0H/xRh9Gnw6RPT4eSsuyKIcxyDfh5XYl1xVNcvJvvhQP9AXAZPzPZ3na55+UHUXhyEJjSpjoE1qxxfrfeyQkT4BZAsilRbTFsnQzWepI28qF4EkhJ8HBbFu2rXqHyyDwuBNhqB+DRv1MTEzTY002DPT000N5G/W2ttOD1UnpKMqUnb6SiwkIqLS1l0FZVVVJUNSSPvJ6UFdHEtg7YRtRN18lJQVAiMyYmBnKGIenTJR7tM9XV1f8rmkfWdf2AkM8Fs/C9qqp+y+v1fgmB8aDXYvv8/PzuxMRE+N4tWey+esKr8MaEhATT8FGUsCD5qj6zAC1kWQaroxJ1ApC1pAZFQBTsG8g6jjocjl1ut7srmmde7lybFGpEkqI2gGfWMIy9qqqGpFsjbY8ACwE+u2zXtMqyvCMa8Be+drquAzQHc3Nc9Mua/B0Nw3Druo42AaA8KcDyOZs8MsAOSDX/NNLnxHm6rtsZafhRj+i3gUjq0TQNMrOQPpbDQQcBFIF15zAMI2L/1pmZmVK/3w8PT/j5HZdlGSzukOcy2mqX6BQAACAASURBVGVjt/UHAoHt4eM7vO2apu1EXWDeAZRzOBwYx/BAHhGejvCQvKKiadq3hBeqVc+IJEk7ZVnuWWvFYd8pgjXvUVXVYiKutVq+7lP/+f6dTqfrBb+xAFA8VKaaiKYWc0EB3d5qB2vh0Xvq1MlTRoLhBlg7NTFFP/zmj2hGn3nwc5/7HLyaoQLwcyGXbgj5WABVABomx2fH3zk5NwGPz7g09yZDjgFxbzHzTYBbDMYiG7BP6w0sGAsOg8jnIMe+fE8+xhzYaXGQBP7CEx855oiVAICk2B7nC391x1dOG4aB5Bf/o8c/9cTkzDgSFELlrvI/pG2ZByE/+M3Kysr3238n2o1kBMxtp2VZvtkai0eOHLlFzNP2Sz750EMPYU0AuIPt81ssdvFKL8s+56z0rYjvHUkB8fBtdrvd75Ykadn0QuGlDHa/G9+nkHx+TVByuSkQCNywlqQa+/pERNVBYOzIWgei/bsMgmFIArop0kQR+z01TYN0N3xF8V8AiBZj8bWrSfxH23Y74xseqQIknHQ6nbvi4+PblqvP5/PdFJQ8xnhFAeALmWKUVdffpeq0r8lB4LcNErzW+/R6vdskSUIiGb7tNckL455hqhlgekK5AdL2PsMw9ke7vor1AsAqGNA/lGX5bT6fD0k9kE6PSoHB6hOx38EaBEC2Hwlywe8i5NFr2zsheQaA+mLdgAgGgK7rXzQMw5I8X1YxoaqqCvMVpMrt5b+rq6sXqXyEJb9hXv++qqpvX6ophw8fxr4jxNzHOYFAYM+jjz4KpY1QOXLkyPMCHAv9zDCMnceOHYOFxnpZ74HfSQ+sA7Yrd/vc3ByDtVOTk1RfX89HV08PDY6O0vDYBMskphcWUVpOLjNrUzIzKTbOZQY3nQ4zoGsLoL1S2QaRDk4OymIOFFJ/CAAiCOnTNQZtA34AtyIQRiZ4abIPcF04gxbBR5NNi+AnAqEIBpqMDpliYuNCrA7d6yXdO83MH4vVgvMRYGemjNPBbB6enzngDklG8952ptX83CzNM6NnlusCo4KB24DJ6I2Ld1GcK57vD6lrWVGJLCYp4sSivRxgFWD1jM9Hsz6dr3dCxjAm1mQUxcczMGeSYE3ZYnuxGEJoKycNCKldBHoX5uaZmbMIgLb84yyQ2+ngPou3+s0tAs92WWXLny7SF7zEeSEJQclkRaEPEcQGYIk+RL+DBcRgJILZ8fH8Pqy+uoJbX3OX2hlmFpAwOztDI/39fAx1ddJAWysNd3VSssdDyZ4EysnKooqKCtpcUcGetgjwwtd2vaz3wHoPXP0esACt6akpTsBCItaFxka60NjAQK0R5yJyxVNGQSH70GcXFZHq2UCKx8MsxgCSZkQSFlp3va/peL7Y2BiKdWG9lai3rZ1629upr6ODBro6qb+7i6X6rcQoK5kITFpDyA6zxHBsLC9xZsKRn1zxMie1AajNKTKBcYCeAGNRF6Tk+zs7qKe1hbpbmmm4t4dSwHjOzKKswkLKKyun/LLyECiK+dZK4LLAdJamRxs7O/n60YF+GhschIkbJ4uZ789kszoEcxrvObOggDILCln6OikllTZs3GhKEMfF0tjQEHuZdl5sIs07zfsbrOc5xSWUU1xMCUlJpKgJ/DNLOprbJhQ6XPFx5HLFkXdqkno7Oqm3w3zGnpYWBqbRT844yEMj2cpMaLPYxgC53WoCyR4PZRcWUU5RMe85MT7VDRtCfYHnX7HYVEWs82Z9PhpnMH6Y+wze62CS+udN6Wtm+NpkrgHeAmxPzcjiNqRlZfOxITnF9HfmpKPIAeSr/6VfnRrtEsnWnhH7G7x3vP/e1lZ+f2O9PTQ7OUlzkxNUlJ9PlZUVLI+ckZFBGZmZrKBhsauvTsuu61rWAdvr+vXaHu5973tfAvwMiQisq+VKy/j4eOXjjz++CGxaqY+E5C1YLEk2qUAwAb+D+KnT6dwdHx/ftFwdQg4YAANkXhcxTaxrwoLkzBhbidEU5tXXBy/IIKsL/+Vi89a8qmwmTdM+FQRZ4AU4IRi7K0qKiiA12Hmxkfj7LtWHPp8vPxAI4L3aQR+v3+/fG60Erdfr/Z4kSX90pd6Bgt0DBhqYcp3z8/M7AdhPTU2VO51OgDHwMz6iKEp1NN+f1+vd7nA4fiWYkPwqA4HAgYSEhLpI6hHAKu6fGC7LqmkagGUAzG5Jkr4ky/Iif8/l6g8DXpZkVGuahjGBsQFQ/oCqqisGpGdmZor8fj/aCQD4wSDo2SFJEsBVfJcHg5LZANiuqGia9onguPuMrZLL2KLR3iDsO8VGZlWf0mju8eVf/NVJ7+zUfvs1YNWCXWsrlzFrMe4GBvpPdU92e9Jz0hmsffzRx2l60vvsQw89NCtJ0j0ABIMSubutBIfgeADTDzTWSQA+HdPtYPXuc8fI/k3uTYhy/S9FUUL9J8AtzGNIWqEBX78x658VFiaOt2S7sxudTicAeMiMh+SyP/1fRz5uSMbnLrVfChy+4e8cnnhMp/T+51t+9EL7aHPNiDYAdioXV4ybSqUb6Gc/+iWSTbY/8sgjIcagNbeBHT8zM3MgXKWgqqoKkqghwLKgoMD/4Q9/2JJd/qCiKCFP6OXejX3OkSTpi7IsP7DUubqu7xdyvwrkx1VVxdyybBEysJjL0oUEL8Y7GMv9kiTtjZYZiRvZ5d2vRG5e1AWfcYCK+C7bBeAYFbMS9UBNwul0nhBJAkgUgs85yr2KolxVhqHNexb1P2lKe6+uHmD3mAU4J0kSlBqgynElYCp8ZOG5jPe5z0oMCXvvEakPLDWIBGsVSVqwFsCcibXCkp1HcpBdlWHVqWd6errC4XAgoSIRTOoga/11dvY3pKGj9YYX+x0kMCChYsjpdN5o96bVNO1NInliwuFw7FyLLLamaWCkWyoEKyom3HfffW4hm4z1z16+Vl1dzX7wU1NTyU6nE8A9+hVl1XdUVVWFvg4lmgSB2P8MArGLgOF77703LRAIIEEtzXbj3rm5uS3f+ta3rpp386ovev2E9R6w9cA6YLv0cLCCul6vlyaRTT80RGfPnuVjYGSUFhBEczipbOcuKt2xi4N7qsfDQV2Ab5d8vyBnF5FzySt/XIpgniVDiCAfmBrjI8PM1gCQB1lCEywVsrl2SWQbU9Vcty/JJ8a7Ze5bHAiIgtEBMNJiPowND9H40CCzaCxWNAKYCLZ6EpM42AwgHcVi+FjBM7QXEomQOtSnp0ibmjJBZk0zgeb5BVOiEPtRAX6CCZSwIZEZPyzT6Ipj3zsTCzUDrAxa6rrJVhkfE9fHcyAX1+EAiMledpbcoABtLRaGBfpBknBydJQmR0c4SGhKUc7alZstp1iB+xosm8iBXI9HMJMSuf/sEn3MFrtClqtZnykDOaNpxOD59BQzosDQQb8A2AZzKiExkVS8j7jYRbKJr/zBL4AblkM22WQMACBoDZkijCVN46D8xZdfoubz57BhJ5qdYVbO7t27afeuXbQpPZ1SUlIYuDXBX0uS83roofVnWO+B320PYK5DEhaSXeBF39raylLITZBDbmulCV2n1Nx8Ss3No9ySUgYEM/PyQ/6sUMuw/Eb5ScL913+3j/cbuTsDtnFImHKR0ylRe0MjtV1oYEnYruZm6mppYuYnEpEA0JmSyaaEMdZ89Fk85n9FZSDW9DMncisyJ1QBgC3aspWKt25lKwmwRjH3tV+op9b6emqpOU9N519mUAz7rKyCQireto227DtAW/YfuARS2gBFK2EKbNq2ujpqq6/j6wEAD/f2UpzbZKlijTQZ01jfTYUMAKI5JQBfS/hemXkFtCk7m+Jlc+0e6umm+jNn6MKZs8yOxfqOta185y4q27WLNqZtYoAXz8syzPPzZv0iUU2W48ktu5g53FRXR804amqo+fx5Gu3v57pwYG/AcscOJ7NxkUiGvYaCpJ7EJCqqrKTCii2UkZdPno0b+Z6Q5zYT41Z29bODkLzXAkHI66XB7i4a7O6m9oZ6aq2tob72dk5qgzS05RuMf5uM3wV+xpSMTD7wveDYlJ0jkurc/H3wHuZ6sAIJ+RzHmGxxkSCH5IXe9jbqaWmmroYL1N3QQNkZ6bS5tITKS0qoqLiYiouLaUOiud9b96qPaJpaB2wj6qZX+EkPPvhgTF9fn8UoXe5pDIfDcSAaKeSpqakUp9MJwDHPYlwIRgqCnE7DMH5PVdVF3or2mwNY1TTtSSuIG840wblh4BX8YOGnuiygbBiGQ9d1MOMQYB51Op032AFjXdc/K5iKfsMwXn+12Ew2ueaIJEXHx8cT4+LiANzlBQP3/yrL8jujHWajo6Mel8t1Vnj+2i+POpCsadong3+3W1Kw71RVFZLFayper/fLkiTBL3Pc6XTuQ0BaMJ/AsMkyDOMrqqra/TRXvY/wPURiAMASlAX4JCckJDy96sUmMzcnKM0LsCUz3F9W13W0Ce8CoDe8cN+4EgvQuh8C2Q6H47gAXhYxxqxz7DKfkXgRin7CcwLEeczhcHw7EAiA9RySGo/keVc6R9f1Pwp61n7Pfk4kbVupTp/PlxsIBAAkW+8HUrGvj6QfI3mer/7i41+anB0HYz9U4Fc7cpJo7lJo/zJmLcDa+fm5X9d11SWnZKSEwFrvlDbwt3/7t99LSUmBLCfY5PAMZZZbEHjG/AGGmRYEfe5on2zfS5LxdYkcRraaLcU4YhZ9r5BgRTKMlUgw5BsifcFUlJYk+nyukv+QJEn8TsPl4d/2g7c5t8YnvUAShYDo8k076fcq3vWQoih/C5Z6x1jjrnC/29lhomGMZqIzmZmZNwhZY4A0AGuGJEnaI8syEmAWlQ9+8IPqwsICPH2zNm3aRPfddx+5zADZ51VVBYN7xYI5x+12nxKex/+hKEpI+tR+IeSniQjjFiDfqj6pqDc+Ph5gW0VQ/hgy5ACIPo2kn0AgcDDSpAx7GwTQhPUJ/qVrZsOiTiHli3eYh4QcMa/BdzSqIqTR0S/7BPsTMtwqPHplWV61/6O5md1CICgJDMY21kQw9j+mquo/LleX+JYBnANIgyQ72roRCS2KotwcTRusc23f1GQgEICCBvucCr93jGRIFrfOz8/vXUmNY6V72/xaxyDJbmOYRpSIYK9brDdoV6pQTbjD6/UWOhwO9AuY8iv24XLt1HX9qSDLHp6944FA4Bb7uBb+sAAw8c1EvYaLuSvkFS0koDEPrKiYUFVVhXUPY9uSOhZzl/Rnn/3sZ//N5XJh7wjFB7yv5oWFhf2rvaOqqirMZ+YMJYrD4dj6yCOPLEquuvfee28MBAJIlLKXJ6qrq1+7lnG2fs16D1xpD6wDtpf3IAA/yCWCGdfT00NtrW3U3tFBXX391N3XT36nkzypaeRJTTUDegWFLM2HYFqcK84E4CwPr1ewHFy0YyvEWA0EQv5nYGj0dbTTUE8PgcGBAyxbUxIZwOYcs0URNAXoh2CgJXsMCUIL+AbwCCbOxrQ0DvDiQLDQAhy7mpqos6mRg7EzPp3vk5adwwFEyFkCKMQBuVrcE0FNZszExrJv3PTEJMsmDnV300B3J7Nw5mfnaG5ulsFlllYGa1oAsgB/wbCFd1tyejoHmsEOUj0JfMzoPvJOTbPkYX9HO/V1tnNUFCByQmISbcrJoU3ZuSR7EkKefpakMvqdwWRJ4nYi4OvTvNTd3MxMo4nREX4+MHcR/EOgHIxVXrME4wvjDwxk9BcCyMmbcJjBcPSBdb7JNl6bx5wFKpu+umZAd2xoULBJe1kucKi3h339wJoCeI5vBe8DDCETWRYy0kLaOdoxd02eL5IQmHEm3qPFtMK4QnC3r72Nxnp7aayvh2KNAOVlZfFRVFTEAd6srCxmYOPvlXXQ9pp8y+uNeoX1ACcS+f00ODBAg4OD1NnZSc0tLdTS0kK+QICQxR+bkEAZ+QWUUVBAyZsyeF1PSMSfgza5eyGZ/2oAa61XzFK8cSZQNdzXR0O9fcy+HB0Y4AO/i4uLIz+A8IEBGhkY4AQjgJlIXErPyaVNObm8BsfZ1CWQ0OJJSqL03DwGHrGmAhSd8/mopbaGmmtrGGwFeAuwldf+rCwq2b6Ddt18K+28Ba5bl8QpLN9cS93COzHBCTI4+rs6aXxoiCWSuT25uQx+WuLNSPbC7wA2Y31HEhb2dwWbK3gfkZSSTEmpyfz8tSdPUu2p07wW4znBNK3Ys48q9uzl/QDWOyQpYe1m/9cwwBagLdbKC+depoaXz1H7BUjmXyBtcor7AoeamMgS0VgHWHp5ZoYTgOCvC9nmtOxs2pSVw/sOC+S1ErxWSxK09mqhxDAEAMH4bWvj9Qltaaur5We19ltI/II6Bli+kE3GAXAe7xdgMvoKIDfWd94Tpafz/sQUnEZS2is/edFKEGRVGJGYBWlwjIORvj7qbWmh3tZmkubmKF4yaIPbTSUlJVQi1vS0TZsohfdglxIWX2HT6G+rueuA7W+rp3+X96mqqvpB0K/wbSu1QZKkh48ePfrnkbbTLnkb9Hh8XlGUO30+X7phGADlUg3DeEBV1S8uV59hGE5d1yHDiSDysGCaLAqAh4FXdZDDXc0PVtM0y6tPNwzjBlVVz1tt0DQN8qGPmouZ8S5VVb8b6fOudJ5NBhZ/Ib45QklR9g4FE87tdkNCEHujqIrX6302CABhdUaqMnZQKP8HQE80FYUBeJ9VFAXsyzUVTdPgTwmWGIDrW2VZPinGCniQW4XnY1RAnmCxIvgLj0cu8HKVZfnxSBopgBsEpAsFIPtmSZI43SoMgDory/ItkUicCqYUGJPwQO4Les0eCAfIwmQ+V/VkDAMvnvD7/fdZjGQkGaiq+vlInnelc4Q8LCQ+sWuwyt8pivIPa61b9C/eb5Go44rAsfB2fO3Jj79uYmb8MnbceC2RdkmwewQAyKOPPtpgXQ/2/8LC/InaztoUT7LHDtbS6173ugfuvPPOL0B2WIxTJJkArIXs8VsEWHtnt97UvbAQA6a8khKfQkqM+itVVcES5BLGsKbx2TGanAMpF4PUeD4jNuuNLpcLAB3GyTkhUey1P+On//vIWw0yFo1lp8PxRx899KV3C5b63In2n88db39CtV831Uw0BeiV6Gtf/vKXeyRJwvMA4ATrnAGxpcqRI0fu8ng8v/joRz9KiYmJzJD57ne/+7Fjx44tC+JZ9ei6/nRQVvm2IPv4RfEsvvB7TE9Pb3E4HHhmzElPKIqyKvii6/ozhmEcEpK9YPky09fhcNzqdrsxXqMq4luC7Cy8pbuEHG5EsunhNxLJNQCQASpi7rlByO1H1SYxXtjXHVLuwtM3bSV52ahvcGlchoA7JKhIkgQArXC15CA8q8vlwpwNJQ4wcvFNY96sm52dvSmcsR1J+zRNw5rL0t1BP9ODWBNs34+1Dk4jaSI+Pj5qEFz0K/YSYKfC3/j/BO13eD6DH7mqqn8ZSTutc8J8dmtmZ2dvcTgcjtjYWCSkAPz/lqIoljx0xFXbE0GI6GZFURbJBgcl1VH/zrUqE4hkOXx3kJWeMQzj4GpqDlbjjxw5UiL2bkggCJX3vve9jdu2bSsXP0CiAt7RsjLa9murqqowfiBHbZXvVVdXvyO8w6qqqj4cVB74atjP76uurv5KxJ27fuJ6D1ylHlgHbC/vSATZpsEQnJqiuvp6OnP6DNVduEBzJNGc5KCk9AwqqKikvPJyZnqC2YAgmuUlaoGIlvfoVXpV13w1JhND4sAcgosIuna3tVJrfR11NTeRz+sln3eamazmekU0o3mZlQlAC3LBzthYZiEAqAIzE+AuPGAhs4eALwKZLD1YVMJgJ0sFLszThTOnqf7USeq82MgsWxz5mzdT5d4DVLZjh5BSzBTecSbTNy4+jiWOAXwO9yAI3UutdbXUXHOeQWbLfw7tATCLcxGcRPAUQUgEqBHYhWxm/uYKyi4qpE0sDZhB2rSXxoZHaainl5pqznGdGA8bU9NoY3oGFVZUUmFlJSUmp5iMLZaKNkEBhDetwCCCvQggI/Bdf+YUXTh9itvJ8sg+nSUlwT5muUkRebaSBZBAkJ6TRxm5uZSRm08Z+fnMFELwncFnU77f9MLlYoWuIxtq9qCvBdj2trVSZ3MTdTVdpI7GBupobOQAPOTC8e6YhbRzFwMhoWAxP/eVM30ja/Vv7yw7i8kEyZ383sC2BlMarCqwx6aGBkiJcZISE0Pbt2+j3bv3UFlZGSWATZ6QsO5n+9t7Zet3uk57wJpbMZ82NDTw0djYSBfhXdvcTGn5+ZReWEiZRcWUU1RIuUVF5HIr5HDGkuSIEX61/tAcfZ1207KPxb7rAmQyFRS8pGvekHJAfLyL3G4XzeoatTU28tHX2cmJWrpXo7LtO6h0x05mX3o2JrNKhmmbsMDrveWDaqlzYI5sOneOLp57iTouNnKyEpitiSmpDFCirv133s2HmRhjShyba9IlCWEkTGFfUHfqJA339TKLFGt/+e49tHn3bgYjraQaMEsBCg/2dIWAaEgvl+/aQ6Xbt1NmXi5l5OXQ6MAgnT/+Ap07foIljKEgIid4aOuBg7Rl/0FKycjgNspqQihxzQ7YKko8AbAdGeinmjNnqPb0aTMZq7mZFhb8VLZjJ6+RyekZlAjgNyHB3E9BkQHsMCRpxcZy/UpCArlkNydnmZLTprXCaqoZdm9WiykKv2Ds07B2M2BbX8dg9Obde7i/UjMyuS3Yb+D9TI2P0lB3D78fHADBIdGcXVxCuaUm2xb7JlPJROJkCUtK/JXq48r9hp0Se9U7eOzh7wXsQ6EoAultSHn3tTRTX0sT+cZGqay4mEpLStjTtqy8nBOysAfD8Urth9/C/LcO2P4WOvl3eovDhw9/WpKk1Txpe2NiYsoffvjhRUDCSg3XNM3yPrswMzNzcOPGjQu6roMhBS+6VRmjmqbB1/JPoRCJAEm4t5zwuwPzYlukPqVhLNF7VFUFU4uL8JcEcw5lVfAs0pcmmGQAFGBq+SFZlv9ptWu9Xu/HJUn6nCRJCFLDR7BltWvCf69p2rFgv3wAbC/xO8g2/lxRFIABERev1wvG8lPigh8pivIHEV8cdqKmaZBAZGBNkqQ/lmX530TfwxcWwHzEgKhVNeRDY2JiMA4sOUb8apEc7UrtFcw9gC3bkFigqqqZfiaKjfHUbRjGPlVVIwJ1wAwXwWgwpcAYCwGFqNrOKA76KD+uKMofrtavmqZhvEKy9KTD4fjjQCCAcZW9Vs/I8PuFycPyryVJ+q4sy5Zs6GpNvOz3ArhGO8GoROkJBAK7VvPojfRG9/3gbe6SlM09I9qAlZDAl+o9RGOX4I7LZJDBVvMH/MebB5rS45S4RWBtRkbGVx544AHIAgPY+AtFUf6vSCABWAtmLRbG24N+tqfqB+ogc3x7vDOe0uWMjvn5+V0WuyxMgpWm56dpdCakkNvnovidGQkZPxTypwANMb4Gw58dqgDfOfFQb8doI6SAuSS6kwfef/B/Wf9m2dwf1zyqtY7Ug30XKqNnico27aB3v/vdyMf3B4HS29xudzhjbdEtMbcuLCz0eDweT3NzMz3yyCP440sLsrkLH3nkEbCUlyyapn1T+Jj2+P3+nR6P5zI5YMESBHgPZiK8q+HnbO6qlyk2KfZBMPMNw2B2fzRJGfaq8S59Pt8vgt/77ZHK0y/XNsGIxfiG97UhSdIfyLKMtS/qYvM3xxyDBB2wdU8qigLP8KtWwny+AWSCKXsDEgYURWGm5FIljP2Ld4iIO5JsIvJjX6pOTdPAksb+A4oWUNywr8nWeJoPSg/f5Xa7WUkg2hIGCH806MUOqXJ8JyxjHE19ApzH91MJn12wu1VVHbd5u58QfuwR+8rCIkDTNIDmkASfkSTpNjtojfZpmoYEhXtFIsSB4J7NjOBHWMIUDjAXvDFaCejDhw/fKkkS1rVQMg9Agr/8y7+k1NTUUAJWhE0iUR+SJqwSiImJyXr44YcvW2OrqqowT9rZ+j6/37/5scceu2Kv9kjbu37eeg+gB9YB20vjwJLS1bxeZtb29vbQhYZGOl9bS22dnZSQlk6etE2mt11ZOeWVljLjAAwIBG4s31YrOBzuSXq9jzi7Jyz7wM7O0kBXF0sm9nd0sI8rWBkIbsGbFv0FVgK8PRl8lGVyyTKzcDYkJZGsKiGmMgK6CGCmZGQxgwMHAEn4wIEZUn/6FAdlOxovsPzy1Ng4A6LbbriRNu/eK5jQBYKtMsttcLld5HLHM5DMsnZtHczEaXjxDLcXgVAEJ9GexKQkZs5qXo00DlSbLF4cOSWlLKGYX1pGBZvLqbC8nIPUo4ND1NfVRfUAk8+c4iBqSnoGpWVmU+nOnVS2A/KJacLnDizjSz62oWDg7Cz5dJ3lE1/+1fP08q+e4/6yAM5ESCEmJ5Nblk15TrCSuW8DzIRJSc9ksBRHWmYWM18wVhEsROTRYuREC9ZiLFuS0iwPKLx74e3XesGUoARQ31Zfz30OVhQYVFsP3kBb9x+ktKwsBuTBckZbARqvFmR+JX4/pk+Mg58Tz4s5BoA/gNs2SH5eqGdf29nxMZqZGKfS4iLasrmCGTmZ6DPhfceegHhn62W9B9Z7IOoeQFKOV9PY3uB8TQ3V1NTwmj40OkqDo2NUUFlJRdu2UV5pGW3KyqRNWQDyYsi/EKAF9mKFrKvpdfpqLGbyifnkSLhixQBOllrgtVR2u/jwTU9RQ00NNZ4/T10tLdTT1s4WA9sOHGRAE76rSWmbKCk1xQS65uZIcjpYGhnsWsjGa1PTDJhePPcyNZ17iQa6u1jxAus61mtIGYP1uue222nvoTt4z8Ce9nFxQroabTTrRmJMzYkTVHvyONeJPQne4Y6bb6GdN9/CSUxOAb7B4xb3gmw9Eqyaas6zSgfASoCo+aUllFdaTOPDw3TuheN0/vhxYiuG4WFSGLC9gZ8Rfq4AbOFja8pCz/E+xpJEtgBbMJRrTp2i86dOFvJXTAAAIABJREFUmczWtnYG8LBn2XbwRk6ugiJGwoYNpr3C7CyvsxZYyGsC/G5Z+cME1E2hitXH6GWArWEwuxgJVkh6a29oYFlkJL7tuvUQ7b7lEKXn5bG9Ali/YC7jfCh+1J48QTUnT1JSSgonxoFpCwZ06fYdbMEAIBl7DlNKHOs8LDGiSw67lr45Bmwtz2aRxICPA4l18DcGi7v9Qh21nD9HQ10dlJaYRKlJiVRaXEzbtm+nyspKUhSFD0hev5L74jf4XtYB299g5/7Oqz5y5MifGIYBL9kViyRJdx49ehTARETF6/VC4hNSogiw74a3oI098rIsywdXYozagpMIXt4hyzKYiqFiGEYMGFcC6IjID1bTNAQ7EfREUP1tsiwjAMhF1/V9QVYYgsHxVwpQ2dtpl2uO1PdU1/WDhmEgIAw27ppkD71e7wOQ0BRsIoAmkM/tmp2d3RYNAyrMUxZedwgUX8aYi2RQeL3erZIkIcgPECwEqGqaBrYtWLedfr9/z1Igz3L1CzAQAV+AJVyieX8CgMC4BlhxXpblGyRJAgOLiw0oghfu3nDQdal2hUluo65DQVAAMpn28euClK1g963ar8Lz9/tgwUuSdNHtdu/UdZ0ZyUuBzJG8j/Bz7PLltt9FDT6EPSdY8gDorSSBKb/fvz9a7+SVnue7xx863jbasAjQgtrw8AkivzlSp8EkO3bsWIhRCk/MgBE42TXRmWU4DZoan6LHH3ucvFMa5Eh++YUvfAGyuxn2sWQbC7rD4XgtWJ11g3X3SwZ9CVmKWXLWtCvWtceSVxc+2Rhb8KIk34KPBn0WDmH4Jb9zX+6G3I8FGfRvBwPe6XQeXM7LW9f1zw9O9zzwvRe/asz750O7tluL30i7cw41CcntyRdafvoHJ7uehAdtceh7mIulDxz6G4LnraZp70tLS4PCwIrFYsn29fUtfO1rX4vBpleUb1ZXVzMTMrzY5pxlJYqF7DjmciQZnBby9SsmAWmaBhl2yLF7DcP4oCRJeD4kv/ylLMtfXu1Zlvq9pmnwewY7GevLnbIsM3t6LcW2riF4tiYZXNzXJsUPNQR4DmO+vDg3N3dwNXnZaNoNn+/gM2PuARsb4Cj84//CvlYvV5+maZbvaA3eh5g3x/x+/w0ej2dFP/Zl3gP8hx/G7wzD+FNVVUN7EV3XAczz+w16dL9HVVUkcEVdwpK0/io4v8NPGQB11MlBYr3BN30gCJ4OOByOg/CQtY2ntvn5+T3Rvi/bfgfPereqqgBFQ0XX9beDBR18TyOSJO2I1qtZJDVhveB5QZKk+2VZfijqzgwOzMOHD79HkqRFc0hycjJVVVW9t6CgAN9VVOXw4cOn4FdsXZSdnf3t+++/v0ZV1S/ZK6qqqkJyAFQwAJRb5dfV1dVrkuCOqpHrJ6/3gK0H1gHbS52BgMvMzAwNDQ1RTc15qjlfQ119fTQwMkJTvhnKr9hC+RWVlJ6Xz8AbwC8zUGZuY9j3Foc50b/qxpnFKAx52Pr9LDMMsHF6Yoz88IldmOdA7/z8As3PzlNLXQ211NbS9PgYJSRtJM/GJErPzmZWaHJamglCShKzNN2qh5ksYGcikAlpY0t2twUecDXn2aduCl6vY6OUV1bOMoXwlUMgHgekA01Gq5/ACgJoC5+7ruYW6m5u5SAxQNvh/t4Q0JmemUkZADtTUmhyapompqZpZHCA2RQAdtEWyDVnFxXR1v0HaOv+/ewvi0Buf1cXBzRxIFAJwBmB2PJdu/nYuGkTe+SiXxYDtiYjE+Aegtio68XnnqEXn32GwIQB0wXB0EywZ/NymeXNTCH4y7H0p8HSxwgkW96/HGxNSFjkjRpKLljDaGXgN8bJY90KTCPgC5YygMiOCxcYQI+Jc/Fzgl21HcHoG25kti2C7ADEwS62kh3W0Ixr/hJmTDMLTIDkkEz3+2m4v59G+vtosKuL+lqbqb+tlZJkmVITN7AHXkVlJVVUVNJG+CGir+Ljr/lnXW/geg9caz2AOW50ZIS6u7upq6uLVTOgmDE2NU0xqkoxagIDgPAEzcjLI0VVGZTCQg7Go99/yd/0Wnu232Z7LIzNWjMAHiI5CHseOT6OlPhY9i6vP3eOLpw7Rx1NTdTd0kreySnafuNNtOPGmyi3pJjl+TempdLcHHze53g9shLfwOgE6DXQ3c0+3wBNNfjSM9hnygvDgxhsTvjXYr1NTDH3A1jbzWKwzQL8c1FfzcnjvP4CSAPADD/W3YcO0e5Dt1FWQQHFOE0bBi+85sdGGTw98+wzdPbZZ2lDSioVbd1GxVu2UlElxkgFn3P++Ak6f+IEr8s4mGGL9gCwzTABW4yh1QHb0wzY9nV0MLvX6YyhHTfdQjtvuoXSc3IoOTWZEhI3mH01t2ACv4Llaf9vtONgWcD2YiN1NpqMWShk6NPTtO+OO2nv7XdRVn4+qYkeUlQllKwGD+Oz3FfPUKwrnlm/YC1X7ttPlfv20YaNyRTnimfQlsF97HMCr2zAFn1tJTCY/ehksBzzhCkVrfM+FCzlvrZWmp0Yp5nJCcrNzKSdO3bQ1q1bKT09nQ9V7MfWQdvLRvA6YBvtR/1KOf8DH/jA7Q6HAwHb1VIQ/7W6ujpi/1Rd1//CMIyvgxRiGMaNkBy2Bd2HJUnauVLAUdM0sG3AukH5PUVRIBG5qHi9XrBRAHT4BNNtkRda+Plhkr7MmLPOEaxCXA+GXtQM1OXetwDAANTlww9UVdXLpP6WeK5NkiQhGA4ZzKh9XFGfruvvsBhoRIQgLaQuIwYcrTZ5vd50SZLQfoArvYZh7ImUXbpE/2cbhoG6wAj8pqIoDPp4vV4E0CGLHfKyjeb7sbFYrcv+R1EUMHUjKpqm/VeQsfQG+O6BKeXxeEatCzVNg+wzmFgICixiY69UeVACtxpxbXHda5byaNZ1/V8Mw/hjBP2D/p27FEXpX6lOXde/KPwWARLsDwQC+L7A9GT2enJy8lRED7zMSUKSGixByMNapcPv9++NBkAPr97G8uZfBRMR7lRVNeLEj9We6Udnv/m5uv6THw8/b/RFIl8f/3ReJJuEJHMB1voD/hcGtP7cOWOOJkYn6PHH/p10L+P0vZ/61Kd6EhIS8M28oCgKg602sBabv9sTEhKeaeivuTUgOZgdluTaSAkxCfxz2/gJyczP+Wep39dvAHg3O0L6UMGGAvh6/xX+CTlaWZYBRlxWvF7vuyVJYiDk/5354j+PTPeFpFbdsWrgHbs/7EiSU9Gu2xISEp799E+O/L5hGKFkFFxXvmkXBdoS6ZlnnllS1h6JJYFAYEYk1kB6+a1E1PGVr3zly52dnV+zNSrgcDi2h/tM6roeuudy38r09HQq/JwFaFQ7Ozt782rJI16v950AzcX9kdQBGVvMjV8Lsho/str4WOr3mqahDpaED861v79WNiyutzGK8c9HFEUBABl10XX9I5jvRYINZG8x7kYdDsceAIJRV7jMBZAA9/v9eAdgN2NtAAjKgGm4FHF4FTb2L+Ruofhwt7gOUu+oK6qi6/rbDMPAN3IZgCh8vaG6gPIPiqL8XVSVi5NtSVr4Cd451mDIVq9pbtM0DX6990D1w/LZtSdHBQKBPZEk9difxebnjh+/KdwuQciHw7cW8+ddqqpaahcRdYlISsI8ZXlgh9bfiCpY4qRjx441njlzBpLY9nIiKO1+29e//vWorBuOHDnyp4ZhhMB4yBk++OCDqDctXIXh8OHDlZIkwUs+xnbjv6iurg7t59b6TOvXrfdApD2wDtiaPYUgpHd6mmWQ4W333HPP8THu1SgA3zDPBtp+082048abWZqXARRZZiYHAEiLIXg9sgQjHUti/Qv1J3v5+hHwhvShX2CvBgfu5nyzNOOboRefe5aP0YF+k0Gbns4M1eLKCsrMzydHDNigMcxS5Lxfh9Pse8WU5TOZIA3M9ICkIBgyU/CVGxmhrMIiZnrgKKrcwkFX+MJx0JOIXPFxDNh6Jyeoo7GJ2hsvUvP583Tx/Mt8fWFFBRVWbKaC4mIqLCykjKwsGp2YotGJSepoaaGGs2ep4ewZio0zJQrhfXjgrrtp/913MwsJwWIwjCGfWHP813xfBDMxfiAzCL87eN8ykD0fBthCttjhZBlE+NciiH3mmV/Smad/yQFBMFThYVdUsZmKNldQSkY69xUzvQPEgC1yBlAHSyADzHWaMn7me7LGfTRv99K3gv/DM5sMWT/LWoMJjCBlS10tM2steUUwgBC4Tc7I4KA9gvdg4YC5rG5I5GA8xgTque6Klbgh/O7wftBv6BNOEPH5CFKcF86eYWb3wvQUkU+njapCBw7eQAcOHmQ/2w3wYBbB3euuj9YfaL0HfkM9YPnJd3Z0UF1dHdXX1VFDUxMf/phYyoU/KSTty8qpoKyM1x9OuvIHeN2yDvva9htq6jVfrbW3wRxmyiNf8uFUXDGkuGJJn5yg2nMvU+3LL/N62tnUzP7wu265lY+80hJKydjEyVhzs/M0y/71hunFHhfLnqn9nV3U09rK6wh8bLGQwfsd+y3ID0OGGIobxVu3UcnWbazcAKYs1hgr6QnJXGClYg3mhKlTJzhxDGsw5t69t99B++64g5Os4mLgUe+kBXixzsxSX3s7/fLH/0FP//jH5FYTKK9sMwP6pTu2U9n2bSx9y6zdUydpbMgEbBXVEwKQsc5FC9gisQuJO7BY2H3rbXxk5GYzYOtJ9NDcfIDmFrCPEnLHSMoSiWeGP0yqOwL26nKALRQyANaCZdvZdJH3Hgfvfi0dvOe1lF1QQJ7EBFI9SHqDvHGAOpua6PjPn+BjHu+SJEpMTaWdYq+MRDa8N4C2eCemusorH7AVOyH+D/anDhxC+hl9O9DTzWMYe6C22vPUVnOeUjck0s7t22j71q1UXFJCRSUlhARxXLeunnHZ9LcO2F7zK8IaGnj48GF4ooJls0g+UwBIIdlNAGlEVFpdXX2ZtOVSt7XLChuG8VpVVZ/Qdf0thmFASnRVbz97gDXILnqHLMvfC7+P1+v9qiRJ8DRDecNqsn5er/dOIeOH8xdJHQsQAcHmgmCwFMzfmyVJ0tbQpYsusTM/g/6Xz8iyDOnNVYvNc/a4oig3rnpB2Ak+n+/WQCBgSQwi4A2fQhT45lpyz6tWK/wdIRMMeczLvH5XrcB2gpAchhQ2WIshQDwsYH9TtCw3TdP+nYjs8sxgTEGyMcSQXamdNsntruD4uFGWZXhGcrExmvDPKkVRIC+9agkDg94uyzJYsYuK1+v9G0mS4KEI/udNiqIAoFm22MCcKYAEkiS9FwwpwfDa73a7IYd7RWWJvsS94HO6SMY5mpuEJV5gU/heVVWjZmAtd89fNfzs0Pm+F345pg+Z0RRRvG1EE4JLi6SOo0ePht5BkM2d4Q/4fz08M1Q445+h8ZFx+uE//4i0af7kFw4fPvzTiooKAOFdfr9/N8BqG1AVApwv9F3II6dRE2QAeuQYmVLj096nqmqIdWafoxYCC9Sn9xkBwy/CPdL3CzwFvxZJLbjvsix6n893s5C9xr3fOejtHXyi/rtPjuqDIZbtlsz9dHfZHy1iIH7yJ1X/IBkmKGkV9An6Rvj44tvmIqS5kSQCSVokwmBsTTqdzr3wC62qqmLfTOt8SZKePnr06B3Wv4OsS4D8AMTBnP8zRVHAgF1UBMMPCgZbgokKTYZh3LSaJPb09DQSihjcB5sW36HwTY1IPnypcRMG4H1QURT2wV1L0TQNyRyWl/d/B79jjJuoS1gyERJIUA8kojE3wO/9qhThpQwmMTxW64LTHJimP0Xlq32bmqZhvvob4YWOpARr3l11/V2q8V6v966gzy9LH0MJQpblv7aNp11EhPEpA9BVVRUywVEXexIBkoIMw4BHNDzhpxcWFvZFy/LXNM1KwECS2CEkWGiaZvcBjjipx/asoeQ0fN+qqrLUt1UMw1B1XQdAWWQYxidUVf1stB1hZ4CDUa0oCgDnNRdN0x4zDON9jz32GNXXX2aD/cPq6moke0RcPvShD7lmZ2fBKE+2LnrrW99ae/fdd8Pq4rJSVVX1qeBcZQfw16WRI+7t9ROvRg+82gFbgESQ5sPR093NYG1bewc1tjRTY3MLOeLdtAGMkMxM06u0rII2JG+kmBgTdIHHqp0d+GoHbMPHpBlAZXdfZiI7nPCXWzDBKs1HZ559ms4+8zQzDeGRBv83AKUlW7dSVn4BM1/QzwgEIlgJo1Z4yeKANDCArgtnz7I8H+SRIdWHIC1YMAjgpmVlM5AKSUP43oGJA+lEgGZxcbEU64rhazouNlEHANtak6kL+cWiLQB5t1BhSQkVFhVRZk42TWk+mtJ91N3eLgDbsyznDLlngK8H7r6HD/CrtYkJDkBfAmwNU5o4O4cBWxwRA7bDQ9xPZ555muZmfAz6ZuTkmG2s3EKpmRkM1jqcDhOwZeaTxfI2fdeitKhddnqxxnicK45wQP4agDKC1wj2tjc2UF97G7Or0bdWkByB25Kt26l421bKLS5hllR6bg4HesG0AjhyXRZ8AyKIzlLXMQjwOinA7D0/j9Xu1hYO8I719dBEXy8ZMz4qys/no6Agn/ILCig7O8f0TYbEpADer8v+Wn+o9R64Cj2ANR0SyBMTE9TS2sqAbcPFizQ9O0fTc7OkbEym3DIoL5QL1ucmViRgn0329r50rDPgLr2QkDc3z2lm+EYBw9Ydx/YEdS+9RHUvv8SALZQrIKsL+eGdN99KuSUlDIonbzIZtlDZwHoCsBZrMlQretpaqbu5xQQNLzYyezUjP482pm5ib3kcWOewjm7KMtfAoi1bKTUjw2ykQSYTd3bGBGxPnaC6kycFYOs3AdvbbqO9t91O2YWF5IyNYW97MHmRvNXT2sYA5ImfP0EJG5MZGC7aso2KKjdzghR8ccGurQFrd3iEJoZHWLliyz6T8RspYIs9z/lTJsMWiV1gFTNge8uttPvWQ5SRYwG2G2huAYAtxqMJ2DK72W9KDJtyywLIjVBpeCXA1gJr8V+frtHBu1/DoG1WQT4lbEggNUGh2Zk5lmgGwIu+OvmLX7BFBRi2kEUGuxbqJp6NG0MMWySmAWS+vvbIppIJy1QjgQFeyg4HTU2M89hAImJ380XqaWoiY3aGPK44SnTL7FFfVlZK2ZC9Tkpiyw0GfHmfFuFLvApz5DVcxTpgew2/nDU17X3ve19mTEwMgvCb7BVIknTMMAxmBtrKO6urqxcFEZe7aVjg/gOKojwmZHDBXoWc3fsVRYEn3ZIlDCS7V1EUSOUuKjY2C36+Yn04QbQJACaA6eogkxG+lOb6ZBiKrusWKNkO2dSl/CPX0slB31rLk7Vudnb2ptWYZLiHTRJzVMgehgDESNowPT1dKRhsnqAfKwByyNCi3/+3oigIckZcNE37H7CbxQXwurPYThHXYZ1oY8HWwTsxNTV1Wtf1G4Xs85p8KO0sVnGfVjBkVwOBrDbZJLtHnU7nDXYp2rC2fVGWZQAbqxZd1z9sGMZXxYlLgkGapr2JiOAZGdFz67r+h4ZhMODocDgAxkMOEow4gNI3rwb2rtpoc9x9AVKu9nOXkuWMpC5b/4bLZn5GUZTVfLIjvsXExETSL5q+19k4+FKC/aK5cYmGj2Njxj/9++rqaoupT9PT02lOp/P5fr2/bGbBx2Dtv3/zhxazlnbt2vUf73rXu94CIB1zgaIoNUE27qNB8PZ9QWBuLhAIvDYhIeFpVHxhoL7OIKMy1hFLm9zp/7QhYcOHrHboun6/YRgs54mAW5/WS/OBkJ1lQ7aS86kYRwzmVMkwjHepqmoxSBc9v8/nyw8EApinkwBqORyOR/1+/6n6/tMbn2hg62dRJKKAtOvv3/RIyLEXc9u3XvjH/u7x5lD/oE9GThDNjlGHoigVDz30EAtGe73e5yVJgqzoBZFUAZngWy3Gb1VV1W1ExM9tFXiNHjt27GdgKxuGgfumLKcIIEAnAIUAYLrB9FuNUW6XYoeUvAiQQzb114qirEkCVSQTwVvWAX9wWZYBQK6phAG/L8myfNNapOLtoDSUB8RYQ5tepygKg6lXo8B3NTY2FtKzpdY7gAQ8mLarsZU1Tfvz4PuF7zqyGpBAxeoIK43dldosJJnB8gUg+2+qqkJpgIsYT5YSAxJw0K9RMTZRj8/nuykQCHBSAhjahmEgqgkJbJ5HIWceTb9qmoZkjPcgqSMQCNwFJvv09PRmh8MBQN0N+wdZlq25P6KqbUokOH/JpCCbBPVTiqLAuzyqYvfuJaKGmZmZA1eixqBpGpQdIJ/NYM0XvvAFbWRkJDzpb9G8G0mDP/rRj35N1/XQHBoTE/Pcww8/fGipax988MGYvr4+zFUltt+vSyNH0tHr51yVHni1A7b49sEMxFFbW0vnzp+n5tZWGtd0PlJzcim/ooI9Si3pvTiXywyQIWhmCBnkV6EE8moDMBTYFVK9YBE4nQ5mU8L7FT6wp59+ik7/8in2srW8VhGALd22nf3uLMCWZX4Fq8NiKCJw+9Jzz/IBf9DYeBczeU0P2zFyOpwstQg2TsXevRxAhJcqpArjFYViYsF2dLLEcKcAbCHnyxLNExNUsn07lWzbTkWlpVRYXEhZuTnkW/Dz0dvRSY0vvkgXXjxLo5C2HRhgFtCBe15DB+95DQNyYJ3Ce6/m+AsM2gIEgL8dA7YsiQzAdlNkDFsGbCGJ/DRLPYJVBAYys4y2bWPmrgmIO8xxKXxs+b9Cqpv/K/6g4Kg2l+iDg1bA1e12UTw8gDWNeuAB3N5OkEjEAb9AAOOxsSagC6YO2DWZBQWUmZdPeWWlDIbjgHz0jA++wgtrac5qw/Ca+T36zQqUI6iL8Yn3NTczyxLeE2Oj1Nlwgdrr62ist5sSXC4O8JaVltHOXbuocssW9r2T4dcYYxfmuGYecb0h6z1wzfSAz+ejrs5OTsICUAsp5Oa2NtqQkUEbMjIpPT+f8kpK+IiNg2xrHMubsqc2J48IEOyaeaJrpyEhABv7IASl4WErx7Mkct2LL1L9Sy9Rx8WL7GPrnZiiHTfdzKzL3JJStpJI3pTGiToAVhmwZbWGOJaSRdJPV1MT9ba3ceIP1jYkW2UVFppy+3W1pHu9vIbD9xae6PDIxdpirmgSr5Fg2IJVC297sGEnRoZF8pCT9t56K+299RDX6WDFg1hOOsK6BbWOl55/jj3jofpRtms3+7Gyh21JMbN8WRJ5EWALSeT9DNpGC9jCx7a/q5sGe7p5vdx1yy0M2pqAbQp54GHrN2iOvd4vAbZsJWAHbENr+urjZDXAtqsJ7OiLvIc5cPdr+GDA1gO5cIV0r0aaV6P2xkY6+eTP6dSTT3KCHBLukCBXsm0HFW/bxp636Fvs/Szrg+sLsDXlkXnciX0ugFfsdebn58jn9bKCxmB3Fw11dtBweztN9PdR5eZyqti8mb3q8zAP5eVxH3Ed64AtunMdsF39M35lnVFVVQXGBtgmoSJJ0mfhIUdEWbYf/7K6uvrOSJ7O5/PlBQKBswjcB1WTPqsoyicEexUBzZxgYPj/KorCgb6litfrBfMFICF21H+nKApkKxcVr9f7J5IkWR53IQ/U5eqcmZkpFfKPYG78RJblN0mSxFCOYRhOn8/3i6D/J5ivE06nE96TrZE862rn2Bh5EGXdqyiKKc66QtE07XVoI5rmcDgORRtQFiw5gDuZwXuiHwGOoN//S1EUgIQRF5unLPrpAVVVIVm8pmKTkg15GQtZTsi/JhmG8Teqqn4umsrh54l22a4B6Lo/0vdnY7hexhy2t02MmTdKkrSqsZaQof4X8Zf8g4qiwHNzUbEH+OHJGfwjknUflysCdACbDZLlbw4+Mybjn4vzwWy7YkDHLrdrtQPsKTtbNJp3g3MFCGWXWv+PIPj5+9HWs9z5+Hafa/xJ3fMt/11uPwexPwYkTVHr71dXV0MynQvmIoC1g/pAub6gk3fKS9+v/gH/F8Xj8Zz45Cc/CUAQfc2ypGCSCQBtwTCMN0AtAOfW9df9UJLo95EZlu7O+FViQuIha14RrHEA7BK25PCsnVkAWZKLN9GV9M7EuERIDsetlEgBwDUI7r8sSRJAiZ/4/f73Op1OzKW5Y7OjCz+r+27MwKRNKVeSHv771x8FsBaa20a8/bf/4OV/mtfntFirAXPjprev4acvVVdX/5WmaZAS/SDwFzH3Qrb5ddazWtdVVVVZ3qXWj5o+85nP7BFSuJvD51fbWIoXXuPw/ByGnLfb7W5faSyIuQzPirUIqgBgUL8Bfq7BRJK9SPiIdiwJj3IAeOj3NTN0cV9d1//AMAy8Q+w4o/bdttoeZD6CtYw2KcH3DIl0sFZhuHVEURTIql+VEubzPQSvZL/fD8nsHXbZ76VuZldBgORzkNUPH3iUJdfo1Ro8MzNT6Pf7MfdjTf5FMCng9yRJYoqISKACWIvxtCbJYvGtb3E6nceDSRNIVsA3i2QBTtwA434p1YOV2m1TTQhIkvSHsiz/UNgdIFEBdgH/rCgKkjoiLl6v912SJH1btOlDsiwDEF9UbOtU1N7zYpyGEkeE9y2sKKJKArM3SNO0/x38d2jNCvZl47e//e03vvTSSwC/7aoseJdvPXbs2CJZ9uU6B++9s7Pz7Gc/+9ly2x+lht/vL3jsscc6l7quqqoK8s5Q7bBHzo9UV1dfte8m4pe5fuKrrgderYCtxZ7RNI397XCcr6mhl86do66+fopJSKBY1UPZJaVUvNVkBDKz0xXPARUwBZiJYzEbXnUjZ/UHvhQUNKV6GXxF4G5hnqVgGbD95ZMM2A73wTM2i9Iys6hoKwDbHSxXCDYMM2wDAQZs7SxMyM2dfupJPiBBuDE9nVxumbSpKT583mkOmOGelfsOUOX+/QwWbkhOZq9cgGUAkCGtDIZtZ+NFaq2vo9a6OmbaQEoZ7SgqL6XCkmLKzs0l38ICzQjAFpLd/QWMAAAgAElEQVTIYPeCKTPc30eKZ0OIYYt7MmA7NCgYtseFJLIJ2JbvtHnYRiKJPDzE/rXwiluYm2OwFgFqk7G6jfsNzwOGhwnYAnQQR8CULwSYbclBXwlga/kzu+V4cstu7qvWCw3U1tBAPW0IsrfT9ORkyOcZgC6YJlPj45SYnMzvKr+sjAPcW/fvY7AWBwL4a8CPVx+I18gZvCew+Q+CpQ+2LH4+JwAGSEqD5Q1P27nJCZqbnKTC/DzauWMnbd2yhVLT0igtLY1kt3s9uHuNvNf1ZlxbPQAQcHZujpm1jY2NdBG+2p2d1NHTQ/0jo5RXUUF5mzdTdlExqxRk5uSwIsHCvOlXaya4YG1fJ7ut9mYtCWKAtbLsJt07RfUAbF98kdfUbgC2k5NsJYEDiW8p6RmcqGRJ5HIii2AodjRdpLa6WpaSxZqBRKic4mLadvBGliWGv3zjSy+yhzzeM4AxSC3vOXQb5ZWViSQYp8mwnZmhiVEAtqcYtEXy1PzcDM+32/bvp+0HDtCmnBySnLEkOWP4XtiHgO3a1XyRupuaWMmibNcuTozKyM1hEHV0cIDOHT/OLFsAwhPDo8zM3hItYDvQTzWnT1Pt6TOc7NTf0ckDbuu+fbRl3z5Ky8igpOSNpCZ4aM7vZ4YtlEYsSWoGuWNiTX90yQQOOcAbQfJgOGCLy7A+m0Ct8LFtbGDVEjCjwZDelJ3NCUNY96enpsk7NU297R0s5d/w4lne18CGAol2OcUl/H25ZJkTySCfzbYhnDS2ahh6tWF3Tf7enoxlyiM7KLCwQOOjIzxOuhob6CK+i/o6ysvKpPysLCouKqTNmzfzAasPl8vFyQvrZR2wva7GQFVVVYghYXsw+IdB8hiyk1bxOhyO8kceeQRSdSsWsN1iY2MRhC0GG1BV1bcbhhGr6zoCpXvBipJlGaDGkto9YF0GAyCQvkSwekkfQK/X+xpJkgAaAFBZEfxFY4X8I4K/ADCPy7J8myRJc9aD2EDVObDLlvOPXO3Zw3+vaRqk+j4lZBfh/3lxtTp8Pl9uIBCAtiDc35cE+1aqY3h4OEGWZTCWIDf6XBB8dwUD1QBILsiyvCca5pfX6/2YJElfwP2CbKx/lWU5Yu/iJfri7wFMCi9jsJdrRaAbwH4e/BMVRQFrKeJikwe2rgEadkMQlA6xC1eqzOv1WsxPMCbvAVPKOl+MY9SDtoHddUskfSeSDQCeYmwuOX7DAvw/CUqdWlLVSzYXvoU20AGe0GBBIkANcCdqNtdSNxFS4QA07B7WX1cUxZIbj/i9WCfaQSjxs5NCpjr07UVdadgFDd0v/8v/XPjuH+tzi3G7yQaiaThrmvK8d1ZXVzOtFXK8sbGxLwz7hsu989MIcBj/9o1/k8ZHJ/hkp9PZ+5nPfMbjcrkA8LBfpqZpYDHDjxRz1u9bvpINg3X3Bwz6ErIR0+X0jqSEjVssCXUbwM5p3MMzw6TNm4AwSpzD9YFMJRPJCUhqWXbsG4bh0HUd7wWMuhrMnbquY37cOTU3GRibHXP0j7fR8RZMh6EyF5Acux98/SNgsX/HMIw/gazz0V9/8vPeuYlF/o7edqKJOvK//e1v/9T+/futxAI8J8YBKyOEv6PDhw+XBsEqsNp4rGBj9YlPfKIhOTkZ4BraeCD8WzEMI07XdSSPIOlnLBAIQAZ5RYlt4aUMifqtQYWAk5IkNYPJGWQgRpz8Et72qampMqfTCZWHRMg5u93ueyRJWljLOJyenj7kcDieFOD2mny3cV94BoMtLYBLqBfcgP+/UuZv+DMZhhHj8/meNAwD6++03+8/6HA4ALy9DUzb+fn57YmJibA9uKyEsX/tYO1jiqJ8INr+E2sy3gMSic6I+ZWzGcLG/JRIoGqO9h5iLcVeBOohpyVJ+orNz30tShMAqFk225KNNgzDpes67CT2YL1VFOWO5fY2S7Vf07Q3B8c3wEwkIizpz+vz+W4JBAJI1pk3DGMv1s5o+kKwyaHkAEATDGXIa2PdXVMJYwOjjlAC1gc+8IFtQtnDzrSdlSTppqNHj654TyTfiLnuzm984xvU1NQUah+SCI8ePWpJjl/W7qqqKjCa7WtVxHvWNXXC+kXrPSB64NUI2CJgBGYtGBjDw8PU0tLCR3tXN7V3d5N3bo7SC4sovaCI0nNzOWiXvGmT6dnmkDggZrEWxXy6Pp6W6QGTZWv2G3upMmC7IABbjT1Z4c3KksiZmZSakcUSh2C2gv0CfzAAvYhEWiA72DPzs3McWDz79C/5SM/L52AhwFjI64LVaQZfO5mNU8kM270syZiahftkmOCZQ6LJMZNhi6O13mTwMMN26zZTDrG8nApLSyg7L4emNR9Nazp1tbTShbOnqf70aZYNhK/sxtQ02n/HHbT/jjsJjGCAlkN9fVRz4jjVngBge0kS+UoAW2bY5uZRZn4eSzWijeg306cWgK0F1JrBUQC4YNZeteQCwRQFuzZejmdJ38Zz5+jiufMs6zjU28PvBwH0vNIyDtiDLTXU00Ou+HhmPQOwBZNo1823mPKKMzMmw1ao+VzPHxTC1djMcBIDB9ul0LsZ6utlNs5AZycNtrfTQEcbJcpuyknP4CBveUUFlZeXU3JKCrNs15m21/NIWX+2tfTA+NgYDY8MU19vH9VfuEAXGhpYLWPB6STDFU/5mzdTXvlmSsvKpASPh1TPBk6+WuCEIJu87Fpu/iq7Zs2AbVqa6W0PWV94BcPHfH6B2i7UU9P5l5lpi0QfJD0VbN7MvufYFzTxOnOOk4LGh4dobHiI9tx2O+29/U4q3FzBawsOP/Z3DNiOMliLA/Mq/GdndI0K4FlcXs7JQ2y3QBIzcOFHC5awte+A13pBRSUzgxOTkyhxYxIN9vSYgO3x41z/5MgoKR4PbdkXHcMWwG/d2bNUe/ZF6myEZ2wTzeo65ZaWUl5pKSVu3EiqJ4Hi3TLN4XnmF5itGi+bzGKA3hvTTBnvUGIbW1CsDoouBdhizwOgGuzmtvo6aqmrofGhQSrYXMl9gPYAUIyNi2Wwlo9pMzlOm55igBby4lkFBQTv2qTUNAYfGZ8ViY0mWHt9Arb49EOqMsLnGT9jywzdR/0d7by37GxsIMfcHDnm5ygjNYW2bTN9bVNSU2ljcjKpKuCTV31ZZ9heL0PgyJEjbzIMg+VYbeUpp9N5xO/3L2KXGobx58eOHQNosWrRNA1g4UEwHhRFQeAZgCmkRCGd2O33+3d6PB6T9xZWvF7vNkmSALBsIKJvK4rCsoX2EgzoHTAMA5Kc7kg87QTwBrDYAhPg+xlCTmzMFUwUfyDLMvvrXmmxsxUDgcBtdjBwuboNwwADDYF7MGLX5C+n6/pThmHAUxJBXTDTAIKOOxyOXW6320bDW/kJBXMMvrDol4h9d5d5ryE2tOVlLMAYvGt4Xv5MURRLcjmirtc0DeMJ48peIvZQDPNSvuy9a5oGQBRAd7cIkg+u1rCwscnJCktdE2RQI3kAz31eluWDKwHBgq2OMbEJAA7kSIOsR1wPs4l/UhQlJB25WvuW+7347vCN2Fe5JxRFee1a6xQSvgBLUkUd7QsLC3s2bNgwttY6w6/TNO3wf9Z+s7pleDF+4RsgGkUPETW6XK79X//616fwD0jBxsXFPTcxN7FtYnYcQRjj3//5h1JfZ4j0Pn///ff35OTkQBfmx4qivMUmlw1G3R/JsszfRP1Q/U0UMDB+pZT41OmEuIQKi7EmpN8B4kCOnMZnx2hybjLUfIfkOJar5kFauDgInjwlyzISUJZMYLHJjg4YhrFTkiQARm/WFrw07BvmOuNiXHM/OP3Qr/z+hZCXrETSV++77UsAUuA3GlIN+OR/H/6KRNJH7H059rJBnoUM+tjHPobgRwCA2XLgkXXd4cOHvyFJEjMs3/GOd9C+ffsQMME3skNV1QF7/QKIgR8rvnGvYRg3qqoKn9wVi02KvUWSpH83DOOvo0l+Ca88THngijzK7VK+kMgWstEAIKMqU1NTyU6nE2oIuUQE8LcouPYVBlUvrjYTHcA/fFfB3IXM9R2QjZck6R+hGhwIBPYkJCQAhL+sIGHE4XDg2QDCAawFaI7/j1qxwfoObZLM9XNzczclJSWZGRPmfsFKkJh3OBx3ud1u+B1HVUS/Yt4sAhs7EAh8VJKkn6ESK5Esmgrtqgl2JQib33fHzMzM9mgkhjVNw/cA1jiSOpacywWwjQlu41K+tqs9QxibHGv5W8EKXu265X5vZwOLcyAZv98OIh85cuQuwzCQZGL3Ex8JBAI7H3300WVZvZqmwdOc93xPPvnkT3/605/a9wRD4+PjmY8//viS8+R9993n1jQNoP6aVGHW2h/r1633wKsVsIUEsq7r1NHRQWfPnuVjdHqaJnSdYhM8zMjcAj+yTenMcID/JtgcOMAUEHPx+gCKogcsZgiCsyyJrOvsy3r2WXjY9jNgm5KRSUWVlQxCZhYUClZuTIh4iYCfNj1NuneaOhobmHX60rPPMPumeOt2SsvOFrQoiTouNjAjZ6i3lyp276bNu3dTITOrCjmoKOx1aWJ0jIOlnU3NIclFeOIWVW41/fE2l1NRWSll5uXS+NgEH+0XL1L9aTMQ7GSmSwyD+/sOHeID/nxjI6PU391DNSePU+3JEwycQhJ50xUybOdnZyg9J4fS8/JEG7dyv5keapBEDpBfsFmieD0Rn2pJQQCsdbnjOXBed8oEr0cG+mlseJjbUbkXPnZ7We63ra6OA8FmkN7PQekDd95N+++8i+aYDTUb8rczRTav32IxjKzgLr4LMG0R3NY1jbxTU5zA0PDii8wmW/BOkywRJcluuvHmm+nGG29ktrcrDh7CyGlfL+s9sN4DVg90d3VRW1srNTc3U21dPdXU15NDViitoJATsZAsArAOEq7mImDwvASpfigRrEuSRj6W1gbYpjPQiCQiJGFhT4WEpxlNZ//4hpfPUm9bKycgwR8Ukv87b7mFfe2ba2qp+XwNQYkALFwce++4k/bddTfvGRQ1gT1voeLBUvPMsDXX6Z62Fp5XwboFyxcHwE8GjP1+BnNhjwDws3jLVpbrzykpZcYo1va4+DgGLMGGhcUBZJHhkYtjLYAt1DcgHV3/4ktsw9BSW8NMTCR+AfCUFYVcbjcDpPCLxfPEuWXasHEjbUhJoYLyzZRfvpllm+F9Cw9ZTswSFggrvUU7YGvtZZFYhf6EJHRzzTneOyHhDe8KR7zbHUowwh5Mm5omZ1wcS1wDPC6sqKSiyi1s12AB52ainanwYZbre223+pz3ugK0tWSOscfFHgh93Nt0kXqbL1KCK4727t5Ne3btoty8PMrNzeVkrPWyzrC9LsbAvffeCz9EBMztno8dCwsL25xO5/ckSbIHymqqq6shl7jqLKFpGsBO+D62zM/P7wNbx+Z5h6DwvoSEhLqlOjGMDQPJ4jeHgxjRsqMEAApQBczeNr/fv88OFodJPP6FoiiL2Gdrfdk2GVj4IwLkgWTmqsUmu9o3OztbEYnXrb1STdMQkAdbqs8wjC+LYDw2TzfJsgxALqIigEcEySEZ2jE/P79rOebVahUKdtBTRBRrGMZ7VFX9f4JBBSYZxlmtAC3hiRhR0TTt9TZ5VOuaJdmAS1UomHGQE46zmFLWeYZhSLquI6CNcawFAoG9qzEBca3wDAZIB+bes263+66lmHu2AD8DcOHglr29AmAEKwkgzuOyLL9X13UAyWAc/lRRFEhnX1ERIBb8K+0e1g2yLO+12KLR3sAOlohr18w+XO7e8Bau7z/z/M8u/IsdFODTh19gb9ZBh8Ox21IFEN6pz3nnp3eNzEBAgOin3/8ZNddfIu7dc889Da95zWuQ2AE2+n5d1+8DQ97EeNhfFjLXVNtbm+OMcTRAvtMTu8G/MX7jAYuxJgCWkCe4d95LIzMmsMpFkl7KU/PmJZIg47ni2Pd6ve+VJAlepgBFwFoFg+z9Pr+PBrR+/qPIKTmNDXHq7Y/++tOJBhE8Wbk4Jefsuw983JXkTl2kGvChn37IlRKY/YVk0C3WuQsa0Wythz7+l5/gzTR8PmVZBii3bLn33nvTAoFA26FDh5Q3velNvBn+zne+U/2Rj3wk5AuOi/Gta5r2r5gHhafCHUGAelVg0ybFPhJM7vi8JEksxe5wOG52u934zqIqduUBsI39fv+u5RKHVqs4TMrXEIk+ob5f7Xrr92G+6XgmeIzvAptYURQkPV21Yvddhcy1YRgAQzEv4/th2e+lbmZfl4VUMxjSzFhVFAVjOKoStiZ3C6B4yKpE1/WPGobxkBg771RVFf7OUZWwfu1zOBzvCAQCSE6D7P7zqqreGk2FYr3B9U74kquq+lFcbyloQAkpWhawWBcB0MfB2kGWZVhQLCpCmQTfCsbENxRFgVx5xEUwt7F+JIqLVrWOWKnyMDYwTsVfkEvK8R85csQuwWxVWxeU7t9n+WXb72VX88A7evzxx+85ceIEPK5Df3lJkvTao0ePshT9UkUAxZDfDxVJkt539OhReA6vl/Ue+I30wKsJsEVwEIE5sGsHBwZoYGCA2tvbqb6hkeqR9e6WKdazgRLTM0LBJ7Bv4uLiOIgHDy6WQoYP6Kp/Uf5GXtcrulI7YAtJZLBnANZC5tcO2CLwB5lfsFvY9zYmJsRcQOBvbGiARgcH2evuwqmTVH/6FHveApBFcDXWFU+x8fHUdP48nXvh1xwgK9pSScWVW6igooKD9QAMrTI5PkZdTS3U2dzCgcrmcy+z7GF6bh4HajNzcikzN4d99ybHJ2lyYpKG+/oIHrpgjiJgiqBldmEhVezcQZt37CCf7qORoWHq6+pmsLb21BoB29kZZhqB+fPic/CwfYYliBMSE8mTlEiZ+YWUWVDE4IMZhJVCcsiQSIavLsYwGDmQJ0QA2K69H6mEotVXIZCRg+kSSU4HB8FrTyIoforZNni3CDZvO3CAj8nRMWquq6X2hgYOinsnJjiou+f2O2jPbXdwUB7BeV6UwQ4WCRGv6MG+SuMtP1uchme3GFIAjSB5PTU+Qe2NDZyUMDHQT77RETJ8Gssib62spMLCQsrIzKTMzMx1gOl6HijrzxZRD+C7mZnxEXxrm5uaqL7+ArW0ttDA6DgNjo2RJ20TZZeVU3ZpGaVlZHJyECRITTDJkow3AcR1wDaiLueTrgSw5evJ4OQtAKWQ5L147mWW2O3v7GQQFMlySJqC3HB+eTn74nY0NlJbfT0nV7XU1dKuWw/R7kO3sSpHYkoqJaWm8jtlhm3Iw/YEr9VjgwM0OTbG8r5InHKrCbynw74Q4C7Ox5jIzLe81suZ4Qv2qJKgsH8r2nbuhasA2A4CsIV89EvUUldHrbW1bM+A5CsciieB3LJCsa449nnH8wAITUhKIs/GjZRbXMoS0wBTLb94U1HD7lW/9LtcjmELsBb7pZba89R07mVmJcOqAodbUXmdwnoFcBeMXNzPrcLXVqXCykpW/MAeTOF9h4fVVVjxI4A/t189ntAs8W3ztLX6DPtKBm7BqL7YQAFdo4yUFMpITqbS0hIqKy+nnJwctjzA/GTtiyL/Iq+bM9cZtq/0V1lVVQVxb/DP7L6180HPWICaKYZhIIgbKoZh7Dt27JjJV1uh6LoO39u/hpyyw+HY43a7OwGqQCbQ7gW5VBVhAA8kkyEruEg2NUzWeFV2lGB1QZr27qAv41BQQhkeiwgAcrFLliJArKrq/as9YyS/t7ORovF89Xq9f4yAuPCPBAAE0CfiYvNynTAM40OWv68kSUt64i1XcZhva9SBaHu9U1NT5U6nEywnD6SVZVn+OH5vA2N6DcPYrarqquxVq1472Gq715JSkks9Yxgz7m8VRQEDMVQ0TcO//wbyt4INjKD6amM/xzAMBMbThLwnJEf18Iu8Xu/HBUuWAbiVWIYC2MC3s8+SbtV1HQwxACYA+vZHItG8UsMFsGEBwNapI5IkrdnfULQbLHt4cqKsmX24XNt1Xc+ZXZip+d6LX0sc9i62hJ5uJZq8QL4ga3t/dXU1U28FWPuUvqDvH/KZQ+34Uyf8Z54/E5J/zsjIaHvggQfAbByXJAlzI7xJGTgCSKooCoBTZJy6FjzzDQEjUBDvdFOGkvE2i3ULgN3lcv1/9r4EPI6svPavbi3dVa3Fsqx9ty3JkrV73wbPjGdjy4QtLAkExjJhS4ZhEpaQGYbAI4Fhh7HbBHgBwhACjwGSwOybx7sty1qsXdYuWbu6qiW1uur1+buqp9TW0i2bkLF1v68+W+rqW7fuvXVv6T//OeeEpmkFOHfaO00DSr/5NsbTxbQTkdbou4hoybnvdrtvUVUV0seIwsA7eSOSMGbVWepXkI+hcczIERXzqeyEbPZ9/vxvq/9b0wh1c9mStZ9u2fCmq8C4f/z1fTtUsjxFwquM6k2JW+me0ndBnvdkQkICVAgWZLKZb+bxxx//1ze84Q0M7B4+fBgSptMWi2WDWTpfUZR/1WWMZ3W2JBJolnue7se94iRBEP4aIJn+f3iGhpT8Yr6ALseMvtxDRGF5XAc3dGpqKsliseBZh5Qv5tYnHQ7HPy13Twt9Dmlr3Te9xrdOj+jKCIFkp5XUuch1jL0Z4PLbBEE4p6oqvOvBAF/UPztoX8bagwgtM1ZnZmZ2mFmxobQ1aE/GOGyz2WztxnfNiTjXIgdt6tdxgHyapj0OaXv4rLrd7u3hsGB1iwbIESO556cOh+NdaK/eViQdeS0Wy23hsIBlWa7SpdoB0P9KFMW3GL7X5n6UZRlserDYz+ky4yzrHkoJYm5fs6WBLpmPOcAS78azKYriNxdrT3V1NdbMvwz6/FdOpxPJUIGiq10gSQprWt/c3FwJlBiqq6ux/jI4rpd5XuQLXbe6ujrA0tU/n7BYLPmHDx8OJAWE0n+r56z2QKg9cDMBtgjqQgZZcbupuamJve3aOzvZs/ZyXx+l5OZxQDc1b33ATzUyCnmfYOEQA7U3sgdXqHNmpecZErBg1CzFsAVgC1YNA7bwsIVsrO5xh8AqAq84ANjC7w5H8ZYtVLptO+UUFJIYF0diXDzVnz5NJ55+kppraylzfR4HEvOKwMQt5eCihQFO3buttY1ljsFovHTGHzBmsDMujuLWrKH4tQkkxcQwu9c16WJ28Oy0m6V8128uYaYrmFsZOVmUnp3FHm9XBgapt7OLwVowfBDcDJdhCzYtrjU2PEznANi+8DwND/QRrEwAmMYnQnpwHQdTDSSWJZBVlUFrSCeDiQtAeU3iOpaM1ve/IJnC5UcV7ccYRujsEY9nlr0CB7q7/KD0iRN8XYxZwrp1VLlzJ1Xu3EHjo2PUdLGOWhsaaLCnm4Z6utlvGN545XtvITEmhkTJQRFRkbpP8VxIPnzLt/g1coaAsfSzo3lOChZepyCPfKW3l3rbWqm7+RINd3dRRlISpScnUcHGjVRWXs6HAaK/Ru52tZmrPXDde2B6eppGR0ZodHSEamsv0rlz56its5OZtRZJ4r2dpW3zCxgEYzBEl+df9aJf+XCsDLBNZYsJ/0ZEnJAEZYaR/gG6dP4sNZw5zfsEQEtYF+QWFtHGsjLev/1JUh3U3lBHl86epcZzZ6l05y4q37OHNpaWsydtckYWM02xN0Pm2J9MdJz6Ojv5Z4CNGevhtbqB9/c5PREPYO5Ifz+3B3s9pIYhn11QXkF5xZuvkkSGLDLkkJlhuwIPW4B37Pd75iy1NzQwCA11hdScHD5i49fw3hhlszNYi/cNALMAsmPi4v0JZdk5nKxljYQ8fqS+p1+LJLKfAQo55JYLNTTc10dpubmsdoLEL1wfctGTo6M0NTZKbpeLEyDhR4znC6A5njGMLwPJukc7SyIDuNUZ7Wy6ewMXTvrgvdy/t+Mw3nuhouFn2jbRaG8vzYyP0czEGJVu3kwVFeVUUFBAiWsTmWkL5Y2btKwCtq/1gV/A6wt/BP3N+Pj4t9esWQPTMIAWXBCgPHr0KAcolyom+V8AJfBHOwdQRdM0MPfW+IKdX5Qk6TML1REE8MBzcde6devmGVIGASHLsqMAZsiy/BNfYPmdhldfTEwMfGG5gKkbERFxWtM0MIx/rbN5rznfO4glHLK3ny6hClAc2jwfliQpJPlp435MLGb8Cp54RyFFGwpTzjwmQb6tK5aj1Ps40Wq1AhSAROH/04PSmolBNen1erfHxsZeWm5+me4TSQXwmUWgm0s49xjEjLvKX9YsY61p2vsdDseyzBw9MA7p3zxN05o9Hs/2hYAMl8sFxi1Yvdhll5Ru1oENmJICfOPkBEVRwP6GXGTYIPcizx0kUtEeAMBGuSZ/w6B2G+Pzp6Iohs0+XGxO6ODryROdTxYda2eF00ABU/TKMVLVWeGNR44cQbIG1jBRUZRnp73T2wfdIDVrQsO5xqmnfvVUQF0gKipq9OGHH06w2+1eSNtqmgZJcuMZnPc8Xhps/J1X894ZaYmkZHvK5+Ni4uDNjOvAo/UlAOz4mYFVuY+zH42SELX2Z7HRse9YaE0y3wcSHSIiIk7p6xPWTagS/MqjeoR+pU9VNZVT6e0R4gt5iXmvM777+d8e+lNN0wJyp1ZLxLQ6O7f5s/c650nc4/xHfn3wE6SzVo3v7027l375w/+6MDAwULWY9KjpWQQgD2De9qtf/YpeeCGgWvt/nU4ne1Gb5KTx45skSQLAtWRRFMV8D2A3I5HGoWnaJxwOx6PLfX+hz02sdny8zcdMXzYBaaF6gli6OCXkNT64PpfLBdbxO33ywhgbqB+AYTmiJzuFLF2/XH8oimJmOv6VKIo/drvd2PsKDdnvherQkzkArldCMcAHoAPcBdOz3yctvN2c/LRcG4zPFUX5MWR9kS9lvCcYn7lcrnLdlxve9b+QJOmtodZrPs/Ur8hI3W+xWJCAA7Zy2H0ryzLuFxMbUvEB+WcdcAUjGm09JEmSM9S26vLzWCfQn36yROUAACAASURBVItaAZgSuJBAUmrIrYdyHf2dCteA7D7WphccDkdgnQilDvM5brd7r6qqwYkWyzJ+3/a2t1nXrFmD/RqJEoHiW4QfOnr0KJ5tSKru0jTNrP5RZSSrHTx4EHPC7EfvsVqtyY899tiCPsuozwfywk4Dz5Q/qu4v/+l0OqHKsVpWe+C698DNAtgisIig7tTUFE2Mj9P58+eppqaGLvf20tTMLB8bysqosBI+p/kcKEPQDoEmv1TinJ9NslpW1gNQVEHgKsjDdkFJZDPDFoCtzupA0Ms75+VgIpg1XZCV6+igvo52Ktm6lcp37GAfu9i1iRSzNpFqT56gY//9X9Rw7iwzqsCsAmBbUFlF+WXlZLVaKCLCwqzPrtZ26mprp8Yzp6nh1EkGySAxCMlZgKFSjIPZqcqUiz1x4XUYEelvW/HW7VS8bTszcZJSkmhdSjLPsSv9g9TTeTkgyRg+YGthQBRykWPDYNg+T+deeJ5ZLwD04GWLIKoEFrjNpoOcfhYLQFvIeGcXFPKB4C68eyHxzQCfLjtmMHJCGVScC/AcQVtIQCO4DAC7t72dQemLJ0+wyo0UF0sp6RlUuWMHVe7YThNgTtU3UEtDI3XrMpYxaxKoZOcu2rxjFwd2IQEJEGVuzsP+gzfLs2aWR0aAFwHuyEgkiRC5Jie4j8Eoa6o5R5cbG8guENkEgTbm5dKuXbto565dZLPZuN9X/WxDmcWr59xIPcCMfK8XcVHq6e6mbiSP1NVTzcWL1DMwQEk5ebQuN5f39JwCMCXX+0Et1e9Db6hmoE9WmbXhz4xwAVt4yK9NNQO2AskTE9TfdZl9uwHA1p85xYkqUGHAkbl+AzNJk9IzmJ2IhCUoDwCwRYLVpqotVLRtG6tswEMVvul+5q4fsK3lZKLjfg/b8TEGZGGhgMQwJDCxTL/qpZGBfgYoJ4aHGewFSIp5U1hZxYBxcnoaJaen0vDAANW8cpwuHD9O4wBsh4dXDNjWnT7DPrZY4+FjC2WO7MIC3rMhewxAGbLNDNi63fy+AbUMHFD2SEhOYQAXICrerQIs1mXeVYMZthhHfg/SgcS2ejB+a1nJBH2Fd5u4tYkUFW2jiMgoBmsB2oKVDGnnsaEhSmcP2wKWkU7Pg+1EHssoG+Clxv2sg8k3OGBrfpIMwNbPurUyaM2JB50d1NPSQl2N9dTV2EDFhQVUXlJCRfDYzs6m7Jwcstts/kQuXYEk/Cf0NfuNVcD2NTt0iCwu7Fv7O6fTeXd1dTXkP5nVpBcwBDc4nc55FLHg+3e5XHcKgmDI1DEQpYMqYO5tRrDMJxe6aLBMlmUAU5B2vax7oc1jW+rBR7Cj4Ic7qrNyrgIgzO1SFOVLmqYxmzNYDlhn6oL1mQHAQZKk3ddjTAEqm3z5QvYf1PsKwDYAv8cdDgeC+CEXM8AhCMLb4a+nsxvDltU0+Q/jj72/dDgcYKuEXYL8aQN9LMvym3QpY9R/h8PhWJa9alxcZy4jSI6ArFFC9vnVxx0AE5hWPxFF8T3mG9MZRNweSEmLovjgcjeuAzgI6AO8WhTI0AF5SFsCaH5YkqTPLVW3yfOZZbwtFsv7dHlrRVXV7YvJii/XXvPnsizDi3KefC0AJFEUwUZbUTFJehvf/6wkSf+4osoW+ZIPLPnNqDL4hp+c/jrNeqfnnTVWSyRfpr93Op1fMD4AWDvrnd3fJ/dpGqlCf1f/wL9/7+cppi9677//fit8D3xM/A/5WPHY5HjeC4LwcVEUDZYtNQ7W/1jVtHfD5ypNTH8iLiYOyRFcTHLwNKfOgQVLXu1VkqrNavvvFDGVPYFVVb0tJiYGPtxXlYmJiYSIiAh4T+cgGQHAse9ZeQXMFIC1HtXDYG2EEDFckFxo+ANzPZC3/vn573R2j7cBSDLKl/7hjU6sCfMKkhP+o+axH3aNvSoJPTduocGXOVj1106nc1HmnKIoGbqPckp3d/czX/3qVwPeubg9i8VS9uijj8Ir9WG9H0OaV769AAATgCH4k0PSHclCGKtvSZIEOeiwiyzLuA/D5/n1PklWBvLDLfo+BKYlfK1RVixJ7nK5HsXcgnq3IAiQiP8EsCsi2idJEsb+uhRZlu/Tk3dQH8vhmvbbJWXPZVmGtOwBKAbA890H+sFzeQK+t6FIxC8w34x7xvw64HA4AkoeiqKkm3y5zyBBRRCE+Q93CD1i6lec/WYdBMc8DLtvdaUJvMMkCoLwjCiKnNjiU4eAdzjUL1LM8sghNA9gx0av1wtwcp2PTf2SJEl3LHSfurw+kgrsS60Vi10TayQRGe9c18TYDgKtjUv+xgeqYi9ftnzgAx9I0BO3mJGuF6A2f/rNb36zzuv14l0sAb/XZeex5gVKdXU1Eu2KjF8IgvBXR44cwd61aPF9B7YQsIcIFEEQ/vzIkSPz6l628asnrPZACD1wMwC2CEYhUDQ2Okp9fX3U29PDvna1dXU0oSgUk5TMR+aGfGYHANwDW8FgB7Bk4k0g0xrCdFn5KdcA2AKIEsDqFPwshTrdO7arpYXGhgY5YFhYXk5FlVWUvXEjSfHxJMWtoUvnz9Hp559lz7u4tQksIwjft01btnEQVrRH8wHQsbO1jTpb/AxbSDIieAzZYRwI6oLF6oiLZ3YODkj/gl0CL10EV8HszS4ooJx8AAP5JE+5aHhwiPou+wFb9rBdEcN2htyKzFKNLIn84vM0MjAQYG6sgd/duiSWJERBHNRgsgBsTs70yzoDqI1PTOQ+YG4Ln6iDu2EkIgCwhV8eGD2jQ0N8QEax/vRJqj99isHt+LVrWXJyc2UFFVdU0NTEJLU3N1NHcwt1tzQxgwc+g4WVW3gcUrNzKTU7m/va7xM9e9MAtvzuYHqqzBLgc7Mev3x7Tzd1t7RQT3sbua4M0tTQICXGxdLmwkIq3lRIGZlZlJGRQfFrwC9YLas9cPP0AHzooUAAe4PGhgZqaKingZFRujIxSTMaUUZBAWVCBjkDkvYpvI4zcOT1y7T6ASTDX/Pm6bfrdafhAbZ72IogkQHbFN3DVmPgr7utlXraWnn/9TNse/g8+MwalgOxaxIYcJ0cH2OVBoBd2HvAfoXKRX5ZGW2qrKJNlZUE6QxI848NgWF7nGqPv0JX+nppWpFZcr6wagtbKOAazIQEGWpsjAFIsGy7WrFXtbI3K3xiceQW5PMB2eLak6eo7vRptirAITliWbZ587YdDEhjr8WejIQrHCwJrPmTAiTJRqJoY4D44unTfOBa6AMkpIHRm19RwaoY2K+RPAj/WoC2UF+ARQeUX8TYWAaKkaxlKJD4AdvgXeXq0V4QsB0HYNtEl5ub2CO4vaGe2cNFW7eyFz36yib6E9fcrik+cA/Ym7pbWylalDjJEczofNxDeQXFxsdz4hvepVl6em6O309udIZt0N/vrzJtAaoLAstyT4yOsJJLB1Ri6i/SGlHkfT0jNYVKNpdQSclmWrNmDdlsdk7IusnKKmD7Wh3wD37wg+mqqjYG+db2zs7OAlTFAtYV9Nk/OJ3Ozy91v9PT0/lerxcBZvylw0wT3QMU1Lc7wTj0saqqEPBdqB5FUX6kaRqAswVlKoMYe/A43StJkplxcVW1six/wAfGfg/AAbz6HA5HwPMMABvYVbpkadvs7OyWcGUdF7qPIHbdKT3gPE/SebF+NALokGu02+3oq6ukdBf7ri7rDCYNCoLzd+oetv2qqpbFxMSYzDMXH8kg39aQActF+gLMTcOf1uxlDLYSAFeAMexlG+qzpDNjETyH5LBRlpXFNk4MAtOfFEXxHrPkK8Bgq9X6is5ohH8yJGiXpALoYw4AB4kE41ardbvNZgNDfV6ZnJwE0xhzFgkCyzLHXC7XJwVB+D+Q5kVygtfrhQwpkhown+8yAx2h9l/wefBmNSRnTZ8tKo0aynVkWQbTNABEa5r2M4fD8WehfDfUcwzZ9d83Pk51/Yjzv1qmh4hGTgnPHjlyhMFDTdMiFEV5wqt57wHQOafOWdyyu+v7j/4gC2wPo9xzzz2TBw4cANsNa8Z/Yox0GeJ/kCQpsP41DNZ9R9PoQwJZIINcF++I3yIIAhjJAHHwXaw7LPkHsNajvqpeahGsDVmOLMgkW33P+Z+JovizRZ6dSEVRkAAARuBxq9X6l16v94SqqfEDSr82q85ynMhCFm90NK3PW1N02ahHZ0SeaBqq2fzbunmP1rBXo6rPvcmJ9Z2LLMtIMDh5ebQp8j9q5mMfk5eIJlvYkzNnISabfh0kPoCF/JTPj/auQ4cOIeGE9xGUu+++u+6OO+7gnzVN+wuHw/Gj5cbY7XZnq6oKqWHI8v87QF99nQ4wG5erI/jzIF9MeBCvCLAJkvLFZcL23TbaZmK8yj6P0i8IgmBIsq8YTF6oXxRFgaQ3QCuLASyabAtY9nsxlqzhhQ7pYx8jFog+g38r9Q82jYOKpCJRFAMs8KD51OP1eitiY2P9JtNhFJfL9QnD51iX4MZeCjndq94Dlqs2yH7hgiiKu7Av64lISLwJzP2FpIwXGQ8ojmDRAuB7VhTFfQvt9aOjo3HR0dG1RJSladqnHQ4H9oKQi3ktwh5isVgq7Xb7ihjbU1NTmywWC/Zdc5JU2HL8hw4dKtI0DSoUknEjuPcHHnhgPD09PU1fJ77ucDiQNDivLJBIeNzpdGLPXbL42Lm/8rFzAdobZUxV1U3f+973QrZfWO4aq5+v9oA+d/fqiUY3ZIcYYC0CZn29vdSkSyHXNzURDoq2UUHlFiqo2kLr0tM52BQTG+dnXQT8am8e760/2CS4FsA2MjIgGYvg55lnn2Hv257WVma7gjGzvriYNpaUUFpODgc44U0Hlkjt8ePU0VBPNkkKME43b9/JAcj4uBiKi3UwINre3ErtLa3UXFNDTefPskctB4tTU5jZg4A/gv0ILiOwOzowEJD3xXkIZoIFhHqLt26lafc0jV0Zov7LfklkBmzV8CWRwaRFkJk9bF98nkFbBFFtdpHvxy8BmUkx8WvIwip8fg9bliaOjAx4+gFsBhOHgV09QK0//2GBo2D4+Fk2EdTf1UUDXV3U2dRIjWfOUOO5M8wIQjA+JSuTNhYX04aiYgbEezo6qLujgwPCYPFE20UOsm/YXMIMHgTEIaNsyCsy8zcMIPkPNm//hyoOMG0hjQwZRXg3W8HgttLk6BhdGeinoZ4eaq+r5QCvxTNLWSnJlJmSTBUVlVReWUkZmea8sv+hhq9eZrUH/og9MDY2Rjg62tvp1MmTdPLECfJGRVNkXBzFJqVQXkkprzPxCWsp2hZNUVHRrJhhAEdmFbE/4m28Zi+9EsAWCXEAI/0Anpf3NjBmwTJtPI+EqTPMhgVYCblf3s9FiYFJMF9npt3sgz46CGbnIKXnraeMDRspv6yUqvbt4wNMRrcyTSODQ3Tx+Cv8HjA6NMBgLdBZSCiX7d5DaTnZZI2IZOaqW3ZxEhb2tDPPPUdnnn+Oom12Ss7KpozcPCreUkVFVZX8vlF/9gw1nD3HCUsAhUVHTNiALbzfa0+d4qOvo5P6L3dyu0t37abSXbsoKSNDTxSLpdnpWZqdmeV3CFghIHnNAuURJLKtgH25GGB7uRneqpfYbqKz8RLJU5NUxR7Br2OVDih6wLPWMztNsGsY6u5mVvSls+dYDQLvYwCRK/fdwpYHGGd7TAyDvOh7HDerT7RhCYJ/2ave46Er/X3UUnuBD/foCE2Pj1Gc3Ua7d+6i3bt2UmpqKsXGxZNDT8h7zS4U4Td8FbANv8/++N94+OGHI/r6+hBkh6SsUeY0TdsFf9rq6uojUJMzfdYdHR298Vvf+hYDEguVkZGRWJvNBsnbXB9j5DuSJH0E58myDKm7zyLZxmKxlNvt9o6Fvi/LMsAdgDyLArEmQHdOVdU7F2OlGfW7XK67fF68AF3AQrtPkqR/MT7TARwAbJDnG7RYLNvsdnsAxFjpKGmaBoASkq9gnIQFArtcrr8VBAH+hy6r1Vpus9mWZA6b2xgk6/wFTdOmdH/UGd0fFWMTUlEU5cs6ywvnhwRYLlaxyZ8WweIKeBmbwRgfOTBkv1lcI9gzUr9umy6nPLLcDeqSuJBlxNx/RfdHDrC39OA8GFMwhAAIjOD8kuwufcyf0IEMAOyvW0hm1QfIAIDDcwfmYK0oivCjXfSZ0r38fmn4vvoC9gD9VwRyLzE+9+gAsNkAYVkgeal+drlc7zE8k3Gez5fzRUmSbhcEIWTPxeXGUVGUtwGA6hhppF9euFqBdPgETSqDaj4C8jrA9h+apv5Jn85K9c55u//lK99PcivuQJpVVlbW5P333w+wFqw3+MCyZC+AH1EU/9ZoU/1AHUCTT+IFL8WePBghRJUYyRBmoAiZeQPKAHvXBopA4xlSZmSEEAGwYknGsUkytsMH1N5ltVqfItKyguu0WiLeXphUOM/LVZZlJKYgYeP01557QFY1NSCBqhF9/qE3Olm6eWpqap3FYgHACuCIXmh9gs504fHwF5CCr7xCNDtO33E6nbymm4ssy0jGgVQ3gBs8K67q6mqwL5kxvGPHDnrHO97BXxEE4X5RFL++3NhCij0iIuKEIAhITgCzE3LVAK2PSZI0T051ubqMz10u17t1hjJ+dU1Mb1mWzV6cUIKA//RAqG0xtcnwKcevIHX990hggU+pJEnYg69LcblcYG5C7hzlh5Ik/aWiKO/QvVzxx8ktdrt9QS9hl8v1dfgGQzEAgLzOUkU9fyJJEta8sIrL5foLsIj1L/2VJEnzMgSM+aTLhEM9AEllYZWgsf57nRHM8y5UaXvjgpC4j4iIeBmS0Uii8ng8u+Gnis9lWQbQ/KdE1Dg9Pb0jVC9c/ZkD8Lke+8Ds7OwtiyWKmRjQYScqmJJ9jOdvjyiKZrnhkPtVT5LCd81qBN2apm1bydw/ePDg3fq7WWDfiY+PpwcffJAkSQowmIMbeN999yVbLJZeJLsYn0VERGR997vf7V7qZvTvNQWBzT9wOp3vD7kTVk9c7YEQeuBGZ9gCeJVlmWSXi9rb26murp4aGhtpeGqKD2ltIrP8cAD0QkAqyhZNXs8cy7MaLMQQunL1lKV6YCWAbd56lnkFOwMgI5hQ04qbTj71JJ16+knqbWtjaeDZ2VnKXL+eMjdsYHZ0lN3OAUJI9bZdvMh+t+yFGxHBEoebt++goq3bKWndWkpKSmTmSltzC7U2t1DLhQvUfKGGA8FpObmUCv+2nBxKz8llUBbMWgQxh/r6mBEE0NgfNLWy3x4CraU7d7MkI+ST4VMHdk/tK/A7WSFgK7s4qH3mBT9gK09OECSF49YkBLz4wOhBIBeBWGbYqiqzbhBIRsAbAGm03cYSz8EldGAUkr0RDHqgLy/r8sZg4qDPmi+c52cIQdqktDRKy86htOxsZjpdGRhgEBxjAglrgL4AuDM3bKTCiioqrKjghAk/wxby42C+8VvQTfNcYRwM+UgE4Q2WP/rPNTXJQD1kKiEJrgC0J43sgkaVlVVUWVlJeevXc2AXx0qC+DdNR6/e6Gu+B4yEjo6ODupsb6eW1lZqaGqihkuXyLEumdZl51BSTi6vj5DUBfOfbSV9f1BzMpbXy+CX4fv9mu+QP9INhAvYZhfk8x6dmJrCrNGZ6VmWOW69WEstFy+wLDBAw8nREU6USsnIYElgC5K2TEAXVC5YXWNwkPcc7IdQuNh5xwHaceAAg7DTCpKmhgP7LxKoABJjn6y85RaqvOV1lJ6XyxK/8AqFxYBnZoYGu7ro2O9+R6/87nc8V2IT1vLeXr5rF5Xv2sHnNNbU0KWaGhodHGJQ2A/Y7qCS7SaGbUwMnxvMsAW7VhKjGawDWHvh5ElmWg5c7uK2VOzdS+V793HSE5KYHPFxNDvjIc/MLDPDMWl1gQy/BLIx9mEkOC0K2Db5+7+zqYnHAgoi2247QNtuu53ScnNYZQQsWtXrYTlxSFdfOn+ems6d999D12V+N9h++wHaevsBHkN8h0Feoy+83ptSftyQNvZLV/tVTqbGxqi7vY1629tooKOdBjvaiaanafOmQj5yIAmemUkpqan8LgwFjptkb18FbP9Ia/o1Xba6uhpSx8Hshb91Op1frq6uhpddg+6taQT63nbkyJH/WOyiAETcbvdTukziMVEUbwFj0SR5q6qqentMTAwA0quKiQXrVVX1joWAWBOgqwmC8A5RFOcBFMGVKoqyDV5t8JUTBOGfRVFkSWSjGKwhxF1VVd1xPWRlUbeJ0RIWCKwoyg7duw3g8hskSQLQHFIxM4AASni93u9bLBYGTHQG05J9FdQvAOoNsACg4g5BEOAxGHYx+dPOwgvUx747ofvigl2zIVzWJZixUVFRACyLTY2BFyFYQ8uC7QDp9XkK8Kre59m60+yPHMS4XtYb2TSX4G0Ln04kEhyIiYl5FfEyNVRRlJ/4WOaQdYV5asVSgW59PmD+RgqCABlPeJgCdIck51XzOezB8c/VAMvZ9H1IkO5ZCkhe6lpTU1O3WiwWgGy8gwLkcLvd20MFM0K5D1mWAbaDSR798/PfJbOML77v6iCaqBfuOHLkCNYk+Ff/FGvGFfeQV56TrUhm+NG3fzw8dmUMySVc7Ha7+zOf+YxdkiQE/v/KxxDFegcp4aOSJAWSVwywFjIqSfak6WghutIAlXQQGWxZBiGGp6+QyzNfTCDJnjwsRoiJvsSW/ytJEnu7LlRcLtendLalHBERsWNubu5fIbUdXKfVEvEvhUmFYNMHiimxhefw11548HaBNLO0db81kqo+feeRIT2BgH12UeTZyZcPv/wQpJXBAObi7icaOUPw8y09cuQI9gb/ubIMX1/01YAPfNlq9tWsrq5+tqysbP973/tefpE8fvx47e23314W4vgCzILUMORP+yDFC3Ynxj3YzzyU+vQ5CcAy4lp8ZvV7hrz2p/Xrhu27bbRXbxOk/QEigg0Kmeq1SLIRRfEqyepQ7nOhc/RnBWAs5jKSb/7EBzSWCIIAZuiSHukmJuy4IAhHNU0zZOHnJT+F2jYdOIYENdaGRyRJesj8XdN88losllsXA5GXul7wWMNr1pDdB+NfkiSW5Q6l6Mk9SLDBvMW6sMO3FmA+Yu4b8yAs1qoucY49bBPYypqm7V5M+UKWZYD4kJBvE0UR/q0LKpMsdC9GQovxGbyCHQ7Hv4Vy38Hn6ElSeCbzTJ/JXq93Szie88H1VldX4zkKyNXj85ycnJkPf/jDaQYovlB7Dx069DtN05CMYpR5sveL3eOhQ4c+oGka1A8CBcoj3/ve98BgXi2rPXBdeuBGB2wB5g0ODNBAfz81NTfThdqLHNgVEQhLTKJ1WVnsu4UD0m3slypYWAKZg7phBMGuy4DcqJWEA9iCmVlSShkAbKMgTR3F4+GZ9ZAyNcmALQ4EuQDuAVhfl5rOgB+kjwHw4oB0MAKI+Ncf4FcpY/0GKt62g4q3bKOMzHTKzEznIG5LUzMfrRcvcvAY0ohgfWbj2LCBMtfnUUpmhs7wmaGh/n663NTEgU0EjUcHBxgUKNu9m8p27WH2KwKprolxunDsZao59jIHW9lLNyPTD1JWVrHkoncOIKXu26rPNwMEnp2ZZkYPPOIA1p554TmalhW/XGRqKuUW+v3l2JtW9zozfB3RAPQDmLZgaprZOIZfY6jz23++wEHDyOgoslgj9CB7LbWxpF8dtTfUcfAc9wRP2riEBIKMJQLWALohZznU28tBXgTIkzKzmB1cuhMg9y5Kzcllr2iwrvyA7c3FsjU/+maWrV+61UszbncAJL/SdZnG4bfY30slxcV85OfnszQymLbo39Wy2gM3ZA/o6wKei9OnT9OZ06epua2NRiYnaXhyilLz1lN2UTGlr99Ia9YlssoA1i2/tYG+rgCsvYmSQf5Q82AlgC28YAHYKi6FFJdM/V3ddOncGWbWgnUKIJZUL20oKqKNRcVkczjgVUWAKg0Za6gOQDZ5sLuHJfSxf4KRuvee19Oe17+eIqPAxp1hj9na48cYtEW9ABkBeFW9bj+zRuG1CnnhyKhIIPkslz3c10sv/+53dOz3v2drAyTOQDli6y37aMu+vQziNtcCYK6j4cFB9nmFokfJ9p1UsmMn78vwn0Wi1KsgJVrvT8hhKwbRxhLNAGsB2vrBzm72L6/YdwszVP2AbSLF6IDt7OycDtj6g3ZQxENylrGHh7qXYy4sB9j6320A2LoYfN1+2wFKy83jtkCpg1hG3MsM4/b6Bmqrb6S2ulp+f8J47LzzLtpxx53MygWYDtYtJ9fNzPBzeDP6RXOfc9aIwHMQ72NgjEOxBUdnQx2/S00M9FGCw0FrHRIV5OdTaWkp5RcUIu7Lx03iVb8K2P6hFu0/VL2HDh26y+cNC1aUuTzndDpvxS8OHjz4siAIAR9XgIhHjx5dktVkYuF0eDyeqvj4+DGXy1UqCAIk/wCYLsqskmX5jXpQFYvkexwOx0+C712W5Q/6GI+P6b//sCRJAAoWLbo3HDzf4hbygTWxfnHNOx0OBwCmay4ul+sBw1sUgViHwxESq1UHXHEuvOy+5nA44GcYUgkCMZ9UVfV+q9V6AnK+wczA5SqUZRlsSwMoHhQEYYsZhFnu++bPzf60giC81ZC9lGUZLJ1dYF06HI5bQq1TD54D8A+AS+F6Ebpcrp8BwPaxxNp178Uh8/UVRXlO0zSAufBGhqRx63Ltk2UZAXUE1pcEx03sadAtd/s8/8DiXbCALY0xJKJ4n4fq387MzByx2Wz4eZNPfvOXkiQBwL2morOcIV++1lTRZT0IH7YEKerQPUcBMsObFwVg+paVSnAudIO6vyUD1xd6j9HTTfPzSEBmHT1leexbXz78Ib1NWDc+ODE7QWMzTIxTf/+LJ5+8dOESWKFG0T72sY8Jubm504IgvF/TtKOQ6wRLWBTFvzBOMjNrk+zJZLPa2KMbn7vd7n2qquLeuUzMjtPYzNi8k79a7QAAIABJREFUW4iNihtIiE4AQ+33kiSZrz/vPFmW4YULlj6vT4IggNn6RtSHeo0iCJa2waTBwv3C/oCmsyzLYGlCunneHH7kNwefIxICLFufyts/fHz/1yApbmbNTquqmvXVFx64R9Bonl/12AUiuYtecDqdXIeiKB/RNO1b+jMIafp58/nJJ5/89O7duxmMef755+mJJ56Al+36w4cPLynH6nK5/g3eyfAwFwThmJHgEAwIhzr5ff6dVSAO6/Kr1/TsyLL8Yd+8+7ZxbYvF8jq73R4Y8zDaBAlqJByAZQ01hLf7fLQ3hpvAstz1gny+n5Yk6QB8jQVBgNQ0JNmPSJKEvfWq4nK5/lwQBCQJ4Jn4lgms/bwkSczODqcgOcYHZACgBoP4qusqivIxSDXrc35Ffun6+oNkGfTrzwVB+Lp+TYDV3/clY7BMeagFftd6EtoVH7t9t81mY4Nnl8sVYEaHIwutq5BgD0OiTKfPC3fvYvuryUPdrarqtnASytxu9y2qqpqThlY0ZrhX/f0CgH+Jud/C9ZxfrM8feeSR5p6eno1Bnz/mdDp5/V6oHDx40JibxsetTqczUIeepICksHslSfqVuY7q6mrseeh/owTefUOdF6vnrfbAUj1wowK2BtgDj7u2lhZqbWlh9k1tQyM1d3TQxopKyq+oosz8fEpKS6ek9HQOJEGqDFLINzNY9Ad5YsIEbDeWlFH6+vUcTI2IimL2C4BL+MedeuopZtjCZ9bA08GCiV27liV/BZ1pCnAXEsZg40BGEYBXanYObaraSkVVW2j9hvW0fiOEIzQGa5svNVNrnT9oNjU+ThvLymhjaRnlsTftBkrPzkaWK3lVlRmjHY2N1N5wiVovQtKuloOnkFnEAR9XyDAjQFnz0ot0/qWXeH4lGoCtzupOSNIBW8PbzQTYQhIX7Xa7ZBq9Mkhnn/fLNKIvUrOy+V7QPhyYwwzYWq1+YMI4AG4A8NP/XalfI5I+EWxEQgNAYPQxZJAbTp9mxmd3SzN1tzazjCU8BzEeGDdrVBQHwb0eDzOZ/Z7DQ8xyilubyJKXVftv5QB61oaNzHoztzWcIPQfZN7+ESr13zOCugjwWri/8RwgSj/Q3U0D3V0sW9l2oYaPDbm5lJ+bw8HdouJiPhDYRVD4ZgyM/xGGbPWS/4M9AMAMAB2SsZ599ll69plnqbWzkyySRIIoUd7mEiqsqGQ1BSgK4ADQ52fv+4XTVp+L6zNg4QK28HdPzkijpNQUmhifpMmxCeqG8smJE2wdMKPI5J2doZjYGCrbto3Kt28nG4BPTSOPCjap36MVagO97Z0stT/c18fqDbEJa+iWN76Z9r3pzWwZgHc57P8XANi+8gpbFDDD1mqhLfqeA2UOgLVYX62kkYU0GukfoJd//3sGbMeGR3jORNtstP3W/bR9PwTZNGqpq6PW+noGbIcHhphBCrC2ZMcuZuO+Ctj6PWw11Z/8ZwC2dnt0ALAFaAuwdrCrm/dMMH9xpGZmUEJSIsXExRHAWo8JsEUnGIk8hhpFOHvl0oBtU0AWGe8e2w/cQTtuv4PS8nLZZx6Ard9+QWMf1stNLXS5uYXqT52kupPH+X1l9z1306677mZ/euzzUixYwmBUT9+0gK35iePEUKvVZGGhUVPNOWo4e4a6my+RZ2KcZicmqHjTJtq1axcraMTFxxOUveBhfBOsX6uA7fVZov9nannf+94HhiJAKDNIMxgZGVn8ne98Z6S6uvptRASfO6PgLbfI6XReWqyFLpfrfYIggGEIpiokDOt1n04ExrKWYpIpirJd0zQEMO0+CcQHRFEE83deMYMXCG5LkgRAYtFilhv0sTqfE0WRgWijmNi8YcsjLnVdM6Ml3GCmLMsI3u/RNO0lh8OxL9TZoHvoPa37piII/yYf4Pi8LiW6JCgUfA2XywUGD5g/CHaDUbtnKVBxqTbqAVMAGfCnfdDhcHwF58uyDKbvW8HgnpmZ2ZWQkDAR6r3Ksgw5ztvN54cDtsuyDHAJ4BSYzzuDpblN8rO491sWkjQObqsJtMJHH5IkyUgqWHQOm8Hrhe5dn79IdAD787uSJH3YdO/wQwZ7fUmJ5uX6VAcOwJgqMp3r0pnmYDWGXXTJTIDKYGeioB/3SZKEeXldij7f8axUKR4X/ejEo+TyvApg4iKTl6jLIaetf/jhh+cURfmKj037gNvrpkHFr1jb2Xr5h0/86xPzmK1333033XHHHVgP/sa3aYOBFx/sL1zfX/9lErRP4C/8FHsKRVujP+FwOB5FnVNTU8UWiwWJCOztCFYtmLDmEmWJupImpaNvAtLBC3WKznrGPQL0BkCIMfqwyzNFw9Ov4ugWweKe9XjyyzLKeox6TFLUANn2g9FufPbIb6rB7A4kw0Rao0bu2/XZtaOz42S32mitDaRfv+84/vPIrw/9jAQNyQ1c5hSiK8eI5tzaG7/+9a8jFdBI7HizJEm/1sHBf7FYLJDaTfclrOB5tZ88eZIefzxA7nU6nc5Di00GU/LDpKZpP9CleOHtusvhcITNgpuent7g9Xoxz3FzL/vkYMHUXdGzY5YQRvsFQXiXKIo/DXdiBz0nSDwCeAu555d9UrDwPrwuZXp6er3X6wU7FKD8aVEU9wsCyOYyfgfwdNGEGZfLhSQB9nqHRL+maYY6xQ8kSQpbQlZ/PrC34Ln6D0mS8J4RKLIswxOX5cdD2eMX6iDzWAuC8LzX6/2Ij6ULoDHBl+TzX771/PXhdKwsy0iY+BNIM/veUbAfwHcciQpQwsCcwnrxXofDAVB72aKvXUgMQ/LbgNVq3bOY5YGiKPC3RVJKQrjzLNhnFrLxDofDr0keZtGTpPB+gflpLitiWAdfHol4Ho/nsW984xvU2wuV43nlEBaLhZp8//3322VZhv0BwH+jVDmdznO6ggck3tGHf+dwOP7ZXMfBgwch2z5PFlrTtDcePXqUE29Wy2oPXGsP3KiALWREAdaOjIxQbe1Fqq2tpf7hKzTuniZ5zksbSspoQ1kZJWdmscQbglAMLOlAF/o1nADYtY7DDf/9ZQHbPl0qMY3WF29mEBIM20j4DkZHkWtikuWFh3p62ZOu7sRxZiXErFnDrM74xLUUt3YtB079RaBpRWFPOrBcwWYBsxPn5xQUMnt2U8lmPgCItYJd22wwbAHYjtEGgKElZZRTWEA5Gzey3x2zsjSNJYq72tqpq62NQUscCEZu3r6dpRHBMkVwEwHi8wzYvsjsGAC2YJUWVm2hTWDYGoBtQAZYY/YMJJb9DAw3s1wAdAKsnQfY5uRw+3CsCwC2lgBY6wdqwcLxs4shybxSwJbbYwCAgl9WFL68F48f5+Du+MgVmhgeppTMTMrYsIESU1JIEyx8oL8ETSWvZ5YGe3tpqLeH5aL94KxKW/bfRlv338pjwuzoiEh+9pjlruL1/WYtfkYO2NEI8AKQRyLB1MQ4Jyt0NNRRR3092SF9bbVQ6rpEKikpodKSEkpMTKRYeBZLCJGsltUeeO33gAEOjo+P8zs4josNjVTX2EBjLpni0zJoTXo6pefmsRQy/OiZyab7eiOJBesWS4qxYsBqudYeCBWwLdu9l8p37aG8gnxKzUij5LQUujI4REODQ9TR1OzfS04cZ8/Y2Pg4Sk5Lo82VlVRSVckM21kAtthHdEm48ZFR6u28TH2dl1npAjK+UOKAHDIARig7AKjHe+CFVwDYHuNEIT/D1kpbbr2V9xzME8j8Y88BUDw3M0NDPd30ypNP0vGnnuJ3CMj3x65ZQ1X79lLl3j28pzdfqKXmi7U0PADAFgxbh4lhm0bx6xJZJtkvswzfVq/O6BZIEm0kitEMNF/QPWz7Oy+zJzzaAYZtxb59lJqZRQlJ6/g9Av61UBjh/VC3CjBUQwBgh/uuGgpgi30dDGgwZXccuIOfK8gzS7GQRPYnhYERzZLI58/T5eZm6m5p4vYxw/bOO/n9Gu9n6IubnWFrftb4Xco4dOZtX2cH9ejyyEMdHTTU0U7pKclUXFhIhfn5lJWVxfLIMbGxfquQCIjw3bBlFbB9LQ1tdXU1/OLMAXOwnvYdPnz42Ec/+tHomZkZMEgyTfd0xOl0LsjAwTkmJgN+DHjauVyuF8EeQaBYkiQzIzJQtdvtzlFVFSzYRE3TvupwOB4I7ku3271XVVXDW4+995bqbz3ACLADDIqrfOV0T1uDXRyWPOJS1zW3U9O09zkcDsOjb9np4XK5viYIwt/4QJkrmqaVhuMHJ8syPAThlduqqupui8WC64K51zozM7MlVEBUUZQMTdMwFuxPBwleURThnRp2MY8rWNGSJDFTRlGUf9ZZWlcsFstWeNmGWrksy2jLvebzNU37c4fD8eNQ6pBlGR7K8FKeQDDN4XBcNH/PJG+JXzMAtVy9iqK8U9M0Q2Jy0bnkcrnKBEEASAIA7jOSJH1xsbr1+Yv5DlYggwwmv8xOr9e7NTY2dkXs16D7XQj8vtvhcDBIE27REzQAYmwwffcqdlO49Qaf73K5Hoe0MX7/XNOv6FzvfHLj9Ah5R09Ysg8fPtwryzJYgJ/zqB7qlXsVIk2cmZn99eEvHEY6HzxRueTk5Mx97GMfi7BYLF8FAKMnszwtiiI8Fpm5Wj9w8TCRcEggQUsWUwR7hP3fRFF8Nz5zuVwpOmMxHT/PeKepX4HdJxewSXMEEpRMR6ZoEazDgiBULMGqQ10AhvAc/sDHvGwAS949p9Cge3B+d2jCPcWpxQGlBLfbvUdVVSS/QG4Wa/FVc/hzv61+QdAokBBSkfU6yksuJVuEHSD0vLX64f88WG5VhRc1U1+5OolixjO7Pv7xjyPhBwxkTrIJYm1+xgeKfhIM/5GRkRNf+MIXAHAZbZ/1eDwZP/jBD+aj2f5+fK8gCAarF6x1TswJN/nFuJDeJrDskDRUpyjKrpXIKaO+qamp11ksFjwzxtvc30uSNE/KNZS5DT9Uq9WKZAxQUEANhyQxFCZaPR7PNihThFLPcufoig0A6wFaNXs8nu3wSDVJZXd7PJ6yha7n21MAIGO9gjLGl8FOx1j65IB/J0nS3ctdO/hzHXxE0gaAY3iGAziGFzcXXYkDbQX49v9EUXyLgDTTMErwWHu93tdZrVYwvjH2IfmQmy9nYnlDyh+JD+gP7GHYJ/F8QpZ+nq/1Us2FFL+iKEhwuIOIxlVV3YPEtoW+o/ucoz/wDvMdSZKu8o1e7Fp6P+C+0/RzVixvH9TmwCWvlxy/ziCGTLllcnKSvvjFLyozMzOGMgOuh7/GX+d0OgH0X1Wqq6uRfIIkFKM86nQ6PyHLMupEP8POYctCvumHDh36paZp5veJ5rGxsaKf//znuOZqWe2Ba+qBGxWwnRgfZ7C2p6eHTpw8RcdPnqRpVaPYlBSKS/WDgjjWrPPn7CGAZQShwg1+XdMA3CxfXgFgC+/BKHs0ewpDdrC7pZW6wZa+WMvetAiCQqYPB0tfIkgqSQS1S4CBYLYgSAiGLc4HcxaBMkgnpmRlUdnWrVS6bQuzceBh264Dti0XawmSixtLS2l9SSkDvFn5AGxzKEIgsgoaTY6NU19XD/V1d1PNy37JY3jLbqrawlLHkGc25tb5F1+gcy++yO1dl5ZBSZmZVFRZxecCsIWkMxiofmDV/zrB8sUAbN0Kg5ujQwPzAdtsnWGLxIOSUpaEBnMIQUAGag2fRl0+1A/YviqfGOq0M1hBYPsCOEQb0V6A0zUvv0g1L73EnrQIhAMMydu0ifJLSyk1O4s8HpU8c15m40Za0S4v9XZ0UG9HJ3sAQ+YZQfStt91GW2+9jdYXl5BdksguStwPnDzBge6bu2BM2bsO7Gl9bEeHBqmzGUBFE4319NBYTzeJEVaqKCujivJyDu6mp6fT2kRObl0tqz3wmu8BQ/61q6uLampq+BiANO7YGAl2kXKKiimneDOtTUqmNYmJnIjFawhUMxjoMkmsrwK212U+hAzY7tpD5bv30PqCAsrISKOU1GTq7u7mo6W+gWqPH+cjOT2dlRZyCwpoU2kJFZWVUjSUKjSiOY38zE6QHcbGqLezi3ovd7GUcuPZ08yExTXK9uz1s1zXruX9CoAtDuw3foYtAFv/ngNJZMMb1O2aImVqivo7O+nE00/SqaefZjZv/NpEWpeeRmU7d1LZzh2sFNF4/jx72MJuYUQHbDdv38nJWrA9gAz3q5LIfhlg1k0QiAFbSbTT8EA/yyHj6OvoZFlkJOaU79lH5Xv3spww5rIfsPXLCeMZeLX43xVW4toRKmALVZMdB+6kHXfcRem5ueSIj+XnCu9WAJCxn+P9B7YP2JOQtGWTRAZ4tx84wIlkYNfCIsIPOsOH9+aURJ73wAGk1d/zMOY4kCQ4MTpKg91ddOncWWo6c5ocUVGUmZxM2enprJxRXFxE69atY8Z3dDRCcjdsWQVsXytDe99991VZLBaAcoE0KJ/P7GePHDmC4DhVV1cboJZxS1Ozs7NZP/zhD+dT2PRP9eAlgoP46/whSZIAiAHENfw8ezRN2+JwOIKQBg7CS4qiIHBdvBgDRA/kAnyNhfeeJEkIbC9ZfPKXYOmArdMvCMI2MzASxCBd0j9yueuYP5+amiqyWCwI6IJd91lJkrg/QylmVi6Ac7vdjvsNqZiAvCGLxbLd6/X+NYBfMIIgQ2uz2ZpDqSiYbalp2qcdDsf/CeW7weeA3RIVFXVc0zT4X/6nj12JsUCg+6Oapn0T8po6cxfs65CKLMsAoQOytPiSpmmfdDgc/xRKBbIsI0EBiQoIIO02gu/Gd82fw49TkiQ+d6kSBPwHQOng75jBPHgLi6L450vVa5q/NfCRlWX5Y/AxDXdMl7nG931ys8GJDx+RJOk7y933Qp9rmmZTFAXIaSAxQxCEj4ui+LWV1LfYd0x+jtQ/eZn+7fQ3iIJwHblDeOSfPnbkIUVR7kcSCDLNu+XuAU1TUzRNrX/sHw+7PZ65LcY1bDab+ulPf9oSExODdQNMVgBpJ3RQaVrTNEvDYN2/EgnvtggWb4o9xRpljT6us5w98DzW59Nm1AlwuF/p4wx3IuEFIo0lv1PEVMgnz+hzf0HGsc7AA1BTCu9ti8Vy2Pcc/XRWnaU+eT77zCIIj25KLv6EcR+Q0I6IiDity6AvqFSAcx/57aH3kKb9yPieZIuj24vfSdkxeRRpiaw0WITG54/8uvrTJMz3mLxz47tpcyZ3IbMt9bUc6xaAPjzXOTro/WRjY+MbnE5nHRHlm8aVgRXzOJvkX/Hrz/lwPHwOQPhjoiiCGR9WCRqXPk3TKhfah0KpVE9KgrysASataO8w95MgCJDaBWD3UVgd67LhISewLNVugMLYj3SVhYDvqslPHBK7W2JiYgJexEZ9OisX+zIAeayDSAYC+Bc26Ik6dYAaoDm8Ty8oirLXDJoHJQrhuYN6QADMDWV8gsa6y8d6LtB9mTEf27xe7/bY2FiwMUMqJnsHRDWR+MDMS3388P4EWfqnRFEEC3lZYBlriKIoUC2BjL0CEHIp9QZZluEfD8/sc7p/vF9vbJmitw/rB69FRNTj9XorVpLgE9Rm85VXBKgHN93lcsFDGQk+TFXxJfc98+CDD37G4/FgHTEbxY3Ozc2VfP/732ffYHM5ePAgEmrgh2yUga985Stft1qtX0IegMVi2bxYUtgHP/hBJAvi/ch8rY84nc4V7YHLjc3q5zdXD9xIgC2DPHNzNOf1Un9/P3V3dVE7AkoX66imro4iY+MoZ1MRZW0qovScXD4QfAIA5WHATIVJmh80Ww3oXt8H4SrAViG3rNCZ556h0889Q8P9/bQuFd52abRh82baWFZOZsAWQdTmGr/0MNiFA12dZBMlWr+5hNaXlDDDNn5tAgcLVa+mH35POgCpF0+eoNqTJ2halskRF8/+qpV7dlPV3j3kiI2ly61t1NnaxmAw/OkgpZhfVs5M3xxIIoNhm53tZ6iqKo2NDFN3eyd1d3RQ/elT1HD6FLN5irZspaKt25hhCnlgBCfBrj334gt+hm16OjNsAdYWVfkZtuzDG/Cw5fdxE2ALSeQpDoaeee5ZOv38s+yLh2Buak4ObdhcygcCowBsAUgH5JA5uKuDFAArVsAaNwBbluWNjPT70U7Bj3acao69RBdefplZNmJMLLNoCkpLaFNFOYPbM545mpmdI6tFoKjICPa962lvp+72DupubaWulhbqam3mAHXF3n08lgnrkgJANyQt8TzfzIX7X/cmxr8MLkRYmXE+0AN55G7qrK+jyw11NOdy0cbcHNqYk0OFYOVs2kRZ2dkBZvRNIKN4M0+VG/reAbjKssxqA80trXTq9Ck6dfo0kc1OGhiQKSmc8AE5ZKznNrud1ytDBtkAFrmTVvf26zZXzIAtQEh5aoLqzp6lujNnqONSEydYTY1PUMWevbzObygsYN/41NRkv1VFays1X6yj+tOn+ciF8kXVFiooK6O8jRsoN38jRdrsNIdEIY14L8ExNTlJgz29NNDb5wdkX36JlQfyoYpRVsZsUOxB0XY7XTh2jGpeOcbvGABbMZfYN33XbkrOzAywsOGzDjUOKEBcOneOD1gsILkL9RWUl1FheRnJU1NUx+09oyt39LGkMt5Z8L6wZl0SxSSs4cQj9tcFM5bjbEjEslDiukRau24tTY2NUcP58wz+Yj/sbmsjr1flhC8ceBeCtYIUE0cez4wureyvB1M4ymbjA6xk3CcSz1gy2pT4tdhALwzYjlHnpUt+OeRLjdTR0MB9WqEDyHhvkWIcZJdE9geecc9Qf3cXNZ45zaC5AcQiUa2cx3sP9wXA2shom/9ZBGCrqjeDpG9Izxje1xiw5XcrPyiPxIJL58/RpfNnaW5qiqJVlWKio6m8rIzKykrZpx7SyJBI1mMSIV3rNXbSKmD7Whiwt73tbdY1a9ZAYs8I5qHZZ51O51b8vfGBD3wgwWq1dhkBNHwIedCjR4+yp1xw0TQtWlEUBAfL4T/rC/S/GecYQAnkUDVN27GQjKUeDAST74DOgtgmCALAjEBxu91Zqqoi0JtMRCHJwBrsIYBbc3NzYCI2GRXqvpcAE+Df96zdbr/DB1Zfc5qpmdESCiBnvsfJyclCq9WKNolm2eBQ5pPBCMW9er1eSPzBLxiMEzCmbw3VVxFsHlmWn/b1CbPufEH+AHMwlHaYz9GZQWCH7tBlX3dCglNRlLdomgYpZFXTtHvC8QuWZZn9R4Pa8i+SJN0XSvv0ayNYjr+rA8F347s68ArmkyVUxpQO4OA+4Yv4C1EU4T95lcaUGYAjogDIt1i7TYH6Xk3TkFwBiWyw8DwWi+V2u91uMM1DufUFz3G5XJ8CABz04aKA83IX0jTNqigKAA2zH6tTkqRFZW+Xq3Ohz3U/ZHgRcrLJT098e65PaZunXTE9RA1f/ICzWJblgz6QiaU0e+Xe8x51FsDN6E8PP/7Tob4hSAwHSnV1NRUVFV3SNA3rT5kZVDqjnYkUB22/1IjeIJAwmyqlRUVZojo9Hk8lmIk6Aw2MVvb3xstjn9JLc+ocGvm85vd8XBsfvUaNj4oXBEF4m+HjvMB6KiiKAkYsEhwaNU273+cf/ds5dS4CdRovpvozenJTUv1uQXg7r19BrLpln40jzz8yOTjVE2AYb885QHvy7vm2JEkAD+cXjYTP/7YaLNuAh3laXA5Vxd4998Svnkh96KGHxtxu95M+eV3IzgOMmtLXbEjw7oP8cHV1NVjLZj9ct9VqTX/ssceYTapLKWMvAXgDf1j498JfdUXzMmhcxr1e7w7zXhDO/Juens73er0AMPkt7lr2Dh9Y+YzeT3WCIBzV/VqvSXo++F508BKgF+bykNVq3Wmz2dqnpqb2+9YTSNtaFlMQCGKp/kIQhM164k3YoCfapasFIJEJbWn3er3bzMBpEAB62ePxVITLMNY0LQr9qj+DI/Ad93q9mENYj+CfXWm32/FeE1IxrY+aIAjvNiSvg95ZGkVR3Iq9LZRKTQlss6qq3hkTE2P2lp1XhckbF2bbJZIkXQVULnRNrMOm5xCnwJ5ia0xMTGMobQw+x9Rm80cAkLGnhwWoB9dtfhfTP2ufmZmphBrIAmsFTkFS4A6n0zkPuNbfaeFBD8lrLh/5yEe869evh8LAmyRJMiS2F+yC6upqJBRB2cQoo9HR0bnf+ta3JlfSZ6vfWe0BowduJMAWAA9AM7fbTS2trdTQ0MD/9o2MUv/oKCWkZVBBRSUH1eALBuZCZGQUzYEdqPvWroiusDqdlu+BeYCtxz9Oskynn32GTj/7NHvQAXRkwLakhArKKihzw0aKjI6kyOgoDiQi8ArpYQRV5YkJWpOURJu2bGFP2tiEeJZSBPPA6wU7UyOLpjEb1j01QWdeeonOvvQijVy5EvAF3X7rrbTt1v0cFAXrs7ezk8CubbpQywyewooKKiyvYFZQ3vo8Ss/IJMUzS+5ZD/V191BL3UVquXiRultbGHwEkFa+ey8zfCDJiLZMuxW/JLIB2OoetvMAWyQZ6AkDhn8py+BaIzjA7JYhiTzEwDYOsFsRRIaPLcBasIABdrP8pxWArc6wNdg4etq7Kft9+fHiFyOGezm4CjZHlC2Kg9UIfIMhW3/yBNWdPEFTExOUnJHFwe/8zcVUWFpCqVlZNDPnpRmP1w/YRlhJ0LzU03mZj3Z4SV84T00156mgAgHqSgZs4SkImUp4t4KRE3guQ2vxDXsWB9jxDOnynbOzfuY4+r71wgVqrb1A4/195Ii0kgMsrfJy2rFjBxVt3kyRuu8w5sdqWe2B12IPIKGqp7ubent66FJTE52vraULF+soOTeXknLzKCUvj9Jz17OMPnts6wy2gMXBahLWH2TYgwFbZWqCak+f5qO9oYEuNzUzMFnFvqz7aeOmQsrIzGDAtrGujg8AtkjEwgGgEsk7myoqKQl7ZVoar3lzc37v+AhdHh5SxaNXrtCyrVCrAAAgAElEQVTYlWE69+LzdPaF53hfwr6YkplFecXF/J6Hvd0AbAe6uvjdAd/NKyrmIx4KK7q/O9i1rskJXlfhkQu2I9iy2fmFlF1QQFnr8yhzQx7bIVx45RW6cPw4sZTx5U5mcqdmZ1NKVg454uJYKQJgKvYvI+mIlSaioigP7xOF+fz7jsZGatePtoZG3l9Tc3IpLSeXZZjB0gUQ653zsCevP5kQQWALv/8AEF2bkkyJqam0Li2VbQ+8Hr/091IlANhaoZrhT1KcHBulzsZGBmvb4NFbV8uJYnm6Gk18YiIDw3gXwPsb+nF8eIQGe7qZFQom8trkFErJzmabhg2lSJ6IY6lqvM+gTav7+fxRwTgY8sj8yqURKbKLVUt6O9ppsLODrnR2kHtkhEo3F1NJcRGtz1tPGZmZlJ6ZGVjnbsBkrFXA9g+yYl/nSqurqz9GRGbwVbNYLKWHDx8G+wnsWnjH3m+6bPvY2Fj+YhJxsiwDBIMPXYMuO+d2uVzwBwQQizfYNxrMlOBbMTFYBjRNqwiWADbLRgqC0DQzM7MDco5LdYksy5DP/DysFi0Wy3673R6Q0QOD1G63n9Q0rdAMJF5rFwcxe34niuIbQgWBNU1zKIoCAB2MvgATNZQ2ybIM0AlB6VmLxXKbpmleMPLAFgmXkWaWmA0FVFyqfaa6GHAEo80sJRquF58syw/5rgc/UXP5tSiK9y4EkC4wzwDKA4y1moPvxnlm6U8f0/vnoii+YznGlBnAgU+i3W7HnL8qXVnTNDMAFwD5Fus/l8v1gCAI8PmdBCMsIiJije7tHK1p2rsdDochvRzKFFnwHEVR7vVJbgfLXIMpdlco/blQpSaJVeNjSAmDeXbdTJJ0BjtYqexX2DhwTvuvhh/NM0tRZ8nrndHKPvUn3wDIBF9RYWR65GdTnkmWT64/2/A3Tz/xNAL0ge/t27eP7r33XkjzQgZ+F6RjVVXdBVDpwsAFKYKsCPjvtwgWOVVMkyItkZNWqxXMdZyPzFRjDWSGQL+7n2a9jGUcE4iiNaIttgjbXIo9FcDykhK6iqJ8WdPgj0vDqqq+1Wq1/saremPA1gVr1ygCCcOahwqKM4sB6BisP4NVhzXo9Uv1PXyc6/pPfeT3ja9ar66xJ3qzkjenv7nkXVcpIeAan//NoXs00gy/Wm6K3Gql0Ya5w9/4xjccmqa9R2/LkCAIkL2tn52d3WOs2Q8//HBEX18f2KOGTCtOf9jpdH5Ol+4FIIPEHADWOAf03ackSYKsaVhFf+5+pu9N8PG9RRRFJP6EXfS2gVFptLtOZzyGBNSZL2iaK12apv2DSfr59T7LADNLMOx2Gl/QwUskEOwyy+663e5cVVWx10Cp4h8lSYKSxrwSvJfpnr8YB/h9bwsH9NTnQoTb7X7K56f+OgDHvuSDLaIogu3LRU/0gJw3krbGrFbrNpvN1hrOzesgKnxmwQLGmMCCAXvjB4yfgxnjS9XvcrneJwgC1EFQ5iktuFyuR6EagOdzKUnz4PplWUZyzKd0ed+rEoaC5ggkkAFwR+rvMCEn6AStw3gfgLw9JLzDLqY2m7972ev1blkJW9dcSdC7GD7CmrrVrAayAJCKP6COHjlyBKzjeaW6utpgI/Pv9+zZQ295y1vY9325G//oRz8aOzMz02EGfH1JI192Op1/u9x3Vz9f7YGleuBGAmxnZ2dpcmKCj/M1NczAaWhuJm9UNKnRNsou3ERlO3ZSUeWWgDwi3oc4kKQHuFad7f5Az8sigO2pZ55i6UE/YJtGiWnptLGklAorKhmwjYiKZI+55przdOKpJ1mC1wCv0nJzqQwSiLv3UExcDLM/oqKiaG4Osr0aRVmJoq0WmpEn6ZVnnqFXnn2Gejo6SXa5aHZ6hnbdeSftvusuWpucrAcdu6ml9iJdulDDksfFVVV8bMzPpw15uZSRlk4j8EWW3dTe0kp1J/2+e+PDV2hseJgTALbeeoC23XY7s0owtyBzd/6ll+j8iy/yHAMgDUnmAGCbDIatzvBGtA56zgTfUr9MHti0HBi9MkSnnn2aTj3zNPvaAhxFYBpyyAA6XwVsrfMYthzI08G+gActhjgUlpkO2CI4bBOjyWa30fjIMHW1tDFADdm+xnNnmUFktCO/uIjyizdRSkYGzcypNONV8UctRUdYyALA9nI39Xb1UFPtBT9D99jLlJVfQNmFhSxRDpC8oKKCWaWzbrCK/H9T3NQy5To7GmsTe/xG+QEplX1+NWbjYBx6mi7R1MAAuQb7aeeOHXTHXXfR9u3bycYsLBvLKq+W1R54LfbA9PQ0XaytpbqLF6m+oZEampuosaWVSnfvppLduxlUSkxJZWUDdU5lphrWJcPn07/kre7u13vsDcDWkPmVJ8fZl/XCyZPUWlfPACCSn9in/NbbaGNxEWVkZVBKagrVnjlDtWfOsqIF/E9xQNIY8rtQqYCUrhgby+MGywAwOCOiohj0ZKWHiQkGWJHwhX2xt72NFVMAchZVbaHyvft4j8QeA4ZtT1sbWwtAPSMpPYPWpWewhYJ3Du9/c6ToksgAFVEHVCNgh1CApC2eX+tobXISg5NnXniJbQ6QrAV2rDI1SY74eFbvgHcu2oj9m20IkDjFyVRWZn5X7NpFFbt28v/7Ojupr6ODLl24wBLLwwMDXAeAzii7nd9nsOazFL6qyyrrUroZ6zcQjqz8fMor2sQHGLqz07Os2rFU4XcoyOzrFgoYRwDUnY31zKxtvlDDyVQD3V36e1kaK2igLUgkQ7LdtOyiGbdbl0eepdxNxfzulrupyA9eZ+dwXxjPnd+SIXxbhus9Z/+31gdgG/MG/TQ5PsbHpTOnOdmvs66WNhcUUDGkwjcVUmFRMStoGB7dN+DatgrY/m+dqEa7PvShD6XMzc0BZHCY2vpNp9P51/j5vvvuS7ZYLAimmuXh7nU6nWC0XVVcLtcnBUGAZO6YIAhlCMROT09v9Hq98HYDSyogjxz8ZZfL9ZeCIECSdUEGbpC8JtglW5djmZhlhQVBeLsoimBzGn+QmBmkASDxWscsiMUVtlykLMtgJb4eko2iKJYLguAKpU36vQKQwF+g91osllpVVQF4rDEkSkOpB+cEAaIrYjgZ1zJ5wDLgGBsbe8ksJapp2t85HI5/DqNtYNWCXWsuL4uieFsoDJ8gFuxVMsdB0p+oF76KS+7GuhcjwDEAOBdEUQSzGazCq4qiKP+kaRoCv/NAvkXOBZD6Cz3Z4HYi6jKN6eclSYIX6zUVRVHgIwpQP8pUUVhMseAGLACoX9QZWGEDWovd3NTU1DqLxQIWOvtqIzP9G7//9KQ3chrgU6B4xoXvfvJPvwqAAoxk68zczLf73X3vB3t9dtrznce++BjkSNmfGSUlJYUeeOABj9Vqhdf2bb6clcBac37sfHzUdOSzJFCFRRCG0sSMpAhLhBfJEQZzXVGUL2FOG/UNugfIPefGS1SLpmnwUPyIVbB606UMq9ViXZK1bloTZ3y+m2/yer3wrk0DWAs5ZKMIJHjJK2wrSi/C886gl4lVt+wapCjKO1RNfRz1Pln3YxpxDQTq1kj7m4feuLCaAk760bGv1nSMXgJTkguUaIaOadoDH/yUkJycjPt2IQkFTEpVVXfGxMSA+RYohw4dMiTRjd+NveUtbyncu3fvizqL85jOzgUzcsXzUpZlJLIArAFo9YZr8GQ2ywqjzSuWVTZ5d48IggA/WEhSg51/SJIkZoJfa9EBUOzXYGgHZHcxJrIsn9XlkX+v+zJfJeMryzJYuWBRAzAEwxDjAJbmjpiYGE7qCrXooDn2YHjRQgEC82GeX6tJzt8DdQdf0gjW1bCKLMvf08HZOTBXYYGgv5d4VVW9IyYm5tlQKzQpMSDZbN6aa34+l5I0D76Woih/rWna1/H75ZKVJiYmEiIiIuCrnoZ9w+FwwDs4pOKTNENSE5Kb/M+mpr3f4XAYwHNIdRgnmdts+iL2sKpwAfXgC2OOyrL8rKHmAVECVVVvj4mJQZJBoDz88MOWvr4+/C7gta334fuPHDky777uu+++Wy0WCxjWXGw2m/fee+917N+/H9YLy5bq6mowbM3S/VCzyD98+DC8x1fLag+sqAduBMDWkE6Fv3R3dxd1d3VTU2srXWpupr4rVyghM4vWZmZRet56BgHTc/L8Pp8IgOFfBj7UVzPkVtSTq19argfYh9Ni9XuggmGryHT2+efYm3VkoJ8D7mtTU5k1ml9azv5yHHAnlZprauj0M09T7fFXmMEC2cv09RtoU1UVFVZtITuCm9H+IKkXbByvyqxOW1QEeaYVOn/8OJ0/cZy6WtvYDxdB26379/MBoHhqbJR9ay/VnKc6SB3291FGbi5lQDo7I53SwWBJTKRJ9wxNTE/T0OAgB4gRBPZL1lppbUoKe9jhQCANTFiAuQgYQ7bR7ZLJ7nCQFBtLWRvz+YhZEx9g4RjBb9wDgqM4IqOjOUgKpi0ziV58gUFg1IGgLmSR07JzKDZhrc7UEAIetvjLG+xkBE0RfAagjGAw6jdYaH5AYwm3BBB6LAJF26L5GBkcoPb6BmpvBHvK76GKe80vr6T88grKysujzNwcljX2eOZoFp6BFguPBfwHrwwM0vDgELU1NtDFE68w4J2QnMJ9h2dz87ZttHn7NrJGRJFnxs8qmuc9udwku1E/N3kbg62EOQcWMgK1PR3tLDXd395Ggx3tNNTRTnlZWVRaXESbCgooPSODZRQBTswD7W/Uvlq9rxumBwDUKrJMo2OjVHPe71vbMzBIk9MzNDkzSwWVlXxAslaKRdJOLCsMINHDz2zE+hZafsoN02n/kzei7x82WxTZoqNoWpGpo6mJ2puaqO/yZRrs6mIP9vzycsovq6C07CyWBI5PWEMdzc3U0dxCvZ0dNNzXz3tuXtFmKqzcwiAk2JwALQGzq3PwM1c5ecu/x3tZvQLJTAwunj/H0vyRUdH8HpCdX8BJREjGaquvp7aGehrq7qaxK0M0OTrC+6AUF8d7o7Hv+uWzZ3kvx77siF9DKZnZzNoGazQmNoYccTHsuw5ljdaLdSyfPNzXwwCmIVEMQJM96AGG6v3jZ7Ra+Zz8ks2Uv7mEbKKd2bpoE+SQu1pbaXxkhOWD0a6IiEiyYN801WMMLX6XlJFJSemZlJKdRWm5OZSem8MJPNg30T9LFSPpjT3v8YCA2emaooEu2E10UXcLAPQmHhMGrx0x3Cb0Pdrk9YA57OG92Q/8WtliBABycmYW+wfHrU1kCX/ev/WkK7aUWC0L9gDmDfoXZXZmmmZmZqijsZ4aT5+my40NFBsdxUdeTjaVlZVRaWkZSZLEB4D9G6ysArb/2we0urr6cV8QnJlmehmIiIjY+N3vfpdBwoMHDz6GQLLp8ws+sBZSx1cVl8uFwCiYMarOXjoG39LIyEiACPAuXNRr1u1236KqKoJrCIpCso694YwSBECEJGU5NTWFgB0AkoiFfE1NrE9ZZ4hcuh7jZWZMeb3eynA88hRF+bjPa/JRBNa9Xm8VwM1Q2mS+V+Dsoig+LsvyeZ8U8kadHbs3VIYvwBsf4xjzAmVFDCejzS6X6706Yywg3RskJXpYkqS/CuUecY6iKO/UNA3yzubUvTpFUXaZ/Q8Xq29qaqrYJyEMhjVkTB+RJCkQzMZ3dAY35msWGNwAd5er1+zFaGZiLvKMvEuXp54H8i10rhlIFQThz9xu939HR0ef0cf0F5IkvTXUflvsPLfbna2qKpIpAOobJSymWHDdLpfrPYIgBLxQwcTTNK1spT6hC7Vdl9gGkAfZdi7/XfN4e8PoSfhhBopniob+7k1ffbe+LkWoqvpYl3x5py7XXvOtz317VPWqkOzlAg+WBx98kBITEyEFDoAcUqq7wPJquNKQqnlVAD2FgmBpTRfTsyIsEVFmEESWZTD4ABZxGZ0eoUnPJGbrGKnCAyRoSEgxfGuXlMI2rYlWi8XyblVVwcbbPKgMkNsLtdxXiyBoHypKLgkkMZhYdV3LrUE6m/zEyPRI1JRnkjqHG+hsBxRy/UUgqvO6x6oefvvPr5I7BWAlz05+//Fz39Qm3KOBZ9I9QLRuqpAOHTqEt1ikmff5FBZ2mJmURv3333+/XZZlsGzhd87ls5/9bEdCQkIunkFN09DnWCNWPC9lWf60b3i/wPcjCO8y5GzndWIIPwRJ+aKuqyT2Q6iGTzGpISCJAUzko2CvCoLwJVEUMdbXXACQyrL8E18/vhPvpIbsrg6cYq++U1fC2L5QYpBvbjyhs1TrNE1rQNITGqWq6m3hgJ7GjZhk7GcFQdgf7Blu2v/Qt38miiISkMIqprGGdDG/22iaBsY7/v1zh8Px41ArNKtAwLfXvFcpirJT0zSA2VBpeOtikubB1zKzdeErL4rigtYSenvNQOYvJUlCcklIJXgdhsy2w+Ewy/yGVA9O0vfdYCWH6ybHL8syZNEhj84FigIOhwPvQVcV3aKDAWzTh6AFQRqZE1b0Inz0ox+dmJmZCUi8a5p24OjRo68ubkv0QHV1NZIU4WWLd1cugiD8+5EjR8zvyyH34eqJqz2gz22w/UNmyP9v7DUAY9MzfhCtvq6e6uvqqLv//7P3JeBxHGXaX/WMjulqnbasw/eV2Lp8H7FzAsGBJEASAgE2P+TwOECyyYZdzk3WHLsEAuFMiEfhhmXZEI6wQIAAIQk57fi+LV+xJEu+dEz3jDSarn/e6upxazzSzNhOYidTzzOPLU13dXVVdVXre7/3fTuo7dAh/OHieILNmyeDW0ZFBfHScsnWcOXZ3tDsvVdxQN0gJoJ9YIki2Lr26SelZDCAQMjpgSE1ub5RMjUQJI31D0hvLzBsVz/xV+kXWz1unBxLAHyQPgT7RQYSgQgSc8Y2blNRYQEVFxeRPRij7WCwbFhPe7dvlwBX14EDNHvJUpq9dImsD95quM7m1aul1OHLrbuppKyUSkpLqaK8nCorKmTAFnLIVn+MrEjEYeSEwxJsHFVTK4FTtAdSiwj+hnt7ZRAZoOTG556T7FTJtiFGlTXVMpgMJq7bXiZBOSEDo+VVY6h89BiqGD2aykdXSVYlZBg3PPsPOnLwoGM9IgSVVSIwOkpKMLpBWMlkicdlf7jB1tF1dVKuET50MhBeHJCMSyQt4PiRCoK6CAgiEN514GXavn4d7dywnrra2uhQ2wHpJQxZanyqamvlfQFQjsXQpzF5HQTaEWSG921vd7dk6G5Z7Xj/uoFuBHpnL10qve8K4XmHIP1gPBn0fhWn6hl7KWeMQdjykQYWts9HPceOSTlLzOm9WzZJT1vu99PokhIaWz2GZs2eLSWSK0eNksfnmbZn7PDmG5bSA93dx+hQ1yFqb2uj1WvW0Oo1L1F4IEYl1TVUUlNLk2fMoEkzZsi9A0CSXNPitpMEE4dXZr5LX9EeUIkkBX5njcc+erjzIB3u7JTgY++RI5LtDHAR67vjyWqQruvOcQcPUs/RI2T29kmWKhQ2asZPooox1VJGF2ucfE/FHiVsZ92T+5ZIygQDFAYTFNLLCBBhjUTyF9i1RnkZdbW1S69ZAK09hw/JZC0JhAJYVf7gUJGAnYDPp8n9CGCjCzpi/4XnfUFhARUU+qV/eGdbG3UdaKO+Y0dkshfAY1fJQv115vyj+kcm18CDvKCQ6iZOlP66YNgC4MZ70JGuTvkOhHeGoUVNYJlT5ahvyL/9NE2+F+ADaWTIIuMD/1qwa/EMZCru+4LbXiSFYSzQP+gvSB0DUHboJ7BGQP+g39x/ffJdpZgb0q+3cgzeaWqptLKSCosBnBc5mRLKU9dJCxshOSxTg1/n38vEPzVPkCSHudm+b69kPO/fsZ16Otqpp6ON6qqqaMH8+bRg3jwaXVUlPwBtX2clD9ieyQN6yy23XGzb9hAGQyJ4+55QKCRZqDfffPM4TdPAJkjqugghrmxpaRkCpuJYBcKB7QYm1XLO+UOK2YOAJgCSDUoycijS4JwLBi5kTUsTfpGfMgzjntR+8wAQCPRekEnKMsX78ATvRtM0PwdcQLGtLjMMI6sgXqbx9LDrpGdecXFxa6Zz3O8VQAcwEQHga3RdT5WoTVtVOByexRgD+0kHAyixMa9M1OX6AGeU3PVWGolELrRtG32BYOVJM5xQZzgcfouSwcb9yOB7ipQoPF6vzSQ17LbPNE0wxMAU8+oMZc1ui0ajU+Lx+LNEBGnWE4BiIUSxZVnoR/iaZsXgTgFwRjxHBfilPHUmplM0Gp0Wj8ch1wog9XO6rn/BNM0/IxFCAfBg/Q7xds52nrnHqWQKXGOa51zUeT7nHM9jzkX5/mJ9cMfITLBKzzMMAwH201ZS5ZaPWl27v/fkPeNZofAqAdCU0sYvXDX/JsgJFwNE3tOzp5OYlBcOP/zQL+5r398+hKF83XXXQdIKzyAYhZYQYolhGOs3tG+Y4dO0P4HNq5G2elzJ+MkaaaMSPrTf4pxDUh7zHfLR0vMYPwP8PBI9gv8OELH3EBPfT5CAK8qLKqi8sPxALBZrHs6X07smQqqWMQZZ5jehPtQ7tLCfNtQ0SOlhFNM0cU+fhfStkmkedg1SLOUN5mC45lAEL4pEZYVl9IdNPxIdPfuO/+klxEfvfkfLA97rKpl7gH7arzd89/7Ww5tu9X7fVH4hvXXuVfhVEvQebgIEg8EkoPrBD35QBjuEEJDL/SbuH6oLYNWdzLz0AlfpEneynZSQFY5EIn9UUr447QSJ/WzrSlF+eHdi7cGeh+fwV5zzq7OtJ9NxHoAUwHlSdtfD8k8qYaTW5WGpwucVwK30MU5VqsjUBvd7jwfskLZ45i3Wd0hfY96dkEyTzXVSQMpbNU1br95x8Ffo3ZxzWCNkVbwqEMqPPLlXRSKRSR6lg6zbOhJbN12jwuHwfYwx2FFAoWDxcKoNqeeqBC6sV+46fNLy9mrfdT1fkcgn1VhOFlBPM8+Sz76q9ye6rl8/0iAFg0FIRIN57V3v2+PxeNN3v/tdKQmP/faRRx75x1NPPeWxEkwvnzzctZYvXw6LhSHvYUKIpS0tLXhPyJd8D+TcA68Hhi0kkHt6eiS7ds2al2jNmjXUAwanEFRYUkqzlyyRHwS3SPNLpoPrbScDgfmobs7z5mROcIKjPhlM7weDIBKhLatflMBd9+HDVIHgY1WVBGIhXw2ZXwRC+60I7d6ySQKf8JgFm2rs5MlUJ/+dIpm4KAhWOsxp51MIwDZQLAO9YK8c/+ykjn37aMbs2TRjzmzJsHXaxmjr2rW08fkXpDwj8F+8PENSFgFm/BsDewvBUOknWiCBYniugr0N37maCY5UMTzeAE7CVw/SgjvWvSSZvQjOIsEgwA3SDUMGuV3ZRHdjgHwtAGB84OsLCWUwZLeve4m2rV0r5aMhRwhWj/SUCxTLQLCjfsxIxCHDGJeBVSmvWFZGNRMm0vjp50ifRwCsAa7LgLUEbEfyu1NyykgeRVvBKAJY27ppowyQA3wFqw3sWjCo4N3Ly0qpqDgg2UoArtG3YPRi7B1WlClZPLs2bpDjieujDyrHjKGmxYupadF5MmiOoLzrr5dPqvA8cULIPnXnnyOpPSCD662bN9HuTRspcvQIxfv6yCjwSy/bRYsXU11dnQzsYi7nS74HzuQecJUv2tvbaHdrK7XuaqVN27bR5m3bSdM5TaxvpIn1DVQzfrxMQjHKwKx1pG3d9RTrx+tQKvTMGjaX+Y/1SPqnx6VyBljR2N/7I5bc7x154zK5XwH4xH4QCYflB8lbYGtC9jhglMpjiwJIQDp+q5KjCTanArSc/d5RRzF7e+UH15L+7XZcJiqVlldIKXj4wuLT19NN4WPHpEct5olM2AODCsxGn0+pURTKJKqSikoqKa+QYCSAVShduO0BsOnWOYD3k4gpk71caw25ZymQ0p1/jjWBA3SWVTpgMABNJ2EqThElx4z9Men1qu4PdTnXPt4h6IeAVOFAf5UShyVEWSmRTfJ8nJOpOFUqABiy0/Ccx5hFI3JvB3iLPsP9gvGJPVgqNADUhqd9kdNX3CiT7yeOHLWz9zvFUe9w+yIvYZN5RNxkLEgjQx0Fe/rBAweoY98e2o33rg3rqTwQoFmNDTS7oYEmTJwoPxWVlc47wevH9iAP2GaaLq/V97fddltRf3//ViKa7LYhEYh+oqWl5RL352AwOIT1AKnXdOxaeI8VFxcDrEXA+Tuc84+gDtM0H4S0Ixh2jLF5uq63pd6vFzQC81DX9STw4B6bIjH6Ts45grrDlkgkMsG2bfgLApj7LeccPnbJ4mW4CCFuMAwD93nKxTTNpFRvgtG3KBOo7L2gaZq16F/FMkuCQJkapYC955XX2vc45ze5QV7F/lqYA0u33ufzPZdg+EpGyqn4o4bD4WbGGMBR/KWyknP+2WPHjpUXFhaCFVmfAPH/yDmHtGZWpa+v7xJN01JlLHuUxPL2TJX09fWN0TQNAV6w9tLK0JqmiaA0QIOwkm7NKPdpWdZfAKQlPJ7RlsXD9bUaJ8zJ8kxMJ/VM4Nip7jPhAShbY7HYguGAvkz9kPIcQPIXbI9kyYUplnqthJQ3fC3R7mQRQiAZAiz301Ysy7pDCOGVquz96m8+sZVKBhZ5L+IbKNp1x2X3jIW/LcZ8T++e7xEJmZhxYM/Ltz/y/V9BWjSpa9Hc3Ew33HADgOUmHGPb9iUlJSVPbO3ccJ4tfH8gEmWM0Z8mGpPB7GpMMLoe45y/DccqcCfphwoJZEghO4W9M/EKdTcjmlfsKwa71rJte0FJScmWdJ3iHX8w3TVNg4TvB8DUBWOXMc1GXAsZ/0LQ1sbaRjxPsoTD4esZYz+SV2XsvExyspC7jdkD57db7fJFr9BXOFCr1xX+beevHln78lNeNt/au64IzUNsCnWrhBg83/CplTKtX37sXx6PxkxISMtSUlxB1zZ/xDaKyhaWl5djfxi23HjjjSV+v/pgOVYAACAASURBVL/tsssuK1m2bBnBG2/Hjh0/a2xsBDMU93K1ruvwJM2pJCR/r1QgIO7vm4ZhSKn/kymmaUJSO9knYK1CySDXulQii/QQxf7DGFuuvGWf5pwPeR5zrdt7vGmaALo/417H3efC4bDL8scL58WulHfKua7vO8AveIFKxu9IzMeR2prC0LyJcy6Z5m5JrL3zFOtMH259ztQXpmnCRkAmk8HzOx6P/0DTNOw3ZWAvJ+wTTvA5Ha5OpcSAZDMkzPyBc/5291i87xQVFb2opKQf5pxL1nGmohIcAKKifJtzLgHw4YplWdcpz+1eTdNmBwIBeKpmLOFwGDYKaLtrc4FkOUj05yxHr4BfV1a4IzEX8J6CIvf0jI3JcECKmgeOfo5zjgS/jGX58uXLGWOpsuFP1tXVXXLnnXdW+Hy+9a2trWO//W0ooSfL0WPHjo15+OGHR9av8pwQDAYxh+D97JaXQqEQ5mu+5Hsg5x54PQC2YN90tLfRrtZWWrtuPa1dv54KSkqprLaOqiZMoGkNDTS9oVEGuOK2I5eL94tMzMKcOzN/wog94Eq4ot+l/OBAP+2XHnA7ZcAVMscI1gJAhb8cmBr9kSgNRCOSQbNv+zYJtFaNHUtjasdKZivYJWB2OIFBB6h1fQshxyel4oSgw5LB0qmYIwfoSEeHBH0hI+hK9wGQ3LdzJ+3eskXKOaJ98JD1AXD0+6XiDWmQo3WkDREUDpQY0g9vzNixsh1Sdri8XAY5EYzuOXqM2va0Uvvu3TIAKr3fIpEhssReyV+ETxEMdRg+o6myGsyZGhkIbduzW34QxEPdYPg6jBdIEjrsYhSZhGDbErCV0solJRL8BWiLtjogb0ACqBkZth7/W1wLEs9oQ8fevTK4i3sB8AwgGMB5MeT5igEgF5AtWW7xJDMHDBIAiwByAdB37NsrP44U5aAM+E6aMVP6BiJYKWP08oYyyDa/0Z47CVywpOymzCxgjKy+Pmrfu4fa9uylg7t3UWfrLhro7aHZzc00u6mJpk6ZIuWRa2rd16Y3Wsfl7/ds6AGs35DNhxz6tq3b6KU1q2nj5s3UbUao24pQaXUNTWlspsmNTXK9LVHStkkQLr9evOrDLHcfoE1CUNwGcI5EIDA9B6VvKSTu8cFeBfag9OB2VU5gTSGBX+xZSIJyknuczcyR000WLHUpyJ+0xIjFHKAScShbyP0HwDCSkpz9JSYTpQDqYt+CcgOORwGTF3K02P/BoMV5UKAoKArIfRr7vStLjB3Jabej0GLH4a2LD+7Tead0JZbdditIVDFwNSnbDNljtM1lnMYHBygeG3D6TPneunLKQ+tBi50afQWQTS6UiTtQ4MA9u/LGuSQ4JZMahAP24p0A7y/Y2wdcj9rYgAOYSy9e3IPTvwBt/YXFVFBYLCWcpdKJz3e8D/LPYo7PIpi1TPYjPpirSA6AOsuOtS/J5D+KRKi6opxqKiuovr6eZs6cSWPr6mRCIZILXidJKnnANseZ86odvnz58rsZY96AW79t2zMfeughGRS8+eabJ2uatstli8kli7G3rVq1CszNIcU0TQAyb4UPpmEYF+NLy7JuFUJ8CwRaxdhLG7C3LOuvifMAEj/LOfcGxeQ1PPXgx4y+fkePHi0rLi4G6DiDiNboug4p4CSrNyVomjUzJtPAmKYJUBgsJBRIOruMlEynyu9N0wSrbykR/YNzDnZfxhIOh6sTYwKwdiKYp5zzq1LA6KzBsnA4XMMYA6sSABfKsF7DmRqmwGfUBWDrR5zzDyomKgBXgGqrdV2/KFu2kAICn1AeyO7lI4yxN2UCpHCwAsAQdJ2ZkND9XYKlB1A2dQ67yQXYvN+U6p2X7p49ktpY6NAWjMUJRQHVADKR0DAk+J96sGL5gvUONtXfdF1/k0fi85Tkqb3XsizrJwABU67/Gc75f2Ua33TfK8YZ7nG05/uMz2uu1wqHw29NAJFDAOC/rHv0k+uO/O2e1GyyK5s+ZJ1TNQsJA79sPdx6s69IA0BaE7ftH3575bex1kAuXJby8nL65Cc/2VZUVFSNBECXRbixc+PVmmDwEEYJTSqZjASXS71eqqn3Dm/Zg1aHlFCDVDERmygEfcLHfDSWj7UZaXguJWCXZvwLLMsCCxugxWpN0/5k2/anzZhJh6KO9WuRr4j645JcbWrC1zizdqb0VIxEIucrNqEmhLg8k0eraZrftIV9G3xrY3YMC/zgOH2s368VrE0kxcz97KPBFxkjgPBOEeKGu9/R8gO1VmCsx7ne2FiL2nv3bnj4pfvHxMVxLMR3qJz2PnvsfS0tLRmBzV//+tePXnrppQBY6ZFHHqErr7wyXlhY6MvV49ptrmVZC5U3Mzxhc2Lzp46LaZrwx/yQ5/f/zjmXEsu5FK/yA+4LMtHwG09IIu+KxWIAto/lUt9wx6Z4pCZldxWYh8SVIvj5cs6HsKblpDou6w12/H8yxtw14X7O+RAWdTZt9cxLPFcnyD1bljUuMV8xn+Aj/Zyu6xcyxiBxm3VJGeuHhRC3McYgj4s9KJlYkU2Fyo8c+xcSvl5U7ZG+p8pr9S9K6QD72PnZKB2keLb/jHMOmfZhU3LD4XATYwx9AjWGZdkqgCgFC9w31jGUgwnW/wJd1w9kc+/eY7zKHZD6VwA13gNH9N3O9jppvNM7bNueVVJS4lD9syjBYBDA/w0ph9779a9/fQGY8EKIzXfeeSf2JLc/pJz3Qw89lLWHsWLzDnl/Bbt41apVOct1Z3FL+UNe5z3wegBsd+7YTju3b6etW7fRus2bad2mzVQ3bbr0Np3a3Ey148ZT7bhxMrAVjfbLBKx8efV7wAkkMSewqQKD8G/rPnRIMm7BzAAjBt5yYIYCVIScIkBTSL4CqARrtXzUaEdasbSMirku5YBdZo0jOewUyZqVjAMmma1gr4A5guBX39GjVFpRIT8AHMGgAUgIRuzBlw9I2WGzt4fMvt6kjyrqQfsAqKJ95VUOI7hMyhaPluCoy9SNDQzQQLRfXrfnyGEpD4n6rLApGUjy/iUTZqh0IXoIgVewYnlZuWTiyLpLSqjn6FH5AUPI6u2VAJ3DKHPqSaomSk86sGEYFQV0yYJBG+EVW1E1xmHHFBbK4GumxIXjwb/joGD34S7qOXIkyZ7BOKGNYEhDwlKCx8imVCB6UnqR4XpOQBv9gjHFeGCMweABSxjSpvggeO6VbMwlAP3qz+xX+Yqu57DLfoZPcXGRBCWOHjpMR7sO0fY1q2nTc89IT9sZU6fQjGlTqaG+nhoam+jcGQhH5Uu+B87MHgBghf0A68KLL7xAj//lL/Ti6tWkjx5DfHQV1U07h6Y3z6JpTbMkqxNrLtY7x8te/amWV814dQdXAnOO3zn2L3wwNj6/A87GBgZpMOYAnW6SkDxOAlMATB0gcHBgUL6f4Th3/5A34hlP/D7pwcqc6zngrC+puAswFeshEvSkDLzf7/iogoErmdiusgTAMXzvI78fiVmOdLHMeQKAORhX88oBZLHP4joFBYXqHol8Ur5W/j2e7PPh/pjGIfB2jw049ycBUJkQ5nxQlxekHoknGx8UFI9j3jvgMZIcnK7KUgc8ZR+RksdKKtoFmdFGyX4ejMn+kwxbjVGBArclkC2DnZpMunKewUHnfcR9J3l1Z+JZfzVnbjvzwgHIffL9aMua1dKyo7u9jUTEJBaNJKWRp02dKhNXSktLnfXw7C95wPZMHEMFxoJdi6CtW/49FAolA9Cp3rZCiBdaWlqGMNhwokey7+VYLDYLAWcFigLY1UZi7Jmm6Qbb0sqDKtlIBMWwOn2ecz5EvjS1b+Fr6ZGNbR0YGJhfUVHR7R7X29s7w+fzIRDLhRA/NwzjutMxPinB4ps559/NpV4AJ0pussu27aaSkhIHmRmhHDp0qETXdTDcGhJg+TO6rl8SiUTmKYCiIJM3nrdqVRck/sAaxKZ20n0jhOCWZaFdTQnm6ZOcc/iAikgk8mcVQN0Ri8UWecdlpPtM8Zx1DwXj8IpMgJS6F92yLIC98DpFP72ZMSaD725J9TzUdV1Kgo9UPFKjgwocc5lTQ05LCfBv1XV9wXBMJ+UrCXAQMozbEp61iwKBwKVCCDD7IE99kRrzTM3L1PaVAOS9B51KEN7r++vWyRi7V9f1j59SQ1NOVrLrADFK3a8gof6Fn955o153HHzFdzXGxMEPLLwD6XSPJ4D0t23u3PxjRnQdEdvznS9858mBgYGkXyI269tvvz0yadIkG/MXrEQA15s6Nn00Yc0h6VmM6K4JxqRReK68Xqrq3gHUT8Vxg/YgAQB1QEv2DRL0R2Li97JNei0VaUWSjTpcv1iW9dMEOPJ+kIBt2/4vTdMeiMajEgBG4X5O5qBDlLOZWNZU3STnXW9v77l+v/9FxY7PuAa5zLbOSCdFBi1ZX1WgSnC/Ydu23Qz27+ceDQaJSXalKuL3d10RerdlWQD8mrHWcM7BqIWUOH7X+Mzux+jZvcfxdHuAqOsftOOB+0KIWAz7Luxl8v3617+miy++WILoCaDrd2PGjDkhwSLTvEJ/QC0AWDxj7Ak8R4yxwUznpfveNE3I6IJxKgtjLKNka7p6lPIDWNgAj+7HOiSE+Bjmk6Zp8wOBAHx8T7l4k3a8+6ZKpAHwhHT/hzjnYPYOKUrWGzLXkk3LGANLF4B31kxSb4Up8/IEuWe1X+CZRjLNSYHWKWP910Ag8A53PhLRCyo5aMiaP1wnKyUG7F/QfNw8MDBwvnev8ryzHIT8bmlp6eFMA5ayh/2fruvvGslPvqenp9Lv98NXfIIQ4tOGYXwx0zXwPfZxzjnWgHPV8REhxGLDMDZkc773GLXW4p0Asu+bFZiO/6dNrDuJ+r2S/zgdbYX8/Lpc6lI+s3jOIZGcLDfccAM1NzdHfT5f8+233w5FBqn6osp3QqGQ9+eMlwwGg1At8Mo07wiFRl7TMlaaP+AN2QNnK2CLwFAUjIlolDZt3kSbNm2i1t17qOPoUeo4cpQmnDtTArZT6utlIAMfBEEQDIzFYtkHtd6Qs+KVumnHf9PBEx3gLmKGKWqaMtAnGRoFfulfCmAUALsMusZiFIXnLWQWo1HS4ZlmGFRUVEw+l1niYaW4rZeBLxW8cgKag5JhEwnDN86U15B+roVFySBzX2+PBBEBikYA8lrmEIlBMErAkAFIDFAVH8gbg1kKGTuXDSrZXgjMou2QQZZSyBEFTvYfB2w9QV633QgwOz6zxUnpZPzfZbS6soVgwbjA9xC2uIxMO0FtP6T1CgucekpLJajsBMkdQNRl8Yw04s5xzhEIHEqWsGU6TCeG4K1TP/ogGSxGlMTDrnEkIY8HksGydSQzI7KPXOlktA9MW8nEUoBkHqxNGR1PoB3fOPKJBZJZZkrmtUm7NmygrWtepLZdO6g8UEwVgWI6d/p0mjt3HjXPmiXZOEVFYGg5HpH5ku+BM6UHsK93dR6kzs5OWr9xA73w4mraunMX1U6dTjVTp9HYqdNoHD5TpinJdEcG102CkfeRLWh1ptz0Wd4Ol9kJMM9lB0rA1qfJoQCoKAFbJX8PMA/Hyb1IKkRAapepPdMB/U5g16o+8gK2+JULEAPwlUUxRfHegH0Rewmu5bx8OAdgrXT3TFfm1wFenXcUAKHSJ1exgGVyldrPwP5FQpEj888kyJppurnBJvwrgc0YgGsnqQrvKOgnv0w+yA5slXxkeDXHnTa6QKkz9bOrw+kroOwOZ9kFB6VPMMYD8tOwoIVyCe5f1S3H2IePphKznGpc1rEjyayYxmf5vH6tmu+++zjPUoFc36QaTesumYR1aN9eOvLyfmqaOZMaZ84kALZ1Y+uorm6sTMZzVFfOauA2D9i+VpNvpOsGg0GAQl6fvO0q+CRPu/nmm5vh/eatQwhxaUtLyxCfV49fXMS27fkI8vf19c3UNA0BWAAfw7I0Lcu6MwEufBWEHiUPCgA5WVJYOVkFyD1gxzFN0+YGAgHJPENRbFQEq8e6QGKuLJ50fRqNRqcq/10AAyewhzKNv2VZVwshMB5xxtj52TBG4aVoWRZYmGAJboZXm2EYozyeet/nnN+Y6drO3iH8qi6X1XtSDCdVl09558K7VgKOlZWVYcuy/ldJib4M5mhCmhJerxlLJBKZbNs2wLCqlLl4vWEYP8lUAe7NBYohN52QL76gqqqqz3ue10syWyafaZrwPoYHsmCMXavrusvAPKFJngD/YcbYnJGYTuFw+KuMsTsVIDhbBewxzkWnIk+dcr/vhcxuSkOfVaBGTqw2NeZe31+32l/pun5Ntt7EmcYR3yvZdQTzkxLuYE3e9dU7Hy1rEj9kKX8DX95wPZ07Zg4SBpZt6dyyjEjA+1j84/FnPrP6ydVDWMTLli0Ty5YtO8oYAyDx3YR0+/ItBzfdS4x9DPmBxLQPTuQTCxljSDBJevymeB5HICTTbrYFHLYq/dEm8UGf0LYLEmXlheVUUVw5IjPNM6+AyMK38jsxO+brMNvJJpu434hH4pZPSiEzuruxulH6caq1TbIJhRBfNwwD5w5bTNOER/NzPQPdhcf6HUJnsS8QrtFrIKH6X5xzKaN77x+v55GBAMAaMPhlefecDz89seKc8xPzcWd/f//8yspKMxKJ/EnJgpM1EKafrv4a9UaljaQs4VZGPVvp2lWrViHx4ITiZZ2+8MIL22tra88dP3487dq1i+6///5VoVAIUvNZlxSf7PVKDtZBpXMsXpl7nMoYAyAIlnfWkqo4LwXYh6Q/QHyw+qH+AM9ojN8pF9M034XnQiljJH26hRBFCsTEuvIP9bwPuQc1LwDSAaDFHMBahGfipKSavfNSMWehqpCkWimPe4DDYKxjz56TK2idco21UNSIRCKPqvl4QtLWSB2ckgS1W8niJ5OnPKzlrIFQr2+6ShxY5u2D1PYIITTTNP+WmGcXQhmAc+6VJR+2+eqdANLF7j6Ov/Wg9CElonMpKc8PbAGwLkzCMz84OLjoVFngSvECgHRyXSGijFYXw93DjTfeWOf3+yFlX+kegz+gPvCBD6w877zzPhsMBqHg4mXUHg2FQmDdZjYdUhXecsstY23bhuIMng1ZsPcPt6bl0t/5Y99YPXC2ArYA0451d1P3sWP00rp1tHbdOjpwsJN8nJPGDZpw7gya1tRE4yZPVaxHR6YtowTsG2v4X/O7TTJjk6wZFThkbjBQyQxKuWPHm00GsaS0IkA9FZwfRnrPG7x0gpzxpFRvksHgMhk0sEQc8NDxX3VYK8lgNCMpnSjZOAUAQiEHiOCY482L4koyJuUM1ZyTcs3SX0/525ErnZhmCOAxooKmMtisZI/duevWIwPOCvh2Ln5iXQ5ojaCyT7JfpceZAkJzGXxXmtgJ3joeua4vn8Nk9vaBRIzTV6+Cwy6z97jfpMM0du/Vy67NpZ1vqGOVXKgEPQqcPzodgCEuA7t7tm6hNsiNH+oi63AXTZ4wgRYvXEjz5s2n8ooKqqiokMBtvuR74Ezqgd7eXtqyZTNt3bKFdu7ZQ6379lPXsW6aOms2TWueTTXwbKwaIxn9jiwtPlAYyEunv6bjKBE9bC8OC1PKtiulfgcgVZ6mat3SVEKVXOsVGAhP2lzYmUmmrQQYjwOVLhvWZbG6CUO4kps0NmSPUm1wf+cklXnaK7DXJv/aSgKtMg9J/gE2tOeHg0zlzuj2hXua3I8doDUVax0JegUDWLZT9uupA6TJPnJtENQ7mAOcD93Ph7RTWhek+NU68fzXdDqe3Rd3Rj6ZbIDYZTfUVY7Ryzt30PY1a2jH2rU0sa6WJtbV0dTJk6RyxowZM0mHLQXeTc/uZKw8YHumTeAVK1bUCyEQhEuuS4yxJatWrQKrRJZgMAhp36Tvazp2rZJWRNAt6S/Y29s7WjFYJ47E2DNNE35wv3P+2JJyf0PYiUqK70nFpDvBgzZdn4bDYchL3qPas8TLRFQsHkjiziKiLf39/UsqKyt7TnVsvEH44fx3R7qGAioASMK37190Xf96Nm1KBNbd8ZFBZcMwTMuywNzC2CZlqbOsC2zSd6ux2DE4OLj4ZAOypmk+REQ3EVGXpmkLAoHAftM0W5ADAAKQz+c7r7i4uDXLdoEFBvBgUsrxd3POJVCVqbiekwg0CyGWpkotpsjrPsA5/2gWdYKVJn3zMrGYPUkJOHbxcJLJqMs0TVwbbE4pIe7z+Y7F43GMKQCT0yLdHYlELrJtG2xjb2kdHBxcWFZWdhxhy9QJnu9N0wTg4vUiBvj7plQWcw5Vpj0UzPkEcAS2tlue/9CHPrR00vkVh0umULn3pLFlU+i6ebc9Dzb1roNr9QGtcDsJqrDCVqjlyw/BE1V6NKNMnDiR7rjjDoAykD99rKur66pIwHxYKC9jIegdU8ungnUKMMTnVQzwPIdYyY4cjBwcFR2MYqw3lgz0LOorKH1cEC1RvrWQT4WPZFpQ3LKsaxSTGiDaPwMvtYWtt1ttkrUb8OuRQTvmgMFEf2moaZR9kcKOf1Sx90ZislYhGSc6GK09GHFYuz5N6x6rjy/3ab5tuq6D6Zgsn/1t8CuMCCxQWeaNv5gunv5OMELxfO9NIxVMj278/m92HtrwTvccMUjU+Q/a+cBXQmD+DWlbioTrL7q7u6vLy8svOHToEH31q1+l/v5+AK1VoVAoK8AV8uNFRUWQxMe1dsfjcXh4HzmZ+afGBOuju1du0nUdUuU5eYGmAPuQvkeikuvHeznnXDKwT7Uob1w8j354n3pld03TRNLMtYn1OamE4b2eYv8CNMZ6A5lksJonJPaGTZZlLUlNdMnUVrXnStb1cMxZTzLLgFIPwPFZl5S53wo/c7/f/3UhxD8RUaemaQuxB2VToRojPONIgupijM3XdR0JRrJ4VEMwF7ICQtXcxj2NR8JQNokDlmV9CZ7QSHgKBALzsrENUMoMSEjxvrN9wjCML2dz795j8PwUFBQ8D/ljtCGRxISEAiR4nJAEl2vdOF4By5B8hxS4W/6Tc55ksJ9MvStWrLhQCIHkJm+Ka6vf75/9wAMPmMFgEEzoJKALtY+Wlha0I+sSDAbvU4k07jmbQqGQ9DvPl3wPZNsDZxtg6wbRerq7qb29ndra26Vn7UsbNtDRvrCUQq6dNo3GT5tO46dOo6raOofVGO1XjIp8ECnbufFKHucGB6Vcoc9leypvYcXCcRkwMvCrWDI4Psn4UJ61I3kRu2wcVx7ZC9I60oi45lAZZQcMHspOcIPB+L0bYHZBTJfd4jJL0B75kqbkDl1JRkcu2ZG5O15ODMki+OnKJUtGEkAJxUhymRMuGwb1nFiD8rKVwWEHXHX9Ah2fv+OB6GzZOMfZRWADOaC160ks26s8Ad3Asdvv7n26wVtvgN0dE7cNjvyiklRUAP4rOQfP9rrdPnVluJlk1TgA/yFIe+/fL/2T923aSHs3b6Ta0aNo/py5NHf2bBo3bhyNHT9eSijKOZQLK+ts77h8+8/IHnDZl/h7+7nnnqXnn3+ODh45Sj3Rfor5/FQ/fyHNnL9AepwXB3QpoQ8WJZJqsL5lpDmekXf9+mxUEqxToF2qwkLqviB/TgK+OTBEVUXpwMFUANe797j7ZpL56iZ8KVDZu6mmWxuHyB+nASZHvANPwtSp1uP24+lav51bGSo57TJwvW/OznuFN0FCMXXz+8hpe6AxFkPeWwnvlTbt27mD1vz9SVr79FNUVlxE5cXFNGHsWJo7dy7NmTtXJmNxzs/2ZKw8YHvaZtJpqigYDILl5GVt/C4UCiUlJ1esWDFf+cklr4hg6qpVqwCgygKf2KKiIoC1k72sUtM0AT4uHEk2T3mzAYgzGGP/rOs6fG6TJRKJTFSsSshGAnS5xOtBm64bPCxVvARflwAdhniLuR67XiDxVLtTBXifIqL5jLG/6LruBZMyVi+EMCzLAmNwqhDifw3DeG/GkxxgD3LLYM8CAF1cXFy82zRNyE8vA0AxODi4IFvwzcPoxKWP+Hy+hagvm3akHhMOhz+lvA4h8wkQeZ1pmpDY/jTi3QBMs5Vm7Ovrq2KMPe165nmulWSMZWqjBzzu0DTtvFTmlmKTYfzABD9BqnOYeXaVEOKX6rsvcs5xb2mLaZrw4gSTLu2c9J6U4n98RTQafSoQCLwA0AnAi2EYkMg9paIkLgEeVLgVMcb6IMVaXFy842Qq9wAu7ukATRZnIxOay/XC4fDXGWO3e845IISY//H/uOOfqhZrX/GlJCy/5dx3H5hZtaAJUqabD24CkAHwcNvX7/pGL2MM65MskKf6+Mc/fqSyshIg1doj1pEr+uI9jxBJX9EOm4nLppdNjygGPf7KTgLnpmnen1hPXFnNlw9HD48Px/ow1h2+uL95UBu8g0h8RnN8azvIpubh+kV5NAPIK0oANB8XQvybLeyqzshB6VVb6Cs66me+SmvQQq7inqLCyJyplfN7lNz2XxUbD9Kv8Ose0SwOXtmD9uBSAMFg6qLU6nXSF5cxtkjXdSQJJMvKR29erDEtmcxTWlwu3tHwoYun1NU/aZomQJbPA1DGvZcXyan1o28/ftutUeHfwHzHky3Cu4l6trBrVq1a5T4/qRKueN6fxb1Ho1H73nvv1Y4eTeYQ3BoKhdDfIxa1JmOfgvz5CaBbpvO936tkDiQVudztdiHEXMMwOnOpB8d6kho2aZp2q23bAFUD2XiyZ3st5QcKwApPw+91XX+HywL2JDOFE9deBCUMb73KYxtWAZD1xvsB5KsBtO4XQizM9Z4xLz2s67Ryz+FwGHLLUhqcMXa1rusugJ3VLacwSiU4a9s2koVgmwDVjsUlJSVITMtYFNMXTFQknnTbtn1+SUkJmOWyeFVDslVh8AKf8H+1bXtJpsQBz3tMj8/nm5dtcpNlWV/Gc+O50awVNrydk/L8AKxG/71NjdGQJLiMnTrMAaZp4vmHZ7Nb/gjJ+lNVYwBopUJYjAAAIABJREFU/fDDD+98/PHHpTS9Wxhjv1q1atXVwWAw6VGP74QQ32ppaUFiTNZFMXkhW+7Vc1gWCoXS2iFkXXH+wDdUD5xNgC2CW6586sHOTtq5Ywft2LGD9rS10e4DbTTo89P0WbNo+uzZ0gezbNRo4kaJZEzivFS/0DfUQJ9pN+uV4VMgaBJIVHJ63mCmN3AlWZkuE2cYZm3q7TpMUwdsdZk9EviVLNXjoUjXU84JgLr0mSEZ5TKW64K1krWL9gBYVW1yZQblXqVA2uMSgw7zCJWkSx1wlIQ9zB7VRumd5wV83aDvMAFSN2Ds7VNHPvnkmTjHwW8lt6dYQc5YKCa07MvMSRHueKTK9rltPNOm65nanqQ8qJTzBNPZYVGHe3ul3/GRjg7avWkD7d64ngqFTbWjRtHYMWOoqbmJmpqaqbqmxvF4lF7P+ZLvgdeuB/r6+qD+RAcOHKDnX3ienn/hBRrQfKSPGk0l1TU06dwZNPHcGVRaUanmrN/x8Ha9wPNg0Ws3eGmunEzSOf4HUNr2efd5R2b/5G5jSD3DzYV06hJq/3eVNLxs0pGA0JNlkDqM3KFs4JO7Y+es0wXWpntnUhcY+pXyK05l3qbe16ncU/5c1QNJP1vm+Bz7fNTZdoC2r11H29evo8jRoxQ9doQqOKc5s2fLT11dHVVVV0sbt7O45AHbM2nw0rFrIR384IMPSqYsyvLly//EGINEoSwJJsITCSYCJOWSJQEwILh5OST+AKjiC9M0Xabm3ng8viAdOOFl4CZwglWc8yFSl152FGNseywWW5IJfFRgB4L0CIBL78mUtro+uZYCDXPySBtu/LxB+Gg0unTUqFG9uYy124dEBF9TgL4ZGWSmacJPEFKVAEDPNwwDMr9fUT6IVjwen1daWrotm3ZYlgVft6+5x4JlfbL+qJZlvU8I8d+qris457/z1p9L3SoZAEBqKnPlEc65ZAJnKpZl3YPAOnIL4vH40tQ+SZFaTutrm3qNFHbqiAFxxRAHoxtg8ErO+WdHmEfzicidv7dwzldBohoMIDCMOedLM91vpu+VBCVkyocEs23bvqSkpCSVcZupOvm9aZq4J6+ndLfP51tQXFwM2cjTVkzTBDsbLG23ICEAvozrP/aVYE/Zucf9bHFAdcm46Afm3zkJINPmg5vfTyR+it///n9+v2rnll0rvA1773vfay5evBhj1HrQOnhdNB6BVPRUIrYx4X96WU1BTaSgoACsQ7C8k/PPCzYlpOU39Az0NB/rB7jILEjD+3w0Tggmg/jVenV/ESuGXHxa8Ej5ikJ+HrLfD0LKFYkKXZFOAkDrZ/7DRmHJ6G4pXcz6GbH59TX1si7TNH9ARPDi3ReLxeZkYsa7Xtnw2AUQjFJRVHGgrLB83EhSyl957GMvWLE+gKBOYeKmOy/+GliRP0Y9AJYB/o4prn65qrwKrEz6/P+tuE0IAW9uWWDp2/UM7br/y6Fz3OiSaZp4zs/HWq/WIoAq9POf//zbzz333K2esdocCoWkv/ZwRYFuYKpCrrgvHo+f5wXdcpmQCd9c3CueSZkKgPqQCFNaWro9l3pwrGVZP1aMz3bGGBI+AAKPPp0ez+FwuDmxZ2O9MZTcP/x6JXAfDochwet60r7NMIzjBsPqZtxEK+zntm0zJGgBuPT5fEjmyEoRwdsvnntOK/dsmiYSxJDMgr83slZMSM4lITTLsgDwglEqwVnG2GzMR2kjbdvLSkpKvBK4Iw6bp73Ygy+GD6x7glo74QE7LlufbyGE1zc9KxuA3t7eGT6fD5YNASHEWw3DGGI/MdwNmKYJkBrKFs5zpnylc5XsxrmexDYw0gHcy/XSqyqQ6/z3Hm+aJt7NPuX53Yie7rlcy5WT/8EPfiDWr1+fGn74CFQ2GGNQaXBLWygUGpfLNXBsMBh0E+bcU/8WCoXelGs9+ePfuD1wtgG2kEKORCK0d98+Wrd2La1du5aORqJ0LBKlwKhRNGfJUpq9dKn0OXUkc5mUCIVs4skG2N64s+OVv3Ov9K0Lgqq9Y8jFj0saJvcWd4/JupFJlqwKlnpBV7cSKZkIOUcVOHbEGpM72hCg1uvR6m17aoOS95iUXRwe0kwCrU4nJO8xCcx5vGCTwPEwPZBalwveZt1hw9V7QtAbAHPuEojJQLO3X7IE4E/1Hl5f5zvzBIxnSCPDCxpy3rHYAPV1d9OuDetp18b11Nt5kIQZJv9gjC686CK68MKLaMqUKdKDWPov50u+B16LHlDrHDxr2zs6qLW1lZ5/8UV6fvVqKq2uocnNs2hSQwONqRtLVXVjJbNWysIn1QJU0k0esH0tRu/svWamDfTsvbN8y19nPYB3paLiIioqKpSJWAd276EDu3fTnk0bac/mjeQfHKQ5zU00p7mZpk6bRpOnTJHJWGdxyQO2Z9LgBYNBABJeJudjoVBIMihQbrnllqW2bYPplSyapp3/4IMPIhgsi4et02XbdlNJSUmXaZqQqAXbqlcxW4b40eI85aGHusHg/Tvn/M3eoKJid0CiDgy4rOQMLcsC0ACwGQHwE/whXQYYEnKV9HJWQdBMY+YNwoPNla0nq1uvp11hn883O5uguMdLEUDJJbquPxMOh98PKWZ1f5cZhuENSA57G4rRCeah3D4TEq7X5MpwciuPRCIXJhhJ6NcClzHmAXAHE2zty1Mlr4drmAp0AyiZl3JM1h6KHp9BAPRLAOx560qRsd7e39+/GEzMkca8r6+vwefzgf0HKd0/JViIbx8uIB4Oh2sYY5iTWLlHBJkVmxzMttFCiPsMw/iYx4d5bywWm5sJhMs0V/G9aZpgtJ/nPVYIcaNhGN/P5vzUY1JBggSL+qQkTTNd27KspUrmEnPLLVfCl/Ej/3zLJ0cvsb/oB9zqKRWBqk/c9pb//PKWQ1tqRVxsJRJl3YePhX74zR+DlZ5kRjU1NQ3eeOON+Plwl9V1m2WbD0A2GXLDPp//qhlVM/rC4fATCrx6gXO+SPUlQCJIkqM8b8bCiw5FD6kf2Zt9Pt+2uD24mQSVlxWWU2Vx5Xt1XYcc7QlFCBGwLAvsVUi149ktw/p3tP8I9Q70Inv72KiiURWHIk79guj9jTWNP8P/w+EwZFO/BKlSn8+3qLi4eOdI/WlZlvQuduvGsYW+ovV1eh2uvQ9SyOmUDPr6+uo3HXx+zZ+3/W+Sx6wX8Bc+fMEXFpqxMLn37tf8gvt8E8aNmn4Ada/820o/62nfxHwEaWJZzL1E3ZvYu1atWvUby7J+Al/mxLZzEOxABbYh2Pv+j3zkI38oLCx0zHWPlwtCodCQvcn7pWVZPxJCXA9JcU3TLg0EAsMeO1I/4X41TcPzgrGQ5WQTGzz74jHG2OW2bf8wsV5PJ6KHOefvGakd2X7X29t7LtYmxZyHIgUAf5n8o0BArC94Sv6dcw7FgyHFk2gFUBLsQSgDRNQeA8WMnIpHaQHnyWfVW4FKsAJQX8wYy8qbPk2bIdn8YfxeCAFlCy2RFCQTJACOG4YhkzSyKZ4xwrkAtKFWkSymaeLdBzLJuexBf0284yCRrcvn8y3NlMSiGM4Aa6fkAmB7VRzQYCQ+RCKRhbkmj+Fcz/MYJiJYM7gSxWnnTTZ96z0mHA5/iDHm3W/AvJ6XrWT1SNeLRCIX2LYtFWB6enq+sHLlSkhiD7FSQCKNpmkA8R09QmeuLGxpaUmC8+p3PBKJ3B0IBD6bLolu+fLlUio6xVJkwapVq/Cc5Uu+BzL2wNkE2EIy8cjhw3TkyBHa1dpK69avl3LIvpJS0owSGjVuPNXPm0cNc+eRv8ABLSCxCqAqlUmZsWPyB7xqPeCVxM10URx7OoD34epJBXWP032Os0a9wGeq9O9w7U9lwQzHQU1HLhqJOXSy9WTq50zfO/fj7ZNMZ4z8fS5z4NSu9Ho82wHMpVex9Dt2JMYxd6ORCO3fsZ327dxOnbtb6dC+PdTXeZDOX7KEli5ZSuecc07Sz/aVYmq9Hns8f0+npwfk3qyY/zt37qRt27bRjl27pG9t6/79NGbyZJoxbwFNaWqm0vJyKikvl5Ls2NexvyfXIPkAnCQ18/TcSr6WfA/keyDfA6e9B9x3zMKiQulNiz392OHD8rN19Yu0bfWL1N99jCaPH0eTx42jGTNmUH19vbTYw99BSMg6C/f2PGB72mfSSVZ40003TfP5fJA+Te6w8D996KGHkr5xK1as+K0QIimPnGA/PR4KhZJsWwXOSd8vTdMuCgQCT4bD4esZYz9Swa4T/Gjd5nqAqF39/f3zUz1kPX6QvYo9unGkW1X+dWh7fQJU+RsC1d7jU1ifH+acS/bWqRbTNMFwBdN1WHB6pGsoxpMbFH4n51zK5o5UUu7lKs75r71jkYv/bV9f3yUqcCkvKYT4lGEY0vs31xKNRqfH43EEPMsYY1/Wdf0TpmlCfhZgMBas9+m6jiSBjAXgFRg+CXnpC5SPqwsQbYhGoxdkE4T2Aom2bb85lWWlADKABQCEDzLGFui6LgGm4UokEplk2zZkYsGAHNGfVdUPoGhuwgMSnqWQqIUn7QkFzC2/3w+vQAA4Etj1zC2AcJCnPmW2ajgc/hlkwr19eirsPsWO+633hnIZ54wTQR2gwGyAGJArdotk411//fV8TEOgs6xBAlHJ4tP8Wz/z9gcaiJHYfHDjr4jYuxjRhm9+9tuaHbeTDM3S0lLx6U9/mkES+VDk0GfMwTDYwn6wceurt36QsffEPUkZ+2zbXgD/Y3h5CiHc5JUX+uP9sw9GOgrl5k7iupnVjQ9v7dz6giB7XpGvmOp43T26rnsZZUNu3zTNRxIM3auVVyQA1yt7BnoIbF1GrL8qMIYORbqKHLkY9s2GmgYpC21Z1rWQUVfP2Pm6ricTatL1r2mamO+rzUET9clDGGOtE4yJYxmx4nTPCo5xFRH6ByMTH3r2C1Y0Zulu/e+YdRMVFDrdD0ZERWHlR2srawGkJcvnHg3eTMzDjhaSZbvtS3d9DfeNdRQvCDcIIeAJDYD0Pzjnn0MFwWAQbEkAL7JAGrylpSWtNHg4HL4Pa6A6FP6iQ+ZnjnMOe0oyTe5k57ZpmmAnyj0He6Vt219UwN9pYc2jXrU2AVyG3/eG/v7+C919VTFDASJNEUL83DAMrAFDiked4QDYtYoJjGNOAFqz6UNPAhEOl2oB3vO8a2m6PTuba3jWSMzh99i2DeYk1lwuhPikYRhIYsiqmKYJ0FfO2XRArwfEzNpqwPMe06OklTPKMnuYrb/hnL8rm8ZblrUQ6idKWQSngBENGeWcLQ1M04R3uvRvx/tAQp74PxS7/Iec8w9l056RjlH+v0Nkgxlj5+m6npNncbprqAQsvCvWIhHQMIyLly9fDrZ1UjVGnYd+gbrK1Z567gmFQkPWZzdJRwjxQcMw5Httakm1FRFC/KalpSWrcTvVvsyff/b3wNkE2ELWeO+ePbR3924Z1N2yYwdt3r6DauFbO3Ua1U6ZSmMnT6axkybLAAWOR2DXy4Q8+0csfwevdA9kCm6dDsD4lb6HfP1vtB5wDCCTUtPKGxqSsYc7OuhQRzvt37aVWjeso7bt22lWYwM1N9TTjHPOpUlTJtPkyVOkpHK+5Hvg1ewBJGHFBgYkG3z16tX0/HPP0/ZdrTTg80k5ZHjST2ueRRPPPZcKC4uosKhIArPw9ca5+ZLvgXwP5HvgjdADPr9jd4AEl4GBARro76dtL62hbWvX0LG2NtI1RtynUcPMmTR7zhw6Z/p04oZBhmEQzj3LSh6wPVMGLMEM+G8En932JOSB/9zS0vJW9+cVK1ZMh9daSnuTrCbFHETAqxqMKMMwvtLX13dxIhgN3zyUYUFRD6M0rcyix5cVL7AXBwIBCQqPVNwgJ9oci8UWeVmSKWCmBBIz1ZfN915w2gWssznPPSYajU6Jx+MAoSB0/gXO+V2ZzjdN8+0JFi9kNFFu4px/LxqNTovH4wARwQj8HuccsogZi/IPRnDbZZmclNcdLqTAHLRhsuvB29fX9yZN0/6iGnJCwD7DeEK2Ex6CADjxVgg0aI/yw83oG+n1MYZnaTogPAFcAchBQkJWnrp9fX1jNE36d4L5tLG/v/+C1EQD7z25AByYai7IN9w9u3KwRATv0Ysikci7AErh+JOZW+mu42WPeb7PGhRIrTMNSIAA/6cNwwAYddqK8ndGvydBVq/P8/Lly++uuVj7bEFpSq47Yx+9+4pVD2zq3LSMCXoMQry/+uFvWva37h8ivR4MBgdnzpzp74x0/CYyGEWCgc0Efaq+tvHLuAkPSxASxwBrtygfS7QJwOK6mB2b1GG1l0MKmAn6fH1t492bD278r4Rs8ac0psEX9q/lJeVvHmH8ZeIH5HZt236UMfYBa9CkLgWojg5UHezp766J2TFU8Y+Gmsbz8R/Lss4TQoApBobi+3Vdl3NmuAI/aE3TNsbsgep2q91lSoTr9LHbCn2FkON+iHO+PPV8lXyAdXhBwiP3r1/5yx0AnpKej9Nq5tCs8citICorLP/7uMpxkPA+oaz8ZXCDVnBc3pxHxtAtlzsYCfYjIQRYn1MYY7jRybqut+G7hDT/EiXz662zKhQKHfb+IkWeWq6PJzMRAfzgWVcJFLKKk53b3qQV5Z8M4Bkg+054PGeS+c+m/WpcAXgBkN0JuX8kFbjnWpblsjxf0nUdstOQJ04W0zThv3w/5h8AXSKC9Dju+aSY995EIDd5x3u9I0eOlBYXF+P5QYLV9mg0umiktTRdH5imCZY8JGkxd25njP3G43f/AOdcgo7ZFO9+kQ7oDYfDn2SMfVHJYS/MxmrAKwXNGHtTNoCk6/OOPoEUd1VVVV+m9kej0anxeBxjP9o9ljGWMXEjXb1eRrQQAr7Cn1SKJSckwWVqV7rvoU6hGOteZusHDMNwLRROptrkOZZlPS6EwDoLTfomV+1kxYoVtwghvpNSOVj7SQ93ItoRCoWSCgAegL6HMdbgrkWpDbz55pvnaZo2hFFr23b9Qw89dIKyzCndXP7k12UPnA2ArQuQRaNR2rRhA23csIG279pFu18+QK0HDlDT4vOocfES6W9nlJVRSVmZDGrEBmI0OCjfWc7GDPPX5XzL31S+B/I98Mr1gLtWSmZNYZFc98xwH5l9fdS6aSOtf/op2r7mRZo0tk5+Zp5zDs2aM4dmz55Dfr/LzH3l2pevOd8D3h5AUlXEMhFLoCeeeIL+/OfHaefu3VQ1eSqNmTyVxiOhYMYMqps8Wfpkw8vb8R6HzYED2GZKsMn3eL4H8j2Q74GzvwechCyAr/7CQvIXFtCO9etox/r11LZrJ4U7D1K4s4Oa6utp4YIF1NjQQKNGj6bK0aMlM/csK3nA9kwYMMWuhf9eMp0vlV0bDAbBhgl62rshFApBLlOWcDj8pGI//o5zfgWkGP1+/4uQiR3J/9AbGE0nLel6j6mXgHfrug721YjFNE0E4gDCHFFMxCSrJBqNnhOPxyHlCFD0l5zzazLVl833KQHprJmjbt1K7hftAgj1J875skzX9TL6XPAAge+ioqLVABa8HsKZ6lKMRQCsY1Rfn3RANoWp+g/O+fmWZS1S8rXw4MsJxPMAnQAVEO1BcPeoknrNyDL1AsXDAQ7epIBsJE4VgxtsXDwDe23bXgT57+H62bKsLwkhPg5MzbbthSP5Z5qmCXbktfBOBYDj9/vPcZmbuUp6DteecDj8T67MLB5f+FsCaNR1HUDYEPAm09zB9+q5wvxJSsUS0UkD/iNd0wOsu4e9lGBNSpnsm266qbJsir+9vFkUpdSx+ZCvaN7Hm96n9RaW7iBB47qPHPveD7/xYzDEkuvewoUL49ddd52vw2rfOWAPgN0cZUK7pr62Hv6n+CPmaiGEXIOEEJAZ/2M4HK5mjOHZnUhEW+J2vLgj0j5l0IY8EPtVQ03D1Rs7N75VE0z6g44prj7gs32NwwFSKckFYGHeMhAfoHZLYpVUXlixIRqPNEfjyF1g++P98dnNE5uPpSR83MU5B9M/01r5jC3s81C3017UX/5AeVEFALuO/v7+menaaZomPCyvcWVWf7z2S4t6I91JllygkNOljddTRfGo8ITKCZABN9M15Au/veUDNtk/8X73/nm3U23ZJDBQMTauVHeHbduzvKBjMBgESNzgOfdToVAoqQYQDoc/AFld9f1JS7eqBAFIqs7xXCvrRBjvvaWwsJdjnVbrwmG1nuXMgEzt156enkq/34/2om8OaJq21Cst63oVw1qAMTY/VUUgRUpXzj91jSTDOdO88n6vQDkAiFhj0so9e4A1SOEuDAQCe3K5hmmalyfsFKS8MhQCYrHYPQUFBc8kklwAuD3KOUfiRVYlEomcn2CVY21HuZ9z7vVLhoQ82JLwyMUaAD/ZjFYD4XD4G4wxmdCg7BeGMErTNcy9Ti4eySpRCn2d9COHFLhhGEOesWw6IhwO38AYkwkOao7eDP/sU5FW9l5XJflh3ZS+1mrsvqTrOkDhUy7ed8d047RixYqfCyFGlB4XQjS2tLRsNk1zJRj+qlEZWfrBYBA2EN6EnB+HQqH/d8o3la/gdd8DZwNg2x+NyoBud3c3rVu3jtauW0dtnZ3UFxuUn/r586l+3nyqmzRZSoD5CwplYBcMHHzyAd3X/TTO32C+B/I94Lw7yX6QQV0JwGo0MNAv2ThtUCZYv5b2bN5EhXacCu1BmlBXRwvmL6AFCxZIJk5xIHA2BnfzY3+W9YA7T/v6eqm9vZ062tvppXXrafVLa6nz6DGa1NhEExsaqWbiJBozdixVjBnjeNbCu9a2SQjn3/zefpYNfL65+R7I98Ap9AAAW5/8O8dXUEAHX95PnS/vp/bdu+nA9m3yg0Ss+nPOoXOnTaOJkybRhIkTJdNW2iWcPSoaecD2FGbJaTt1xYoVrl+gW+ffQqFQUkL4wx/+cEU8Hj8IW0P3ACHEe1taWqTspmVZ9wghwFLdr+t6Q19fX7HP5wPDAADG73Vdv5IxZqc2OBwONzPGEFwEiHcCcycFVLqVc35/ppu2LOsOIcTXiKg/Idl8fgI8TjIdXAlP1S4wi85jjA1kqjPT9319fY2apuE+ILv4CcMwJBMvl+IBJff39/c3Z2IXqSA42LAAnh/knH84wUYrME3zz/DVBKsK0tLZSAXDI6+oqOg5FdzGC9e2SCSyKJtzU+9RCKFZlgWmKpi/u2Kx2EKfz1ejmKgA877NOb8t274Jh8P/wxhzfZU7lLwnwJ8LEkH4VFnDE6oFK4mIIA2pM8bu0HX9G6kHmaZ5dyLOD9lb+PXCU/ThkdonhCi0LAvMcXgXnpAUkGaeu4HvuPJBHDbA73mWpOyxEGLQtu2XFPPnc5xzN2icbReecFwkEoEEK/oEpVcB4PAKnWMYBp7znIoCLAHWJgPvQognOefwyzytGjmmaf5X4tn2ylQOafeKFSvuHb1E/GtRZcotMPqXu68IfX1zx+Z7iYl/Taw3++//3AOReDyeZFCVlJSIT336U+xo/Eh3zI7hueoijV3WMKZBzjPlrwkgLOAqBgghuGVZePaRaHFACHHoYKRjTn+8H8/RWmtMZFHJEf8Ye7Bwp012oLSwLFalVzUWFxenqhXIBnsZskQEKeDlg/YgA6AKtq7u058s8BVcCGnkxFoT8fn9s2dWzdyhJLSfA6CS8Gf8Aef8hkyDaJrmtxIevbd2RjopMihtTcmn+R8Yz8cDWAC4dgXn3GXvJ6vzzFEps1pUVLSvN9z75P+s/daSzp79yeMWTllGF0259IJAoHREv9iVjwRf1AoJbF5Zyu06umruTX+rrKyEzydKj0q8GdJnwWAwKVmrjtsfCoXgTSlSlAdOAN0y9Y33ezzrCXlZL0P495xzAIQ5FcXChjw1WHwAgJDgAcldIO8XJuoc4peZU+XqYJX4g2cb6x5A4CVe/2LTNMGWxrzC/Fys6/oQH9oUljzYqq46Q0uCnehN2MqqeWptwH2NBxMcyTupJ5qm+YOEWsIH1e8X5toPlmUtVqzyAAD6QCCw3LIs9AF8pZ/Rdf3Nw0nPp7ZF7eWYr2Ve1r57XELSGKA9vof890c550NkvtN1ipelyhjLKulMzRX0G5Qk0j6HqdcSQhRblgXW+0LPd1kpdaQZkyQonUho+Vwi2eoi5dd9RNO0BbkC6mnaCn9uPAveJIjfcs7hAX7KJUXd5T85567nbrLuYDCIMYSH/bQRLnj3fffdB0lwCVwzxr6q6/q/Zmrg8uXL38IY8+7zg5qmTX/wwQf3Zjo3//0buwfOBsC2t7dXetce7Oig1S+9JD/HTIv00aMpMKqKzp3VLD9VtXXS124wFpeArfQafWMPb/7u8z2Q74E3UA+4QBgCsxoCtPB8VkDu4c6DdKC1ldpa4WW7mw7v3UOjS0to6XlLaMmSJTRq1CiqqKggnfM8EPYGmjOvxa26PuBdXV20desW2rplC+2Cb+2+/RSxBdUvXCQ/ldU1ZJSWUrHOyY4rT3rs7a9Fo/PXzPdAvgfyPfAa94Dm08jvL5BJWZYZpkg4TB379tKm556jTc8/R6MNThNqqmny+PHU0NhI9Q0Ncl+Hly2A3rOk5AHb13qg0rFrNU275MEHH3QBHfgFAiRCgNktbXV1dRNWrlxph8NhNzDVL4RYwDnfblkWpA3h05lWbhGVKG8xBMvGAmA1DONOb1+Ew+HLEuwfMGZ82XpqKi80+L9qqYHRFP/QffF4fH5paekQ+cyTGQvTNOtwn5CChhwj51xKR+ZSLMu6M8FE/ipAZvShYRgj+vNaljU+4SUMIHoMZHI552CSCY8P8DFN0+YGAoGMwcE0Qd7DjLHZw8n9Zbov0zRdJjaYUvMZY4XxeByBWXi85hT0T/StBKzUNV9WQX9k8Z3gP5uuXSls6i9yzj+depw3KcCV8h7pHhUg/RslnWwJIZYYhoF5nLYocBQy0L5McqLhcPjSRw1OAAAgAElEQVSDjDGAFwMIjg8MDGxP9bHN1P+Zvle+wpg7YClj/kM2MyKEWGwYxoZM56d+nwJYyq9PBfAf6fpeb1Z1HJ6XhW67b7755uqSCb62ijnCl1LPziJ7cN6Vi/51oqD4OiLme+yRP/50+/rtH/Aed+vtt1JhVUEsbscLiMQmn69g2YyqGe04xrKscUIIALfor29xziVbzrKsvyTAaSS3dAOQ6op0XQ7pYo2xA7FovPnIhCN9NYdqNtl2/Fz41tbqtZdzziVbN7UoljvGZjRj7GdCiGttYfs7rHaC9LFfK3iqoqj8/EORQ9JnXDC6rLG68Y9I1LAsC0AygCsA5ViTHd3BYYplWe8VQvyP64nrDJx4cnLJ1EHcTzqwCod4WHf9jLFLdF1/9mjvkd91RjrfvqtzPa3d5yrgE1UZtQc+fMlnAdSNWB7428qbD4fbW7wHvXfOrTSuYirmEsYYyRkngJkKcIHMb9I7lzF2+X333YffoT/gc/2IruvXYn3M1I40cxvJJ+6z7n69Sdf1xcMxhoe7htoncA91ABWVvLkLhg87J3JpMxJJVMLOhQC5oZJRUlKSlGG1LGspfDzVWnQC6zISiUxQySHwhX44kUx1GRQyEvPqMc7523Jpi5yfQ5MZZPJOeXk5ZGeTxWOHgGSZa3Rdl8zVbAuUPHw+HxImyiHNHQgElqmEIbw/bO/v71/stUMYqd6UvfxpBfQmE7oUIxRrADyMs1IPCIfDH2KMfV/1xw2GYWB9H7EoRjfsJcCSzSpJR+1LmE+wDXDLSc39FBb4g0KICk/SFN7xhsj9ZrqfYZ4rN6nL/XqrruuQV0/LxM/lGipJYLPyN4evPCS/T0gYRJ0rVqyoF0LAhgJrxQmlqKho1z333DMZz0zCu3mNevYdKYIMJRgM4j0uKdsPtnZCsn0IWztTHfnv33g9cCYDtsmgbmcn7d+3j/bs2UPrN2+Wn0Gfn8aec678TJg2VX7KKiqoP9IvPxK4YPLVJV/yPZDvgXwPvGF6AGuf9LJlTDJqJHDr81FfTw8d6TxIh9vbadf6tdS6bi0VM0FzmptpDnxCJ06kCRMmSBnFPHPxDTNdXvUbxfyEFDK8a/e//DKtXv2i9K/tjkSpb2CQCsvKqH7+Apo5bwGVlJdLxQyAE9K3dnBQsmvze/urPmz5C+Z7IN8Dr3kPCLWn++WeTjIpVdCh9nZa/+wztP6ZZ8g/OEAlfh9VV1TQnNmzpZ9tdXW1ZNnqejJ8+ZrfSYYG5AHb13qEli9f/kPGWFKqDYzXVatWuTKUdO211xZWVFSAdef19vqXUCj0dRXgBcgD5uTNuq5/z7IsyIVelQDa2uLx+Ox0oKgQgiV8ZOGhdzFkewOBABgwyYCaYrE8o4JoD+u6/t5MAXfF1sU5YKR8hnMOJp4suJ5lWQB/wfqUzMXi4uKMUrqZxgayuAASFDP1MV3XLx8uMDhcXcpPF56TAPQyerel+Kb+Sdf1t4PFGA6H/w3egAB9XSAlU/vTBHkhhQtWMgDonEs4HP4YY+wrAABRD2PsUIJRCgZXLXwQE2D++zKNo3vRFH9VSJ/KwCdj7D2ZGLA4ToHaCOQDUE/LOPQmBaSTvkzXAaZpIvgOqdYB27aXlZSUJBMbUo9XLCm0oTRdUoL3eJX44CYbXBMIBP5PsaXwLCLofAnAq5wHxXMCWJgFBQUYW7AQAWoBREe5knMu5URzKUIIfyQSAWCYZOMrmdV5Jwv4D3f9cDg8W7Hxk1LHqUkZK1eu/NPAhPZLi927Ol7ZJ+66YtW9mzs3v8iI5oV7+n713a9+HxKpSSnky668jGYunCFsYSP9+Y8REb16ft18STtVAArWliYveOXxpMRhPzjWf/RDAEAhYUpx1lRfV79ve+fW0KCIL4dvbXWg5ouVpZUnJA3gZMWQfV5J5P5J07TzbNsuORjpILB1fZq2bkxxzfQOqx3rG3xxP+F66nq8FbdGo9HFmZjxan19IToY9aN+VdrH8nGfL9AKICd/dHBwcHqql2o62fe2o23/3RPrhtcs9Q9G6M8bfyL/TRafdv7db38QCRtpy9GjR8uKioqe+dWGh+p3HwbG4pSZNfPovNrL7fLy8rcZhjGsfGwwGIRkL+STZZk4ceLf77jjjtnYkwDgAXTLZU57jzVNEyCyNwFnnxBikWEYGT2zvfWoewQrE2vY/zHGPq+AU4BEWSlHZHMPpmk+imcZZHDG2Fu8HqmRSGSSbdsAGwFsfkXX9X/z1umV0kW/QQpWyeM/r+s69mmwgHMqpmliPYO0f1q5Z8uyMG+kV2k2yTKpF0+R1F2NdlqWBQUFsII7GGOLdF1Hok/GAhlpj4Ty+kQixgVev9iUhK8/c87fmqnSFGnzrCW5E0x+rMVgcGfN5DZNE0xfMM7d8mIiMcTLtM3UXPl9OByelZg7mKtSvpqIsPdCfQLr2rW6rkMK/ZSKy+z3VCKTuwKBwL5Tqlid7PFnxh43i3OeXOTS1R8MBrF+YB1JW1auXEllZWXdmqbN8kqLZ2rr8uXLIRnv7a+BWCw27vvf/37SSzpTHfnv33g9cKYCttjjIWcMr7q9e/bS5s2baevWrbS7rY32HGijQOUomjlvHs2Yv4DKKyuprLKSioqLHd/agVgesH3jTeX8Hed7IN8Dnh5AugpTgK3P56f+/iiZvb3U191N29euoR1r11Csp4dqR42i2lGVNGvWLBncnTQZOWP5ku+BV6AHhCBbCOrDPOzro507d9Izzz5L/3j2GdJHVVF53VgaPWEiTZh+Lk04ZzoVBXQn+YCI7LhNwo7n9/ZXYFjyVeZ7IN8DZ0cPuMlY2Nshj4y9vefYEdq5caP89HYeJOvwISoSNs2dNUuCthPGj6eqMWOochT4EWdFyQO2r+UwBYNBSJjCKy4JXCDQu2rVKjACZQkGgwhYe9lPfZzz6q997WsR0zQRAEZw/Eec8w+6UpkALOLxODw9k+we7316vMVO8CWMRqNT4/E4QC4w2R7nnF+aqY9U4BbspXHpmC+WZX1FCPEx1MMYO1/X9WEBhEzX8n4fDoefUDKBL6igdk7enwpUBIA2OsFi+YZhGHeMdH3lm4q2AzgCA+hSBNIT4wDw6dfq/rL2z/X6tqrrXsU5l/XkWizLuiYR5HeDk++wbfs5TdMAckFuMCcPQQ/wi2agf8DWRslKghLsbVxbycP+gnMOP9ghRUl/gg6I9Ja0voqp53hBZMUG++Vw/ZQiv/0bzjkkJtMWb7IBvAINw7jXAwa2Dg4OLkwFz3IdHxxvmibmDmScwXKTCRiJZ/Vjuq7fdzL1eYBC93QwjpcahgF22GkrivkGFhSYbW75POccUtayPP300zf972M/emg0RFCHln3+WMG8dy695VoS7DskxKHQl0I9Eas/KYN53iWLaeElDrbBiFpmVjfckpJA4gJPG5WMuumVOU0kJKwKx8IrDkcPoT/jNMgW1o+tf2lr59ZrbBGXz0RV0ZinxlSMAfMxbTFNEyDJUrC41H2O7Yp0kcPW1faN5eMibWbbDFvE0ciHG6obpfeiaZoAU9APkCoF6DEiq175m26Ni/iYNvOAlFmGL3QxC7y9xqiBxH1FOp9kJB/4fL7nFePybs7553d3tf5vxI4MebbAsN3d5REIEPTNu98Run24+3bX0B1d6/f8dtMPhkQl7NbyDSvv+HLSJz1dHcuXL29IAPcAlaTEyB133EGlpSCPS3WHCxhjjtZzjsWyrC8KIbxemmHlPZ12TxupetM04YcKKeDnbdu+QdM0/DxKCHGfYRhyXzrV4vG9PkGBQCUcIHGmPuEJ/EfOuZeFiT+2vVK62EchKD5VCLEjFostypah6r0HT2JLWrlnxfZ1pbJzVqZQeyH2FwDLu+D17fP5MM/uAu5o2/bikXzCvW1V9+9KKO9VagNDQHnTNLHWX5WteoA3uQGy15zzj2Yzxp7neZeu63MYY/AXH7F4krXc4/bH4/F5uSqIqHcvqKMg5eXPQogfM8Z+hErxLBiG8aVMbcn0vWVZtwshvu49jjG2BEz9TOdm873Xa1YI8RbDMJLvsiOdv3z58v9OMLLfl+6Yq666ii688MKTYsEHg8FtRJSU3WeMfXHVqlVpk3ayub/8Ma//HjhzAVubYpA3HozRls1b6PnnnqOX1q6lw6YlP9WTJtOCiy+mhZdcothgmsw2lyBvPC7/n2fhvP7nb/4O8z2Q74FhekAxbcFO9PkLJNCF9XGgP0pb16ymrWtepMMv7yctGiUWjdCFF11Eb37LW6ix0SvUke/dfA+cph5QFgXYnw91dVHXoUO0afNmeuLvf5efqXPmUuN5S2lqU7OUQh5VXS1ZZJJZq/Z0WB3IklfPOE2Dkq8m3wP5Hjg7e0DIJNXC4mKKWBa17d1LB/bsoX1bN9PeTRspcvQIzW1qornNzTRN+dmOHQfY6qwoecD2tRymBGALX66k12EquxZbcDAYRIA6GXBKMFjvDYVCHzdN02U2beScN5umeUtCFhjsLASM31RSUnJcG9Nzk319fW/SNE0G0TRNuzDBrkXwWhYvy4eI1ikpuxEl8hTzBYFbMPD+puu6l+0HQCPJnmCMvV/X9Z+djj535YfhFQvpydLS0iO51KuCxADQ5gohnjIMY1gwB/Wq+3xcAW7rEiySC8EAUsxDBDvB1pJASjbtME1ziMy1EOJfDcOALHPORfluYgwQqLltYGDgpwUFBZAkbcyV5eaRXEV18EV1WUJpJY1TG6sC+ZD9RLA7LcNOyQIDmIBP4d8Nw/D6U6a9f9M0vX6ZKzjn0gcyXVFjhfuHLydkFAEcpQXzVbIB7hPSsRK4ME3zM0T0BcUGX+T1oMx5cNQJ4XBYBqSRTAFmrPJhzRkoca+fBtDCV2/nnP/hZNs4TF8CTAKwM8/z/a8451d72rL0F7/4xdNbo09ToDa1FnbXOxd8JOQn33awC5967Olfv/TMS0nw/JIrLqbmhc3qJPbPDTUN8HVNFg9z7QhjbA4Ye5ZlXackbXHcQ9ageX1XpEsyf20mrmmqbvrltoPrJ9vMvx1yxeVF5V115WOnDCf36Y4NkmeUBPCMY/3HqGegW7J1awO1Tx6OHr58wB6A1PL6mdUNSJIBG+6fGGM/zsUD1TRNrBWLIbMM5q7zzIqPTOCTwaIECPwHzjmUCJJFrct4Xibherqu/78dXdt/F7Nj8jgf81EcQDKo9ZEe+v2mH3pP77Aj8caV7/nu0dSR8dz3Adu23/roxu+vbz2yKWnoEOkgu+v5eNV3v3viud66gsEgwNk5AGurqqqw5h8OBAL1JSUlJ8Vk80jUJy+jadpFgUAAz3ROxTRNAPZIZtnh9/vfbtv275QiwyOc83fnVNkwB6ck3ryDcw65We8cxs9XENFWy7IWeZmjOCjBuIbs8zvQRiWl3QB/XU3TFp4M69Ejc4zqT2hPNBqdFo/HASADGD4puWUPCI52Lobagfv+kWtSlmmabv8c9fl8i1PXW9M0sRZjTZaezcXFxbtHGrcE0xkJRtiDjARj/qe6rv9TNuNsmqbrG2sqywaAfSMWy7LeA/UKz0GWbdtIlpNJDNmWFOUOqIbclfA4RqIKyknvEynzEP60mGvJko2qSLb3EA6HodSCdySUrKSk3bpH8rOtrq7e//nPf35itu3wHrdixYqbhBAPeX7XNzg4OPZ73/te38nUlz/n9d8DZypgC8nE7u5j1NPdTVu2bqU1L62lzVu3kQjoRLpONZOnUuP8edQ4f4ECaW35r5RRdoO6r//hy99hvgfyPZDvgWF7wGHZOpLILsaFdXLv9m3yc3BPKx07cICOtR2gJYsX08UXXURNTU3EdV162UJSOS+PnJ9gp6MH3L0ZUsg7du6knTt20LadO2nrzp20ZecuOmfuPGo6bylNrm+QvrW8tFQyazFfXcD2dLQjX0e+B/I9kO+Bs74HhKCCwkLyFxb+f/a+BEyOqlz7O1U9S1fVTGYymZnMZN+Xmex7CFsQQVkEFPVyf7yKpAMqKgJ6cbmCgCguQVRkGgT3i6KXKwoiogKXJQGSQPZ9z2SSSSbJTFf1WnX+fs+cams6PdPdSYAA9T1PP4TuqlOnvjp1qua83/u+lMLfSx2H6EhHB21dvUooaOC5PnLIYBo5eDCNGTWKxo0fT6NGjhQ+toFAQDzbT+HwAdu36uJ8+tOfrkkmk5A6BnjjxnnhcDgjP7l48eL3pz1VXZ89bJNSFGX4d7/73TOxEAnMQFXVqbZtY4EX3nPwjv2opmneBcRM415vMZdJ6P4oAUyAftPSxN5Wzvn0QqQnPYvNm+Px+EyvHKhpmgAUsBiLu6BgMDPfNfGAVWC1wSt2V759sn/3+M0ewzLO3hYAm2VZuA6QYdwmvQkPeD310mzS32ia1sOTs7c+eX1b5TY/13UdMr9Fh1x8B+AIZt4P4BMr/TQBsAGsPKNQlptnwRr9wFgAGxQLPv9tGMYV+ToHD0fLslAogP1ekaznHgw7OQbRX7DL18CvLxvAyHGtALhAHhLvqrfoui4kInOFlN+GNCkAkj3Skxj32TEhgV2wyScDONZ1/ZxoNHqJZConwd4+Gcwj0zS/IZlnLmgcLBSoztVv0zQhOepdhMZmfYLY+a5db797mYNyG3gdznABcEh4RqPR5795z9eN6tnHWAseUBM09ZLTrvsOEft3s8t87oHv/FQURpSWldL7P/w+GjZmGBDLFHOcSyY2TPLOdZDVdtlgyNsZ8G6MRqML0h7KbpHJHxN2Ym5bdF+9YKoydmNTfZMoetiwf/0em9uDytXy1KCKweN6A3lM07wjLa8NxtVhxthWzvnMSDJCYOsSo9SA0pp7onbsC2bKhGntQVJpUlNdU5uUUgc4gfn7wt58cb15NU3zx2kg7lMd8UPUmeiUP/FfD68YiSIWyLBGGGPjvXLWnPMyCZij+OClg8mDF0Tj1p9sboMNTFpAp5gdFUzdipJKqimvWfq9f3whScRPd4/NOF3ztYvD8LbOhGmakKy/GYB0KpWaparq/+w5snXib1f8qMdQOLqOfvm9L4Uzkv25xskXvvCFm6+99tpvNjY2AsSme+65Z+Udd9zhsvKLGnpemd5M/wuUYc8+kGmauEdwr+wH+Ok4Dp6Lc9M+o0t1Xc/YDhTVwayNPfKy8ICFukKPZ6+reoHxpSjKjGAwCEUN73Vw+wjZWMxTKHSBQsb8YkE/NJrlM33MnCBl2aHMMQxs1bT0O3zOC/YtlTL+eNcA+GeCSasoykj5/oEuQCUC829B4VEyABN4vq7r6FsmIpHIFfJdp6D5OBaLjbRtG88X6NzAsgA2CXk9T7u6uiYqigJv2PK0jQBkwP+a7wTkXITit1K5rcM5P98wjL/l29f7u5etLAsLLpDngGf6c4ZhnFlMe7m2lSA2Cm+Cnvvq25qmeVnsx32YYnxreztIKBSCcklOH3dVVfv/5Cc/6eG/XGhnQ6HQXmnN4O5yXTgc7jnRFdqYv907PgOnKmAbjUZp757dtHfPHlq/cROtWruOtuzcRTVDh4nPoJEjadiYsTRi7Bghg4xF4JTLrH3HXzX/BP0M+BnwM1BYBrwSisL3Dh5FrXvpQGsr7dmyiba9/jptXfUazZw2jebPmUOTm5uprq5OfEpKSrsBW98OvLBk+1v1mgHHcYQHbTwWo5dffll8tu7cRUdiMeFfO276DGqaPYeGjhkrgIiSEskKT6VAzPEz62fAz4CfAT8Dngzgea6qqvCxTSXh8Z2kTatepzUvv0ytW7dQdbCcqoNBGjtqJE2ZPJkmTphA5ZpGwWBQgLancPiA7Vt1cUKh0BfTi2deibst4XB4jLc/ixcv/rvXnxILl9/5znduV1UVkqdglF0ofUoBYGDRsFdQVIKOYChhofpPaZ9ULLiK4Jyr0mMWUo1HIG9YWVkJRlyf4WGJdiqKMtW7GB2JRCYxxsDiATj1W8MwPpqvvUJ+94BVORd4C2nDsqzPcM7B5EumGW1zsheJvW1IABBg4QfBemKMzQTLzwv2SY9TgOhor8/I8m3Ftk+nvQ7PF1KuRUaW7O8TmqZ90DTNv6aZrQDF1sfj8Xn9+/c/Wkiz0sPVXWiGnPEkKb/6lK7rYE/1GXIMQc75Qiw6O44zP5v1nCWjWVBRQFdX11mKoqBfmElzeuF6O2ZZ1l3wY5RgwqzeZMGzgF3hPRoMBps45wCcy04W88gDOKCbrhRyQV6nuRJumibuW1Gc4f7OGPuOpmmYT05qeJjGbrsHJct1D76IxWJjbdt+8emnn655qfVx0rKVJRj96IMzP/doGjwEqBF78PsPtXYd6RpZWVVJl3zsA1Q9oBpyw0lFVU8bN2AcGKSZiEQikBsHwwx/FoMl+OfOzs5xgUAA7LMKsPkTdmLA/mjbpJSTQju/mFA/8T/QwKYDmx5LOomLAkqA6sprPlBdWZsTQIpEIv/BGPsZ/JDT8p3PM8YWxuwYtVndlot6iXFTiVLy7SPxwwrAW5ZS5kBqWRZJQDoZ3sgFMeMty/oI5/zhDBgsjsBWN5Q2nF5WVrZJ+pVeq+t6xsvRO/dASeBQfN8lkWQcHuXjsXd1WX8eSXaxpJOkcjVIA7WBnWnPxubv/v3z8DCHl2h3cP6P/7r4/oyXrKdgBAVAZzuOA8D6fdg0/LdvHu5S2zN+6bEDFC/d3WjccsstOUEvPFc6OzufDQQC8+PxON19993U1taGF5+h9957b0H+pW43TdNEkQXmkO4VlO5n082GYXyr2IEdiUT+E/KnLvipKAqKJpCXLclkcnZVVdVxgT/efpimCSlst3gkpOu617rAC57asvijhxWAZVnXQ5YZ4hbp5wt0rAUIn1bAOD0YDLpyxQWfugQQMX8Fcnl2y4IaME8BWu9njBXtde0BwVNg1QYCAXiJu6Dl1bqu/7TQDnsk7m3O+YWGYbiMUtFE2ksWRQooHCopZD6W0u0owIFaAgqGUKyU1/tXgtivy/2+rus6xkqf4Z2L3A0ZY5/VNK2HQkC+duQ1Qf4g2d2aTCabS0pKMoB6NBqdk88TO98xLMsaxDnHOyNsLtz4s6ZpFxfqad/XMSSIj/GKd8tD6eKqpkKK/XK1+bvf/W75008/fUyxB2PsP1paWoQ8dLERCoUg0+29pivD4fBxFZQUe2x/+7dfBk41wBYsHCzOwt9u04YNtGnjBtq8fQdt2bmbWjs6hFziyEmTqWH4CBpQXy8+iXicEomEWAz22WBvvzHo99jPgJ+BNz4DYnFXMmsiR49SV+dR2r1lM61Z+pL4jBsxnJrHjaMJY8bSqFGjaOSoUaRpwW4f3FObjfPGJ88/wglnAKoZiVhMFDr/85ln6JlnnqU9Bw5Qef/+VN6/hkY1T6axU6ZSw7Bh3ZYG8l0AEsp4J/Cf7Sd8CfwG/Az4GXgHZaC7mIoJ0FYwZ0sCtHXdOlq7fDnt2riBuBUhx4zQqKFDafrUqaIYq6qqiqqqq4Wc8ikcPmD7Vl2cUCi0U7IMRRew2NfS0pJZ7Lv66qsnK4qCRcRMNDY2zrvpppt+Jf3tvh8IBO61bRuskKp8snkeH9mdmqZBKjfjzeZhuSQYY6drmgaGSp8hgSPI69mO45zrlWCWC4QANOrBENF1/T2FgJn5jinBTsHC45xfkL3Am29//G5Z1lyAMwAFOOcfNwyjh35odhumaUJmGnLTRxzHWQBfviywb0cymZxeCAAgfVuxYC5mheNhOLn9kwu9kFfFwiMkSRdYlgVg6j0Ad+BlWqgkqcwJFvrRLyyQo3AAPnoFL3p75FVbiWiWruv4byZkwQCOgYXpgooCwN5kjKE/8LnFAvMHvN6m2dfKI+cMAAAsqV6ZTpFI5HuMsS8QkQAhGWMBx3Hg1wuwqig5x97GnVeqmojA8hnkHk/TNAF6FhNy/LjFGe6ujwKoPxkL796+yPsb4JlbR4xiBDDgMN/gPhqSZpMtdRyn8Za7vpLqNzt2TGlSiaqdc/H0qwHgDF+7fO2TT//x7+cPHj6ILrziQiorLyNKcbtSq5o+pP+QHqyqLE/hLxmGcZdkcOH6NEKqmxPvaDVbz086CXTwpQn1605n7MP2pgObrks6iXsYMRpQVvujuuq663LlWDJk/yHBQcxjHwDw2WruFZVZqhK4vX9p/+vaYwf6de/PPtA0sOmxrCKJgpjxkE1XFOWVWCoWgBSyjIOplD1tTP8x8GqFZOvzuq5nWLEyx9/inH8JQH+n03lZh3noN2m/3gZGCg3UB6Y6YocCkFUuVUvtBq0RJWUfMwzjl7f88apGRQmslc8FcTjHYWfe8oGW56QkPlQcVCnBPBugs5xTn7nrjzd+K1Dp9ADOOjfQLd+9KXwMq90LKKdSKefee+9Vtm/PEEi/Gg6HwV4uKMC0l8USLlsR8+OvNE27sqAGPBt5WKYCkAYYKPN4UPoM49l7QuEp+hEy9Jqm9WDsmaY5i4hwr6KwapGu6z0Y8Z7nJ/ZHYZYA1HFNNE1DgVBRkQUg5pwTXB9YKGdzzucYhuExO85/OE8BB9jEH7Fte72qqi/Kwp5v6roO2eKCwqsSwDm/0jAMvNdkwrKswZxzAJcDCilIOXz4cFVJScky6Zu+NpFILCjE+1cWGuGZDLC8IK/3rLnI7fNDuq5fVdDJy42y2MrimaiqKgpIAKjjuTTVy7Yvpm1320OHDlUGg0F4X4siDxmrNE2b25tNQLHH8bDIubTjgB9x0eEqp9x33320cWPPekHG2KMtLS0ZGf5iGr/qqqsaA4EAnrcZTgxy29LS0uP9upg2/W3fuRk41QBbLOric+jQIXr9tdfEp7X9oPCtjTqcxk+fLj61jY1UFtSorDwogFqwa30p5HfuOPXPzM+An4ETywCAVyzsAnxFwSnAs/1799Dm11bSptdfI01hVFkSoMbaWpoxfTpNnz5dLO4K2cWSjHvMiXXC3/tdlwEUYSFM06Qjhws9fS8AACAASURBVA/TwYMH6bnnnxefI1aUBo2fQIPHjafG4cOpcdhwqhpQK57l+DjS4sBt412XPP+E/Qz4GfAz0FcGANgqipBGxrO6bfdu2r1tG7Vu30btO7ZT+45tNLB/f2oeP54mjhtLg4cOpSFDhlBFZeWpnFcfsH0rrk4oFDo7LfEJsMCNeFlZWd0Pf/hDVyeTQqEQvBG93mv/XLJkCeRlL4CkY5oxcQljzJWW7dOHzjTNi7AYmZbAjHPOZxuGkQFIPCxZ6GsUJGfokQ+EvN5ndF2H1KcI7wIhAMmTwRCRLzaQagZ4B1CxKCaP2zfJwMEicB389nRd/1Rf1z/9MnVLGhuG1yzyfpau64IFaFnWdyTIcVhV1YI8TrGgrqoq2D8A1xHHxXDCjhIoAdMOjLGd8NtTVRXAMySowWoDa7ibJpgnJDgG5peRZscCjANQOwws2WQyOaeQRe9IJHI3Y+xzuPyqqs4vLy8HYzATsr+QCr0cTEvJNuuzKCBL2vJFTdPOZowlejudaDR6pmR6AYi/yjCMh3rb1gPswkR0QSwW21RWVvZqmsEOoPqkeFtKn14wzAEAQ7IbEtAIgNkC9Cwmcowf7L5U0zQwu3vNSzHHcLfNur/F116GW2dnZ42qqrh+I1944YVdf1v7+6EVo3seiTF6+rKZn3uZiH85ZafW/vjWe5vgVQvPWsSh1kM0feyMcw3DcD0PxfdemfH0OBQgCOdctywL904zEW1N+yo/sT/adl00FSWF2DZHoSlNdU2RLe1bZiScxMucO0pVadXrg/oPFl6z2dHZ2TleVVVcGzydwVa+1OE2tVqtJNi6ivpQfXnd3P3R/RMgNawQu3PCwKYvZxVJFMSMN00Trr6rU06qBu3jOAiFOfOHGqPAeMO8bDLGJoC57/bVO0Y7U52hjughSD0P6GYN16c6k0cDYOsqpCQa9UGlASXwiK7r8MAV8Y0/hcD2vNpz7j+6/qzvtSiKgjzqmNfSBSs7GGOiYMXm9ubdkV39iVjLrx+/+8PldSxzRa09tP9b14YHZufRU8xi/+Uvf/nRU089hTnAjWMUI3obiyjMUBTl/yTw5272pKZpUJAoSnlAAtKQswUgDVYz7j/IQUNWe0FaWQKg/wlFJBK5kjHmsv1u13UdDL5MyGsOMAhz6b26rn/a+7ssvMD4Q0AKG8xigLU3aJoGxm1RkQUg5pwTPNLfeM5fVIiEt7cTWTL+n5H3DXJZXyyw7lUJ4Jx/2TCMO73Hkvc7nrUT0kDq39Ky9Of1VZDCOdcsywJICJB8t+M4MysqKg4UkkSPpPU6TdMgD53T69xtK2sucr9GH99X7Fj1sJXFM5FzDnliPNNPylgFGG2a5j+k4obb1zbO+TTDMHLaBBSSs6yxfBnnHO8iiD7tCvpq2wvgYxHrtttuM+PxOOYpNyxVVQefgCzyE66KgLzXftDS0vL5Ys/X3/6dn4FTDbCNRaMEOeR9+/bRsqVLaenSpXQ4FiOnXKPSflU0ec5smjxnFlXV1FIykaJEMtXtWysZOe/8K+afoZ8BPwN+BorLAOZHALXiAwlFEBhRTX6wnXZu2kg7N26gjt27xMcIqHTOwoW0cOHZVFdXT+XB4KnOxikuGf7Wb2oG3Ofz4cOHaR9kuPfsoeeXLqXnX1pKyUCApiw4g6aefgZV1dRQZVUVlQc16UsvPekl4Pumdto/mJ8BPwN+Bt4GGcBzHIBtSWmZAGwjnZ3Cy/bA3j20/pVltP7ll6mirITGDR9OY0cMpwlNTTRh4kSqGeAVITvlTtQHbN+KS7Jo0aLfwO/Oc+yfh8PhjIfpNddcM8hxnB1ef9vzzjvv3vPPPx8A40FVVefZtv0/aXAJnl+vSum/nAuN0Wh0hOM4kMMDONGD6eMBBdCVHsBrb3np6uqqVRQFC7UQQA2ngcHF3m1N0wSr8T2wBGGMTT8eJmH2saPR6HDHcbCAC7bNXZqmgXVWdKQ9dQEyYVH3BV3XwfTsNbwMKs75eYZhCG9h0zTBohGyj4qinBkMBiEz3WdIthCODfAGYXHO5xuGcVwMDw87tANjwXGc/wKglvYx3acoyvxgMIixkzckCAiwFn5/K7EYLRlKexljcwph97jSo8DaiOjMXIBIJBJZwhhzF0chbwtf415DAhAANIbB007TtNO8jPDsHbu6uiZIIKqSMfZdTdMgiZwzIpHIexljwp+QMfYhTdP+YFnWP9KesiiieEnXdeHbeyJx9OjR/oFAAKDsCFwT97ozxi5Ps9t/X2zbEsREe2DourE9lUrN7NevX0ex7fW1vWSQ4v6GrKgIxljG65BzbkhP1Slgct94042s9gxndAngfk8MqGj8xpnjPwTJWHr8149vHTp26KhJszBdEb363HI6d8G5X21sbOzBwJRgCIoyMp7CAEFM0wTjE7LcB9MFD3cfjB28PZLsggzyUa7QhIm1E/dtPrS5MpVKtTrc1oMBrWtEzQgAScfMiXJsgf0PmdBnGGNnce7QvmgbJew42nxuYLBh2/7o/o/bHFLL6lMT6iecl1UksVrTtHn5vD+lL/gyhzuTwawFg1dm9N+HGcMApKyTgH6PAhRv8UFnsvM/O2IdNxPxfiVKCQ3UGpKdic6So4kjuDDJxmBDSalati+RSEz0Flfc+udF5zEuJKXlNVTar1lwK2klRi0ANkVRfp72ScWcBtbZvp1dO3Zy4nMZp//5xZ/v+as2UICcIpwE0dF16rlLvvaTDLjulQNmjF1xww03PGnb9n7I12b2c5wpDzzwQE5PSnebrMIM9+uVmqbNL0TO1jvmurq6ml1AGux5zjloephrcI4F+Qznu5ekzzcAKkiS/0jX9R4MbimVjzE8FbLdwWAQ0t4Z0DkWi43yqGJAIcH10v2xrusAQouKLAAxp9yzR/obbRftde2V8cf8Go/H7ygrK0PR2Lg0G7QoYD3L9/WYc5asU4zbcyHrr2narL7uMyg3RKPRv6XvZVSCHMDzsDe/6uzEekBo+FdP8RZM5LoIAECj0ehTXpuKQvqYqy3TNCFDjvkPvrfw2cX7CBjKxwWo93IMsHWFTLwMMKvnegv2ihpsWRvLwhfMpVp6Hn0m/S608HiUHjzKKa7M//IvfelLX0skEgBZvfFUOBzOa8+Q65xCoRCKxX7n+e0ICvfC4XBeG4sTyZG/79svA6caYNtx6JBg4OzatYuWr1hJy1euoFRJKVU2NFL14CE0trmZxk5qIqOykmLRuPj44WfAz4CfAT8DvWcAoBnkEwVgyxRiqkJMUcns6qL9e3fTgT27acea1bRj9SqiqEWnn3YanX7afBo8ZAj1r6mhfv2qxP6+LK0/yorJAMZdCgoYqRTt3buXNm/e3P3ZtZu27NpFJZX9aPK8+TRp7nzSDIPKy8sFm9uGDDJUM3ywtph0+9v6GfAz8C7LgFuMJSSRAyWUTCSEgkZH+wFavfQlWv3Si6QmE9TQv4oGDxhAU6ZOFZ+BDQ3Cx/YU9bL1Ads3exxfd911lfF4/JAXjGWMzW9pacHirYjFixffyjkXYAciEAhsv+uuuxoYY2CXYnHvJrlAuTWRSMzsjQXJOS+xLAtAz+Q0O+33uq5j0UpEljRmnyCXu49sDwCfAD0luy+zGG2a5oNpxucnThZDBMeF1GFpaSnOYRTYaJqmgVncrSdSRJim6S5etjuO09SXXLBlWf/GOf81iIVSolIwSLJYnP9uGAYkSvsM9N+zuI1tT2hB1jTNkGSMQb76zPQi9acgKUlEAG/nlpeXb87XJ/wuJW0BigoGIEh2ABlQYCpZwz1YsrnajEQiH2eMgckKH8PzKioqjpFCjEQiN0LSUu6flxktfW5xLzQR0TbHceb1xZaSACNY0ygg6NOXTwK7AP511xvTsqxfp9nEVxBRwdLW+fJrmiYAGwAxYHmBzY34iq7r38y3b/bvWb6/7s9gds8uLy/fUmx7fW0v72/IVgsvTRkZhhsYptFo9K9y7mldsmTJF9qTOx+umZlRmuzehdGei6eGDpcEyicdaju0LBqLzYEUMgzgH3/4CZoxecbS8847zwWqMgdKe1aCbQgFgYzHr0euHV6UNxxNHPnx4fhhgJUph5wZk+onCUBwU/umtUk7MbFEKXFqggMm11TUQBK4R0hwCzK1YOtj7OO/pfujbSTYukzZOUgffEub1fYQpJZVpm4rs8qbRowYEfPIfsLHGoUokLjuM0zTBEBweZvVRjG7GzvmRLc3D2z+Grym04oB703LTPfwiJbsZoz/SjNpPnAgduDfGVGwVCmlBqMxZSbMwMFYu2iqPjgwGQwESyD7GwwGIevaI2770+KXAMK6X54z9oM0dfCCvzqOc6OiKLhnIGMd2WXu/LPjOPAYj9nMaZpcP3nb134dOlpSKYp8RES20oq7Ph+egX975iD88Sgkq/F9KBQCWxhqDt3nyvm377//frAGc4ZUPMDzZLhngx2O48wuVM7d3U8WJoE9XAf/VsYYFCogfQ8w6XpN0+7Od73y/Z4u+IGCgZDkd9nf2fuYpgk54w+BCZ5MJmd5pfIlMx3zDwo5MD5HSo/3hw3D8BZw5etK5nfTNAG6A9yEugHmhG3enSORyDlpMFAA7Zzzuw3DuL7gxrufE5DMxpyAPP4qGAyGLMvC/8/BPSSVD/pkpbrHk4A6rglkxnswwjPjzKPWIP2y+/RBjkQiv5XS3hHO+YJCi6CkBLfwFC608Mo0TTzrMoV1yLmiKDOCwWBREtveQjmoQeCdQHppY/HvpIzVSCTypfT7Yg/vZ8bYZZqmQVHghAOFO2mm9AqpStHmOM7kYu9ZOZfApxhzF2wPEChAmgRLhVAodG9aieRab2cZY9e2tLRkfL5znYicQ3Ft8c67yN0mFAqh4AfFaSJQQNXS0lJ0AdUJJ89v4JTOwKkG2O7euZO2b9tGW7ZupXWbNtHajZtJGzCAhoyfSIPHjaOGoUPEp7w8SPFYnBLxkyq4ckpfK79zfgb8DPgZOJEMwD5HALeBbj9b+H93HjlMnYeP0IZXltG6ZUvJbD9A0yY309RJk2jUyJE0dNgwamhoFGCvD9qeSPbfffvCexaqGbFYTAC1y1esoFWrV1NCDVBcDVBVQyONnjSZRk+aJNhhqhoghTHhWStkkX3A9t03aPwz9jPgZ6C4DLjFWPIZDV9b+NSveeVlWvPyMoofOUxBcqiytIRmzphJM2bMELLIwWCQgpq7HFHcId/grX3A9g1O8DHNh0IhLJh6ZQ/XhsNhSH1m1pFCoRDAAJeNSRdddNG+hQsXNqTlHX/AGAMw9UGAQYqizOmLTWmaJha2wIBdK5kqYmHVNE0AFQAuAFz91jAMLNbnDQ/ouS2VSs3ysvs8TEu0k5dFmfdg3QvM5WA/SvArLyu2tzZN0wQzWcg2M8bmpuULXTnKY3YxTROAEYAjRAZglBK3YMlC0vg2XdczgHpvx5VSjeg/FrdF5PI7LCQX8rpdnAaZ4LcpvA4dxwELDczVI+lF9TMLZc5IliEWziF7CuAALFCwoqOMsbP7yo/bV8uyLuWcg+WNuETXddEvb0jg2wW188olyusNhjbYRu0SgO4BQHjbl2w2MJyx6Nsn01wywwGWgLX7oK7rn/QsahcMUue7Vh4v38PSHxWgV0Fep7na9rB/Mz+jwCMtE5op8MjXp0J/N00TzHGvDyPmDXgdCr9rDxjVYdv2aTfddNPd1dP4eZqX9wvErHLoc6ePu+QMsU+XSXqFTpHOCP3xV49RdUV19MYbb6zLZkybpgkPUEjHwmd0FuY10zS/intNjvfrI8mu29qj7YLLy4kubh7YLJjaW9q3tMTtWAhV0tWBqtDAmkbIAR8TLlM3zQjdxDkHkF7VEeugzuRR/Mne2S9Q9cE4xZ6MpqKqypQjzFbHjGscd9ADUJqSGd8naxQHjkQiN0ENoCPeQZ2Jo/Lmp0ea6ps/7GnvIOe82TAMMFNRRAP1AjDWhnQlu/5xKHZwIb4vV8upXhtIcTtGAH8R1WXVu/qVVg3ti1F+259DN3BO33UTMbByaOSj0z47IxAIgE2PN5Jka2TPnQmeFHMZ4/TpiQ3NAEnoP8Ohn2oN/xoLiSPE2551Gu65554F6T4LkINz/n3DMG6Q/y5//PHH//HYY495gfjd4XDYlQLvcT0kCx1zEGRv3ShYYt7bGNqC3DzAI8757xRFuZFzjrkaMs4/1HX9s4XeA71tF41GT0/PtwBHUTSVE2z0jNdOVVVneaXh5bMAz1x4jsPotz+Ay7Rc7T80TRP+tcWGp0AKkrpnZc/bXuUBMI3T6gd4fhQc8pkHEBx9FYUFblEF7A4SicT8QrzbcUCpMoH5dyCYx5qmibHtDdM08a6CdxYUZ0C+GvdCr+GRM44pivLeYDCI/OYN2ReoCECy+hpd1zNs8t529lhHuJugj6cXK2+f9X7xX47jPK8oimuPcYx8dt6TybGBZVkf4pz38EHOJT19PG27+6TfIfG8F+PJcZyzcxVr5Ws/Go0Ok8opuA4ivGom11xzzWzHcbLf1WKqqk79yU9+0tPkVu4v321RoIAx28MqJBQKLUm/K3llkJ8Mh8Pvy9dP//d3VwZOFcDWlU3csG49rVm1itZv3EA7WveJT92IkTRh1mwaM2UqVVT1E7KJkPVEJXlSArY+8+vdNW79s/Uz4GfgODIgy/8DJQEB2MIjNJFIiM/qF5+nlc89Swd37qCRgwfRiMGDaPz48dQ0sYlGjR4t/G/x8efa48j7u3QXMGu7Ojups7OTVq9ZQ8+/8AK9snw51Y0YRbUjR1HDiJHUKD4jBFAr3gMkUOt70r9LB41/2n4G/AwcZwaYKHwpKy+jeCxG619bSRteW0kde/dQ4vAhoZ4xa8YM8RkxYgRVVVVTv6pu9YxTLHzA9s2+IKFQCAxIr+PjdeFwGGCFiEWLFr2HMQbQSoSiKM4dd9yhlJeXr2GMYaEdbMq8bJJIJPLvYMQAhFNVdYrLvJRMJCyCYZHseV3XTy8kB5FI5AaAA8BgJAMKcp4iLMu6HAvl+PfJYoigLdM0wWy9rNjFYe/5SFasYH5yzj9hGAaYtjnDuygPPznDML6NDSXLF4vNo9MykP9tGAYYmXnDNM0evmm5JDTzNiI3ME0TrGYwUYKcc4BBAALhnWimvz/b9dfN115HR0e/srIyLGxDnxZ+oACf4JuH/LzPMIyMjGpvbWWxtnLmNBKJeMfxT3Vd9/pp5mzaswiM8X26YRiQ8u413PEBj1jO+Zy+fPlcOWwXIPEuaiuKclYuhmK+XGb/bprmren1a4Bf8DxGcURNWmr5WcMwuo1biwwPQJrZ83hllfMd2rKsz4GB59nuiKIo09yCEI9fKe7xOTfccMNRVmZvqD+LiKk9Wz974oeT/fWBGWnc/Xv3C7A2lUjRJZdccv65554rJKnd8BxbeAoDBPF6ZuJejPP4p/abbUM5wXdI/fKEugnC93Lr/q2XxXhUMOCryqsfHlQ1KCdT0cPUBeKZAiMbHrCCrcpYqjRQenoJBZ4yk2YFYyxFjE2cWDdxsxzHuCeYBBN6eO7myqtpmgABnuhKdtKhGMQUhCbvqyVdZQuGDBkyxLZtSKEDMP2ArutgpeLeC1qWJYoPIsnIpoOxdrAvAwKsDdZTiqdon7WPO9xh5WrwtYHaQLDh1+q67i326dGdO/9yzXDHVrbYPJW5QlfMvL6zoXIo5g7ekej4XGf8yJLuK8iebRrYlBmnt/zuUwNZILWHlVBm36rIiGc+efFnIRleinlQ13U8Y8RyR3p+ejyZTL7/5ptvtm3bzuyjKMqC++67TzAZ3cjyHHW/hmLA6Zqm9eltnZ1vWeSBeXE2nmexWOyCYDC4jHM+HtcgPS+iAOeEwjRNMItxbXDN4F0Mv1KMoUxIX9b/7b6U/P2GYfQY46Zp/iXtOX2+ZN0jP2D6rQHTs7a2tqvYDnoARKhAfDCbOSmVBzB/opwCEt5z8vmzevsgi3pwLQC4Q6L69Gg0eh/n/P+lydSt0osb/80bWSoTOc/Zq17hStX31bBHkhvKECgYcous+uwP57xM+mHj/nnAy8Dsbccs/97u+1nK6ec9ec8Gkq2MsQrQ/6eqqn7Ltm2A0rgfn9Z1HUzpEwrTNFEQgGKeUrehtM3BbzRNg2XCSQmvHDqed7qui6KaYiJLOcXd9U5d1yEVnYlQKAQ5gWxjmdWHDx+e+cgjj/SgEsr3N9xn8L7dyzmf4RbDoMFQKIQ5Yb2neZ5KpQY/+OCDBY3jYs7P3/btm4FTAbCF9GEimRQA7OrVq2nlihW0cfNm6ojG6HA0Ro2jx1DTzFmCiVNSVioWJMAUs6XU4im42PD2HRB+z/0M+Bl452ZAArZqQBVFLwjbdsh2bNr8+uu0ceVy2r99K5U6tvg0TZhIc+bMoSmTJ1NpaSmVlpUJpq0ffgb6yoBbgAVpzra2Ntrf1kZr1q0TYO3q9etp9LQZNGbaDGocNZqqBgyg6poBhPUO7tiCXYsqdZ9d648xPwN+BvwMFJcBSCPjb6RUMkmtO3dS684d1LZjG+3fupWO7GulprFjaOLYMVI9Y7hQ0DgF/4byAdviLvuJbR0KhcAc9LJA4mVlZXU//OEPO92Ws/1tp02bRh/72MfwM0AJMGsxkBZomtZjEdzbMykJBxnhoHdh8ciRI9WBQABMpLFEtM6yrLmFLBZ7fT+lF6ArCwmwdh7nHBKwiPt0Xe8hYXe8GYtEImATgxkFJvHsYmUHcVzJ4ID0Z3Wa+Ncne0UyM7Aob2QzxyzLcgGBF3Vd98rF9np6HoDI3ebxNBB14fHkI8vnEYvmWyR4jj8UTg8Gg2Cq5Y0soATAFRY3IWGNF8ErDcMAwN9nZAHHXzQMw5U7zuwncynkSMFWTjOlMjKpvTXuZXcWwtixLOvbnPMvAhyVBQTHSOC6xzJNE4zAD6aljzfF43Ew3+C9KIChfCB+vny4v3sKJPCVK4Wc01OykDYj/5IGzWzuLSIopI1Ct8kC18VuadbXGS5jzTTNW9Kp+rrM1/kAo0Kh0IPGSPpEFYSrPTGgYvDRM8dfBslTEZvXbqa//v4p4b8yY8aMvyxevBiyst6xgntCMGXduSqryOKelJOY02rtm4M/XlRF+d34uokfwfYb2jc0cu7sdBwnoJcY24bXDIds+jFhmiYKG74BXJExthtgHiSKJVuVO8Qvriqp/G5nsmscAMgytfzcUQNG/T0SiUxmjAH8wDi+Vtf1PqU4cWD4OkJuOO7Eyl02LCSiA3bJNMnWRbEMwMWHdF3PsJnd4oPOxNH9HfEOsH9ZMBC064L1qsNtajVbuc1tFmDq0sHGUCFz7DhOc0VFRa/jPhKJfP8v6391/fo2kAm74/RRF9LsYeeQlbBuPBDfD3AETLROpirj4QXsTd5Xf7bo+dIalpnvxtZOoYsmCUXYHsw10zQhs3oJxv2Xv/zlF6PRKP4tgjF2b0tLC5jT3mvuyvhmvjseAAw7pwEqV4Z5bSqVOiNdnPRouigD7O6XNU07qxiQMtfY6erqakqzN/F8q0x7lz4Hlmm2t24kEpnCGAMTtZwxdoOmaV4FDfTRVboA6x7MTKhn7JRFJoJdXUx4PWlzFUhJ8B/vGQCaUcwy2wtc5TuWlGHH/lNQE2Hb9hxVVcGkvhnFYo7jzO1r3Hnbl4A6CqagMrFDeqj2OOdYLDbWcZxXOecV6SFzq67rmG96DdM0ryGin2CDYufvSCTyMGPsI5zz/zMMQ6gA9BVZ7z7upkWDlNLvFWMEc+MfHccJKYqCuQBy4K9Ln3YUXx139OIHXfA7SyEH9sqCpwss/q5pGpQ5ig6PbYC7b87iwVAo5N47PY7BGLuzpaUlA+5medN32baNMZopKnR3DoVCeO6j+M2Nr4bD4R5e6kWfjL/DOyoDpwJgm0wmKWpZ+PuKVq5YSctefpk2bdtGTlk52eVBGjZ+AjXNmEmjm5sFSGunsKjb7W/nL+q+o4ajfzJ+BvwMvJEZkBKzAGuZkE9URIUtCmD2bNtKuzZvor1bNlP7jm10YMd2mtLcRO855z00b+5cIZ0ICcVT1PPujcya33aRGQDoio9lmrRt2zbxWbthI61av44279hJM89aSDPOPoeGjB4jigDwwTPdtlMZwLbIQ/qb+xnwM+Bn4F2dAfw9JHxpS0rE30aRzqNkdh6lnRs30oblr9LO9eto2MCBNKyhnsaOGk3NkydT86RJp2IRlg/YvpkjORQK/SK9AAqGrBsPhcPhzKJ9WrINi3lYzCxzN7j22mtp7Nix8BgFI7KHZFyuvktQDgwusHgzcpDwn5TAIxb7cYzp8AnLd/5yERDtAcjMsE6xXzQaHS4l7cCAAPMIi9nwaD2hsCzr8/AhlGxeLLytKbZBuWiNxTkw0J6Xi/cZv11ve1gwtm0bi/JgPf1M13UXxFQsywI4DWZUn37B3vYsy7oTufJ8VzTDyd0XIHtJSQnOA9cTjF0AFAI44pyfaxhGXsaf21YkEnlWghnwiUMbYsETwGcu4DU75948QZ7bMAyvvKDYPBqNDnUcBwgRcgnQ5MxsgCO7XdM0wdCB/C3GDliHfbKlPB6AtmQFZxjpOdq+Hf6xIEorijKdc57inAPEHwCPP03TAEKcUGQVLYC1DOBQHK8vyfLeDuphs3s3OW5Z5b5OTl5TsMczfqWc84w/s8enGEy+yzVN+8M111xT5zjO3rrTKFAKuM8Ts0aeS0NrulVul/1zGS39Z7eiZU1NjVVWVtbvlltuyTATI5HIJMYYNgBr/GbDML4lgQ18h/48kXSSXW3Wvo/Y3MYf0ism1K2ZzdiH7c2bN5c5/ew9KSc1oEwti44aMBpSq5nCF7dLHvY/jgs2+fSkk6R9Vis53CGVKV+sKKmYeiRxVLDmjbKK64dVD7tbMgzBfhuEucgwjC/kGySHDh2qhBJC0kkOcdvvnsP4rEmNk9Z7YLiRMwAAIABJREFUJHN3a5o2Ie1FLgAat/igK9lpHYodEuYJWkCL1QbrwMSjVnMvoc8AdoYZw2sgi58+1y9omoY5MmeYpgmQ9EerW5emntrwW3jVihhaPYYun3btnTu6tl9ExAQ7lxH928SBzQ9nN/T1hz/1XlVP9WCKXtZ0ze6mEdPG4p7mnCumaf4GAFgaqARIMv/GG28cyjnPFPR0CxQcrn3kkUdwr2I+hRKDKDxyg3N+o2EY38uX3+zfTdN8gIg+6TI+UWiDvgAMtW17ZmVlJTwrjzuy1CiWa5p2BmMM7PlMeD20oWihaZr3+Q5pbNdLFPsdIaJG6RM+s7y8HHNFUeH1nk+3FdZ1HTLC3lwixyiAQGGEKfOwodCDcM4D0qMWxWXwxZ1j2zaef1ABSSiKck4RBUKqZVmYy7E/ZOePOWf5fMPzAsDlH3Rdh/9vr2FZFgpvMIYU2AFomvaDQs/NY9uwO5lMTskn5yw9dwGygrHpRt4+5hinuOaYY/FfvIu817IsFDSBDbufcz6lGEA91/nKuQfzlVe95aT5suOYsVhslGQEi/dU27abKisruyUECgzOObMsC0x0rzz3obSEc1OuHCxatAhsdrz3ZIetKMr8++6772XTND8AmXIigqpDUlGU9wSDQRTfHROhUMiV3XZ/2x4Oh6Fm4IefAZGBUwGwBVB78MABam9vp9Vr1tLKVatod1sbGfUDqaJ+IA0ZM5ZGTphIQ0aNEp6LyXhcFMX54WfAz4CfAT8DRWRAArbdYC0ToK2idLNtD+7bR+2te2nv1i20+bUVtOW1FTRx7FhaeNZZNH/uXKqqqqKq6mrBtD0FGTlFJMHf9I3OAKSQUYjVefSokEJes2YNbd+9m/a0t1N7Z4RmnHkWzTjjLGocPgJ2i2I84ZnuuIAt/lL3w8+AnwE/A34GCs4AQFo8y1UFBVmsez61k7Rj40ZavexloaJRHSyn/sEyGjV8GM2YOZOmz5gpnukAemF5cIqED9i+WRfiuuuuq4zH42DeZcBYx3HmPfDAA1gQFLFo0aJPMcaE1yqisrKSbrnllsyLYNp78QpN0/67rz57ZFSxwDyPMZaUi2Rg6EL6FpLGBYGgnHMjGo2C+QJG4v/qui6kcxFYICwrK3sVvoFSchHHOiGGCNr1SEs6juO8t6KiwvV3K+pSeVhf+1KpVLPXb9fbkGma3sXUP2ia9mEXdPYAAvsly3dXvk542T9y22Ok+fK1kdU/MPwAsmNRG6wi15/zAl3Xcy1k5mw+LeuJRXywGeFHCjlZl1VSECvam6feZKE7OztrVFUF2DaKMbYxHo/Pra6uBkjRaxTLlvJKZ3LOrzIM46HeGo9EIlekx+evsYib9k08MxgMrrIsCwvnQBT/rGnaxa6kazHXxLut9HnEOVeDwSvZ67hnj8tnVgKMv+3G0TKBYojzGWMndUVOLvJDNnWEeyTIIhuGAZ9t3IsYL/AqhN5ThmEaCoVuL6uhr9RCHNcTRlklf0/zlQxesn/53ZOCXYvAHx6jRo0674tf/CKYlSIsywIQCoCh3vX49YKkGO8pJ/XE/mjbVwFWqoq6R1UDTWNqxghQdlP7pmVJOzFbZSqvUqvnDRww8BhfagluAXAMgCnLOZ8H4BdgaspJEePKLytKKl7pTB29B21WlBgPD60Z/m+cc92yLNx3KJJ5QtO0C/ONE4CRsVjsHyk7dWartVe0jwIExvj5E+sn/U2C07iHVTk2xLzvFh8cSRxJHYkfFsCqXmIcrS2v7QcxpP3RNiWWAimTdg01hr2oMOWj+WS2PXMobT605lOPvf5TwUZ0Y2HTv/2tWqvtll9l3b66vY3/Wx/+1D6mp+AFKyLZWrLjtsU/HoFnShrQ/LmU6E8pinI2gLzLL79cra6uhowpVA3c6/++lpaWJ03TxL0qKLqeKEguPbt/LvgNoBh+6qqqQoYCBSjwwZ1dXl6+pbdzKuR70zTBgsWYGgIZ1Xg8Pq9///7SjLi7BSmvC+DN9dCGp7hA1hFeqwBZJIWxDr/ZM4uVfkZ7WQAixuVF2QVSkUhkifQ1B0AONnzBBT3yPQFzz+VSav/0NAgNGwB8B+G4vMU03tx6VCZynjPnvEQWkcH3GB7kCxhjkEXPGV1dXWcpioLiHNzPd2ma9qVCriW2iUQiKCaDokTMcZyZudiX3rbk8w73K66ZGy9pmnZ2X33M7k8uOWhN01AcIQB1zEmGYaAg77gDeTRN82lZjOW2Y6qqOs21wjjuxuWOKASMRqPLpdS4LVVeMu+uhbYP1j9Y4Z7tueM4C3vzwL388stLq6urwUwXhSxZseX222+/Xdf1B+UzCs+aj6aLYTBec8aVV16pB4NBFHKIYhgE5/ys+++/HyoqfvgZOCUA28MdHbRl82basmkTbd21i7bu2k1HYzEaNHYcDRozluqGDKHahkaqHlBLyUSSUslENwvHDz8Dfgb8DPgZOK4MuIAtFmkB2nYdPUKdhw9T284dtHbZUlq77CUaMaiR5mBRd8oUamhooIbGRkqrwnSDvaee791x5cHf6eRnAFLI0WiUDra308uvvCJUMw51RYRqhmoYNG7qdBo3dRrVDGzAS6n4kwsMW8d2iHM8233A9uRfFb9FPwN+Bt7pGYBaRveznVEgoIjPnm3bae3yFbR59RpS4lFSYhYNGVhPs2bOopkzZpBRUUG6YVBZWQaye6vT5AO2b9YVWLx48XWccwEMyFgbDod7+A+GQiHIGEPGUMR5551H558PcoqIvJKcpml+Ku1NC8D3CGOsWdO0vdjRw2C0iwFBPR6sazRNm+3KS8oFwr9h4flkMUTQT+nxBilGeCQWJNGb6/p5WE1Y/J2n6zoYlccEAEbIXQJkY4w9EwwGz3W9CU3TxOI/QM2CAW7J/gHTw32zKprh5O2kaZr/I0H2nekFxm+5MpD5FiWzTzQSiYAFB29PsOK+xhgTMsaF+vF68ySBzkuywUMJcuHaTSvU4zArX7fpug7/116jq6trgqIoWCSuhCS0pmk39baxZL1iEbYEjFFd139rWRYW7AFUARwAWw4+s8cdWeww3Gvwi0ReMwzVYhqPRqMLHMf5JwAJz35gZ5+UYghvXzjnqmmaf5f3sPgJQKCu6wsBAklwBGBnqZeJfP311wdN09zbr4mqK7J4SeMaZtLkwQv4Iw/+nu3ZsSdzuPr6+iduu+22jJcoxoosBBkvZWYX4jiWZQEgA0gKudhb9kf3PwTpYkwNzFEmTmyciPuAtrRvuituJ8S1H1Bee1N9VT28tXuEF9xijD3LOT8TjNq2aBsl7DgA4BfKWfBrlm39nZPDjBJj47Ca4egPGIo4b0h9rpAgUt5xAqAsPe9+vi26j+J2N+bEGd3QXN/8fcjCpmWCX0PhC2Pse5qm3Yjf3eKDjtghtTPZTQ7WA0ZrbbAWRSROe7RdMVOor6COOr3+Zk3RWgBIptlkTWlmZQ/5YvfkvXMoY+xGsPAfWfmT83Yd3pTJz9ShZ9OoeiHYsDtRlpw8rXpazqIKgE2r9y3d9szWRzPgq20RmbtKR976qW+Dmb5InCZjH9E0DfOeiFAodC+eV54L8sslS5bg2oFF740nNU27oFhVBo+nqGB82raNAhF4k8MHF2Bo0UCSt1NHjx7tr6oqrANQjLTdcZw5FRUVAKF7hCu1TkR7bNue5mX0ynvZtT/AuQ8TY6JAn/Acx8KYcAHEnOPSNM1QWm4ZYwTH+bhhGD/Pbqev/zdNEyxaMLNTjuOch20VRREFD8VKD3vfOTjnF+byRrcs69fpIhcw24/JX47zh4wtpJW1Qp9bbhtSRQDFIYbXN7q3XGSBrO5mRbNVs/yVWznn0xVFuQEe9Li/C/XEzncNXZlnz3Z5lSfytZkj/yj4uwzf55L9LqQ90zTBhgcr3ht36LqePS/02CAUCoFRjSKCY2LhwoV00UUZx4VbdF2Hj3yfkUPp5ufhcDi7kCRfM/7v79AMnAoM232trbT8lVfEZ9/hw9Te2UW8vJwmzpxFE2bNpKqaWioNalRSWpbxreWO4wMG79Ax6Z+WnwE/A29OBsCwBWCrqgGhXhCPx6h9715a+X/P0srnnqW6fpXUPG6sYNqOGjWKRo0eTf369RNzr+9l++Zco7fjUSCF3NXVRa379tEzzzxD/3z2WUqpARo4Ziw1jB5Dg0eMokEjR1FFVZX0rZUWBw4AWwC4PmD7drzufp/9DPgZeIszAKsYsGUURkEtSJpeTvt276ENq9bQlrXrqGtfK3Xu20t11VU0e+ZMmjVjBg0YMID619QI0PYUCR+wfbMuRCgUgqxvxvGRc/7p+++/HwvbItLetQANN7r/j5c/sGvBsk1H3oUo6bcIwBeLq2DWCDabZFuBJVewT6ncz/V97GCMTdU0bbfbN89C60lhiKBdKbeH/lcBKM23iNfbdZNMGjBPIZnYK9siy6fvFSmZLOQuvTKqWLguhOXrZf/IvhXNcPKek8ej9TBj7Pa0v5+QDOWcf8wwjF8WOm5N0wS7Dp5/+IMCsq63Sq/Ap+DHmK8dKbENuWj4Gb4oGUYJ736Q0YxGo39Ng28A+wTjrbKyMjOWcx0jK18ZGere+iOlR8EGBSjaJztWSnUD3ADQ9E1d179imiZYOJC6zgsO5MuJ+7vHhw/S4jhWMP1MyAs895KPZlVVX5TXxt3khNjZfZ2HJx9iszTIvDkej8+sqanplJ6cuObHgCOLFy/+BFPpwfqzOKk4W0+8t/n/Jbct21PyzD+Aq3RHaWlpwrKsAQ8++GCXJ2+uh+m6WCw2D8dMeyNDRhesM4z3q9uj7b+LJLvARrUdh89rbmgGM5o2t2++OGHHxXxWXVb1eGP14GN8oS3LGizZu3WMsRc458KH9UB0P1kpi1Sm7khS6j0lFFhrc7tML9GPDus/vBFyt577pWBZXRdAbI8dIDPpigywnzYNbLoax3X9iDG/B4NB+OIm4I2qqupLB6PtFV3J7tRUlFauqSmrQRGPfSR+WD2SEDhqrFwNXj5QGwg5fYyxi3VdF56/2ZHlk/lDyQ695OWdf6f/2/ovlfHG/qNo3qgLwP89o6mxyeupnmnS9R5NOck5D710J3XGgRN3Rz9z6NarL7re9Qv+jK7rGVUI/J7t1X7GGWfELr300gyjTTZTkFx69jlmeVVe7jhOF2PsSWx3vD643mNAVcKyLMipovCkTVGUOcFg8BhlBa/UsfRlzbAkpYc8ig/wpgf7AZel+UnJBsx1+Xr9LovxvQ2estlyz6ZpoiBCXOTjkXqPRCI3gbWK/VFwkn52QkYZYwPMxq/pug5p+YIiSzUhJ3AciURulIVDlmSZQq48Z2SN6z/puu6V0+2zT1lSwQXNzaZpgjWd8W6Wz7TZlZWVBUtLo1Mef+Wj0gcYbf5UdvgaXdcFuH4i4fHn9jaTt7ivmGNmSfQ/quu6AG6LCe97qLtfoT7CoVAIoD6UMo4JLJB+7nOfo2HDhh0jR95b/xYtWgSbhn89pIhi0Wh0wC9/+csTVogpJif+tqdmBt5KwBaSifjs3r2LXl66jJYtXUqRlE0xRaXy/tU0Yfp0mjhtOumV/YgLr0VFMGsdXw751BxMfq/8DPgZeFtloBt4hSSyIiRp4Q9+9NBB2vjaCtr02gpi8Tj1Ky2hAZWVNHnyZPGpr6sTnqOnEBvnbZXzd3JnXV/5w4cPC3btrt276aVly+jFZcsoUNGPRk2dSiObJ1P/+oFUU19P5ZpGKL5yPenBtvUB23fyCPHPzc+An4E3NAMSsFUURmXlZeJz5OAh2rtzJ+3dvpNaN2+kvZs3kR5QqGncOGoaO5aGjRhBw4YPF8DtKRI+YPtmXIirr756sqIo8IF1AxSs/uFwOOOHt3jx4rs5559zNxg7dizBvxbecbquX9dXP8EIKS0tBZgFFg8k4gC2AiiYyhgD8AJopWAQ1DTN9xERABSuKAqkZLGAKcKzQHjSGCISjANYi/4/out6rxKdfeXBy6TpSzJRghF/JyKIuq5NJBILXOneLBnVD3uZY70d2wtwudscD8PJk+MMU0rKF7s+qyFd111J5LxD1zTNb2CxHRtChhA+oURUBz89yTAVWqu9BXyPJRB7FvwzLcs6vba2NgO8efrrMmAK8jjMyhfA1w/0xbKTfsSu51+frMcsqW5IXF8ejUbhifx9yZaeVVFRsT5v8vJs4GHXAclC8Q7cXIv2N5T3lJc95x65UwIzRYEEhZyXZVmfhQexZ9uM3670rIZnMjyIn0pLt77fy6YOhUL/pw2mBf0BZ3licNXogwuHfHjAnXfeKf+46P4xGAx+8Qc/+IFgdMtzBRPyP4jooCwE2ZuWnwVwgTGPcXr5kfiRBw/HOyq6/59fNrF+0qP497rWdcNI5VtQIGCUGHuH9h82NHvcoBBD1/VXpIw75lxQSZXD8Q46mjgKYYxIklIDy1jZTpunasrVcntQxeBx8BP1eGcXnPs00DwLc2xHrCNwtBtgRR3sUxPq170fXruSRQtwAN7J0yF/Kua7gLqyPXpgsAvwVpRUPF1TPuA9yDWA6vaoIHQ6ROzSYcawL0gm9C90XUfujgkpJ40iBYylx9L3+1EpV0z7OnemfvPq3RnWdkAtpXMmfnTJnOELcvrySh9TzP/vBVj1gz/+15ak0Zm54ryzlG685Nu4Vr2y3EOhEEDOIdOnT6crr8zYumK+AXC7y7bt6cX6X5qmiT4ARNTB8nMcByoPkK7WwVo0DOMYpnUh94O7jXwugOEOCfp2VVVPyyUpK6XC4SXuespnPLSzrgPmBpedfGtaNu2WYvoj2wfjG4A0lAFyyj17vaDThTWPapr2wXwS3t5+eKWbkcdAIPCobdsAnDEHFCSZ77m/AabifoWM+ld0Xf9m9jn3lb8c23otC3IWDPWWU7Dl00znp9PKAWenlTb+qmka/FAxV+eMXvxV4ZUK396iJHM9dgpCDpoxFnQcB+8cKp5FhmHcUOxYyN7esqyPpCWKe3hPeyXtT7R97B+NRs+Qqg+4nls1TcM7paD9FxqS9Y/8eYs2evWtzW43FArBMxdeuTnNZKqqqqLNzc21H/vYxwoGXEOh0DavFQBqJsPhcDb7t9BT9Ld7B2XgrQJssSgLycRo1KLt27bTiy++KD48qFFpdX+qHjSIJkydQhOnTKGS8iDFE0lKJG0pn/gOugD+qfgZ8DPgZ+CtyADnGR9bMG1hJgpeoxWJ0J6tm2nP1i3UsWc3Hdm7l7gZoXnz5tH8efNo6JAhpFdUkHHqsHHeiuz5x8zKAJ7pKKjCf/e3tdGePXto2/bttPz1VbR81etUWd9Ak09bQBNnzaGgYZCmG8I3Uezj2ARemLRY9nPrZ8DPgJ8BPwPHmQHMwSjGKiktoZLSUoqalrA76Ghvp00rl9PGFcuJWxYNH9RAwxsaqHnSJGqePJkGDx58nEc86bv5gO1JT2mOBkOh0NfTX3sXax8Oh8OQqBURCoVKsEAM8pL7HRa5p0+ffr+u6wLI6CtM04RsIRbXIet7jpQ0rZUgMbz4CmZFSMAGQIeRvQguJWx/L/uyWNf1cL6+5fs9C4x7XjI4hQFkMZHlx4nFWQBNx5g6ecEIItoGH+GKigp4C2d7BH5V13XX57XXrkiQGKA4FrdFeGVPizkHbGuaJliGAEsQyK8LZF2naRokKwsKy7I+h8VbbMw5B5sJctkj4bOaTCbn5POWldKwYDKCwQhWFxhGWDTtEZZl3eVKPEK+Wdd1AWT0FlmAYN4FeNkPMAqRlz5Zj1kyv8IT0bIsAB04Dy7lSDPgSkGJzLGRaZq4l78OMCsNgqP4AiU4r+q6DtnOoqIX+U2ABAuDwSCYfic1IpEIZL8BAGEBHgE/wtM1TXupq6urTlEUFE7AtxPXBnNJBtT/5Cc/OUxV1R01M4mCmFU88f6mK+mZ/1mW2LRpU6n7dVlZWWtbW9vQRx55RHjveliJkBhekGbKrfAw7YQCgJUyv9UeaxfS0mkKyTeaGpowd9Lrba/rZax0h83tAeVqeXxAaW1jti+1vLcBuMELcyvY2ADhwGA9FDuI+zJFKTZHKWH32449vUQpobpg/YerKqoekfcdxhmKVArKvfQ5XW2mzJr2qJhCEMuiTmzhzMaZlpyTALg3oFjCMIxvyfnuuQPR/TPB9kXoJcZDteW1n8AAjdkxtj/aJr5nnD49vN9ISHrjPt6d9mackMsnXDIwIQMMdu7LiqKsdhwH8qMiiwk7etnPX/7uw53RjowZg6KwK756QcsxfugStIK88QelxPDZt/7s89X6kG72phvTqs9deeFpH5rRGwCWBlmWjBs37vPXXCPI/VAtMDVN0wG8qKo6BwB5zxHU9/9Fo9GhjuMAkMY8+2PG2J0eD+RwWiJ6cTHtZW8rxw4k0yGFfVQ+F44p7JCy7JDXDXLOv2QYhmClikR3ex+718EFpzHuCmb/ZffLNE1XXlr4cOM+9W6T5QW9VNM0gIM9FBD6you3QAl5Tc+htzHGULAxtNgCFCkDDVASc0BOb+Ks/PUJsufyf81VMNTb+UUike9JVYl1mqbNyQc0erbPNJnPJz3XsT2FUlDZuDAtJ73TlfIv1BM731hOg/hzIScPyX/Ptn+TXucnxcxS+viCOY5iJMu27RnFsoyzlFNQVDgV/XUc5+zefGtznXsoFMJzG/dmzkDxSEtLS68WCdk7hUIh1/LC/enpcDjc7evtx7s6A28lYNvRcYg6Ojpo69attOzlV4TXnVZbT/2HDqWBI0bS6AnjxUcJlJBlxSgWi/veie/q0eqfvJ8BPwMnLQNAx1wvWsaENLKiqpRMxKljf5v4bF+7hrasWEEdu3fRgvmn0YLT5gtp5JqaGiGhiPC9bE/aFXlbNwTgNZVKic/OnTtpM3zpt2ylLbt309bdu2nA0OE05bQF1Dx7DqmBgPigRMAFbHHyvVaYvq0z43fez4CfAT8Db14GXMBWzLOqKtQzkokERSMRWrX0JVq97CWyDh2k2ooKGmDoNBPSyLNn04iRI4XVwSlgd+ADtm/GcAmFQgBAJ7vH4px/5P777wcrUcTixYs/xDnPeACWl5fTN77xjUf69ev3kXxMGQ9bbr9t200A1TjnZZZlAbiYR0QFL+JCDlJ6S45LL6z9r67rl7p9lJ6gaLPsZLE4vGAc5ELBVitmQdaTTzUajf4NTBoAkmnJUAAJx7BA5PGQd4ARrWngaq4r9SwXJ12PwJyLzdljRe4DqVawgNx4TNM0eLwW/Z6VllCcnl6UBJMUjGiA8EKyuFj2WCQS+Thj7CHZIYDOAF0haQzp3lnpIgD8t88wTRP7w9etR568O5mmCb9DF0S+Wtd1V+4xZ9tZgOBajKl819uVk+2NXZbVnx6yx4qiQOYWAArAlasMw3Bzku/0e/09Eolckfa2dOUZXW/KHbZtQwb6YDENZ3kcZnY9EXZ2X8eXYAnGK4AzEW5epEQ4wCDItue8NosXL/5mwKCbIYfsjf5aHc2vvjR1330tXu9dbHJhOBwWxQeWZV3KOYcPIna+SNf1J+R38GlGP74Yd+If2h9tm40Hq8KURyfUTxTSmwARNx7Y8KrN7ekBJcD7l9QsrK2u9Upaiu6YpimY3pzzA2lAD+BkP3jgtlltosJVUdRLGaerHXIuUJkKsPb+/pX9Q977rtDcS+D1pbgdmyLax2lx2pQoT85xPWEty/oV5GXlHAw2P5mW+acD0f0XRFPCFtfRVeOOWq0W4IGacBK0z4LVJWfE2XeH6EMeUFUVUrEBxthpubxZUaQQjUafknLkG23bfk5RFHjLikgD7v+5vXPbuav3PH/Opn2Y3uT3RA997aLwVdnjxSMJDdDnA7quC6D267/4dJdancyYOcTaacM3rwpP6G28PfbYY9edccYZ95SUlNDu3btpyBDUABBAzPm9eYr31hY8tFVVBeMTMsyPxWKxK4PB4LI0u3A8ALA0ozrjj1zM/ee5B1TLslCIdAmGKhGdoes6QNkeIZUg4Ic+OO17/htN03BtM5FWIPg7rkPWbk/qug7FiqLDsqyM730uX2yvFzSKWZLJ5LSqqqp/aVfnOaKXsQxlC8uyPqlpGoqPmlH8heKpQjsNz2iPpDuegZdmF0zly5/3WFlz4y7O+WzDMCAvXVB4WMOQWJ/itXTI1UDWs0xscjzvOV6fVhSgOI7zpKqqYswU44nd10nGYrHRtm0DVM94S6f9ZVdpmjY/V0FHQQnL2ki+Q2Is4J0E88gHNU0Tc3WhIe9bTDoA/3E/jZZFiUWzza+55prPOI4DmffeAoU2c++77z7kJW+EQiHMJVs8G0INoZ8vi5w3de/4Dd4qwBaLtDt37KCdO7bT5q1bad2mzbR+02YaMGw4DRo3ngaNHkMNgwdTw5DBxBSV4rEYJRJJcT18gOAdPyz9E/Qz4GfgzcyAAGy7/WwxN1uRLvHZtHIFrXr+edqzYT3NnDqNZk6bSmPGjBFMnEGDB2cKaPw5+c28WKfmsQAKxGIxeG7Q+g0b6LXXXqNNW7dSlBNZnFH98OE0dso0GtXULKS5xJjBUgIHw9bxwdpT87L6vfIz4GfgbZoBAK9Qz8Bci+kWoO2aV16mta+8Qkf2tQIsoHJyaPbMWTRnzhwaPWY0rP0EK/ctfqb7gO0bPeZCoRAWqwDsuJHQdb1qyZIlYsUecd111/0zHo9DdlbE5MmTt37mM5/B4lafIdmdAIPLvYwFj8fs1mQyOavQRVyP5xoW/+YyxkQfJUsCC2FgWjyWXnD/QL6+FfK7aZrwPgTzEwDLDE3T9hSyX/Y2kUhkCWPs82A8KooyrTf2VhpgBWMVYEYPBlUWk6cgjzwpQw1wNeNLnAZYX9I0DT6ufUoN5zpH6buKHNcSEfyOsaAI4LYo/0DLsi6TwJhYcFYUZYqUhBQ+evm8ZdE3D0MIeZpfUVGxLrvPWXKMeb0BszyDd0jfxz4mo/RdAAAgAElEQVQX4L2L6IqinJFmj+f020TfLMuC5DNkj+GJOFdRlA7OOcBJsBuXGIaRU/61mPEmGWRuH5CTiRhzyOvxyCynARMwf7P9GL+h67pglZ7MkGAJ8jHc025Gbt00TZzXgjRIj2szzzCMbpqnJyBzWzmGhlQCJvPEvBHn0Z/vf25PNBrNaEcEAoF/3nvvvQK8kmwwSGKCeSeY+ZZlzU8vjIKNB5nMe6OpqNEeO/AxhzukkLJ8fP2aOZAUxv4b9q/7ic2daxSm0IDy2ltr+9UeIy1rWRYYl/+JQg3HcY4wxgYnnSQAUEKbAUX9ss35IM6dTyukUIPR+Fo/vd/MaDQ6kHMO5hdY0sLvuJC8m6b5SMpJfajV2ivaT5/XPlUNzBxfO14UQ1iW5RbhWIqiNAeDwe2RSOT77bED10tmbUor0W+qK6+DN6ieclK0L9rq2I4N5vNjE+ubPmpZFuYDsGZ7lbO3LOuXnPP/B69UzvmvJaNQnILjOI/utHZuZpy+2Na5g17Y6CW/s91OtGP0LR9+JMPG9PphplmBnzAMA/LVmA8WPfHiH8LrYxllfCIbf0/y8bdcdv+m7Hy5/rzwY961axcNHYpHIOGP1c+edtppfYEux6ReAncAjiCHDAWGc0zThBTyGScDAAM4bprmfzPGPgJGsaIo5+ZitnPOSyzLQj9mgk0vwbHu1fLu6+1eB+85rJTbFf08yGLCZ2wO3MYB1EupZLAOc0ol9zWOsxjLQtlCFnlhDnhd9jtj2dBXW1nFTuIaZbN8JQCIAYT84TkJJnAmf9725bmhUOD842FkSysIFOqg0AGs5Bfy9B9z8P92q5lnomi2aiQSOZ8xhgIVIQetadoS6YeMc95r2/bUYot6svt95MiR6pKSEgDAsI9wo41zPi3XnF3IXJZrG887JH7+sa7rnymmraz7Fv0FExhz2Uu6rovilUIDY2fXrl1P3HHHHT2KIRhjcfzmaWdzIpGY/LOf/ayg+y0UCuEZ7i06uTQcDmMc+PEuzsBbBdhicXf1qlW0etXrtHnrNtpzoJ12HzhAQ8dPpDFTp9GQseOosqqaKquqxNVJJhOUSvqA7bt4qPqn7mfAz8AblAEU+QKsVQMqMYWJol8At2tfXkpL//pX2rRiOTWPHUdN48bS+LFjaczYsTR6zJgMG+ctXtx9g7LiN1tMBuBHH4lExGfFihX0/Asv0MYtW6l68FDxaRg5koaMHk2Nw4dnvOiF562UUS7mWP62fgb8DPgZ8DNQWAYgjSw85xnRuhUraO3y5dS+cyfZnUcp1XmU5syaRfPmzaXx48ZRUNPE5y1m2fqAbWGX9vi3WrRoEeRoMx6OjLE/t7S0XOS2+JWvfGXIwYMHwSDJHATSqkuWLIE0aa8h2aIAYKZzzu8xDEP433oW3TtVVZ2Zy4MvV6Omaf5XesHyViLqkN6Su7EdFggDgcCyNKtwTJqZulpKC2bA5uPNTCQSuQEydtJXdG5FRQVAyqIjEon8B2MMwILtOM65FRUVYAEfEx6mJhahz4LPJTaCT6tlWQCrZqcZZQUtsMvFSMgReiVwtyYSiZn5pIZz9U0uwgKcGS1ldrG4Wd6XR2Sudrq6us5Kew675/8LCbCDXYsFTLDGxDn3FaZpQsP0J33tk+Xzm1fuU+YY4BzAAEiizi4vL4eHXK/hkahVGGMfTcvB/ra3jT3gBq7n+bquPy+lScFqz+uRmy8n+F0C6mALgdUkwFp8ryjKWcX6G8r7FH55rmyt6ALn/LeGYXy0kP4Us00WWOIe61ld18/B/1iWhUVqjJNer83ixYvP55z/pe4MotKMcHt3LwZFpr207J8rweZ3gzPGmltaWtZ52WAuYy2LIfZE0k4+sz/WdhdAS4UprQmeHDtl4BThR7j+wPqPO44tmNG1Wt0/6yrrshmMmPOQR+QzwRjbwzkfCRAVYCraVBX1DynbfoUx+hZA3/rgwM4SVjLGMAzTsizcE1i0L1g23jTNr3Dit7eaewmgMDE6oijqnAm1EwR42dXVBTn6jXKsLNJ1/QHTNK9qj7b/1EwJ4r9Tyso+3mg04rlQj77us1qdpJNUiNPz1MHOGT58OGSQYWL+mqZp8Mk9RibeNM3b0t64X8Ucyjm/D76unmuwZndkx7dtzn8pDkgOPb7ygWgiFUMRiAhG7IKvXdTyBP7tZeW78s1ybMAn8zfxeFy5+8mbKVDxr+dU/BD77zs+3nKFdyxKyXMwteva29sPVVVV1YBl+/DDD9OyZctuDYfDBfu4eoE7V4EhGAzeL8HVPuXRC70/PEU8KA64GMzvXPt6AKw9tm1P8wJvHqlv765bZYHMMTLy+fqWxYTP6YttmqbrBY0xD1ASAGVBkcVYXoPiCU3TfpNP/j5X44XKFns8v3ckk8npfRWRecBvzAGnF8PIlvceitgaGGOf1TStzwIB6a+K539Gyh3TjrznCvZEzfJpFQodpmlCYh3zasGe2H1dQPkcReELPJbdiMriJzDxT0qYpokiOhTTIeAZj+K9nOB6bwc0TRPy4gDcIX2OvkGtpdVxnGmuBUUhnQWLHG1Btv/uu+8WsnKewNyWMciW338zHA4XVHQTCoXw/umdMx8Mh8M9nsmF9NHf5p2VgTcbsMXffkKeK5mk5ctfpeWvvkpbd+ykw1aUOqIxGtnUTOOmz6Aho8dQWXmQysrLhW9tyk6RnUq91VXf76yL75+NnwE/A34Guv8el5LIHjlERrR51Sp67fnnaeuq16muXyXVVfWjMSNGgGhBkyZPJvy9gw/AXj/enRlw13PBroXFAawOlgOwfXEpbd25k4ZPmkLDmydTw/DhNGBgA/WvqyPHscm24XfriOe7d0343ZlF/6z9DPgZ8DPwxmQgUNIN2KIYa+emTbRj8yZq276djuzdQ0f37qXmiRNoSnMTjR09murq68UH+7yF4QO2b3TyQ6EQWDkZMIMxdlVLS0tGmvXBBx/8+9KlSzMgBGNsTUtLy6R8/fIArNs0TWsCq9PjMQsPzHMKBZJM04RkI5ghkJU7MxgMCiqVZBVhgRD938s5n1GMLGFv5+CRRwXIel5FRcU/8p1vrt/lIin6WsIY+5ymaffk2s6zoJ6QxxNyqhL0flSyHAtaYJcgAhb13+s51iFFUaYHg8Fdx3MepmkC4PAuwqKZDPuxkDYhJ50GonFeGrwHAeKkvWc/Js/zPMMwnsrXjhw/kOaG994FufbJktF8UtO0CxljggmZK7JyXNACfCQSmcQYgwRqXoaxF9xgjF0fDAbvsSzL9d7twRTPd/69/Z5VtLCdiEbIvB6XzDIAvzT7C8zKTMCP0DCMM4+3j33t5wFL3M12xGKxKTU1NZ2RSOQ3aTAMftpgJs83DANgxzERCoV+V15Llw/IGqX1+uCO5Q/vATMtI88J8PD++++/NgsYEhLrkumLYhQwxFY4jnPH/ljbH+J2HACiqQaS48YNmLoXHVi/f9U8ztXnOXGluqz/3oaqBhQ09GBPeRnl0rt1Ev7gaYu2EdpUlcCrjpO8jxMDoEsDtQYqZaULUdhhmibuY8x9L+q6flohuY9EIucxRn9pi+5nsVQUfY47jM9prm/O5M31FE/L/z6l6/p52KcjfuhJeOli2ilR1KsGG8O+BElf/FEGFjDkkImxjaqizhqiDTkd8zGKNxhjk4PB4I7svnmlVyW4AnlyNzr2x/b/WzRpgVLrMtB2PPrqj15yuJPxTidOd//XxeHrvd7kXhlYWTSBNrDycOSbv/hSa9nghChUQCQt3nXbR+6vdP9fSp5jLhsJL99UKtUUCASMZ555hv74R9yStCIcDs8oJM/YxgOm7mOMQSr7aqgzS0bp3PLy8mPYvYW2Ldv/BhQM8G/G2BWaph3j6YvfIpHITYwxeNUCGAf7HL6eIrzjz3PsdkVR5oBVXUx/5LEGSg9Z4SOda1x6AeJ8xSzZx5c+u3hOgPUplA4YYyjUggfwAcjKFtpvKQuOQhy8H+yUwOExzHzX8xvKFqqqzuqriMw0TUj4QyIcz+f3GIaB9gsKWUgF8BXn9qCu632Cb1KhBOMVyiFutGGs5ZNQ9nYoqx1R+OHxdsd5nGsYxtMFnUQfG3nmau9Wl+i6Lm6ukxFS+cBlJP9/9r4DTG7qXPs7mtnZHUm767W93uJu47pe914IBNIbCSEJJTdA7DE/SQiE3IRwc4kTCGlwHVIAz5KE3CSkkM6Fy03oHdxt1nbc63p7lTRVOv+82qOxZjy7M4sLLvM9zzwJK+no6NPRkXze733fNlG8NyDlE13XAZKDkQsFDcy7NoDKGFsgy3JOksXYX6iYwG99Af77mWeeocceAwaeDHznoADPDdrGPB5P7QMPPICCmX7j9ttv/0Bra6vbm7slGAwOy3Zcfvu5nYHTDdg6YC0Wd19/7TV67bXXaP/hwxTxeCkieeiC2hk0ZfZsGjH+gl4JACbYXs7i7rl9O/JXl89APgP5DLwtGQBLtldCEfKJtmYtHd6zh3Zt3UIH/7WDLF0jrms0ZsQIWjB/Ps2fP5/8fr/9A2ibj/MzAzZLlnP8G5Yajx6lo0eP0vpNm+iVN96gAw2NNH3JMpq+ZClVjBxFakkxyWoxWabZy7K1AVvkbcCuaudnsvNXnc9APgP5DAwgA5ibAb5C5hiFVa2NR+0fANtD/9pBh3fsoDHDq2n8qJE0fswYukCoZ9jFsm9f5AHbU5n7G2+8sTIej0Mi05HaM03THPazn/2sHeeFxOrq1atf3L//2Ho8/Err6upQ+d9nCEALbD9I78GTdIOu61ikBHgJj9mcgSQhdwxJUDXdK9XFKtIty5r3VmRf0y9C+EVikdQ30MVmd1u6rldBuhHEu0x+gs6+LuYYQEUsbiYX6HRdd1iOOQOuGRZN35Ivo9M/XdfhC5f0ChZ/r0v4zAZyHZuQIJUkCfceWmkAZsG2AmMa/8j4uCzLWNjsNzRNe7eQc/Qwxq7IdEyajOYbQtayX/lBV47juYDzhmEM55zD764iAYz+UlEU+OhmDLcnYgIA/IWiKNc78thEdNJkInVdd4ou4FGLGVsFa16W5a9ky2v6dk3TrmGM2axHMK+ICIDX7nA4PAcA6kDby7a/rutgYIKJ6URSPtWREQYz1V3IkN5mIBAAp7albAYVKL3qtskIN3ifbV0fT3pdwkNRkqSR999/fwienvAsJSKMlYsgsa7rOu4tfBEPSJL06Saj6Rk9pnkZMdNifI4DfO5o3DzWYt6tAJhKfCWRof7yKelAkmEYSxKgjqPTi/nQ9ltsCTWTHtfB1j1qWtbXGCNb2re8aBjJXvl2VVW/o+s6vJcBcu6Jx+PzS0tL7Tm5vxDAzIbWcKui9YKvZDH+ntqK2mQxhK7rYMXeD7zBsqxJjLHKzljHuq5Il83gk4hWjlTHXC0kfa3mUJMkJJIb43Fz3oTBE/APPQCCgxhjH5NlGQUlKSEKbBwmKGTeU+aKSFx/f0OouY4RDU8eKLFZf3r9R9OJ+C+dvzGiN2++6N4vSpLkgGLJ503TtEvFfIB+g8W57D9W33rBoBrzN8xVOB7XPZ/41qceeLS9vb20sLAQxT3wykaxBYCPsZs3b6aHH7bTb0c8Hh/+85//PBcPbWfcdkOWPdEXsIztQifG2NJsMrfZ7qVhGDdDKl3sZ8t0ZzpG13X44zrvDHgvu98feOdCaSHJWhag7lJVVfFOHVBwzmUhoQtQe69g6Kb4Yru8WTFOvqaq6ncHchIX87Hd4/EsMk0TjH4Att2c8wv7KtjoIzeOpLvdViYA3S2db1mWXSjRV3/dEvhgUcuyDE/qnEPTNEhbfyqX4hfBxMU4tYtvREA5BIze4/yL++qEpmkVwicdUvMvy7J8qWEYKJRaI475rKIo8FY/oXCx6ZPtcM6/rKrqvSfUsOtg8U0F+WK8ewcMmOMY13OF4izYEDh5sJUGcu2ruD8AuaGSYUdLSwvdfffd7iZwv2AdgflyiGvDK8FgsN8CHLxXNE17/vbbb58TiUSSh2KeWbNmTb/qNrleQ36/szMDpxuwxfgzDAPKHDZY+9rrr9Hh5mYqKCmjgtJBNH5aLU2aMZOqR4+2JZDxw8KueEbPziTne53PQD4D+Qyc4Rno9bkTP9v3TrIXdhv277N/TXv3UPPe3TRi2DBatnQpLV28mIqLi6m4pISK3t7F3TM8s+d291CEhXd0V1eX7Uu/f/8+2rJtO23Y+iY1dnTR/EsutX/lVdU2cOD1envB2qQUch6sPbdHSP7q8hnIZ+DtykCveobXnnsB2Ib0HgppGh09sN/2qP/Xxo00tFilipISGj1iOM2aPZtmzp5NsqLYXX6b7A7ygO2pHDCBQMBZvHdO82wwGEyyaRsaGvauWrXKvWCI/UYHg8E+mZpgkei6vjkBUk5M7LxKUZRvGoYxUoBcAC9zBpIEQwaLU2BNPaooyiecjrpZPJzz96mqCqbDCUUoFBprWRYYFvCL7NOXMdtJBJMGQM2chD/r86qqJv1/3ccahoHFW5s1BZ9HVVV/47o+R6oaC4uQCwbg028YhvFdzvlX03b6YELCGuzkAYebTeQ62JZTzLUxAbgDUARA8hpj7HdgyYlJpU/WcVqeFiQW68FylhljX5BlGWBWSogFVNy7MYlF8R3RaHRxNm9kN5M0Pf+Zrq+tra2kqKgIYD7G41OKoryrvzwkwBTI2c5NSII+C+9gXdfBEntQsEXBhDthmUhd1wFwYQHekTbFwrDNFs31HrnGHDwOIRWJABCD5wBsvPmZWJQDbT99f5ePanITYwzyp68ahnET5/w+MU4A0P+xr/OtXLnyC6yAflR5MSfJLRwKCtULZMS6bFa3E18JBoM/cLF695mmOR8SsvB9Tfgzf1x4SH+0M9b51+5ol83Q9DLpY5Mqptrg5ObGzcN8rGCDxa3hSoECoPX9iqI4ebPPI4oUwAQrZYy9CuYj/t4eaafuaBeYr2HO6UZi3AZLhhYNJbWg+HFFUT7oAENgsMbj8Xm5+DoL2fINXdGuMR0Rge1y9omaqhpckx1CDhjS7gDwPsI5f6Mz2rmjK9ppi0gz4jePKRk/j3N+NVjsreFWjwB+NYvxJbUVtVtcXsIPKYoCv+2UEIU5AEaRc5z7CvcO8J7dr+0PMJeqAxG7qaay5sd3PXbDcIube4mx5F385KzPh0aUjUd//ycBVNlS/cJzGCCuc18/qiiK7fH5tWBA81cdu9+RFv7cXdcF3+cC5zGPAtIFcPvKbbfdRpFIxO1ZuTKY0EXub2y75Zmh+GCaZmFi3NqguCgm6XOs5vLM6LqO+bVOtHerLMvwvj4uRGEU5iMF876qqmDZ2hEKhUZbloX5B57jyTgRNqXjad3XuExjP2ZlkKZfkGEYvxZjD3lcyDnHPbIBNaGsAfA5p9B1/WdEdL3IYUbmpGEYeK+AzVuUrYgszRP984qiOJK8ufbHAfj3m6Y5t6SkpE8p6jQmbrJ9xtjlsiyjgCqnEGxlfIfMdN6JXq93fiK39rcSY+y7six/LafG+tnJZfvg3mtA3wm59MFVmITdv64oCtjOOYf7fcM5/zSuH4r5RDSgvgIElyTp+cS32yRM6Q4DmnP+hy996UtQEkl+M3PO8T6BfcSv3R1NV7LJ8Cw8nQD231lXV9e9bdu2pEoAihcGItuec3LyO541GTjdgG1XZyc1NjbS0aMNtLV+G22tr6fOUFj43I2kEePH06jxF9CQigqKRaP2zwFsz5qk5juaz0A+A/kMnGUZ6F2YZTbDFnY6TJKop7OT2luaqaXhMO3etJF2b9pAw0pLacnChbR4wQIaOnQoDRk6lBRFSSoinGWXne/uCWYgGo1SNBKxiwy3b99O23Zsp0ONTXSktZ3CnNH0xYtpxuIlVDa0nCSbvS3ZUsjHANsT7ED+8HwG8hnIZyCfgT4zYKtneDz2e51bcSJuUvPhw7R9wwbavnEjFVpx8nNO1UOH0oJFi2jBwoV2IZbta//22B3kAdtTOZ5XrFjxD8aYG3T6QjAYTIJhjz766JZ//vOfbvnj9cFgEKydPkPTtP+C9GvCG20dvG5bWlqKhX8dQK7HEsDjh3O9JpdXHDzbAHxBXg4L9h/lnDsLl59TFAWMsROKrq6uwR6PB4AivHBTwOGBNuzq975YLDYnE3DYK13au3AKeT73ArAbyE2w/44DgzL1J42R5exyg6IoDoNkQJehadp1jLEU5g0WHWVZTvdk67NdwUYFaAV52U2JBeQfJPJrg9KMse/Jsnxbtk719PRMlSQJgC9ApTsVRbGZue7gnKuC+TUL0tiMsUXZJCPd1wdvzb5AEfd5XFKyb4bD4SX9MU5d4MPuWCw23+v1Yvw6TEd4UaZoJ2bLQ6btuq5DmvPbwlcY5qNgda+XZXkZ2KIDaTPhZwjWHAARgGDwh4bkKZ43FAvkzOjK9ZzifClMIUf21c3Sg0+qoigAufuMQCCwwV9Fs4akzUxmiA4efYqSnFvGWPOaNWsqDMO4h3MOb0A3m/f7YPCLk3ygO9r90/ZIG1hpJDHPrVMqptig2caOjYN8kQKAZJOLPEXwm/2Oqqq2RKoTCancaiICWFbNOd/AGLOZtVpMo9ZwS+9unH2BGP8e8l1WOJhKfaUHI5HIdJ/P5wAqkH/PWTbeMIxneqI9FzvtM6IvTa2c5jA07VO6pM0flmX5xoaOht2d0Q70FQ/kN8eoY7yQB4WEeEekw9MZ6cAWGPdeXDOs5iVd18F0vAN+rX6/HyBQCnvdzXBHoQq8S9Nu2v37e/aXEPFrkn/n9GRN1TTIPtvxrb8HniBmy0DbsXjse2nR2Pe8IsvyJTifUEDAOO0tJSO6UVEUeFrb8ZUfBv6mjqfkOyauUfirH16N/SERv41z3irYw7an92233bYyAZAlWaDpHu5p/QcQ/05JkvAcw7v6k5Zl7QAgL0DT21RVxT19y6Hr+mVCMh7qFHcripLR7zKNvZ/iIysKS6BiAO/jZDDGPpGwJ0gC+APppGEYPwBjEkB+pnEpAGKwH8vAIFUU5Z39SdGnn9tVbAS5e8jYYyw6UrofcTOHs/Xbxfa028pUzGUYxgjOOfo71C2znantNE/0AYOcuq7DJxbzfVYlELcvclpfBgRQcs69oVDo/wD6Cenf2ZZllUqShHkJz85fZFm+nDF2QqXyoVDoQsuywDRN6uvh2Yf/+EDufw73FAA5vGsRT8myDMWNnPsu7CnAWEZx3LWMsRuEzcOGxLs4Zxl08U2D+QSy6ruFigz+/2uKoixasWLFdxPvXnfR3O+CweCVK1eutAFY13W2RqPRCQ8//HCn+9qFRYNjmdB69913f7ulpcU9j68LBoMAhfNxnmbgdAO2kEzctfNftGvnTtp76BDtOXiY4t4CGjWlhkZOmWqzcMqrKkktKbEXgaORsMvfzhFvOk9vVv6y8xnIZyCfgVOYAYdhK0keG7DF/BvSdepobaENzz9HG194jkqLCmnxvHm0aN48qqqqourqaiotLbUllN8mNs4pzEi+6WwZgGIGxsiRI0do3cYNtn+tFjMpXuCjokGDadLMWTRp1iwqLi213+VcMGsdKeVs7ee35zOQz0A+A/kMnHgG8H4uKiwgf5GPWpsa6c31G6h+wwaKtrdTrLODhhYX04UXvYMuvPAdVDa4jAoKfG+X3UEesD3x2525heuvv77Y6/ViRT4pIOn1eqvuv//+pMdbIBAA+8S96P61YDDYp8RhKBRalpAVxGJW2OPxzIAEoUvicKMsy0tyBZJ0XceCGhbiddM05zgsMwH0gDUCVsyPVFX94snIkWEYzybYNmDC5uwXmem8hmHcwjkHuKNZlrWguLh4W/p+aVKpKQuxPT09FyXYRLYsYzbWj9OupmmQME1ncAx4YdnVHhZD/y9tIfH3qqpCnjKngD+o1+t9Sfhg7pQk6TYHZIfkrizLtn9tfyEAIAAPACIzMvpwvK7rAFBQeACZ16WZcu4+j2sBHTleraoqpBH7DZd0clYPQU3TvsYYgzYiPBHnx2Ixr1goB0P4FlmWbYbxiUQaOxWa5QAXD3LOF6iqepxPY3/nEsxLLOTDKzHpgZsAf1MkVk+kv+5jBVgCsNaWthRhPwfu8Z/4u83Q7++8y5cvny5J0uayWiLFhlePRc8uCnftsCWinfjq6tWrwWyD9KUtowvPQhfzGePh3/SYHmiNtCzFQV6p4L8nDZv0Gfz/zY2bFS95wOxcUOgppGFFFS8Xq8UXMsZ69f+Er2FhYeFrgn0FBrUtmRk2w9RoHLX3kRi7x+IcMsElpb5SKiscHIP/Nuc87gAquT77aA+ejHpc/zyklhEFzLtmYsVkzJ/JcMBWjJEEW3laY2fjS+2RNrtvErGfjCoeA/AKrERLi2nSMWCZf7KmqvYPrrkdOZru9kl1rtvn8+GeQgIUUvBgR7rjpYPd+39vMQ7/SCcORAtjM2eVzUqCFt/8W+BWJlFScr+iZITxsan/r7K8vLxHFG9g7rf9iI249khjuPmntRW1KOiw499X37CkeLz1UlLkn4iunPNFqi4ds1cwncEeTkrMr1y5cirnvN7Vp2hHR0fxo48+Gk3rP8DaaZIkYT4CoxXg/q8YY7jWrPLo6W1l+m8h8wymNsDKPmXnOeeFhmEgDyhRWCfL8lLGmK2bCsBP1/Wn08HytyJP7PTRXdySaVwKdjfUDeDhvCMUCi0YiHy6W2oYzEdJkvZyzvEO9IGRrarqMc3qLIl0eyejLVVVU96LIkeKYRiY7wBo/zNRUAZlgeQznPbcoAgIvrPKQAuW0I6madOFJDGsIN6rquo/+7sEV7FXcrf+LBX6akvXdcg1X4FiHtM0IdmNQgVc8wh4NcuyvIgxdtwYz2WcOvuEw+ELTNNEMU+SAZpgSO+KRCJzB3L/s51T07SrnEIvzF8obBk8eHBXtuNc/RxvmibmJlgygJWL4i942GLCnErtjWgAACAASURBVJWwd8gqgY62RFEC1ANQgAYVmQ7xzWgXZaEwLxAIwM8Wc4QTejAYVJcvXz5WkiR8CybfR5zzn9XV1aWolbi+M1BwtfTWW289bFkWvHaTYVlW5UMPPZTyt1xzkd/v7M/A6QRssUB78MB+2rxxI23ZvJmau7qpqaubCkpKafz0mXTB9JlUUlZGSkkJFRYV2uzaeAwMW54HAs7+oZa/gnwG8hk4wzPgsGwlj2T72Zpxk2KxGPV0ddKmF1+gjS+9QD4rTlPHj6cpF1xA48aOpXHjxtlMW4/Xa8vd5uP8ykB3Vxd1dXXSgQMH6bW1b9Dra9eSRymmkqrhNGTESBo1YSKNnjCB/IrSK4Vsmr3ALc+5RvL8Smj+avMZyGcgn4GTnAFnvpVlP8lyEXW2tdHON9+knfX11HXkMHUdOUJqgZcWLVxACxcspIrKCiopKSVVVU9yT3JqLg/Y5pSmt7DTihUrIAn3386hkMesq6vDYpMdn/3sZ8E4hSyqu0S6TzlkwaSF3OaoxEKWLXXr8mE8IrxsexGLLKHrOhgEWADGP/qTMoAC6MGiYyURPaEoCvz7TjhcbMg9wpevT7nC/k6m6zqYXQ4r6AOKojg+jsnDwBBjjD3HOS+G5Kuqqjc7GwUgAEYqFkDvUBTF7e2Z8dRpHob2PljclGX5GIttABnSNA3MOYABDoMNRw+IcSwYr1hwB6CAew/pVEg/Y6E0KW3aX7fAIJMk6WUhrf1HRVFSpFWdY12evSHG2CWQ0+2vXSGnCnllf64L8C75bZ1z3q//o5v9nfAvvZRzvkWAcFjkfUBRFIclNIC7krqruAbkF1KL/xLgIAoEFhYXF7vBp6znEEw9LDADaDsgFqNx3IBlP7OerBdQAliCMe4G9Gz5VAFuABzB+A8qigIJ6X4jEAhANvmmiouJCtLeUc0vE0WPOb9qt99++7+Vl5dDrhZzGvyi/57mt/qfYTM8tslovJ4TJw/zvDq5YkpSLre+8U2Ate8skAqo0l/VyC1e4/aW5Zz7DMNA/8GS3Ym5EPKmMStGDfoRQpsSk/5icQtFMIOLC4ppSBFUp+kG0zT/5PF4AJqC+ZdTEQEO1HV9hRE3gs2h3vV7Hyt4ZkLFpEvcSRMsOAANtr9qgjm7qiPScSn+28O8vxqhjHjEkcIOxUPUFOrF+yGRPLWy9j4ByMGHEfKhxykaCAlXtI/r3gV2Nv7m6sOhhp6Dn4uS+feUm8nZgpqqGnued+L+p761rDV0OEX61mJS7VcvWQ12IoBZzP2kxXqeaQ23grHWXlM5ze0PSV//ZaDDN9gGZ+yYN/KSyDsmfuiHQi7+OE/vm266qTUcDifbSMj3f6iuri7pBYs2RPEI+gpw9meyLH/RMAzMNVCgyCqPnm0cCzlhjC8UIv1eUZQr+2IQuuS8D5umOQty3k77uq5DFeG6tPMNSPLVfaxhGIs45xjT8A4/zs5AjHnc+4VgcjLG5siyjDk/pxDvTFvOGnKvlmU96vF4ICFenOs70HXteP9Cthzs5IyMVMFghLIFCnyg3AHvYdgOHBdCzh+sTIyNJ2VZBvMXXvM5haZplYwxPNOVAPhVVU0WImRqwFXo4978qvBij+V00l4Fku9xzuFfjgKQi4uKitYbhoE5HgUaB4Qkc4r3cK5tO/uJ9wa+xdxlMq2SJM31+/14j5yUEIx6PPeFRBThnM9LLxbp70QoHPN4PJBBh9LCo5zzv7pUPqDE4QZX+2xKFDVhXsIciOtGm3g/HXfNgUAAADCKzOxIMLk/UldX9/dAIGArYrhPwjlfUldXZxec6Lr+jcT/rkLRjCiWsr8fV6xY8TpjbL5zHGNs+Zo1a1Bck4/zMAOnC7B1Fmh379pFr73yCq1943UyOLN/xRWVNHEWWDizqbCoyF74d8AC04yfh3clf8n5DOQzkM/A25MBWz4RHrYSpGvBiORk6DptX7+Wtq1bS/GeLhqiyDRUVammpoamTZ1K1cOHU2FhIfkKC/PFNW/PbXvbztra2kptrS20e89eG7B99Y21VFo1nMbU1NKIiZOovLqKhlZV22PDBmtdDNu3rdP5E+czkM9APgPnUQbwLse7Hf/Ggue81t1Fh/btpUN791Hz3j3UtHc3eWJRml5TQ7U1U2nUyFH2e728PMUJ7XRlLA/YnqpMBwIBLGxCftGJFPZsIBBw/Dad7VuCwWA6ayp5sK7rvyAiSM05fp2OP24Y/o2qqm7K5VogTez1erHvSMbYPbIs2zKlAujBwhYWHbcKhkjGhdZczuPso+v6txIyj/9JRJ1gQxYVFQFwGHAI70YsbANEu1mWZdt/0x09PT1TAEIKhtjDiqIkF9aFzy9YIPB6/YWiKLb/Xn+R5hlo7wo5SlVV06VIszVlbw+FQmMsy8ICNfrgxN8URXGPk6xtudjK7ZxzsGN+JbwUX5Nl+eJ0KdX0BjnnsmEYAAGS/q+ZTqpp2n2MsZvEtqwywyL/AFkAHP9TURTIpGbL8cc557aMaDav5ITHI9hYGKMAq2w5asfHNtfzZeuP8FnGgvEQsJmEhDf69h5VVR3J5WzNOGMF4ClY9ADWDwsGkgqGuKqqkAw+6ZFgyEMaFBKhdqB4AWNCsJcAiGHs5SSdHggEIMPZAkXh8iWpXY31cLPpOZZUD6isrPzFV7/61SsFIPZlVVXvFcUJeB7BfP51KBZa3xppWR234gBr92umXjO3eq4tw17fuPUvROwyG6yVq2Ie5lno9pUWQBDm1A9zzo8mwC0UPJRY3Ao1GA3+uBWDtPIWi1tVRLxc9RVHhhYOBQjxZ0VRLn8r4wSsVz2mv9Bk9AKsBZJv/8RhE1M8xzs6Ogb5fD4U0gBouKMz0jmyM9phe896yPvECHUEJJDtHETMCMBabnGLEWf31FTV2HNvooAGHtjvT2CftseuO9PiurH9vQDsEmAzPHvdYG2oK9x1WUesHQUbYHD3jj2iL01Lk2wWwO8Lv1m3el5j9zGbdLWo9D9XLl6FuRLSo9QZ7djdGem8oHf80E+nVkwDWy4Ztz2w4jF5BEv2U+alkf93ySrk+rhnWNf1j/zlL3/56wsvpGDEa4LBYJKhLHLosIf/LsvyRxNAJhQIAHqf8LtI07QZCZnhFwVI+YQsyx/uCxh0+W4fJ6+radqteGemPbR2f/tikPb3gIv3AYApMJr/R/QrpcRa13VYE8AvOyTY/QD2c4pQKLTUsiyA1D48f5IkfcM0TczPmAMeVBQF3xA5hbut/jxJNU1bjfczgDbG2CxZljHvHRfwKWWMYT4C0PeGAE1TJMD765hgQeN4MGwfkWUZzO4+I00G3tlvfywWm53Ni93dqIutzCHZ7ff7/2QYhiOx2+3xeOYUFRVByvctRxrD22kHbN1F7jnxLZ9AHCi+BTGeemXbiZYripIzUCm+GfFNhvcy1D5uZIzZvvFOUWEufezu7p7k8XjwPYJijbWMsd8lntV7MebBgk2/5hUrVvyIMfYFV9u/DgaDn161apW3oaEBczG8b534F4o+Vq9eDcURKD+gbykqHCtWrIAMfVJpgjH2lzVr1nwsl77n9zn3MnC6AFuHWbNt2zZ6/tln6eWXXiKpuISk4lIaOnoMTZk9hybPnm0vKMSjMQJQm2fhnHvjLX9F+QzkM3BmZ+CYLLLUK3NsSyNHae+2N2lvfT11NzaQ2dNNXNdo7pw59m/s2LEkK4r9y8sin9n392T2Du9o+NEfbWignbt206vr1tGra9fRiEmTafripTRhxkzb3gCqGfBCBGDreNLnGbYn807k28pnIJ+BfAb6zoAD2BbYhVVFFA6FqLXxKLU1NtLB7dvowPZ6inZ10vhRI+3fhAkTaMLEiTRqFPhhpz3ygO2pSPktt9zi13UdMpQ+V/sp7NkM/rZ3BIPBjIxPXdc/RERgT3XD2zHB3B0HHzPBdAGQlsJW6uuasPiv6/qzwmMQ4B6kHuFDJyVYhQ4rpt+F1oHkS9O0zzDGILcIedR35Mq2SD+HAJuwoA+6XEZmoADaAIyAeYHF78ucRXmwkxNs4bWCKZkTk6enp6fGxUSyuwS2JdjJkA8dSB6wbxoo4RyOvnyIMZZzybwDyAkpxsskSaoD0JIAbnfGYrEFZWVlKZ5t6f0U3nv/FFKDm2VZhpyjDZq5w8V6xSJRRulL9/5uX1FYkQqf134Bf8FkxTjGc7JSUZRgX3l1s6kS4+AnsizfZBgGgN7LszG5cr1X8KYsLCxcJ0BasHjsheyByOe6z2UYhuOrB0acXwBqf1EU5ZQsBhuG4faJxXi15VMlSZJcMsI5gyMrVqwA4+2x4glEpZNTs9izh6hLiJFDLvbOO+8MK4oCoN5mGwovQsh5VqDIIWpFf9AWbn0sakXBgu2WTM/4SdWTbBZafWP9r+C7KjEPr5KrmM/ju0mWZbe0L0BNu2AFj1LCBxZsOIBOnUeNo4MiZhgIZTsoqwDaZa/cMcxfUYbr9/v9cwzDgNLBgMYJCjxC8VB9o3EUTETIIBvM66maMGQC5uBkuMDWl9pCbf/bE++2GV5e5nl9ZPHoyxNsUjsHYAEfNRrI4ha4jo/WVEz7BPYzDOMmKAEkChAao9HolPTn15HwFD7KAMjhgWwPS0xJlhX75EH9yNeJuMsLnT1eU1mTDvx6Ej6TYJS9+4U9j0XXHngm+W4aMWi89snZn7f50y2h5i49ruM+ovmtNZU1tqyzO16pf/qBp/b+PkUS+jMLvkpDlcoUwMcB+Xbu3Ol74IGkDS6aaggGgwC48WwVieIRMNwwNpcZhoF5ADLZRyBlrarqW5YnDYfDE03TRJHHEBQv+P1+eJtnlKoVUu54z/J0eV3XNrciht3ftyJ9mzbXbJFleWG6nYGu6xhLYA2mMAJzmc+gJuHxeF4RIPWTlmV9RpIkvEPhnZ3iyZutPQBqXq8X7088C30C1C5pZ8hHA2hL8dB2ziPUQnBPpuGdGolEFmZ7b6X30cWCzsqQFeMQiglubTqAq3MHUkDmZivDb1gUpfwXAEDMSZIkXer3+1MqE7LlNn0755y53mvOZoDDUEJBwcpJibRvQbwrsoLe7hNDGjwUCv0DvrG4h7FYbLHX6wXbGQowObeF7yxJklDUhG+7Vxhj94EBL86VUUVl+fLlyyRJcue5OxgM2nPWypUrwVhPSrjjb5MmTXr4hhtuAGALZvhx34+BQAAe6G4feS0YDNrzfj7OvwycDsAWC7S2z51h0Pbt2+nll1+mN9auJbl8GPnLK6hizDi6oHYaXTCt1gZpY5EImXEAtvZb8/y7Kfkrzmcgn4F8Bt7GDLhBWwC28Xicmg4dsn/NB/ZS05491Lp/Ly2cP9/+YXG3dNAg+wd2bj7O7QzYBViWRaZp0r59e2nfvn02w7Z+127atmsXjZ46jWYsXUYTps+gAh8AAp8N5OMYh2F7bmcof3X5DOQzkM/AmZcBb0EBeQt8ttWB3t1FWlcX7d66hXZt3kg9TY1UNbiMKgeXUc3UqTRjxkwbtEWc5kKsPGB7KobOypUrP8Y5/5Or7W3BYLDG+e9M/raQpl2zZs1x7NOenp5ySZLAEijjnGPRFV6w8PXDf39NVdU+PW/Tr821ANxsWVZtcXGxbcroYlKC0XBhXwutA8mVkAmFNK50IouNWNiG5CD8+yDTLADOFD88XdcB0oK5CtZwyqK8kJQEywiemQASAVD2y+RJY+M6lw3QYHaufmzuXLmlXJ2/J0DzZ/x+//sGstjvkifGIs67BNsLrGyAi/Oy9U0A8/DeA3i11zTN+SUlJcfJU2uado1g7aK7GaUv3dcHMNoFCOYkey1AeCzwAlhLMr0zjTHOud+RnEShgqIol4RCobs457dlY3INZMxqmvac8KaEtDgWgMEMvVeW5S8PpB3s6/JKBCgJgB/MzA2KoswZaFu57J/mQ4hDUHgx0+/3t7kAsT3RaHRuruDI3XffvX7//v2zyxcTFaaI4hK1vk4U7rV0pcWLF/dcccUVWOB+UlGU9+GZTYzt1+GvDNBUkqTLjmiH3wzHwwBM4qZl1U6vnr4Dx9YfrX+AGL/BwzxmpVzlKZAKbEas+5p1XYeMJeQswwm5ysOcc8wFR1tCzVV6PFkToBGR6pN8u6uV4diueTyemaZpYqH+DgCijLF5fTH+0p5Xf3tP+7bmUNMYAKwe5rEKWdGcscPGpqgYuMDWzrZQ29e1eM9PIMvslbw7i+MlSwYNGgRW52STm9ZRo0ECs5g4vdRc2XLxxeziuAArwLCEB/M7/H4/pNKT4SqaiAEUhxS62AjZWEjofm9f9174hEKq1omDRb7w9PGD56Z4ULrmjug/tv/2K1uPvpH0efZIXrpuwW1kUDQaiYcdIFdjljRtavXUFPlVTdOg8vCL366/jxq6YO3cGxNKZu+48h03oC92uAFDy7I23nrrrWC9OWAzFjBmP/DAA5sNw3DYw/bY9Pl8YPSD7dYt5PPtcfJWQszjkGRF4cVaWZYvylScgrZdXqh+B4xzzune5vztrQKNOD7NB7c18a1Qm+6L7Sp2wiH9FrOk50YUz2BcgbH4RsKP91IhZV/jMO5zzadgwuL9C4D9JVmWL8n0zgqFQu8QbF6My4/Lsuz+/kmeLu19nNN7K8P1OdK2h2Ox2PT+GLJpYLPTlJlgXF/i9/ttGfNcIo1h/FNFUT6v6zp8stfg+MQ89ylZlh2gMZcmM+5jGMZ3hbS4O2cD+s7L5eSGYfwA41zsCxY7pKttn+ZcwvV+s7+LEsVwvxWFgFsVRTmuyCNTm0KBAd+I+AZ4zrKsmxhj+I6DnUJGFRWnnUAggPMmlUocWWRsDwQCDwo5ZXt3yBLecccdJMtyxu9HcQze+bYcvLif716zZk2/fsi55Cm/z9mXgdMB2GKxv6O9ndrb22nHjh30xrr1tHHLZho8cjSVjRxFVePG05iJk2jMpIn2AnA0HKF4LGfV9rMv6fke5zOQz0A+A2dwBpzF2V5pZA9xbtkLu/gd3LGdtr32Cu1Y+zotXbTI/k2dMoWGlJfT0PJym0mZj3M7A3hPY8EfPvMowsJ7ffe+/XSkpYUOt7bSuNoZNGvZhTR+2nT8I9AuvEIxlgPYntvZyV9dPgP5DOQzcGZmQPJ47Xc05mP8Oysej9H2Deuofu1aaj6wn0p9XirxFdDM6TNo0eJFVFs73QZr84Bt//fTzW45M+9874IRWI/LnQ4mWI131dXVQRbYjhUrVtiL3q4LSAF03Rem6zqkISEt+5gsy1cZhoEFrakD9T3VNO1SxhgWoEz4LDpsVxcrBl8QObN1+0t+d3f3ZI/Hg36WDBRUdrfLOS/Qdf0psRC4QTCCASonA7J+Ho/nNcGKTGGMCrYK/PsAaBw0TXN2JoDS3Z7wZIPUoi0PKgLymPAvhdzegCKtD/axAqz9QDbgOG0cgKLmsNogwflFwZKF1PSCoqIieHr2Gy6WYgNjbKEsy4fSD9A07b2MMTC28S8Me2G6v0bTGHJNkiTN9/v9x/RWMxwsPDuRYwBrf5Fl+fK+/CRxuMMqhkRxJBKZm2DBgvn5G3ju9cfkypaPtPw63pQAurAyBsZPTn7A6efRdR2AE0BCtAV2LZ7Xk+JtmOmahA8mwAdIGCNsKckEy3yTCxDL6d4kB7yuf/D2229/LMZCVJni2EoUNzg1PcME24PoG9/4Bg0aNMhm7iJ3uq4/I57ZJtM0p7VH2/fqcU0wVX3vnlgx0V4I39b05k84p88RY/Eqf5W30FO4R5ZlSJwmGd8OQAigl4jw/M0E+NoRbh/UFetySwOTR/KsHamMgj83AmMEfqXw1IWc7EJVVW25zmzR1t32QnOoaRnAWkaMSryl144YOuKX7uNcYKtPi2p3tEVav8mJM59U0Ch5vZMrfBV/Rw44cfOo3uABs5gRbSkoKFwGli5kyXVd3yTmrW8qigJQOhkuCVcUpyAfDliLsVnAGHt6X8++FxM3IeU4zmjmtIppKOhxt+Uwr9HWRxLgzON3/c/KfZwoqesxf9x7+Mghk5LvV8akj06tmIq5090OGMPIJz389Op/tbGDSenRSDu1ffszQdswOM2PFi7HtbfccsuPRKGI3V6CwvqNH/7wh5DD/SyknjFvQNo/AXD/7mSwFXt6eoZJkgT5X8zj9dFodGlfhQpu9n46OzCN2e/k4i0X76ABlw9uxvnLVezk4Zz/UFVVMDhzivTiGQGCAxSHV3SfigqZGheSt46P8JuwCMikLhEOhyeYpgk2LbyxjxvLTttuWXOw403TXFhSUoJitJxDMJ0h+36cZHV6IwJsBnDtSP46Y+96VVXd31/9nj8Dw/gyXdcBXOPbDNSJuxRFSX7f5XwxaTu6vsXcW36pKAqUBU5aGIbhLijskiRperZ3tvvkuq47XrH2d5HH4/k3eAjjfZdrW1AqgTe1GDP/ZIxd56gR5OKvHggEoMDg/jaxZZHRz2uvvRYy9RhXSUB34cKFrddddx3Yvynfj851pX+zJ+wLfhgMBnN+7k7azck39LZn4HQAttFolA4fOkRHDh+mnbt305vbd9COPXuocvwEqrxgAlWNG0fVo0ZR9ejRNrM2IgDb07xA8Lbfi3wH8hnIZyCfgTMlA72LtFKSMRuNRmz1g33b6mn9s0/Txheeo4Vz59q/msmTqWr4cNvzzuv1nu7F3TMlZedNPwDWQjEjFArRli1baPOWLbT/8GEyLE66xWlcTS3VzF9AoydOst/psDiwTMsG/vNSyOfNMMlfaD4D+QycYRmAYkbve73X7kBijLZv3ED169dRw97d5I1EyBsN08zp02nJ4iU0Y+ZMKigosH+nUT0jz7A9FeMmEAiAKWt7ACI450vq6uqSMm2BQACA2Adc574zGAwC4EkJF1jREovFJhUUFMCn8D0Jb9xNiqLANyynEAvoACvgf5iUG9U0DSzN/wU4dyLAqrsTaYycE1ps1DTtd/CJA+hlmubMkpISW0LVlVfVMAzIIE+HJLBlWYvdgKymaY5cYZsANff0lzAh1QhPNreXsGlZ1ruLi4vBBBlwZGDMgKWEvOfs1+fyVcRYujrhEwdJXbAQ0QYY0fBc7TdcLMU+Ad6EZCpAEwB/AMIgfQlZ6T7119z+mkKieXE2UFswrHCOhQlfTshyv6M/lrGr3x1g5SX8h0dblgXAz8sYu6IvJle2fKSN2X9njH1fAJ2gbAJ4yihTmq1dXdcBQNleeZACFsBlh/BvPiFvw0znTvPBxC5J+VRHTleAGzkXHMCLeNeuXRsffPDBQmU0UVkaX0o/QNQhoM+5c+fS1VdffSAWi80C003XdUigQ87W9tzsinU93hnpgAwrFTDPDRMrpqzBuKlvqv8NI/oUMYpX+qu8RZ4iwzTNOSUlJUlGpQBn4A8JIBFMyUUA93piPd62cGsa55deH62OAaO3FCCXAPTBWAVjNOdClJbOljWtkZaAA9aWFQ1+sGpQVYrXpxtsjcQjjzSFGz9pccvjZV5N8nqGVxVWBTFvWdyKN4eavGFINhM1WIzPrq2oteV9XcUTALoXuT1Q3RKuQgrZkeeElC+uZ89h4/DX42bsEZEbe2hwosC0ymkoFkqGYRgo7LDZtJzz61RVfRgMz0de+/HePa1vAjC1Y8TgibRgPGxy7WSvnlo57Utpz8i7BUBlS4Tvaqpf9di2nyWPR8FwpFmq/ffLv3PY5/M5frSWJEkXQyY2EAhgTGBs2PHBD37wwCWXXALA2AZ9vF7vYMuyAOAAjD4htqKQn8e9h6rFXsuyFjlqEunPkJu9n3i3psjrpm3rzQ1jPaZpZp3n+ponDMO4BR7Woq3jmKjuYqe+FCX6ajtT8YxlWT8VntZ9Kipkag9jRNgkwEe4T2lqUXwDUHRMNqll13wEpjwsElC0k3O4mM4oxICneJ8MSAE2Y86Y5j5BwgN6taqqKWO7vw6kSf3bDGNd1ycxxgBkw0f7pEjcuxnKTn/w/lAUBZLDYNSflEhji0P6+92qquK5yylchSRxy7Le4/F4Bgk1GUvck6xtAfhPFGcA7EYRyuPhcPgqR5EBYz7xPeP+Ns7Yr/5kkXHA7bff/tXW1tYU9RlJksY++OCDx2QBXC2vWLECRXDwi3bilWAwmObcnlOK8jud5Rk4HYAtFnV3bN9O/9q+nfYeOEgHGhupobWNRk6eQqOmTKXKMWNo8NByKisvJyset1k7YOXmAduzfHDlu5/PQD4DZ3UGehm2WOBlZMZNG3jbv2M7rX/uGdr4wvM0fcpkmj55Mk2eMIHGjB1re9kW+Hz2wm5+/j6rb32/nQ+Hw9TT1UXd3d20bsMGWr9hAx1paSV5SDn5h5bTiAsuoDGTp1DFyJFkYdzE470WSbyXaZuPfAZORQYyzTnp483x8jwV58+3mc/AGZ8BFGIRI8kjUYEP8sgFtLu+nna9uZUa9uymSHub/Zs6aRItmD+fptfWklpcTMWqau97miIP2J7sRN94442V8Xgc8mpOhKurq4tXrVpl+5QKOWQAj0kPQcuyZjz00EMp7C8h57gdi4JYCEswqpZBnhY2gwAUFUVxn6PPy+CcFxqGgYVRwC5JuVGAMpIkAehTBuI51l++0hg5TyVYvGBrvqXFRl3Xv5VgA4O1klEaUyxOw5cOwB+YogvdksC6rn8OXqcC1FysKArkd/vLk88wDLQHJlIycvFv7atRN3gn9nldlmUswB7nGdtPG2DVOgaQAI4AJttMW7FA+o9sY9gF/PcJ8IJFBKZyglkyqD/pS/e5XAvwcQHMpEi6ZuqXrutYFP0oGKcOyNdX/w3DcBh9YIXDt67VYXJxzm9XVfU72a4923YXYwu7gg0L6U/I7s5LlynN1pZgJ6MAAgFWm73wnAC6Fr1V/+b+zpnmg2nv6khJukB+e2E914KD7u7uoR6PZ+Ojjz464pVXXqEhc4n8EBx3Rdt6ohDETBPSt7feemvP6NGjZxcVFe3Ww+nvbQAAIABJREFUdR3zE3y4bdBYi/d8vTXUCpCVCjy+ByaWT7xxHV9XIDcV/ZmDAUsUGiZXSn6PvzAdpOvp6bkI8u/imuAFDJ5vZ9gMtTQZTRMgPXzsIaWXRhaPKvIwz1wAux6P59OmaWIsDxnIOGnsavxie6jth07bgwuHvFFVVrUg/R44YCsnvv2wdmi0yU3ZwzzRkoLSCaWFpZBJ/Q8wglvCzV49Zks2d3pMc+Hk4TNsNqFhGJ+ChCj+zhirdcs0Q0pYMEMBZuBggEIIvD8gKR1qM9o+1W12/471+iI78UhN5bSr3X3VNA3FHb/G39wFOZBH3tG08contv0qubtSWELvnX4tsrq+paJlISSbnY3CaxoAFdr5MmPsYozth16+i3dF2pKs3Eij5xe3X3UPQFL40WLfr6qqikII+tznPjckFovZBTezZ8+mT3/aJsNhn3dzzo9g7hEeqVkl2NPvh/u/AaYbhgFPTDD4jkqStMjv96fIOrv313Ud0r0ogNkbi8XmuuV1dV2Hny3845NhWdbFxcXFaH/Aoev6+8W8gGP/U1GUu9LuVwVjDO9qAOHrZFm+sC9GYKaT67qO4gaoSWicc/jTQ176+lzykN6ewwLOBlBrmva8KEpZqyiKfd/76JszN2DzhxRFQdFaziGYzpBmruacf0VV1R/0d7Cu63gvvittn8cTdg8p3s79tSEKuDDuMaZthrHf74dMviMR/YqiKCcM6vX09Ex1jX+nS9vC4fCiIUOGpHhm55ywDDuKuR3gul1Ak2kM9te+e07mnF/DOd8kviEhI57T+1gA00+KojCoa1wdCoWeEGohAxnzLBAI4C3kljG+bM2aNX/DfSsqKnr17rvvrmlrS3F8eCQYDKbMkc71Xn/99dVerxfvfydi1dXVRatWrUqx3ziR/OePPTsycDoAW03TaN3atbTujTfo0NFG6giHqTsapwtmzKDx06dT5chR5FcU8ssKWaZpy3RBcjG/4H92jKF8L/MZyGfg3MyAm4njXOGBnf+i9c8/SxtffIHGjxxB40eMoAljx9KkSZNo8uTJVFhUZEsunkY2zrmZ/DP4qhLkAmpvbaX2tjZ69Y036NU31lJrVzeNnFpDo6bU0LCRI6m8uppKhwyx3+kA+wGU9YJnecD2DL61Z3XX3NKtx4BajLvey3KDt/nvy7P6Vuc7fwIZwHPgLfBSob/Ifl8f3L2b9u/cSUf27qGOgweo/eBBmjB2DM2ZNYumTZ1qWx0MGTrUtlw6TZEHbE92ogOBwFUJSz/ItTrxVDAYTC4cZth+MBgMJqUpnYMAHopFrIfAbOKcPyq2zc+FUem0o+u67ecFOVlFUWYCLHQv3CWYLs8CRDwZeUjI3AGkwqI02IlLGGPwlRxwuP37+log13Udi35gG7d4PJ5FRUVFSfasiwWCc39QURT0q99wAYnu/fqUd8yhPYB17kVpgLWQpc45Jy5gB6dblQBAQvCtFC/Zf1NV9Rji0keHDMP4uGvsvF9RFAdQTB4hFsMB3o/I9d65mK9YRPqELMvO+OwzNS4Qvl0wnvtknCbAErBpAQADlArEYrE/FhQUoI/jE36wJ8Tcdj0b8JMFoxrnAPMGLDHNsqwFxcXF27LdY/f2hGyzu60nxHOQc24Gci5X/8EwAwPOiZ8oivIF9/PDGLtKlmWAgzmFrutrOedzb7/99ngkFvZWv5eIQfRThBUjanyaCP87evRofssttywGGJ3moXujHuuZ1xppg8wleVnB05MqJl166NAr/u6C0r8R8XcRse5KubK7yFOEMXe/oigosLADcsMej+dVAeCBsYVrDEWt6PpG4+hSuyrVCcZfGKWM2SQxCeBUezgcHpuQzF4HqeGBFKIcaj90tRbr+ZXFLRuAHFRY1lY9qHpM+vNqGMaVnHMwW40G/YgetaLlEkm8qMC/uLywfApjDNLaZnuk3dMd7bWRtRhfUltRayssgBHNOd8iru2yhFICQDY70th8KOpIer6iTSghROPRzzSEjsDD0y3ZXl8S6543cuTipNynpmlgxGIcQtr8QUVRbJawpmmrAeof6NxNf9wA8uWxeNe0q7rkgrJpM0bMOOy+F5Ik4TlEIcedjLGxAGvAdL73L7c1U2mk1tnX06OGb/7InY5M9V8VRUFhRjICgcD2cePGTf7c5z5nL1xs3rz5u9OnTwcb2gHATui5Bns/FArhXXkREUFVYXF/UvG6rqO4AEBit8fjmVtUVJT0kDcM43sABl3d52BN5zLPpST12JhOFkhlYqIKNi9sBJDPjIoSmdp1jR2w+sHut4tnLMvCe/hrdrFAjpL5rrZQcAAwOZa495eCIZ3p3IZh/CahbIHvncOmac5KV8BwtedWHfi0qqp2EUGu4WY65/JMu/xV3afYLnxak6bX/Z0/3WuXcw7/es0wDEciOmvBUS7X5xTIiHevc4jtPy7LshtAzKW5PvcRhXt4jlHUghgQeJ0mC31HJBL5UWFhIZ5bvI9zaksAvvhuK4T0uaIo1+i6/huhojJgy4BAIHBfYs7HvG8HY+wPDz744NWi8G7p5s2b+cMPP5xuozI9GAxuzZSoQCDQKHyf7c2SJNU++OCDA7bBOKEblT/4bc/AqQRsHc86sHBefeUVeu2VV+hoewfFvAUU9xXRBbW1NL62loZWVdsymh6v1/a4A8sW/5tfUHvbh0e+A/kM5DNwHmfABkAEW9YBQxoO7Kdt69bS9vXrqLTQR6U+H42srLCZOA4bB4vAkFDMx7mZgZ7ubmpuarJ/r65dS6+uXUedoTBNmjuPJs+dT0MqKqlkcBnJajFZFpjZJnErD9aem6PhzLkqN2Db+/2IXwrlQXgqi7IBgeTmWd9nzj3M9+TUZwDjHf/e8hUWkq/IR80NDdR0+Ag1HjxAjbt20tHdu6i6fChNHjeeJowbS6PHjKFRY8ZQws7u1Heu9wx5wPZkZ3rlypXBBGNohWsR6T/XrFmTZNKsXLnyz5zz5EI2Y+w7a9asgSdYMgzDuBnSfWCOMsYAEACYAYthQIudLrDOsCxrbnFx8fa0hbv9sVhstptV9Fbzoev6GgBr/ckn5tK28O/rUxpTSDWC+fR+wf6B3GW907aQE30aDOZc8+WSJ012Ecw0WZZ7aWADjATTCXLVAGgc8AL+u5D+zRmsFYALgGaw6h5kjL0ggCKb5aaq6r3ZuiUWSCE9CJnRqzMBd2CjoAAgwfiDH+VBzvl8VVVt2da+Io05/HlFUVKRnwwHapp2DWMMAHNUyGGCAZkx3L6RnPMfJRbKv2wYBmSUwdZMkS3NloO+thuGMYJzDtY15I/BwLOLJoREZJ9Sm5naC4fD4wXzF6AWmF1gw+N5zcoEe6v9d/lgOk08IcvyhzRNAzMVfYDM+YDO7wAwO3fubHnggQfK/ZWMhsxLrfw0jhC1g6MFGuX8+auXL1/+JcHABKhTALnXsBk+0BJuvg/Aqlfy7ukp16aorWqRacbxXIOFd7RKrt5Z6CmE5y2ejYWMMXizgn06knMOSd1hLklpSAf9/qjR8MkYkGInOL1UrQy/x+fx2V6rlmWBvf4NjC+ME0VRUtjyfeV6e9P293Bu/S88aLFPia8kXuodVOuWZ8bfhfw05hq5Ody034gZAHSpuKDkmjJfWVPCFxpghA3Utkdg3QqmMftoTWUN5iuMLa9hGCg6gA9vCkid9hyCCe/25+0EYMoYv2df9348A25Wn2YxPrO2otZdsALJUcyBaONPsixfAWlzsK4tbt3VHG6mcDxET9X/incZHUlAo3rwuLuWL7kt6cUZDofHmaYJgApekA8mpJAPMsbudliX337klvfJ1ZLNoLWvL87ohmWrSPWXwIsYxUEp8933v//9PyxfvvwKVKQ98cQT9Oqrr37vzjvvBLAIkPKEFBnEewHjAN7FPZZlLVNVNcXL133/Xex9yDa/0+/3Y36xI634oPfacpxzM42xNFAOLEKwX+Ff67QtGYYBX1bkIqOiRF9jF393MdttUJlzDrlwqDLkLJnvtG8YBo6HjzDAgT6lqTVN+4ooHurXS1bXdTB+/wL8K1cWZvq1Oh7mgnW82JkrMuVE13VYS8BD3H5kRTFOI2NsnpvJ3l8+03znba/d4uLiXQmvcLxLUTxyUiTuBRCNedMBUZ0+L1UURcyy/fU09226rsN7GjYKiIzPZ1+tub2Ane8iXdftYqHEGNnh9/vnZfu2EfYbGOMOWHuVYRi4V/DgRsHEHKg05H5FRIFAAOoH7u+I0F133fWkUyjCGPvizTffjG84d36fDgaD7iKn5CkzWJVcGwwGU7zLB9K//L5nZwZOJWCLRVr8Ojo66MUXXqAXX3yR2jSdfGWDqXDwUBpfU0Pja6ZRWfkw16Ku8LjLyyaenQPqvO2182mZZ4+dt0PgHLxwBwCxQVv43UkStTYepX3bt9G+7dsp1tlB0c4OGlpSTHPnzKF5c+ZQ2eDBpKoqFfndokjnYHLO00vCYn9XVxc1NByho0eO0Kvr1tNr69ZTT9yk2RdeRLMufAeVDh5i3/+CQp/tXQvQNg+KnacD5nRcNl67zP53/LFfmix7yptZsL0d1je38uJCp+M25c9xZmTABmw9HvL64E3ro+6uTuru6KCWhiN0oL6eDmyrp9KiQho+dAiNqqqiqTU19q90EJb9T0vkAduTneYEg3ZngmE7wWnXsqwLH3roIbD46IorrvCUlZWBduWG5OcEg8Hk4pzwsAOQhMV2ALtgEYyCD6Gqqrfk2l/RDhgQkPBLsuwghwkQGIvakiRhkSzJKsq17fT9NE27lTF2D/CWhDfZIlVVU+Sdc20XzDpJkgB0liTAjjsURQEDKiUMw/hvALH4I2NsacIPFh62dkBaUBxfCjaYoijH+QJn6Pu9jLF0T7t/KIoC9u6AQ4A6kLUsFwevi0Qilw4ePLiXbpdDGIaxxAHpsUAqGLI2Ew+AmKqqt2ZrRjBUAUKojkxupmN0XQfrBgAQWK/z3UzlPva/TCzAY/N3FEVJKTbIdIwAn7HY3S8I4BybkCkGYAfG6v8pivJeF2NqdywWm3+iBQZp/oZg1TiyijcoioLCg5xDLGYD1ALz8MUEA2yiYOk8oCjKjTk3NIAd3b6k4rCNAIEMw5hKRJBrxfzyY0VRkuyjbM1rmub4+Brf/OY3/9TZ2flpeNfCw9YdHZuJ9IMEGYieH//4xyXhcHiikB8ug+R6xIz8ojXc8hiAVa/k7ZQ8ntHxULzA8lrPEnEAc7urleG/8kk+gCrwJZ7p9/sPiue3XMgBg7WFecAGXDnjv27UG6+J9HrB9ganl4YpFctlj2zLeEN+lzEGhjSYpHvi8fj80tJSGzXtL7Y2bV3sIc+LnFs2j1gpUGiYvwLeyAA4UsIZl52Rjv2d0U6ci4oL1DsHFw79E2MMz5EKCeSWcLN9HCO+fGpl7c+cRgzD+AGAP8irCrZf8oJ0Xcc7wgbyUFTjOrFTTPDU/p6924nYF9ydYpx/cGpVbVJBQNO0WsYY2sIcmGS+6boeiFmxNU2hRopbcdyb0J/X/+TJWDx6jAXL2D13fHDNv6N9UTSBuXUcWI2WZT0ufIEBjF8Cie1VjwVkilCPVEhJDvbMQe+MXzzzAzPdRTRoDwUS0Wh0a0FBwaBXX32V/vCHP9AXvvCFjnHjxmHcbBYgZs4FLen3xsX2hArBu9zvhQz7LuCcO0BPSsGJkGxNkTxG0Yiqql/MNpb62q7rOsYygPaMLEJd11HwYs8VKDooLi62pcBziTQ2Pd5jjU5hDwDgTIoKfbWbdu3HSTY7xwkQ1mGGfyAhhQwm93EhvEqdwoEBzUeuc4FNDlBvv2ma8/pi8Yox+5nEHOD4JDvzOkDbZYqi4FsopzAM4/ucczwH8Nq9RJblV3Rdh72CrQKQ/t2RU6MZdtJ1HaoUH0/b9NGEEopdgHKyQtM0zI2On6tmmubckpISW549W3DOVcMwMLfBiuF/FUV5v6OuIb4hwUzHN2+foev6RxJFKs411SWsKwKuAi4seF7kLpjI1if39kAggEKVpNrANddcQ3Pm4NOBfqooyudXrFgBgD/5jYgNiW+rJXV1dbbigTtWrlz5Tc558puRMXbfmjVrbh5If/L7nv0ZOJWAbSQSIXjdtba20ksvvWT/emJxKhk+ggYNH0ljJk+msZOm2EycaCRC0XA4yX44+zObv4JzOgO2D5g7jgG2vbUGeeD2nL7/58nF2Sw1AYJIQuYYC7tg4hw9eICa9uy2f6rXSwvnz6OFC+bTsGHDaFBZL2ibj3MrA1C+4NyitrZ2OnjgAB04sJ82vFlPG7bWU0SSaN47L6X577yUlJJi8ki9stjOMXnA9twaC2fU1fBeuePen2WPO0ny9KoDSMdUApJ9dvaFogv+fx6wPaNuZ74zpzYDeE7wjIBlC3Uj/FstGglTe3Mz7d68iXZv2UwF8TgNKvRRRdkgmjtvHs2ZN4+GDAE/4rREHrA9mWnO5l+7cuXKCznnSSYP5HyDwSDYS8lwQAHO+X2MMQAWYC8MSLZY+PgB9JqSkNp7SFEUm/Gr6zrYU/CGNSVJuuStLpK5+2sYxkc55/ABtBKL4O9VVRUsugGHAL5saUzO+e9VVf1UeiMJydBggsGLa4lzzj+gqmrSvzUTCyRbJ1wglXtXgClg/OUkneg+sKOjY5DP50PeATghNkQikXcOBKxNk4PF9UGyEyycIvheqqoKCcp+QzDjABoPYYx9X5blr6YfwDkHqwvMJzCgcK1Y1O7X59cwjPkAJcFezpWBLDw5AY7Ai/lrqqo6C8cZr8FhAkHCOxKJYDH48wnm5rczyZZmy0Nf213+hvDUhOwsihrulWUZYFrOkQb84r6j1OYCsAUVRUn3T8y53f52FEwlMDkdkOwI53yO1+tVTdOEpCreHn+XZfkysCpzOaloE4A6xzP8pS996Rd4DqveReRx8Twh39P4DCOzV3h31T333PNTj8eD6wasuyEej3+qOdq0LWpGvRJJUckbHWdyn8VNC+P3AiK2tbKo8stFBUU2eO8GlAQwgP3AToc34njLsorBym4ONX1Sj+lJz2+AtSEefs+U0ikAg+Bh/feExzF8blHc0iUKD/oFEXDyrUe3XuSRPE9xbkE2mIo8RVShVK5WZTW9gAOAow22GnGjvTnUNBj7K17lz8Pkips455i3KsJmmJqMxl6xGcZ+UFNRk5TU1TTtkgTQg7kx7PF4prsLZVzAjeNTayeHc17PGIN/5oFD2v7vmpw7Xta92eP0XzVV05LFG+K5BxBRAcBbSLCHwCaNmJE/NOpHJYss8kk+vZAVTXzj4D/XbWt43e1Q/PQdHwpeKuYx3AsA7P8DwDLxLrLn2nTVgrseubnRKjZwvt7o9B+549P3QeY6Ge3t7aWFhYXo19T6+np66KGH6PLLL6elS5eivQbG2NxcPdkzjWdd15EXx9f7faqq4vnIGKFQaJRlWRizKKhJKaoIh8MXmKaJeRMgsnMP/qCq6if7ai/b313FJpBaB1MzqQaBY11qGsflNlvbbs9sFPKA3S9Y3mjrGlVV3dYM/TYnPO1ReAKg/+eKokDG+LjQNG0GYwz3EnPmLbIs/zDTfqI9AGVlYOyqqnpltutJ3+6yNgCLF7nrU55WzGHO9wDk7FG8AnD1Y7Is4z2XU+i6DuDcVoxgjF0uy/KfDcPAM465BX8bkMR8Xyc1DOO7KDJxb08AoLfKsoz7eNIiDVxHuyky7NlO5LKeQFHQMsMwYJ9hKwbg20FRFLBm+4w0ewpbst9dGHCi+QwEAvieTaoCTJs2jT772c/awLLTqUAg4Hg723/inP+xrq7uivROr1ix4sOMsaREPef85bq6uqXZcpTffm5l4FQCtt1dXdTe3k5Hjx6l9Rs30rpNmygqeWjomHFUPmYsDR87jkaMHUtqSQlFwmEbtE2ajZ1bac5fzbmSAQHUuoGs3ksT0otAa13snXPlsvPXcf5mwBnrDggSMnTqbG2lztYW2rNpo/0rMOO0YO5cWjBvLlVXV1F5+bDTycY5f2/OabxyLPLDXz4Wi1FjUxPt2rXL/u090kD7Go4S+WWatXSZ/SuSFVHQ0guiAbTNRz4DJzMDzrwEsBXrdaYZt78hY5GIDdSCQWgDUgUF9g8FJ/DkBoBrH+MCavPFBCfzzuTbOisywFhvYYPHkyx26G5ro52bN9k/S+shXzxGZbKflixZQouWLKFh5eV2AddpiDxgezKTvHLlSsff0Gn22WAwmPSHTV9cghdnMBi81tlZ1/XlCaCkjoj2ERGAXWzbG4vF5g6EVehiG22VZXk+Yyzs9jJNSFter6oqQJkTCgHgoZ8AE69TVdVhtwyoXSENiMXdWQBeADSkN+DyP8WiKbwE/+DsAzlRwagCwGCzMrN1QNO064TfJNrrEZ6Sh4QkMNg5Aw4XWxXHbopGoxeXlZVBzjSnEIABFsPLBVsTwBFAHiyipyxC9tVgT0/PMEmSAJCOTXiyPqwoynWZ9tV1Hcy/67EtF1aXewE+AZJBdvB92S5KgCMAQADoJH00+zrOJWcJ38W5lmXNcvx3T4SF4z6fruv3CxZmd69krQ2y/k1RFDCHBxQu4BcgDNiSoPZsEmzBAQP+2U4uGOi4t3aZriMJzjlv9Hg8AGvHQ0ZYVVVIAucUok0cC0D9K1/+8peftyzrdd8gomEQdnZFqImoDXezd8xU3nfffVi4h8TxvoTn7HsatCMbQvGQKjHJ8noLlsbjIbK49GebwczppbKiwdeU+koB+I9MZ2cnpJyfg5RxYgF/p2VZgxhjKGT5Y0ek/aKuaBdkq3uD00txZr53QskEsKEAVu5NsFK/hiKPXMcy9qtvrH8nMXqSOLdNhXweH1UUVb5SUlzilhu2T+kwxKNmhBqMo3Yn/B55U6lU+o6ioiLMW9NiVsw8ajR4hL/uIzWV0652uizYqlAdAEj4WUVR4HNrh8OuTDC7LIYvZxHwdQUQj/9sDjVfZ8T19Pn62ZrKacl3i3juAbiBbfZmNBpdhrkHQFbEivyjOdQEWWmSPbI+tKh87CHjwDdauo987vkdqLVJ5lZ7f80VI6ZULgagDrlRXBsYZmB8YsylsC4hn/v0xsd+t7EduHlvmCGy2hsL5R/f9OOk5K+mac8zxi4korVf+cpXypYuXXrBhz/8YYpGo/Tkk08uv/LKK5Ms5GOdye3/6bp+t/BqzeoXLQosHA/SlKKKzs7OMq/X+zq8j11nfklRlLSnILd+iXHjZjYex0Q1DONjotgJuw/IL13Xdci8Ql4b8Shj7L8457g25KFPIDVT74VkM9oCa/yfiqK8O9N+YhwD7B6eKNL4haIo9vsjPUTxFNobyRh7Tpbli3PPWu+ewhMc50L060Ovadp0xhiuHcU3OMaRwP0PRVEwPnIKN7jp5DBRQPfBxLzugJIZVT9yaty1k67ryFv6mP+Zoij4/jtpIdj2mLGdsptvK4qCArCcQtd1fM99BgUjnPMFXq+31DRNqMFAweEuRVGSQGkf4+BqFHZhm6MQg+8IvKvE91afLO6cOpgwT16+fPl0SZKS0ucej4cvW7as6qqrrkraOtxwww2zLMtyS0xblmWNfuihh5Je3Tjf8uXLR0iSdMh1bqO6urp41apV+ZW1XG/IObDfqQRs4W935PBhOnjwINXv3Enbdu0iJqtUNWESVU+YSMOqq6li+HDyy3IvYBsO2wsHee/ac2BgnaOXcJxErGvxynZotBePxWKwAG7P0VTkL+s8yoDjZYsFXjMWp3DYoJBh0OYXX7B/lq7Rgjmzaf6c2TRq5Ciqrq6mwaePjXMe3Ym371Lxbg6HQrZqxqHDh6i+fhu9ua2e2o0wdYQi5B88mGrmL6Bp8+bb3ojcNAW7the0zUc+AyctAy7pY0dyOxaJkqH1kNHTY4OyXm+BLflaWOQnX1FRErQF8xbv6N4igvy4PGn3JN/Q2ZcB8RyhoKHA5yO9q5t2bNpo/4yWZjK7u0jxMLr44ovtX0VlZW8hzqkHbfOA7ckcTYFA4MGEP+NKp80EXe0bdXV1YADYEQgEsACe9FUEC6aurs5mwXR3dw/xeDzw8IK85x8YY58AASchRTmvuLgYjJGcwvEXBZjDGJvh9/v3icVPACXw1cxJUjfbyYT0LxZlAaYMaCEwvW2XR932cDi8cMiQIQDTkuFmIQFsUxQFeXZvfyoBcF5CRFtkWYYEXr9gma7rbllfLNqBEdYtWDzbs117pu2apv0OQLLYtjUej1+UiySr05ZYDAcYB7biFsuyrpQkCUgI5Hpfl2UZ/pxGf30TTDbcZwDXjyV88MCePS76A7/7uLZKxhjuNfIEz9ELs+UYfSkqKnotwa6a3F9fnPO5CwoAIEuShDHgjNm3XAyQNk4cphQ4opBfBYCG61mWLbfpeXFJc2OBF/KSKDI4zDmfp6rqWwL8+7u3AlTBojPATjsSDKB3JaS7X02wnsCGnE1E2yORyKJcGd2iTYch+9+KonwmEAh8LzHvfKVkElEJxJ1d0VlPpO21//DI6tWrwXiFnGeXZVmL2yNt/6fFNZtZWeTxXxUyQ5WMyGGL2QCmw9ZKB5V1XYdcJmQz4dkNSWCwlP/ZE+8Z3hZqtZlyvRecZNYCqASIEuacf5YxBuY9QIQUMLSvfG5r2vouTuxx4mSDtQVSAVXJ1aDGTi8uLm5xHyfAp61xK15+1GiwTG5KPsnXfEH5pupQ6IP/h3knbsWjDcYRnw3WcnqpubLl4ovZxWDL2uH4PQJYUxQF87odLh/QlK5yzrcmgA7kwB+Khz7fFGr6BhF3JNaxbwPFWG3NyBpb8jntud/LOV8MH2rM+4ZpvNQSakZBDckFSrRKqard07FnOjH+qGWZ8b9uuB9qBUke9eUzV742ZvBksJY3mab5KY/HA69KjDlbytTpaE9PD57Rp7VIF6158ZtwKE1eQ+gI//fv3FB6NJv/AAAgAElEQVQHiXwwSCHpDvB6D7xAH3/88d99+MMfxlxNDzzwAO3cufObwWAQkrcDjjSFhOWKovQL/CZAzv9JgJwfgO8m3jPu58QwDDC0kwA4MP1IJLIk12cpvfNuoC+T/62u6/NEURZMrexnL9cEiMIeAJRDUeBkmubNCR9ezAFgBt+tKMp/5NqWUONA0RVAzj6lqUVRFebjOX0VVbnGIiR0p6G9RF6XlZeX9+TaH/G8VBMRWOuV2Xy4hRc53k14T+J/MV8oYObLsvxvuZ5X+HCjMAHPympVVb8kbAVwzQCCB3SP+jqvpmnwfU33SM+pACrXa8F+aXM7/jSgc7h8kTG/w+bioPDfhmpL1uIxTdOuZYzZRSbwOpZl+baenh5I3uMe4RunTxb3QK4Tz9Fdd931eltbW7LE1f1d7bSV/u2dKIJbHQwGj1NSCAQCeHcnFQMqKipm33nnnf0qjwykv/l9z/wMnErAFpKJu/71L9q9Zw8daGyig02NVFg2hEZOnkIjJ02hQUOGUNngIeQr9FE0EqVYVDBsT/1iwJl/Y/I9PPMyAEYCFrgkqVcmtnfCJ8sBJrAALEDaXmC3d7/8ovCZdyvzPRp4BnoZtpINvsGbPBaL0sYXnqeNzz9HkY52qp08mWqnTKaxY8fQmNFjaFhFhZAmTdbmDvyk+SPOmAwA4Orp6Satp4f27dtPm7ZssX/crxCTZSqtrKILptXaPwAAZjyeUrxyxlxIviNnfQYcP238r/3+NU0K6bot6drR3EThkGEzbfH3Ir9MhbKfvAU+m3Hby7r12QAVgFwUDBbJcq9Ht5CAR4LyRQZn/TDJX0COGfAVFpGvqJBCmkY7t26lXfVvUnfDEQq1NpPPjNOypUtp2bJlVF1VZRfj+HzHRCBzPMVAd8sDtgPNWH/7BwKBHUQ0ydkHjLE1a9ZgIZWuv/76Yq/XmwJEAjAKBoOQZcWivsNmACRie3IBtJVlGT5nOYWQn90qjv24LMt/Eguam4RU6hOKonwgp8b62UmAcWBJ4FpTQIiBtu2SOW6UJGmB42fptONmwhLRcYwZF5t4n/DPTTIrMvWlp6fnIkmSHI9ASCxiYTknlmlf15Ymb7glHo9fPBCwFuyugoICLAzXQArYsqwPSZIEmVdAZtuj0ejibExdgC6GYYCNC4bgy0IO1WX62dt7Xdfh8QmWKSLFvzHT9QkwyFmA3w3QpaSkpC3bfTYM41nO+UVYRBcA73F9cdoQC+MoZgBwtFKSpCcFIwaSzt+VZflr2c6Xbbuu6xj3AGwQGCNYlD0I5tBAAVZd1+/CWARWxjl/ShRXAPBfNJDiimx9dm/XdR0ADYA0J2xwUtf1/yUiMMoBHC9MgGoNubaradoLCfAFDMJXFUWxC0kCgQA8U0dVXEhUAF63K5pfJoq2E1177bW/mjFjhu0jbVnWxV3xru91RTrBtKVCT9E9ETM0isguOEGtXmBa5bQ6XdeRL+SthXM+3cm5ruu/TLBkAaxgHoSXLYDntSHT6GkONb8z+YF4jFk7mHMOtioKW+C7C2/REfDQlmXZ9l/tL7Y1bbuMcyspkephHoC1VOApSPHDdtrAM2Va5iWNoUYzakY8Psln+IvkUYO9g1dDHti0zGhj6KgPnr1E/E1fQdGSCUMmJOd5Fyi73zCM6Q545fZwTOsvinYA4kEa/kcHevYvI2bLRCeDmdKcqcOn2owxAaQ9I8ZGc+LZWYgiHXiYh3l4fUuoGWATlfhK40OKhiw72LGrw/R4AIYpxNiX//jGfZcxoqTs56WTPk4zhi/ZA8a0aZoAxQHQpLw3NE2bKXwh7bZ/8sQqK1LUlVyBCDfTK3d/NrjE/Zx4PJ4FlmUNdVigv/3tb+mNN2y69vPBYBDzBOamFYl7qquq+ki2+whPXiKy/aYzAaLpx2ua9l9gTeKZlSRpLnLk7ONWGxB/O8IYWyDL8pFs/ci0XXip4+JQRHAc0BcKhcZaloXtAFwHZHcgQC8cCzbsVsuyPilJEgBAsF4HzNJMzL1gyX8oYTWAa53XlzS1I1UPD+poNDqvr/eRa05B8cpcFA4MJIdiPGOug2dqvyBpW1tbCYqCxBjFmAbQWwV1ClVVwejOKQQADpUBSJ3/SVGUjxuGgecPxSwoVhrQPerrpEKlAv0tce0DFRQUmb1l/+ZM50t7X+yLRqOzs31DOO2kga1LhIcvlBLgd521LadoULRnM8dFYQC+haEa0CeLO6cbJnZyigYff/zxoU89leLE8ddgMHjMm7v3vQYJ5KQqCxH1xOPx4T//+c9TigkCgQD8mJPqIcXFxf/v3nvvTSkQHEgf8/uefRk4lYDtzh07aNPGjbR9xw5qN0LUHgpTSWUVjamZRqMnTyFZUeyfx+O1pRbxs7+i8oDt2TeQzoMeA4QFYMUk21XE9sqDFGM8FrXBq//P3pcAxnGUWX/VM5JmuluyZN22fEuWLPmIbzuxc5OEQCAkm8CSsBCIxlkgf0gCLMlyhGSBkMAmC8thObAssMBuWK5wLYSckDjO6UOW71v3LU333F3/vJrqcWt0zMgH2PF8u4OjmZ7uqurq6p7vfe89JIchjYztMKddOW4hy5j1tD0HJsc50EUx92UhgpAV5Zxef/5Zev3558jf1Ulzp0+nOdOnU031PKqZP5+qpk9PeuRlVRPO/gkCkL6vt5f6+npp77599Orrb9Arr79BRVUzaGrVDCqbNUvYHEyfO1f4h9pAmvzdevYPQLYHZ8QIJNn+kDx2uUTxiBWNkX9wgFoPHqS2gweor7ODBrq7yBgaojxVpTyvKgBal5BHziW9cArlTymkKcXFVFxeQVPLy4WXZ0I2ObG2ZQHbM+J0ZxtxmkcA9JM8gLAeDwVNkw7u3k0Hd++ivmNHaajtGFHApDWrVgnLgxlVVZRfUEB6fv5pbhVlAdtTNcIZ+Ne+k3MOJpkdW5uams7DH6ZpXsA5ByiWjMl6akoPSACz8E/9uqZpYBNqpmlCYncxGEOqqq5Ox4zMZDxs+VL4JGqaNkpCNJN9YBvDMB6QHq1+JEl0XUf7k5Ei4yxYLymffxkMnEx9KyUwiHEGIALAA+DQSfnSGYYBRrWd0NsZjUbXTwaslUDrM1KCtN2yrMsURfm+ZDxlDMI5WMpJOdTU8wAvS/i3yfczYkU75Ez7XC7XSo/Hk+BYThAOT84DsVhs1UQAr1NmEwCVpmn3mqZpy5b+XNO069IdL93nhmEA8MJ1AEAYgCYS+2Cvr57IF3Gs/RqGAa9M20sU8uXCHxrAZX5+Ps7jKQ+/3//jOCvQ6eksWHQp/pjoy2SY+HaByJE4MLe8oKCgZ8OGDUs452+4vESVKaLkVoio7Q9Euq4ffeCBBwTLF0ymocjQVf2hvpvxt1txvwAmKhFBVraDFHZ1Q1nD67JIAmxxJuW3xTjZ3qNQAwCjTgL8+8Kx8PMdgfZbpLwwqvZfyI8MXT5jxvkBwzAAVoGdCKAX/q5gBmYEADS3N99AjP/E9v9VSKFKbRrkkD+mqqrwqHSG3+8XkradgU4rEDUVF3PHPC7PolJvKfw4P0OMwm3+1tywFcbX2i3Gly4qX5QEqCRrz5apXaOqKkAhkuxUyA67Uw7ZFZfBPyRlpjcf8h88RlywmB3BbmqoaBCAJufcFZelB8BwhS2PDY9USJEPBAe29YV6BeRelFdEU3IL39ky2PKkV/HY3uZPNFQsfMf9T/jQ7/9nH6C+YoV5dcPNdZxzHANArvCutO8b0icXfUp6r3/9Vw/8Iaz3JWV0w4M0+Klr//UOxhjmWBiFS4qi9Nj+sH/84x/pt79Fs0VEp02b5v3kJz95u/RhHdA0LekhO9bFJNcxgC8Aib+ENWOii85R9BNBW1RVFecE4ff77wbYb/+NcYxGoysLCgrAmp90SGYjGHlgm78iwThk3UXI4hzMYTCo9wWDweWpihLjHVTez1HYg/UM1+0yRVFekIU9v9Y0DcBrxmEYBgBvAN9DsVhsdUFBAQrORoUDeO+PFxIt83q9mKMjgnPOTNPE8w1UHYSkvcfj2Z9xYxLzGfsAgAwZ4lFjl7ovwzAwFuvAmOYJaXM8+xyKRCLLMrWQkMomeBaYGffU3oK5DtJ9IBB4RapDTOocjdfflHlhb9bGOV82WVA73Zg6itiwqck5X6PruijkSxdybYIXMK4t+N3+yjAMXF/wkU+7Lyn3/BjWehTU6Lr+Fc65Ypomij+uxrkKBAKrM53zE4wnFGmEDUBrayv/yle+4jSRCWuaVvjII48k3Nbjcd999yltbW2Yt0mFivhz451NTU0jPJgffvjhX+3duzd5HTHG/m3jxo2Qhc/GOTICpxOw3bZ1K734l7/Q9u07KOTOobA7h4pnzqJ5CxfRnPp6kSADsIUEmRWLCkaOiCxge47MvrOjmyPAJsmsjUVjFAknWOEJOe+A8NCDDKPLnSMSxGDu5Hjykqzbs6O32VZmR2DsEbDlwG2WGsCNbS/+hba98Bfqb2ul0vx8KtV1qq2dTw319TR79uwkGwdgbzbO7hGIRqPU2dFBnR3t1LJ7D7382mv08muv05xFi8VrenWNAL4AgIl7ejSalEQ+u3uebf2ZMgL2vRhrj1iHXG7x3IjXYG8vHdrVQod2t1Dr/n3UemA/9XV2CiAq1+Mld26ukEjOyfNQ6bRpVDptOlVUzaTKObNp2uw5lJODe3fieTTru3ymnPFsO07nCNhFCbhGANrCA/rowQN09OBB6j50kHoPH6Lw4AAtXbSQzlu4kGbNnEmlZWVUAi/b0xtZwPZUjW9jY+N7GGM/duwvyRzCez6f7+tgNNqfI0m8ceNGwQiLewG2yOSg/G0+ed83BwPmVU3ThIebA8TrlYlWMNhOKhwg0f5oNLpqMuCk88CGYXwE5Cy8N5Y/qWEYYDnYWf2NmqYBKEuGUyaZMbZWVVUwV8aNoaGhWpfLBRZnsZROBLMWEtH36Lr+4IkMSgprs8WyrItSJVXT7dcwDAA3ADsGOecXKooCL0JIhg7KJHpa4MAwDHhiwqv2kGQZj5LkHR4evkRRFDDxEBkxsRzAK6SY12mallYa0DRNJ4iOpD0Yg+NGfAwhkYj5KryHHYxRSBUjGZ9MuqYby7E+N01zBuccAAkkM8EiAxMNDx9X6LqeKk054SEMw4Bsr110gbkrrmcAl7quC2nzUx0OaUqxa8il67r+bkexAx6mBAsq02M7rh1ICq+yk/m2x7Y+h6hQ8M6PR7CTqGcL0c0330zLlwtr1fv80SGrN9h3v/BYIyXISdBM84nYs7k8dENN5bJuKSkMj19cd/drmvY5fNnhVwzm9e8BDoD9GLXC3+wMdH06wVgV5JLnoyz21iUVSwzTNJH8h28tmPEoHAA4lJEM+o6OHY2MCNLJIiDeVqFWUp4r72eapl2fOnbSn/ul3lAvDYeHSGEK13Py31aUWwTGnfCg7TQ7KBALYGcDrmhsTd30JclrVQJBuF4w/wRwIfsNsA1AE9iXzsA1BhASvuVtR4cOfyfGrBEekYzRN+rLF9pzjhmG8V+MMYDHQcbYZZgDOO5QdHCX7ftb7Cmh/Jz8D2ua9q3m9ubvE+PvI2IHc3NyzwMT+PO/9r2fcUp6j7tdOXvuuOgheEKCkSZAQbvgQvYJ6yzARns+/tODv7hzZ+4UZvt8ElkK3X7JF2O5rjyFMXZ9NBp93uVyCelteA3fddddANyFigTi+uuvb1q3bp0tt7xB07TkeUo9L9JP+DcS7E7rix0IBC6yLAvFAi5IMzvZu/D3ZYxh7tmZk7CiKJd5vd4RxVOpbRjvb4CGskAK69mxWCy2FIUQjrHKNU0T8sNgyvdIpi8Y7WmDc+4OBAKQ4IZs84CqqtPlscBEnXThlAOojsXllC/1er1CCWSM68Au8hkFdju3NQwD6yHu6ZiLAMWl23XariU3ME3zS5zzT401dql7MQwD1wrmKIqaYGuwFsCzBIr3ZnJUWSyFdRPX5P5wOLyisLBwOF5ogTmBkpVJnaMJ5oVXytbb3rrCf/xkCgPGO1aKTDiOc72qqmDHpg2p0ILrW/iZ67r+sJRwxjOKuJYn2pcTrHX6KDsKAzoZY8tPlLnuuI6gJmKfN7z96TvvvBPrB0B3EXEv9Pdu3LjR+TyOZ3AU90Hy345j06ZNm2V71KIQZNu2bY9/97vfdYK/f25qajphH+u0g57d4IwbgdMJ2L726qv03LPP0htbtxLTC4j0fCqfM5fmNSykOQsWJCRlpfTccU+xM26Isg06R0fATg6Lf2USN2gYgoUw1N8vksF9kF80E+9hu4KpU8WrpAIJ4Wk0pbhkhF9elrVzjk6mN0G3bcAW4CuADYAm+7Zvo307tlHvsWOkhILkCoVowfz5tHjRIqqunkdxxRHSdF0w4bJxdo8AFDDgR3/0yBHatWcPvbFjB72+o5nqV6+h+tVraUbNfFJ1nby6Lu7ttlT82d3rbOv/6iNg2w0c/31zvAnyM8gXJ2SRXQmFi3CYhvr66NiB/QKoPbJnNx3atYu6jkoYAKoX7hwh+wr549l19TS7boFgg5eDHV5VJdYoe42D/Le4VzusD5LenWDfOiWTs/7Mf/Upkj3gqRkB+3lUyIPn5VEkEqGejnbq7uig9gP7qX3vHhru7KDqWTOpeuZMmjtnDs2ZO5dmzYbo3WmNLGB7qoY31b82njMa4c3n8/ngjQo/TxGMsSs2btz4R7/ffw9j7IuOdrRFo9FFkwFCDcP4cFxe+RtI5DLGFiIhZprmw5CKJKKQBNuQMD+pcIAs/ZC49Hg8GSVGUw8qGVKQesYa/844wGxL1YpNnX5yAMhUVb2eMQY3dBF+v/99jDGwUOG/+DZd18EIGTfisstgVAIYxL9g8SKxNzXuE/lDVVWFtOtkI4W1uQ8+npMBayXrBElngEUAayAL+k/yb4BYF8blq9HmCcOR5O51uVyrxmLAIhHrcrle4JyDs/97VVXfzhiDVtVEY2Yn4KOWZV2Zn59vg70TfedDcWYZ2DUZJe3tIgPIQIdCIYC7kMy9HexMzvnSyUoVpzYMjDQHUwoyzgAN8dDxQV3Xhb9epmEDePL7/8YYu1WCbp/RNA3tPuWRwojG/jerqnqRYRh/L9mLuCbeBRZUpgd3gFR41nqH89qLy0YCWK0vXs7IO+24Jyn2PbSbKHpM5V/4whfAnPpvM+r/eW+w7ycWJS9L0QRO9GhD+c6PM3ajmF8OFtxTqqoK71JnsQbn/HuMMYCUhsWsT3WZnV8PRhPq2SnMWrCe0M8hxtgvIUcMzJQxtkJVVQA248bOjh0f40SP2BsArC1XK8jr9u72er3w5Bzhed3d3Z2vqurOofBgVV+oT4C7ujv/o1M9U3fbAF93sIsZEfG1MHG2vqGyIQlQgSkYCASekozhP8R9hq/EhpKdCkAktRQL19gXFEURYHZPuOcOf2gYzC8HcMA3B8pDF65gKwSS7QDI8OfbNU37DWRHj/YfOTwcHi5Bm0u8paS6VOFZvqNjh48lJIQjFuMrFpUvgqw0NR95+V/+d+umEZ6n/7juflJz8wflerJHznmoNdjsTnsof6Np2tu/9tvb8/pDQYO5WTIDceOyj9DMopq7VFV9JF58AybcKlta1ufz2QUmYj9XXXUVXXnllZhwAGvBWh8zTNM8HxLkstDmx7quv3ei8x4MBudLVu8UxthDqqpifRUxPDzcoCgKzoWenBeMCRuBifY50WcOv94xmYgO5iMmOApgIOObUTj2jWcHMJ9RKAHw9o1gMHjRZBiLznWFcz6uP7hpmmvjhS2iEIRz/gFd18FqHxUpICHWlOPgfUa9E/d04XkqmeJQCxjXS94wDLA9wfocJCLc+wHcCk9vXddHaONOdHhHQRtkspeDOWwYBu5fuI9hnJOs+Ay7MeZmhmHYcsLJz+O2DBeNB5Kf6LHi6gNXx9UHUMwgYjIqLSlewN/SNO3DwWCwRl4/hen25ZRBjp/Du1VVFf7ljuIgXBMXpKqonEhf489ev5TFOuijeIbz+Xxfii+xAPvt+FlTU9OIQpzbb7+9IBQKtUtPYnu7K5uamv7g9/svi19XTw4MDNDnP/95Z7O6mpqakp62J9Le7HfOrhE4XYAtEgGwAfjTk0/Sa2+8QZ6SMvGaVl1N1Q0NNKduQYIZEYkkWThZMOvsmjtv9tbayVsbsEUSd6C7m/q7u6nj8CE6jKTw7t0U8A+T6fdTTm4OVc6aLV6zFyygOQsaqGLmLAlcxARwK+/db/ahy/bvTTgCSXYbgBIAtopCbYcOUtvhg9R95AgNtrbSQOsxqq+dT8vOO48W1NbSlMJCKiwsFJ6m2Ti7RwDJ/P379tL+ffto1569tGPPHtqxZy8tv/hSWn7JZTSrti4BeEEuWwJe9pp3dvc82/q/2gikAqSJ33b2j7ykb3zivYT9QDgUFMxAFFF1HjtKnUeP0MGdO0UxybH9+8TnkWCIXG6XUL7Q8vOpYdUaali9hmbV1iYkkSsqhH+teAaVcsiCnCEk4KVvvWyLDdY6t5W+B3+1YcoeKDsCp2IE7N9cuD+DgY4im+HBARoeHKRje/fQ4eZm6jl6mMoLC6micArVzJtHixYvpvqFKSynU9GYkfvIAranakxTAVkiurSpqUl4pd5yyy2lOTk5kLu0I5SXlzfly1/+cmmcnQcGYp78AMl4+FAKf8JMQvrlAYTMifsDXgnw0u/3v5cxJhh/7CST0HYb4izgd8dZwJATnZBpk67NUh4VzEb3WMliv9+/WPojIpH+ZFxG9K2MMakLJoAKMPFEUl16/E6YYAcrzCEbiQR5pQRuf69pWtKrLF27nZ9DctT2WIWspZRzHsVqnWifhmEAMARQBbDmLYqivDsOVAoWsX0e07XJIc+LZOj5uq6DGTciZFsBJiHpCMnHixhj4/rJ4ssO382MfZT9fv9VjDGRLJYgOlhK44bD01TIbFqWhXMBb11D9kUASicThmFgnoEpBU9ROIJ70iWexzpeMBicF4vFUPBQGPeOBBsRbcV4/qemaTiHpzwMwwAbC0w/e204HIlElrrdbgCMGFsXY2xMKd/xGiMT8GB9gkF1r67rSHKLuPXWW6sURQFbjSouJXKn8D97NhNduPQKgGvPDUWH7h4KDb4U4zGnphMkgT+wqHxRsnjCUUzQYVnWYhQ0+P3+m5Bkl4eF6gAAesSGrmDX182IIZzbnWCt9CpEuwEc/BeYksA/4decbq3c0bHjAUb0aeeYlHrLSHNrAckeHSUDC4AlGAu8q8NMXNIFuflfL8ot3sQYg5Su1hfqiw2FBwFOWqSwtzWUNYyY64653RoOhxfCO3IsdqrdJs75XYwxyMNrZtT8bFegE0ywJJBIRF1Rii1aUrFE3EMcEqVJdjfnPO9w36FDRsSoYEyhMm8ZeV3eX6mqem1LW8tS7rIATuYQY7c1lDcI71e/3/8PjLH/bHrh8zQcHEgO0fVLNtCckgVJ1nYKu9Pebr+qqvCyFd6bn/mR71BOPs2yP6zOX9723os3THcoP7SEQqG1U6dOHfT5fO+X15HYvKamhj784Q9PeC1J31xIaUPmOa38b4r08K/i6gBgx4uQn+EemyyJczICT+Ri9vv9H2eMPSy/KwB0534cssJ4e1KgpgOgxHfRDxQrQCp7v/TN7s60zRKERfEN5OGFv+hY37X9QaXP7pdVVXWCYcmvpFzPwlc707bY2zl95dOBrvA5jt+/bQZ2UuUA905N08S8ziQcwCyKpVAc9arzHKZjk2ZyDGxjmuZDYNg7twcrXlVVPEudspDPgSiMEOsGYyxZIJPuILJABcA8fnH8UtO0a+EPnJeX97KU255Qct4J1joVS0zTfFfcr1yweznnV+m6DqbuSYVhGChMRIEiIsksv/XWW5criuIsShwli4wv+Hw+FPo5i/S++8gjj+C5A2sLxm7rnXfeWS/WykQIO5umpqakrPlJdSD75TN+BE41YAtQKyykYsP08iuv0DPPPENbm5upYFoVFUyvounzqmlObR3NqqmRkrLh41LIZ/xoZRt4Lo0AACm8hDwi52K+dre2Undbq2DxHN69S7B4TAC2w37KyctNejjWLD6PapcuoxnzqhMee7GEPKi8P5xLw5jt65tkBJKMczBswUZTFMEwx6vz8GE62rKTju5spvr582nlsqW0sL6eiouLaWpJCeXmip+62TgLR8CWhw2FQrR71y7as3sX7T14kPYdOSpeKy69nFZcehnNrJmflKcVHqA2S/Es7HO2yX+lEUhh0wpGqwRok0CtZLBiTokiv1iMouGwtCIIin9DwQAFDIP8Q4NkDA7S0f376FBLC7UePEDG0CCZ8LL1eqmotIyKKyqofsUqWrBiJU2fO4/yCwspvzDhTJXwpR9JzLALtvA5YGKb3mF709vA7V9pxLKHyY7AKR0BzF/b5gA7DgUC4po6unc37du+nTr276OCHLd4za+uppWrV9OyhPLk6YwsYHsqRvdDH/rQVJfLBQafHdFwOJz/ve99TwBjqQnqONPgj5s2bbrCMAwk+gX7KrEwTo75B0ZVPCkGkK4a/n9gUsmELGQXkXB6QNO0z55sHyXjFZKJAIVHyEpOZt9+v39JnFmMxKAa7+7nNE273/l9CSgBWJgq2YSXOMFFKc/3u/HA3tS2yPHB8SAbCQ83eEYuSPVlnEwf+vv7C3Nzc5EYhF/eAQkuJn0rM9mXYRjoN+ROLYDOUg4bLE3OGLshE5aXaZo3gOkY308MgO9Y/qkSJBI+b/Ek8e5QKLQG4NFEbZT7BfMX8/GfdF1/KF2fUtjGt2qa9p2JvmMYBjwKwZZE/9dblqVLENJO7E5KqnisYxmGYXu0ggaJ5wkkY9MCPan7kpK+ALzByv4VEtjyfD2padpb0o3NiXwu2U4AKEvk98FoXxWNRr02aAjQQtM0+CdnFCkg1f9qmjbCG7WxsbGRMdbE3E0cEWcAACAASURBVETTU8oYrChR+/8Rfe6z9x10uYJrBylyOMIjNpCMwX0sLyfvbkjs2o2R0rVI0OMcr4NvqHwPMueQp32IMQZgErGhP9T35cHwIADxETLI+NMwDKxxKOR4RrJW8fY1qcz81IFo7tj+NSJmA8Li4xJPSVTPyXePB8gYhnFrxIpsajfbCB66Wo7+VJm37B845yj2KB8MD4b7Q32JX9qc3dJQ2ZCUE8Zbcv0F0A6G8VoAQVJ6FWCv8CxPCdC54AE8jzP+w8NDhyCXm5QcxraMlLX1FfVC8t1mIsp9/KOmad8GW/9Az/5jwViwUhFgbTl5XB7hx7nz2E6dcvlW4lTFOX1/YeVCgKUYU1yDkPdmm1544NWhYB9kikVUFVX/8IPrPilADekrinVGsBhlmNL3OAl2f/4nH/0p08JJRluwkwbufc+/gjF5p2RCJ6VQb7vtttmWZR20d+Z2u623v/3t6tVXXw01iFGR4pv7ApjaExWdSGli3AMhkwvJ7DW2tHrKZ/axvqFpWtKuYKw2TPSeU1p5LIl9v9//fsmIxw+vSRVZOMEw1FVIX2EUiXRJdrkossgkgsFgte0jjHuHrutOX+zkLqRXLtQdcK/8taqq72CMjaTcj/ZiPqFnDXnPx/20IN3zjywKwv0f4/iglE/GHP03Xdcz9hl1FDzg3nkF1CMkuIjiLygIfErXdad0bibDO2obh3eyc2xPyb6dB5NrOwqc4JuMyFilBcUYpmmisND2qz4fRXmGYfwJ0ta2+sV4DO4Uz9qkvYRhGMtkwRFsJ8ZlZ09mYE3TvINzbnvOjvIq9vl8kMmfY+8Ta/zGjRtHyEE3NjZeaT9rYDtFUYa++tWvAoyF+gYKH5bceeedUBLA850It9s985vf/GbG19lk+pTd9swbgVMN2ALUGhwaoqHBQXpj2zbavGUL7d5/gIpnzaGS2XOocu5cmjFnHk2bPYsioZB4IQGXjewInEkjgMQsJF8V6ZGHeQ3Z446jh6njiHwdPkzthw8Ldm3A8AsWIeQVy2fMoPnnLaUFy1fQzJpakWQeBdimJqpTOj/qAUR+7tSvP5PGK9uWc2cEUCSruBLFDP7BQRoeGqKOwwdp98tbaNeWLdQwv4ZWL19OixY2UFlZGZWVlwu5xWycnSMgALJolAKmSTtbdlLLzhY6eOwYtfX2UWtvHy1df6F4AfyCbDLAtCxYe3ae69PV6tT7WfI+NgKcBVgrGbX4DxuotSxR7IT7KMAk3IeHBwaov6dLqF0EzQAFA6ZgB0Llwp2TS72dHdRx5Ah1tx6jgZ5uGuzpEfYEs2vraGZtHc2uw2uBYNfm5OVRbp5HFGYBsE2yZW1mr5RAtpm3NoAr/hUdS/QuqxBzumZPdr+newSEvDiKsIiJa82yYnR0717au22rYNrmRsOUEwlTXU01nX/BOlqzFunG0xpZwPZUDO+GDRuu45wnmZ5xP8HnN27ceKG9b5/P9wOZlLff+uSjjz4KZqYzmbRJ0zTbxy+jZvn9/v8G4AdWgKqqK4LBYJVkfqI0ZhQok9FOUzZyJnmdHpST3ZdMugP4QmLse5qmwXM1GdJrFOAiGLBIsl9gs7ewkVMmOdOkNxKREuCBvCLkEwGGjPBlnEw/OOfwIEQyb9VJgLVg0X5L3szEGEAKUrZDADDp2jQ8PHypoigAw8CyfLeqqpCXHhGSNYO2Aqxui0slrozPL/w7bjj2C2A7IxBDsk9x3oozYa8ODw8vUBQF4BcSuR+MM282K4oCcEBjjAkJ1XT9T/d5CtsN5x2svEl74krgAkDZQs75s4wBzqQLAP6rqro2VUo3Xbsy+TwFLMFXwkicw6vRBg3h7ayq6jVOmfCJ9p0CUr0ivYFHgGONjY2Pg43vKWVUsmbko2Soh6h0sD68YcOG+W3Dra8EraAAkhmjVs7Z+xsqGuARmoxAIDDLsiyw/gttJm8gEFhnWRaAeA/n/BHGGNY68Hg/648Mv68n2FMjdsDY84FY4KoV01aA+QZg0fb+RsIckt7YZ1rf6eaO5seIuJA2taMwtyhQmFeIefc1XdfvSB0zgEfRWHR7m9GaBw9dj8uzv1ApWub1el8CSO8PDxs9oR7JPeb/3FCxyCllDzC1nDEGcBn/3qGq6tdkH2yf6tRDorAB3spviwPQrx4aPtRHxEcWAThAYSdjLc76+pKmafcePfqCN+Qp3ROKhaoU5qIKtYJylVzhx4nijJ0dO57mkFtn/DXV1C+YM2dOMBAIoEgCTGiwLD/0vc0Prew1250e4U989pom+ANj3bV9g2kwPEiBqEmV2rRRXpab9/xp5x92/zcAPhFuy0N3XC4I3KPkf3FO77vvvo8ODuLSTAS8lDdt2jRKAl7K2aPoBuzd14PB4MXp5H8d6gWjJLMdhRz2cYUn9ETXz0SfOaWVwf5WVRXgezIkmGuzzv9d07QRBQQT7TvFMxvAPn7ToQDLL5m18HLOKFIYxxMWmzgKyd6Q92FxLab0C+xq3F9QCPNdTdNGXGuZNMrZpnT3Dqk4ABBeZYxhTn5QFnb9TtM0SAFnFE5GsA0QG4aBYgXs2wtJf03TwOI9qUg57/a+hNTwSe14jC8bhoECEdyX7FiWid88NnZIbe+PxWJr4Llsr7mQp1YUZanH49k/VpslWCuKs5xrsnzWwzNBCWNsXHb2ZMbBeS1I/99VBQUFI9QRNmzYYNuAiF1zzn+8adOmEbLpN9xwg6uoqAjAbKJ8PKEuQQ0NDXgOW6uq6mafz/eXuNQ2gGsRuNYee+wxUTCTjTf/CJxqwDYQCFBXZyd1dnRQ865d9Mb2HXSorY0qauZTZXUtVcyeTRUAtaZNEzJ2kKtDIi7JpnjzD3m2h2f6CEgpRHjeQfoVRQVIEhtDQ0L+tf3QQcGyFR62nR0CsMUL4G5JZQWVVFRS7XnLqH7lKiETCrBWgLZOhq2DSTRiOBx+eOMmuc/08cu27009Alir4R0JwBasS6zhbYcO0evPPE2vPfMU1ddU09oVK2jJooVUWVlJldOmUZ4HP7+ycTaOAKSQca/2+/20fccOam5upqNdnTQQCFF/MESL166lRWvOp8qZMykcCov1UgC2iQfTs7HL2TafhhGwZ4IN1iaZq6J4STJrAdjipz+wUMnQBhCL+yeKplAg4h8coJ72dinHfkgwa+EjD5Yg7r0AYXE/HujtoYHuLurtaKfe9nYqmzGDFq5eK+7Lwrd2ehWp+fkJoNYh4S2kkOGRC4lkCRbbfsz4W6x/Lrc4HsLGdRPTPTvfT8PUye7yNI9A4lpMFGFhXrtdLjqyby/t2bZVKMnEhgbIGhqg2upquviSS2j9+gtP92+2LGB7Ks65z+ezGZP27h5samq6x/7D5/OBgVlm/11aWrr63nvvhQ8XkvUIgElgAWUsu2Yny5C8YowtNk2zLy8v75V40hjABwBPeAaOyVjKtM8yoQqm36w4s/BHqqpCinTSIZPuSHjNkIyddzrBJsMwANIiSQZ2REs0Gl3n9PB1yiSDWaOqanJsx2uMw58OQA/AI3hgDrhcLniljpmAnKhjYMkFAgH4RMI38ISYtaZp/j3nHFLVduIdY4t5oGSa2JRsViTKARx9VNM0SASOCAksgzWDpCO8bc/3eDzCi3K8gM+t9HTEfoWU6lisKuf3JYMX0qKCfZruO0NDQyUulwt9BhPom7FY7HOOv/9D0zQk4U8qUnz8INcKQKE1Foudh2T0ZHZumuaf5PkGMILkMFiprZzz5bquT4pVnclxpa8xWPdJ0I4xdl0cYPuTDRqeCPDs8M7siMVii8YYB+bz+foBbOdXE01Jwm6JVg/vJapyNdx94wduvLYv0Lse7+UouT+NUOSWhrIGIYnrjDh7E4w56EMIKU0JtkByUlMUZaNlWRhHFG58x4yZ1V1mJwBpYkx5wYyZb7HBWqfXJtY5eDCPBYqlHn9nx44fcaK/d75fkDPFmOqZirn9kqZpKNxIvWbUQCDwelegcz68ad1Kjr/EpUzPy6t8Ii4vemEgGhjqDHQU4EtgFC+sWDgC1JHnDsAJyqyeiEs1C8AzBSAMyGsfv9RxnrEmQpK2/5j/yE+jPDZin4zokfqKhXeJczA8fHHc91JI7MfXY3GtHDx40BPRwjsjVmSOW3FTubeCcpScXkiMe73eIzs6djzCiMA87LVifOmi6YuOyvUDagk6mIQul+t/DvQ0b/3fN5oAhsvg3Z+9ZlOZ02u4P9QnAFtENBqbsaRqSdI3GPPLCA+/91vPQzTgeNyy5h6aqpaNkAeO3wsgZ9v4gx/8gF57bYTy/4ampiZb6lbsBOuL2+3+Sxx4qeWc74FPeEFBgVPJIvU0jpBzj99rVjh9YlO8VvFD4jld18XcO5FIYa1v1jRtRImdXFMBXEFRYlLsfqd/rJSPBpgt1nrJWMf9MuMwDAOgN9q3IxgMXjAe6O33+x9FsUEqK9p5oEAgMMeyhMQ2nmlO2FrAATROODYSAET/obwBafL1UuWgWVXV1ZkWzqRcQ/+iadpnpPQz1iusRxNK/2Y62BLER3Eazrsdkzr/mR7LUZwgvjIZNqtD6aPP5XKt9ng8+wzDgGqDKBqzLOuSsZQ78FkKWJuU18c14Xa7N0sp5Z9qmuZk5mfarRHbSf94AOoiwzmebPatt966RlEUKBnYMdTf31/6+OOPh5079Pl8kED+R/u95cuX00033ZRkAdvFS/bnYzF1T6gj2S+dFSNwqgHb4eFhOrB/v3jtP3yEDhw9St1DwzS9to6qahdQWVUVTS0to6KS4oQksmTYZgHbs2K6nDONFA55YNgqLopFE4BFKBCkob4e8bKTwWD4dLW2UVdrqwArppaVUVFZGdWetzQB2M6voxjkkAHYCvZOgo8zwh834cyXeNpOMnZYUnoxuTaPGv2RyeFsqvicmZ5/044KwIIpAtQAkAL2ZfuRw/TqM0/Tq08/RdUzZ9CyhQ20aEEdzZg5k2bOnEler3cksvE37UH24JMZARRh+YeHqb+/n7bt2E7bduyg3iE/cVUl7tWoZtEiql60WIBluKdHw5EkUzG7Jk1mpN882ybuaMf1IMYqPoLXMdj6ts4wwE48D4ZCCYnjoGEI5YpwEB61sNkIUQwM7kiEgoGAsCGAHQG2MQ0/8ZhFXk0jj6pRNBIW24QCZkLi1QyIZ8+axUtobsNCIYGcX1RIubl5klEoZZABuIqClAR4BV9csHX7u7rFcQJ+vyg+gbRyYWmpAHxVXRcs3QQDN3EfzwK3b565fG70JMFux/MuWOqw92g9eJD2w+Zgzx4yuzsp0N1F82bOpHXr1tHatWspLzdXKGfAHuE0RBawPRWDumHDhic455CYTCzJjL1348aNP8Z/33bbbQsty4Icrx3djz766Pc553fLN/ribNhF6diPznZK1iv2iQTWtaqqPmEYxlOSidfBOV+q6/qkPFVTx0GCfkiSAdx4UXqfZgwo2/uDhHBOTs5LSOBB0tTr9UKSLplAGxwchJw0EnwAmg9alrUaXpf291Nkkr+taVoy0TbeufP7/T+CTxxkI+PsyJ/anmeMsdWqqiKROqlwgrWS3bGyoKBg92R24pSDRUKUMfaDeOJRJN3BBNF1fQQTZKx9O9msNsNujPOmmKYJEBjzcVxvW+f3Unxu/ywlR0ckOcc4jsc0TYAASyF9mO47kuWJ7VeArapp2mWmaSLpL/7Wdf3iyYznWNs6ZRjBSJUFAkOxWGx1Khsn3bEMw4AsNJLNRwDAxeUSPwIM6UT2le5Y9uemaY5gCMWlKf9ZVdWHDcN4EqBh3A77cCwWWzEZ4Nk0zY+B0UpEAc75Gl3XR3kDNzY2rmSMieuieDmRd9rIFve/ogQ/+7EvPejKcd3XE+wmr0v9bGVRJTxXR4WDEQuQHBLoZTKJPoVz/gO5RgmA34ga/T2BnvdzYQWrvGA4wFq5xoGt6gQ9XtQ0Lcl8Sj042KZDOVMeJ+JgrCZDd+uBEm8p2HPjrrXwrR0KD76rL9SHakYrNzdvSUVuxafBYA9b4aEOs70AySUXc/2+rnzBKO9rwzAwHvDKPayq6kKoAzh9SyXgDHluFOlskZKuUGWwukOdDxph859H9oc/2VCxSAD3KVLykKgVBS+7O3dtjfLo4hwlRzBrXcwNNuv5YNc1dzS/l0gUh5DCrYsXVC5+1qlyABnZeJXwfZB3D0dD877+3EiL0qsX3vyPC8qWA9hgGJMhCdYyUhrrK+ofs9vq6GP/v/7hExHujiYLk6bToj0fuub2WrnGMdM04TEqQOknn3wy8pvf/Mb2icRbwGuTEt8nohDgkFpnqd7tkvEIprP4xQSJeDArS0tLhzO9Pp3bcc5dpmni/ghm47FYLLbUeV1KtjWUBKZPtsjC6ZkNL9K46sRGKX+fsb+53VYpaY159q6JQFg5z25hjMGDdty1wimzL60Fzk/niT7W+DqKSEZIVqdum2JBgIIpFG1gLexhjC1VVTVZODDReRwaGqp1u90v4/tE9LimaTfCp9Xj8eAetIAxtisQCKxOx95ON1dSipLszV9XVfWExmmi45mmeSesMBzbfFPTNNyn0obf778ZzyCSAS/WjEAgcJFlWVBLgGT9B3Vdt5U/RuxvPBnklGfGzfKZccLniHQNlWoNANSFqkM62WyfzwcVERQA2vH2pqamEX7Sd91112V+v/9Je4OcnJxwV1dXvg3sNjY2fo2x41L6jLH/t3HjRig9ZOMcGIFTDdj29/XR9m3baPvWrdTa0yPAWtPiNKu+gWYtaKDiikrSCwpIy9dF4g3sHbAXsoDtOTDZzrIuJkBVRcjDxaIJlo8VhedyiMzhYRoEg6e3lw7sbKEDLTtpqH+ACotLaEpJCc1fYgO2tQKwxXcTcouJQRASdCJZnWAWCTYPsr22/GKSuTOWCLKdGE4d0PHeP8sGPtvcM3oE7Plq+ztz4tRx9Ci98szT9PLTT9Gs8jJqqJ5HC+bNpbnz5tG8efNI1TT7x8gZ3bds40aPAIqw+vt6qauri97Ytp3e2L6djGiMpkyvoinTqqhq7jyaPncuTZk6lWKRqLivJwCr7Hp0Ls6nBONU3rec/y0Gwy5KEhYtoigKm+AeC8AVHrTDgwM01N8n5I77e7opMDwswNdIMCRsB3LwysujnDwP5Xo80kN+SPhucuEXb4nD29LtAGWxfem06TSjpkb4zGM/eGEtS3jMxxL3YnlvBggFpqEArXZsp0O7Wqi/CxLMXZQ/pVAoZ8yqraXiykrxTKvZTF37Hi7A22y5wrk4/8/aPnMuZJHzvB7K8+ZRx7FjdHjPXjq2fz/1Hz1CA8eO0MyKClqzejWtXrGC9Px80nX9dNkdZAHbUzGRfD4fQB2wR0VYllX/2GOPQYYX/rVgOCVlXnVd/+0DDzwA31pA8FxRlIu9Xi8YTxmF9ENEIrgewB8ATMMwIL0JqcVxE60Z7dyxEQAMJHnhYRaNRlcXFhaCgTepkG1F3yA5CNlmJC2T8oqcc900TYCWi+M+lu0SUE16hTllkgFqapp2UzrWp4MhNCB9Mm3Z0ndqmgbf1ElFCrM2qijKJV6vF0y6jENKLmIcIAf74zh4+QWXy/WiTB7/QdO0pI/xeDt1eqkyxn6oqqrwmEwNB+MmOp63rfM7KQn4HaZpnp8OxJBgxa/jDMGrMgU+HAn6Q8FgcInH4wEwcH06j7xMBzklsWuDtXgAumgy1xeOZxgG5gxY3PD7fThOKP0C3j+RfWXafr/f/16wRx3b/6emaR/w+/0/AWgIsNjlci0HC2oS+3yL9OvDM9c7xvN89fl899p9rLyMkUs9/lAliuu2Tf+/u+/8uJijE8kRG4YBFjuusSgKPVwuFwBuXN+lkGgnork2wD8UGnpxINL/CYCgbsX9Qm1ZXVLSk3OeZ5ommNhOru8oz0LnOOzve2VKMOxBYt4pDUpetxop95YriWdOce2OWmsNw7gtGAt+q8NsF7t0s5z3V+lV8JH9TMSKmB1muxrjMVJI2e4JeFdBVth5bMncA7AWhrQvQHGn9yjAW845PFsXERHY/SgEECxXI2o82h3oSvXfPBALWSsWz1rcnyIlD/9W+HqHd3fu+kuUR89PgLWVAJItzvnbdF3//Y7OHUuI04uMyMuI7qyvWPioU+XALhAxDAPsT8i7b/nqU3fCUAny6SLe1vA+qitfRj2BbtMf9QvQ3KW4v1lXVpcEhBzerEK2+9H/u+f+qDuQZIcPH6Khh29vAlAPsBZev/8gd89/+ctffuaZZ56Bb7cdLzc1NaEtmGMoBgFwlLFCgFRhAPgGYP4zmqYl9y1l2IXsujxYRhLxE11nhmFskp6yAcuyVuTn5++0t5ey5mD64XxPit2f4pn9OmPsAds6AYVgqqqKQrBMwyFpbXDO1+q67iweS+7GAdbhWhlzrZDnxS7SgYQuCmEmZDyP1U7DMFCcgPMzYXGZPB5AcTFHGWN74/cLW+UDEv8A8tKGnPs4/yhFQXHRJZhmtk9rOiA77QHsSc251zRNXNcrHN85YQuGiY7r9E2W2wEgXccYS2t+Ka0PINMNv16xZkimMQpkoCIwrh3CeGAt2mA/M8btP/ZFIpFVJ/LM6Oxziow31oUxpeyd30kFW6FG0NTUlFTugGdv/HnsN/fff/8VAwO4vSeCc37dpk2bfo7/bmxsvIcx5pS7H6GYk+l8yG53do7AqQZsu7u7acvmzbTlpZeoz2+QiRSYV6XZ9Q00p6GBCktKxQ/8vLw8wcyypWKzgO3ZOX/e7K22gVRuJRKwOTkKud2KYO4M9vbRYF8v7Xz1NWp59VXq7eqiKVOLqWBqMc1fcp5k2NYmJJGRFBayixaRxZNJYiG/aIO2UmbWlmOc6Jo4ngx2giIj/3vEucnmjt/sU/Wv1z9HkYHNkutqa6PX//w8vfbn56i8IJ/mTqukefBynl9D8+fPp/z8/ESRgqKMAvOckqJ/vU5kjzTWCNgYU8JLFOeLEZ4du7u6qL2tjV7bto1e37adIi43TZtfJ5QzSiorBbsWoBXu54nilKwc8jk3wyQ4K6vEE6BpAjk9PhQSyLSlhhP+yBGKgEUbDAnAFpLHNmgL4BZ2BPgM88qrgkGrkl4whfKLwJItImN4SNgV+AcGxP14qLdXrDU5ubnk8aqigAqFVGDYVs6eQxUzwKEQv4TEWmTLHQtmbfJenFAQONC8g7a98AK1vPpKQlq5o4MKpk6lmkWLad6ixVQ1D8UK86iwBDW2svBKeoBmAdtz7go4ezssCwVdLkUCth7q6eyk1kOHqf3gIeo6uJ+6D+yniqlFtGzJEjpv0SIqLikRL1V18oxO2RBkAduTHcoPfehDYIg6k5bBpqYmJI1F+Hw+JIGutf++7rrrDq1fv362/PvzmqZBEjPjcCSKd8aZtcsNw/h7yYrBPq4ZD5TJ+ACJxJvNFuuX8pqHJvN9sewnGEi/JaIrICEci8XgOZYcJ5mMhcQnGLyQ5Fvj8Xj22scZHh4uVRQFgAJkkv8QZ8ZenS4Z6ff7P8UYg3FiMA5q3GuzT+LstrtVVXUyUTLqTgpYy8fzi51oZ8FgcH4sFkM/CtEPxtitcTY2Es1gogGAuSwdQ0myzZAoXwgJSlVV3z7WWDgkDtHWG1RVTfoqj/0gKoAROwHfxjlflonUr2maYAfDqxGywPDLm9Ab1+EpC9BxRSwWez/Yo2BJKYqy0uv1Tnp+OfsjmVIoYgDINiSTzpOSh7T35wDagpzzzzDGANgigfAeVVX/O6OJM8mNpPwpgAnBOIRUq6Zpl5qmCal1gKkRRVEunwzwLJnpAD0BUn1a0zQBOo8VjY2NT8fZ7xcruUTTUkoHwn1EN6++i2bMEPUo48pWS0YsjqfjegOLjXNue1L/gjEG4A5g4+6+YN/3hyJDX0CiRmHKQauH1zU0NCSZWIZhAMx3elyLeeNcH5z92NqxtcxN7ieJOACyZHhcHqtcrRhgxCClOgLEszfy+/2LOPHXW41jLoCyLsX9H1VqFfyKv2dxK9JmtLqjPMoUxQU/1Jq60roRjEzTNKdzzgF0QFJ1g6ZpTYZhQA75F4lpw1BEg3UOPpudLpcLXr5QZKiL8uhvj/mPrSTiALRFcKIA42xFQ2XDzuHhYbCTsVZg8LfGQcz1JSUlxp6ePX+IxiKXQQa5Up0GsBZfvVXTtO80H22eSjkc52Em4/Sz+sqF1ztVDqQk/bWmaaIgB+0Ufrf//udPPcSJJyWZl1atp4UzLugzoybGjtzMvWV+WS18m4VOjt/vv1wWA0DO/fpwOPxMc+dLu/6053+TDNvwAFHfi+6ahx566AFcP8k+cv7xT3ziE9+NxWJgPNsh7pvO+wZYyXHG33pd1zG+44bf769gjKHP+HeEdH8q4/FEFRKcBzdN86Occ5txN6IQSLYfcteXT5aR7/TMBrOfc76BMYbnB0+mvu3OdhqGAZ9osJpjca/wq3RdT7IKndvJtQLzrMD2nE4dbGeRDiS2bdntic7LWJ85ZM7TFpcZhvE7uyiIc/6j+PUEH19cVH+X7t5mHxv3Tk3TwKwF0ztZkORYYyYEsjPtnyxKQLFKUmnlZCwYJjpuytqOTbssy1qUn58PRZEJI8X6QKwZuH/adhq2+sU4zxcAPsGuB9A7wkfcMAzcX3CvwjPjUq/XezhdWyb6XCpyAPy25ev/GPeXRYGY1Oka+9u33XbbxZZl2dLx2Ki3v7+//PHHH8c1gMKRx1Eo9qtf/Yqeftq52XFg1+fz4fkEBSYiOOff37RpE97LxjkwAqcasIV37Z+ff46ef+55MsBa0PPJM7WEZtctoNkL6oUUHZLASNwnfcGyTIRzYKadxV0UpCAuks+5eTmUm+cWko2DPb000NNLO17eQju2bKHejk6aUlwsXk6GbSI5HRMgrQA0IlEykJgeGqJoOJwAbBUkyrziBTaQYB/hJR4C5P9I0BVtEb57C1Ef1wAAIABJREFUSTZPAhzB/yX+XzJ1T+a6SgK8mSK9YzGBz+Jznm36+CMgMBjJDEeRgUuhvu4u2vnqK+KV73ZTWb5O00pKqK62lmrraqlwyhQhteh250gJ0pgEbrPz5syaaonrHecX5wpsxoH+Puro6KDWY8fo1a3bBGjLcz00Z9Fimrt4CRUUFVFB0VTK83il/HssuRadWX3LtmbyIzDG+j+KNXvcd9aeOwnlCKhIQGc1wVzFVihashUnBMiKFxi1fX2CVQtJ7UQRX0J1BfsQRSEE31hFyB17VZVUPZ+0KVNIKyhIgrzwqT2yZw8d2bNbPFuCQevRNCqfMVO8KmfPFmzwilmzhYyrS3EJLBltwiuhepFoaQJIjtKeN16nN55/jppffilZoAWG7cz582nW/FpRhDhnQb1g7ybYv7lSkSNRpJUtRJz8jMt+428wAhKwxXMnJL9zPXk00NdL3W3t1HmslTr27aGO/Xup0Ouluuq5VDt3HlXNmEFVVVVUMGXK6WhwFrA92VH1+Xxga4BdZUeSKYQ3fD4f5H2FnBvi3nvvpdLSUhuUuTgdY9TZPtM0b5TSiKbL5VpiWVYp5xx+psjY36dpmkhonkw4mH4RsKZUVXV6gmW8a6csMWNshaqqSeYsWA6maSIZi6Q22GcXOKVa+/r6puTl5eG4YNhlBGr6/f4PMMaEhJ8EjO6TDNbvaJp2a8YNlxumgLU4X5/Sdf3Lk9mPZAiD9QVmz8tx4PatLpcL0rNgGjYDqMuAzZor2WbrwDKSMoMjGH5oE1iCRPQt2b5/1DRN+NCNFykJ+IFYLLYmE5lnwzA+i8Q5gI9YLHZ+fn4+/F3HDQcTCD+4L43FYtMlkxT+yusyZUmlOQYANshkgjIDYBzxBU3TIFGbcUigDXLSmEOQm8T1BMbR5zRNA3h6ykMym2DmWSSPK6Q58/Ly3gXQUL43KbA4xVvzfzVNg2fsmHH77bfnhUIhSPW6PKVEJSnurtE2D/+nm7+EBP2EstWGYUBqGYApxg+y5WChY57jOofPLVilbT2Bnq/7o8MoqsDDYT+LKvNrp9UmvYUdrM1ke8fzLMQGLe0tsy0W+6ME63FdCJ9Dj8sDT9cWxhjWkN/GQZsRMsnYRq4z+zoC7SXBaBDA59YqbcbHAUTCk7Y90BYNx8I5ClP8FuM1DWUNI2Tm5TqG6xt+vcKvEQx1jBUwTgDt8NyUkuyGZVnwKb9XyrU3H/IfChPnkBR3BLu2oaLhl1IKFms7ijT2wb8VUvEtnS0/s3jsXQBpK9VKeO1irj6squonsZPmju1/JGKXM6Jt+ZGhNVVVa7lpmvAPXo17hfQU/gJjDN64fYqiLEfBxP2/bvwgcfYduyFT1fLoJQ3vRh8wLt0ut7u6prgGxRC2RDPOL3xwP6Hr+lf8fv8zA4Gei7672UlMI6oJXvzKO65+p5NxKJjj2M8YyhRLvva1r33SZlFm4tXKE6xGFJ2ch3uFpmkjGNaGYYDhnZTRPlmWvN/vR4GNDXyOWhcMwwCg9SH0b7LHMk3zKRQ1SOluAETfx7qQqb+5cxZJeWhIuePedYuu60kAyrmdXCsA1uJa/b6maWMCUw6AEwoZWLcBkE8qnEoT6YrLDMOAX++Hpa3B5xz3tkk95zjG9Khkv3c4vYwlkA2p7JMK0zS/zDkX16Ad8XVkjaqqKFo5ZSHPF9jC8xzHycjqQd5rsF6VM8a+qqrqx7EPwzDAtn0L1C7C4fDKqVOnJsyqHeH0rEWxlaZpyQvd+Rlj7PwTfWZ0Hs+hyIG3d5qmuSbds5L8PvzY8cyNAhoRjLHLN27c+CeH+grt27fP/MY3vuEsgz3U1NSE4kCsSygydM6JPzU1NeFZNRvnwAicasC2ra2NnnrySfrTk09SNDeX1PJKKpxeRbNrF9CsujpSNT3BOBQsnKxs3Dkwxc7uLgrQU1CFRPLYo+aRx5snfPX6u3tpoLuHtm1+Ubx62ttoipRErhUM29U0u7YuyawFUIuENL6L5HJPRxsF/IZISCNRpk0pFL56Xk0X0nR4JZhuiSSybW9rXzcoAhWgrWT/ivexoWDySgDXHv0ReXe53VhnJmW7yZ28LPg2ufE6O7c+zqBjAvhQ3C7h9XhgZzPt39lM7khE/DCdqmu0oK6W6uvqaOrUqcLHNs+TUFbAy2agZUGNM2ce2GsL1iOPxyNesDlobW2lo4eP0KvbttKrW7eTompUt2IF1S1fKRiPYDICsBJFWDEAttl4c4zABGdSSghLuDZRWGSDrNIHNgmCygIPgLXiHhgKUQ/uge1t1N2W8IDvaj0m7nlgxsKLFqxVMGPhEYtCJnueiX81Tbzv1XUaHhig4YF+ajtwgLa9+Bfa/uILYv8ul5vUfJ1mzq+lmbW1NKN6Ps2orqZps+dSbm6uAFcBAttz3lYAAHgrfG8DAdr5ysv0ytN/oh2bXyRjeFi8ABJXzpolXnXLllPt0mVUOWt2Akz2qgKojUQSwHN2bXtzXAXnQi9wHWDdhwISrkEUU8DyoxdM2z276Nie3aQyopmV5UIaubpmPlXX1FBxcTL9cCqHKQvYnuxo+ny+O+OgjpO9+VhTU5NgKt12222zLcuCFKaIvLw8/uCDD2IJh+fdeZORE5S+dm9IBtt7FUXZEovFkLgr4pz/j67rkE09qQgEAhdalgWwAQv2Tbqug9Uy6TAM49+l5+coMBY7c/iD4mK40Ov1ApgQEZcxVpFkBcAQT+q+qqoqQG0APuOGaZo3YAzk9wG4IBEJr8gJwaqJ9mkYBtjBtldlRt65zv1BalhRlBfg3QschTF2ZZzBCgbOMiI6JOUp0/oMG4YBD97r4bEXDofPH0tm0AHkowkZAZWGYQCcEVKBjLELVFUF6DFh+P1+2+MQP7gvyc/PBxA0bkCK1OVyvSR9B+8AC86yLCFJC9BKVdWfpDtmus8dEtAAEnBtgaX3E13X4WGccUiWK+YdfleB/QsAHMzGcUGMjHc+zoaS2fSynCPYqguM41gsVh+XBwfQiRiTGTrRsQGeSa/YV1RVXT8Rg7uxsfGtjDHMdSqoYVRQN/JhdB6tomsv/fuWUCi0dqxEPr7nmEsHIfEen9v/BwYpAEJFUTYD1APO1xfq+ZfhsP9LnDhTmBK2GG9oKGtISjwPDw83KIoyogAA/oGqqo7pH7itbVudS1GwXoHV2c6I5XLixblKLlVolS8opACoOxQKhc4bB4R4sS/Utwb+rApThgpzi95ZkFvwBBHXO81OMxALqApToiwaWVg3fckoz2obpAFr2Ov1LvP7/bNcLtfrkHRGQSJj7F9l37GuQZ4aawGAKOOocfi5mGWN9MLldH9D5cLPSfUBzMW18XW0W1GUVQBVd3e1/Dhqxd4Dny8wayGH7Fz7mzubHyIx1myQLFrcMK3hiGEYAB4AQLwRX1cvBFgKaVE5f5Kyst986v7lPcaxERKz71r+UazPURfF5tdVLBH3MVmEYisEiHXRUZyz7yv/d2cpy6FkeVlB1zxqfM9H7en6O03TwDQW0djYCOb1O+2/77rrrqdmzJhxqfz7ak3T7Gtg3OluGAZASbAaD0QikRXO9dE0zR86JHSx5kB1AOvpCQXuwZZl4fzCB/XnmqZd59xRChB4s67rTonzCY/pGEPBIJUMXnhxfk/TNCfbPG3b42OCAgIA6ljLJlTxcADaf9E0DUVBo8IwDBSuoFAH8+0KXddRIDGpkJL1UEEoTqd44VBkgAf7bYwxFB8BXBNFEZke2HH+/SiWyM/PR5HUdZxzW3lCMOIz3d942znvi45tTsiCIV1bHGu72JRz/gFd1/8z3fdQAJKXl4e1GEzjn2madj2+4/f7/w1rLAqwULwxlopBClg7Qq1BFmQB8J0U83mi9jqUQrAZ2NwrJqPCsWHDhibOj6sFxH3Uv/nVr371mFPmOBgMvvWee+4R7HW7LZZlzX3ssccO+nw+FB45vd5bmpqaYEGSjXNgBE4VYGszEsDCAZv7qaeeIlI1Kpo5i4pnzaaZNTU0s3o+ebxekbCDz53Tr/McGOpsF8/GERgB2LKkv1cCsO0Rr+2bX6TtLwGwbU962DoBW8Gw5ZZk10aEvGN3W6t4CclHmRxGogyefAA+AMZaVsIHMukHKMdPsI5cCXlZt9stEtPw28MLf4+QoEyybRNfTrByJQt3TI/J4x6DCYKu3QZ58DGZtywL0JyNc/sk2iyACAnKAGQxDT91HDlC7UcOU9TvJytgkupyUU11Nc2vrqbi4iJSBaDhpUg0IgBbwWrL6iGfxFk4fV8VifvcXPECYAs55GPHWqll7z5q2beX3Fo+1SxZQjVLzhMsXLBxmeIirHUcfqSnr2nZPf+VRyBZhmP/h82ul3LHuIaRp0HhEe4veLaLRCJCPSISDglFCVs6XYCiroR3u5A+Hhikob7ehF9td7e4h0FhAqBsQSGY20Xiv3FfTABJ8KPNpdw8+GyiACThYQsgtePIYWp+6SVq3rJZALai6EDTEh7L86oTz6Dz6wRoi8JBFEYBmLKlkW3AFmvTcH+/AIJ3v/YqvfHn52j366+JNmNeoy2Q/8ZrwXIULaygqnnVlF9YSPlTigSD2H7GTRa3/JXPWfZw2RGY7AjgeQ/qR7a/M55LcV0N9vbSkd0tdHRXC7nCISrJ16msIJ8WLlpMDYsWUnk54KdTHlnA9mSH1OfzgbniZKV8tKmpCUl5JKTfwxhLes7V19fjPTyQTZp5EWf/gYUHNtZ/BoPB/5eXl2cDPa/GZZCdDKYT6pIEhJGIB0PxAU3TRIJ2smGa5oOc83/C9xRFWZ/q92oYBpKvG+QPpbfCP815DAcjpiUWi61PB2r7/f4rGGOCDQGZPkVR3g+wCAlrTdPWT7b92N6WYpTf/U2cBeqUOUy7Swk6A4QGOHtYgljftdlTqfLP4+3QMAwwZgEcjvL3tb8j/ejg94j4rqZpgt01URiG8Zn46RGMUcbYdaqqCu+2icI5zpmArSnMre+5XK5/icVi9vyatBT4WG3z+/2fBPtMfhaQ/pWjWHbp+jY0NFQLYDnuNQ3Z3kcYYwCNlsRBz6dVVbUBpHS7mfTnpmk+zTm/WH4R7NB1cRlmAH1gBQKgOBGwBixzMBhRFLK0oKAgyV4dq4E+nw/FJig6oeKVRN6U+8wHlt47UFpcDonLMWWr/X7/PzDGBGCAeW5ZFsBVJLxfBZPaliXvDXR/xh817gdYy4jBGff8+op6sL1ESDlYFKRA1tqOJk3TxFqRGs3tzauIcVz3WK/gH4rnwAXC09Vb+aJLcQHsxH7PG0tS1zTNfzUjxp2dAah6E/e61GvL1XKwYcu6Al2DZtSYAvWDPJfnLfNK5tnXV7IZhmEAeIRnLn5kN8RBD8j77o6DtGBkw08WPohibkI+XFGU/ZxzoVbQbrb/IBQLjvCgZkS/XlDe8A4c0zAM+EODETwombU7d7bv/HfOrI8wUqhSqySA0k5G6fbO7dcpnAGIshhTrqwvr3/S7/f/WEoR77csa63L5VrvAKvermmaaD8C6+7Xn73nklAUl1EiLq77OyqfMutttWW1AtCX0uPoA8CLJzRNe4dhGPAiteXNVz30u49tZDk86WMb2J9Ln24Uw7BNepiDzS3C5/OBOSksAa666iq68sqEHnemXq2maT4kAfFBl8u10gk2OUA/e593qaqa9JIfNaHSvJFSXIG+QB466cdumiZAVsitIibLAk3eMznnuJ5w78V18AtN0941mbZKFiVUHCCzPWGxiQPQPBiNRldMmTLFKVEtDmsYBorPBKjJOX+frus/nEx7HPMG1zrY7pviEvqQah4znMVHuG6kxQEKZ9IWnzh3aBhGcm7ZxUUSyMZ92XsirOWxGpzCuLbn2rhFJpMdu5Q+Qd46OXac80d1XRdrd7owDAMFWVgTX8Q9DUU8Kef2LWNJZqeAtane0PXStiLJtE/XjnSfpyosnAhjd8OGDVdxzpPFHjk5OYMPPfRQsojElhdvbGyERUVyrYJdxcaNG7/zkY98pDgSiTjvm4NNTU22cke6LmQ/P8tH4FQBtqFQiELBIB09epSeffY5eva5Z8k9pZBK51VT+bxqqpozh6rmzhWJNoBdAK3kAnKWj2C2+efECCBTqzAhFQeWYCgAwBZJ5h7a8dJmkSTu6ZgAsAVoKyWRkcxNALbHqKejg/q7u6i/qzvBTAOwC4ZOKEThUDDJQjw+xiwBzObliuQ1mG0oghD/qgkWkmDmQk4ZCWawcJ0M3KSMspRVtkFc+wBJGq8Ed6X8suT3Jv9x/IcEZ5w+hWlmRJaI+6a5ZAC+AKgDMANZ08H+fvL39pK/r5dYNEJzZ86iubNn0dSiItLz84XfHQBbADpZwPYMnAaSNWkXg+S43dTf30/t7R3UDsnZtnY62t5GuXq+kIKF1YGQrhUpCYdU+xnYtWyT0ozAeCh7QmAiWQh03GM9UTSUUIhISKPjHmb6/eLlH4QfbT8F/H7xOdj4uR6vYM/maWrifhiLimdBc3hYfAfbuFEokJcn2LOqpgkAFwUBrhx34jiKQi53TgJYys2hkAk2rCnYurvfeJ32vP66uHdiXgJchRxyxcyZNKNmvpizs2rrhIQ3Xrh3Sr3mpA1BJBSknvYO4Vm7d+sbtPPlLXSwpVkoYGgFU8S9FduARVu/YiUtWL5SsHinlpXT1LIy0S8844qiRMe4ZedfdgTO9BHANSPkwt1ucY8Oh8JCcvxwy046vGsnRYcGSWNE+TluWr5iJS1fuYKmT686Hd3KArYnO6o+nw8gwxLHftbH5dPAbkFCGgnij9mfvfWtb0VSetLJPMMwwIi6nXO+JxAIQF4Y/oOQaIPv6HJd19MyNSfqJ8A1t9v9EjwaJ8tice7XlsuV771N0zSR6LfD4XOGG8e7VVUVrFjH52CgXhMHwMHmguzihN6ocVllyHzCiAyewZDog5wkkpIZyQ2PNSYpYC0YvuvSecym7scpbQnZYJfLBX83MFqAhqBfAN8nDMMwIOcLL2GANheAHZT6hTiwA6AejFX0XwAo6fbrlI6G5KSmabaM8rhfNQwDwDMS3SpkH3VdF76uE4XNBALL0rKsd9ls4xNhv451HNM038U5x3WAAAgEr9Z9kUhk1Vgs5PHa6vf7IQ8JsHZWnH0EgAuenUCOdgSDwQuKi4uFDOypDifDWe77GkVRtlmWBdZ82YmAxaZpfgyAMzycJYMba9OE4fP5tkvZXaq8nMiVdN8mcoU8dOfVD44rtwkGtaIoAEttCWn4GoPd1xJnmX6JMQZJV+oL9Tw8HPZ/HGAt/s5V3B+qKauDT20yDMMA2OWUbgawAHZwLLUD2zu3X8E4+wXDvOf0Z8Yoyokulp6uO1zMBY9wHUuwpmkAYUfE0NDQtZzxn7cax4SvjELsnpn5s2/COAyE+7sGQgPCh9Wbo946t3huUibY3olkC8JXFQD/TYFA4AlVVeG/XY5tOOd3xm/yACIBEvxzNBr9ttvtxjhPG44O/09voAcsQWeRpi1fDBDlv6RkMgB8MGJfbulo/qJF/B5UbFZ4KyjXlYdj7IlEIquLiooGJNMY7EWVc/rUwsqFX3YUe3RBkj7uZVop5fOB9ArvSrs/kB+1rNh7f/Ta162OwUOK/f68skVP3bT69stkn3IMw3hSSo+/hnXRMIwbpWw3/IfXYl27/9e+jxGnJDAa7CS67YpP95aUlJynquox54nYsGHDNVAdOP/88+mGG5LEybRy7tiHg9UYUxTlMq/XK5Qh5GdgM6MQyO7LNzRNS9J8010TqZ9DHlv6sWNd6GaMLXdK/EOuVcpg58KyQNf1pF9vumM5PLOxKSSAUaCA54lJF544vbylDzZ8huUvpJEtcRTtjOsP7ff74RkKUF9J9SxN1y/7cym9D/AMkrvPapoGSelR1zS2DwQC8He21TZgY4BiJczdjIpPHPP53bjP4G/be9w0zSrOhbcz7Cl+rqoqVCtOqujd6f3rGI9xi0wyHbOxtjNNE89/NjMem/xF2iOMOZaO8YdvK/y0k37VWDOkooRtp/FRTdNEkaEz/H7/TYyxH8i1akSRlbxvYs2ZjiJCW+b8ZPooFV4gN257uZ+QyssNN9yQW1RUBFlkFM+IuOOOO2j27NmYDz9UVVUUyzQ2NqKoxqnh/qOmpibcB/DsjjVNtENGblNT05jX0sn0OfvdM28EThVg60eCbniYDh85Qi+88CL95cUXyVNSQpXz62haTU1CQm7mTMHGAdiFV0I+L4venHmzItui1BEAcwhzNUcyfSCXaLOCmrckWD29nR2jGbbzaxOSyNInD9580UiUejvbRUI4IQd5jLqOHRMSjEj0wh83aBgUME2KRSNkxY574OK/hWwk2EZ5eYIpJF5Ibhfkk5qfL1hDSGgj8SbVnCWr1gZhR/ZOcHhtecsk+JK8q9pizA7w2Gbpym2SjN3jf084g7KX/JvmAkuAN4rwbQSrDfO3p62VOo8eodDwMM2uqqLZM2ZQSXGx8LrLz89PMGwjUcE6R2TvAX/b6eD8YWB7E8PLM8GcZLBTorb2dmrv6KSegQHx8hZMoVnz59PMmvmJ9QlSyLIYxFnM8bftWfbokxqBUb8QMQdsmWNxpYq/pcvxcY1+x0HAqh0eHKRhwZ7tF0zVgH+Y3DkJCWLcp/SiIsFGBdiK9xEJNm5E3NtEQVKOO8modbkTIC3WGpu6bbNh8a+QLzZNId16oHk7HWjeIYqesG+vplJxZSWVVE6j6XPnCd9ZzFlYFxSWlIoCJ9t2wD5G0DSp9cB+8TrUslPsD+zd0ulVVDqtSqgDwM6gr7NDSiIvF4UL5VUzqKyqStzrsRbGIpEs03xSEzC78d96BMT6Dxa8kpAKh8oLnkMP7txBh1qayezpJlcwQLmRCJ2/7gJae/4FNHPWrNPR7CxgezKjet999yltbW1IrDsTO1pTU5Ng3mzYsOFFznnSFfJ973vf8+vXr4fXZsZhGAYATACZQcuyVjDGfJCwQ35TgjIADk4qHADjpFgszoOapnlXXCryq/JhcxRr0/k5ErGapoEtkgzTNH8ARk38sw5FUdamk8Dz+/2L4kxIgJVgPkCCGSwcyGse45yvPBEQO+6xh+S0Ldl52LKslfCNnMzg2hLG0rfzIuQFZeJZyKKOxWJJ3b9hGEhWA2gKMMYuG8sTLhgMVsdiMbDdSmxvynTAskzAC+YJY+xBVVXvSdc3CU4BRARjKyPgwzAMmwkkpJ8VRQHTEkzVzZqmCebjyYSTKSXHGeBcn8vlWu3xeJISu+mOwTnXTdMEm3UxEQHgaY8zoiE/CkbzSlVVW9Pt40Q+dwCr9tc/GgqFfujwbd4ZDAbXTgYsTjm318uijgmbd8stt5Tm5OR0YSMQNqclCI7J8IaLXvvE9V8GADsqJIscaw+YgCjMQHIcDOG90kMaaxb1h/o3DoYHwAoTKQmX4n60rqxuBCvMNM2PSglY+ziHIpHIsrGAdweTFNs+wThFOKPrpKdrh4u5++Fb60zMOxsv5/O+drPNHYqB0cJ+Ozt/NtbvtwxHhjp7g70CdPW6PA/PLa0e4Ulp78cwDAA/8Ez9jqqqHzZNc1cctID/Ibcs63ZFUT5FRCix2ojPDcN4GkBnOBZ+uc1sBcsQ89WOHlLYIvjjOkDWGOf8al3X/9Dcuf3jxNnDeGgo91SQxy0UPCGTvNLr9R7e3/fKlGDYA+BkHuP0s/rKhdcbhgGwGAzDAcuy1uXk5AQd7PYvapoGRqwIwzC+aHHrno5Ae/SNI8+7W9qOW25y4ps+d80mwejz+/0/QZENFANisdgKRVHOs0FRxhjmm2Dpb9n/1Bd/v/MnyXXFChPlH6r9xN133/2V1El06623Vq1YseLozTffLH4I/+53v4v83d/9XeLXygQRCAQusiwLrGcX5/yDuq4L73KEBNFwflDAgfiVqqrXngw4Z5rmw5xzyOwDsLkAILrjeFiHwWiFNcFzmqaNC5KmdsnpmS2LcwCOQ8Z7a9y3fH2Gnp1it5zzJKAO+Xz4YI+3fpimeT3nHNLQo8Buu41xgHqVBKEx4U7IB17OLxRm3IJ1IRQKrRivTVA5cLvdL0u5acxdrMkocoL3M+7DLenmBT5PAf2E16oEsm2G72YJdAKQO+EYGhoqcblcmAcoDrHjt6qqXhNnSCeybqconPNd7vJoJBJZkklhkmmaX+Gc3y2lhZd5vd4jKb7p/6FpmrBGcIYEa1Fwo6Q+K0g1BDx7QEnhSVVVAexPCBynGwr5PIN1zAZZR6xT6b6f+nljY+OPZOGL+OjSSy+la6655mVVVS+wixh8Ph9sN5IqD3j2bGpqggw5ANvDccWSmfZ+FUWp+va3v31angcm27fs9qd3BE4VYNvb00Pd3d0CsH1t61Z6bes20srKaXptArAtmzadyqZNE4m4UADswQTDNpusP73nN7v3UzMCNmALxg6AUhuwHejuph0ZALYC0BDesmDQWmQMgX00IBLa8Akb7O1JMM/DCdDL9tBLALeG8LqFp5gxPCSunYTvnkW5uXnilfT40zQhAwkWE9hDYCsBwHW73ElfXOGPKxlPSo6UU0aiXEgrgyklZZaF7DLYUzbCmkjVJ3AZHN/+9/h/Jzc4NcOe3csZPgICsIUUKuSOYlHxOrJnN+3fsYMGuzqpetYsqp41myorKqiktJSKpk4VYApemL82CHSGd/NN3zwbqxNcWYHS8SQQ29HZKe7rx1rbaDAQEK/8kmKaU7eA5i5YQLGoRdFoYn1LVoa86UfszdzBxHovAHus/66E/Ln9rAbWHcDVRIFGwusVIGfiZVDAMETBkZDfVxKMPVXPFxLEAGwhJeyVhUVgyQIcsouahNy/YoNGuCcl5JMFg9tZVCRQ1kQbIdmKF4qeDu/eJV5g504tB+O1PPlvcUUFFVdUUnF5hShswgtM3mSRAu53LhcZg4O0RzJ1O4+fcKYHAAAgAElEQVQeFcAspGEhqzx93jzRz8N7dtPRvXuSLHMwbKvmzaOqudWi/VY0Kte4BOs8G9kROCtGQBbpiOIIed1BOenAzh10oKWZhjs6yBoeIiVg0IUXXUSA+GbPQTr4lEcWsD2ZId2wYcMSzrmTxba/qalJSHr6fD6AAGD+JcHcyy+/vPLGG2/MmA0bB76QPAKzskh6wiIpBknhk/bjs/vt8AAVifh0EqpjjZdhGB+RoOmYcpZOVifn/F5d17/k3I9hGGB3gF3UB4AhXXJWJvcg8SdkH4kImQ4Ao/1gtBYUFABAmVSkgLX9EvwDay7jcACVuNleqigKPAFt6eFRjOJxxhJMmF/Kz96haRo8GkeE3++vYIwBJABIvT0YDK5LB+5JliwAbg1StaqqAhyfMAYHB6eCeS1BuaTv3URfMgwD51H4dCLRrigKgA4khA/FYrGVJzK/nMeTTCkkyiHei8IISAdj3q2NJ46dydd03QNYZft7AniEDC2ArDF9l9PuLMMNnFK6st1fVVX1446iiQ4wIicDFg8NDdVJSWckuzP2vH3ssce+sWXLFpwv8pQRlSB97QgeoRs/d12TLfM64jMHIxZs+H7bm9myrA/GwTwwugqGIkM/7Qv2JlmzLub+XV15XdLDFDuU4DuS//Y6abhcrqVjeSnu7Nz+j5yzbybGjb7BOfMS8Q+CeVruqTA9OZ7fcs5xvBZVVZcyxqTGYKLpku3XPRgeKOoPocnUOVOf9aTClJuMqNHTHegC+468bvWPc0vmwvd1VNiej1iXVVVdZZomro+F8lzewTlHsQWAjF9pmvZO2+c2ZsU6jhpHQ0TcWXoVVCxr3YJpi191ynvbksDNHc23EyVYdeXeCvK6Bf0Zc369zdJvbt/xO2J0FfocpdjK6vxqsMfAmhcM3VgsdsDlcoHRD/DhcU3TbrQ7ZRjGBousb3cY7VbYCitHenfTyweEurwdf/rsNU2XOzwlsS6uikajkJTFOcNacreqqsLDXYI8P3zkqY+TRcfxm64X6D/+/UtNo0AhwzDeblnWE/hx8uyzz9IvfvELnKPaTZs27RnvcnKyGhljX1FVFf7IIqQM+/9n703A47jKdOGvqltSd1W1JGu1JEuWLe+yE2exYzurEwgwQALDMjNcMjCQyBku+8AEuAMJ22ULCfwMM6gdljtkCPwwwLATErKQPY4Tx5L3RZZkLbYWS6qqXtRd5/Z76pxyqbW1ZJNrhz7PU4+k7qpTp06dOqf0vd/7vrhWCaI9pmkaGJ3zBudM04QsL1iGkySBxfkADi+eDSTNvh4BiEp0HIAz1jLuxZtOpzfOZgWQXZ8PUO8XDOApwSWhygAFkKJssFvWmWWPAMD7jfMBIW3bxvPwNSIaEAkG08mqQ+UA960WiRYZWegj8/HMzQL9OOsTz7xlWQ8KT+85KzBMNQ7hUW3bNvrQb0XBWeeKopzWFJ9uEM/h8ylYvDEk7kUiEa5sMFPxsbcxF2zJzEfPC2nvHVBTmY7xLOS9fzQNWBvIMMqR3ASFl91CGtyTOZ+tTVN9L8Bv2CXIufFXmqZxefj51IdjvvjFL374yJEjPIEQpbS0NPXJT36y1p+AJxIuR/wJNI7jrLnnnnv2trS04J0ASQO8SH/b+bYnf9z50wNnC7CFd213dzd1dByjvYcO0Z6DB6mkppYWrV5DNcuWU3lVFd8AHPFAXx6wPX8GSb6lPOgqJRYlYAuwFixbMGzbpmHYgtHjSj+mXX9H4SnLff4Q9I7HXEDWsrgMMphGkqkIWUf46CEYfWrgJPfIPdnbw9lLcSEDif8HPPlS4elnlJZy7z+jpMT16jMM1wMQ/n8AbwuwFXDgmX8OEFoAu5y5KyQpXW/KAN9cpq4LzIJJB3tdSC3jdy65zBnEEtCdbSk77ZObH1rndw9IwJaDOwEALUT7nnuOXnziCervOEqrljbR6qVLqb6+nmpqa6mqulowdybm+eWFFv7fjYOJT6sQN2bMW6e7jx+nQ4cPU0dnJ1lph2zHoQULF9KytWtp+dq1HKwdH8ccJ+5pHqD6f3czz+jMIjGHg7MuGBoIqhw0dZN23MQM27T4Zo2MuizaU8M0PHCSTg0McBnkVCLBJdL14mLOZC0Bu76snEoWlHGQ1E0uQjJREWfdglHrMvskfVckAAnvd6wv0nddgqsuJYKvpnSiq4v6urqo91gHdR86RN2HD1FVXR1nvQJELS2vpJKKCtIjxRTSdM6qdROZCrxzc5llzu4N8OSp5x99hG+jQ8Pcex6KFUua19KS5mZ+jXt3PEN7d+6g2sVLqKaxkeqbltOSNWs4gMtZwzyhCQxFse7jmchPcmc0OvMHvzQ9IP3pZQJfMpmkw3vaOWg7fLybkkODlB4dpWu3bqWt115LS5cu/XM0LA/Ynkmvbtu27e8ZY9y/UZSfRqNRsELo1ltv3eg4jkdXKiwsPPqv//qvc7qLUlYWTDLHce5SVRXyvyi367rOgcAzKaZp3gb2RCboPpZOpy+bDSid6lx+SUf47xmGwYPbsvilayHXahjGh/3fW5YF2V/I/yLQCQlQBO6mLYIhB1YkpPgAbCKwxv125+N3huMsywJD8DXypIqiXK5pGgDhnIsP1EA7wGAql95/GWAoJ5lP27YvZ4xBEjA0XTB9eHi4tLCwEFKGAImOMMa2GIbBjTinK/F4fGk6nQaYCVDgAV3XPd+26Y5hjIVs236YiADjPSGADwR+py1ZfrqvY4ytURTly2cyvvwny2L2eF9J2cucb5br2QlgAPKHRxVF+boAFvBCcb1hGH+YS1257itY4RhXkmH5E13X3+Jjl9uMscsNw5hVylie0+8VPBe5adu2t9x7772P79jhPm7FK4iKV068EiVFyz75xujh7OvzgfL4qlOAgR1gNDHGwLRcaKbMBwZjA1sZsQB2CgYCe8YqrPWXKpd6spJiLLeJZxm7wfv11VP1f3t/++2ZFz7ud0qKgt8xlt/LZYK1GipQCr6UAUvgnW0HAoELp2JaZyR89ySd5Ooei2NZrLyo4ruRwsi74qm42R/v0xljSkgNdzRVNU2ZHuVjJsZwjlQqdY+QCMYzj3PDOxGy7E9rmrbVtm2wyn9FxMY7xzp3OeRM8BpnCr15bfXa/7JtG/32A94oxj5qGMadbX1ttyjCO7QqXE1akOcloHjes+197Z/L1P2/iJQRR3EuaYo0rRc+qmDoQpL+cdu2MVfA+xzg5VZFUVKoBOxOhzn/3Wv30Ljj3pJBs48e3utTqVeo48PX3HWHlD0WoFcXYwxMODCRPfnXDOsY6gYA6un/PH4nDSRO44Uje+jAV2+LThhdGH9Czr5w586d9P3vu8sGnuXW1laARZNKFiA7AdQRYDyulTP4M2NxfyYJZ8NcWKpTjPMNkJ5FMkH22sUYK7RtGzLMUNCYESTNrld4ZmM+hjoEwC+w3P8eP0WyRleuc4q4l5Dc/wRuq1DdgPz2pOKXBZ7O/3R0dLTcB/DPG/A2TVPKUmNwwQZgynVdzOnoi7WZZ+mPYKVDVlrcww9omuaXAZ62W7JAP4/1aVkWZ/giqURVVXhxgzk574I5wrZtJLHw9zxR5p3sNlNDBDMY7zcyAQH/i79B13WuXjBT8clZY055rWEYv4O0t2VZfxTPcUc8Hr8wO9FLgLWQkw5MpcJhWdb3MmvmOzIJcseFHceM7x6ztZMxFhbgN2wXUOAPvelMgG/btuuTyeRzn/jEJyoh1SWLqqrrvvWtb2G98UpLS4v0C+efKYryrtbW1u+2tLRgvPrVJVZHo9E5JwLOdv3578+9HjhbgO3hQ4cI25GODuro7aVjvX20oG4R1a9aQ7VNy6ikrIxKF5RxnzN4eGLz+6Kdez2Tb1G+B073gB+wBSsnHovRnADbVMr1k0WVIpiLQDQ8/Dh4O56k9HiKB4chg5xKup9ZowiKn6LRoUEu+Th4op+zcm1zjPv+8f2FHyhnvSI7jQfENQpj42xbw2MUgemE9sNLmksnA5QFy0n43uL5dAN1QQry3wPuz6AbzFYhtSw2NegycV3GLthJqoyjC0dLt/8mAkJuMN4r4ndpnev6YE4+Kj8Wz9Ee4OAO7r0L7mCsgHH+3COPUO/hQ7SicQmtbGykJYsXc+nE2jqEsqaW5j5Hr/AvpllcGt19MXS9SC2Lbx3HOmnfgQN05NgxcoqKyAmFqLyujppWr6ala1ZTatwFbCGNnC/nSw8IhqqQORaEVc5k5WZe8D93HA68ys1NJEpQzAaj1mXVwjsWP931yCSw8VxYlyhSuoBKKys5aBspLSGjpPS06oMAarHOYI2RzFo5N/C1TNgIuL8LIWYJ7IIBLr4Hs7a/u4snNA2fOME94Stra6l+2QqqWdxAWqSYg7VIRuJrG87nW7O4/LcAbNVggIZP9NPT9/+eb3hPDRsRDjgvW7uOmtaupZGhQXrhscfoxScfp9LKKlpQWUk1jUto+QUX8g1+8nxNVBShJpByZSnygO358nD8ZbdTjFP4RuPdMJUapyN799LRfXtosLuT7BP9lBgapGuv2Upbt26lpqVLvXfAs9hxecD2TDqzpaUFzCK/vOenotEoAEgwbCFb/HVf/d+NRiezjKY7v2maH1MUBUxUMHLBSoMEJJi2/6Xrut/rcV6XAHaTkFp2sj0Ac63Qtm14xQFogFfgJL/IsbGxazLyxqBsQebye7quI3DqFZ8UatJxnFdFIhEAhNOWsbGxSlVVAYIvURTlYcYYovzci5Ex9hoEJXNtuzgGQXeAvmCo8Y9yDYj6z2NZFrz2uBcsY+wfMpLVQ/DJE/3yWV3XOaA8U8mShJySJSlAVLBkASScCAQCm0OhENhI0xYRgEefNcGXFUDJbCCG8GyEPDSkDvcnEolN8L2b6TyxWGyJ4zgAGovBos6A1gANEFie9/jKPp9lWfdDujbrcy57OVv/Zt0v7A/Z1kEAZIqicD9Vxtg7DcPwJ2DMpdrZ7i8kNMHGk27kz8Cj1bbtT4qEBYCVr8pFMlueCDKoAjQCSIVA98ZsVulUjRJJD89/+tOfXnDqlHtbyzcQhcFZPl15+lM3bA9OcQ8QxM4GX7rx/AYCgZ+CIWmn7OdPxPoBEvISVIMngkFzRVPZpWAz8SKADzyvHpPVz9b0n3dPf9u/MkZg8eOfp1sYsaVECpfdXRiugUww5kkkghQpivIWTdMg9zqhAGhwmPOOHruHUs44FQVDv6gJ19ww7oyP99o9qsOcQCgQOrW0ogn+wZO8CkWfIdhv4ByMMTBVpfHqp4lojfj7cDKZvDQcDpen02k8D0av3fvHRDoO8NbXv/SZ5pq1t5umeb2iKEgYgbzv1w3D+GB7X/sNRIyz7CvDVaQHpbovbdN1PYrP2/vabyRiHCAlpvxVg9EQU1UViQYAWt4SDod/HovF7hdS5BOee7A7U07q0T67t0iCtagmmYqzXz4fneCm9aGtX02rigpZ1DeFw+H7Y7HYjkxiwCrIYEv5V9M0IQOM+YLLGT964Ff0bDeWK7eYRymlDdUW3XHHHfy/V9M0L8ysOX+C/G1PT8+hr371q8tc6ShevhyNRgF+T+yuyWN9AqjjA+ZwHLzPN8zmgZ59Dv/fQt0CYFkl/KTD4TCukTdSjN3/yiQLvVFYE1xmGMaUIGn2OYT3J2eTZiT8n2eMPawoCt4huHz1VF7lM7XTNM13CEAdID2SHZDwM6kIYBTKBJDk/oOQsZ0QTRDrCxJKwE6fN+BtmuYFiqKgHjCw36xpGvpqypKRfn5QjlFVVd/rOI58B5hSqneaa/ODfh7r08daTwKknKsCw1TnsixLguPya846n4sU/0z3U37HGAvato0EPah0yHKHruuYa2YsWXLWnl+1Tx1gSt9iIdENX3jMRV8zDGOCdL2vPy2hxnJGAKZ4jgCYStWFPsbYRfOxs5AdMjY2VqWqKtj/S++55x5qb4dAjVsyss2fbG1t/Zy/81paWrD++pMf745Gox9uaWnB+PXsGxzHufCee+55cba+z39//vfA2QJs29vaqG33bjrc0UEnR8doYMyk8oYGali1hmqWNpERifANgTkEAAAyiYF6/ndi/gpe9j1wZoAtQFhXAlaCqkJ0kveb+5njArkeW9X1hUQAHOzbmGVyb0DIKIPhAyAXsspcflIwdCGbjP0kmxdMCQ7ehsMUWVDGA8tgOxWFNf4ZguUCouGgMYBiHCvlKfk6QoyDsYWhIioKhVy5ZchbGobLVuLSyxoVhYooFA5BAZOgFeGKqk7c+LWKkcJBWS6pLAFs8TsHbIWMJO+X2di6L/uhd05foF9ONAjANqjS7qefoR2PPEzHDxykZYsW0bL6RdS0ZAktXbaMFi9enJcIPafvqNs4JP9hvhkdHaXDR45Q2969dKjjGIXKyilUVkaV9fXUsHw5LV6+jFKQRPYzbPPP7Dl9hz15Ya7O4LLiAS5i7ob6MZ+SFYWDlZDrPzUwyEHKkaEhzqYdH09RKonkUCZk9l0fa5eRG/SUHIziEjIWlHKlB6wRfM0REsiu97Wb7DGBNSsTeMQCIeWEZZKP216Vg7kYo0h4Guzr4xvGKyTZkcRUWlFBFQtruE8tV5MoLBQeuP6EIVc1w002kklHAe4t/9ivf0mP//pX/HrgXbuwoZGWr22mZc3NNHTiBD378EP03KOPUJGG69KpalE9rbr4Ylp1ySUcHEZSFI5FW7C25gHbc/qRyDcuuwcUhQDYFhQV8jHccWA/dRw8QAOdx2i05zjFTvbT1VddRVdfeRUta2oirsZSUHA2LW7ygO2ZjMpt27bJYKP8J+PG7du3c/ZDtocWLG2j0SgPts9WTNOEPyDAHQ5EAvhVFGVFBkx8Qdd1DwiZrZ7pvheyiAD+wtMxOWer27KsN2RYMQBGABC8T9M0+Mh6BewmIkLwFdQwsKFu9MsqmqZ5k6IokDOGdiZYIwjcTVuEPC9kCBFwfhbsD8aYDAR7QcnZ2i2/FwwpP1jrsdtyrQP7CdYdGDf4f+xfVFV9RPgrArzIyfvPsiwE7xFMx88pjxEMMgA0rxOM1c2zBff9AXiAGIyxi2dj4+KaLMu6h4jeDeYYpG5nAz7gBZvxWn5OjNEfZ4LNn1MUBaypeY+v7HtgWRakcP/R/zmYWIZh/O1c7pdfJhJsGsYYJMYhJfwZXdfhnXjWyxQsIg7qFRQU4JkAYwnFA+NybYBt2/AGfhuSOnINdAuW4jOjo6PLbr/99OXWvJIowO1RvdL+qddHudSvLENDQyVFRUWQ4sQ4laUvEAhck06n8SxvjKfj+/vt3gZGxPV7FVISgeB408qK9RMkWi3LAiMQ4AcvmbHzA03TwHj2ykPsoWBlf+X3FSLc43FHYX+rMlpFpHweL9jVGpcJBlMagXUkJPybrusc2PWXeDz+3nQ6/Y2TsZNkpUzKSCAfrDcaGh3mFPRYx2Nplg4XKAXJcEBbWl9RP52UrJTI/KaqqqrjOHwsqqoKRuAogH88L6qqArwZiMVizwHYHEuNPDEYG4IvqVcUol+trm6+IRaLbc4Eh4FsglF/n2EYb9vdv/sClanPErHC8lAFRQoisn++omka99R9sefFVQEV+5DBFPrUEmMJgG8513I2v4+1PeG5h9xtMpXc2Wv3FgO49hctqH/8+09+AffFPSmoiZd9nBZolR/Tdf1OnxSqJ/+a+WyTYMp6o2dn9yPtDx34ebOsI95PNPissr61tXWXYPtDzh0KBE9kWHDfjMVi/+lrxwPRaHSSAsBMY9227fcx5kpHY25MpVKQXt+fPQ5y/VtI3mL+AmP5QCKR2OBnIvo8bQF4vl7XdQDus5aTJ09GhHIDnisw15HsBMCIy1f7vXFnrcwFvgEi494DYJs22UQk4GA/9CvkwjcoijJBxtafpJPrvD9VG4VcP95dkP4xI8BoWRbo3Eh66FEU5TLGGI6DJ/sjhmFck0sfZIF+HuvTl5DGFS+kx3IudU63j2mab4OdgO/7swYEZ5/T1zfyKy6xPlv7/XLWfoasaZpIJENi0pS+xYKRC/sFRKz/Xdd1LpUvi1BKwfuWVEGYMjFgtvZl1fllMW/i4xhjbJNhGPMGRcXzBbCWzz3PPPMM3Xffff5TPheNRieoHGzbtu1GxkTii7snn39aWlown14tD4anfWtr64zqL3O59vy+524PnC3AdueOHbTj2Wfp4NGjZDmMbIdRVeMSali9hmqXLKVQyAWO8I8DgmwIAvCSZx2cu4Mj3zKvB84csE0Jj0cXoEWQWFFPB4k5O1X4h3nPBHOfFZeBC/lk19s2Zppkcg9c4YMLBu7wEJekhHQymE4AbiGxjCAaNgC1FTW13M+PB881jbcBQDJAWumZCxlmyfhljgve4pnlnriazoPvAH8jQnIZrCm9OEJ6RCfd0CkAEEBxs9q5o6V4vpmrqSygHPcX/pkH2nLBZY99jI53gexc5ZOn3i8P9/55H2IpZQogpSAYoIICCdg+Sl0H9lNjdTU1Lqym5U1NtHLlSlrahH9d897lf967cua1A6wbGhykoaEhOnDwIO1q30OHOjqorL6BFjQspqqGBqoFY7pxsQvW8nkkz7A9854/OzV4mehTvF+5kqcSKEVcB88jwz/WpPIZl1GaEcXjMerrOk793d10oqdHMFj7vXkboKTG5/5iruAgf0KG3/WsRXIPEns0V7EB0sfuP1Vu0oZUmphKQntCKv1pT13IJnPP2zRY3bAVSHJbAmxYu7g3rWGQUVzMGb1og5C14AxwDvJC7YKzc10rKwnWSp/ek8eP0yO/+Bk9+oufc3buklWu1PGy5jW0bM1qDg4/9eAD9Mwf/+jaAzjE19XmjZdR88aNXE0GSU3oH1gcoJ04n/QAPjt3OF9Lvgf+PD0g35kAwoKVjkTDzkOHqPPwYTp57CgNd3XSaF8PXbllC1255XLOsA2LxMCzOMbzgO2Z3N6WlhYYIULWUJbFGRYtJELBsAXz0ZPWVBQ3YD3b+UTQCfuBRQpQEn6Ir4UPnKIoF2ma1j1bHTN9H4vFGhzHAcOnnDF2l2EY/zTX+vw+nIyxjxuG8UV/HWNjY2tUVQVDoQQyh5DT9X8vZPe4NyZkaQ3D4HKg0xUAgoJJCNm8vYyxD4lANQ75tK7rrlTqHEq2DDK8gXVdnwAIzladaZrwR5SBy393HOffBLsDkre/zPhMwo92xiJkYSG7CYbef+u6DiB8UvEzyBzH2TobGxkVZPxBEYAFk3oknU5vysXb17Is+LiChQJ5XsgtzzpmLcsCGPCqDHjxXCAQeGs6nca9r5aMwdn6YLbv/YCM3BcMa0i8znas//sMqPx6wfrFx/AaBVgC/8mcPH3ncq6s8yLQ/dfisyFVVS9Jp9MrMr673DBUURQPjMv1HLZtfwjPrwB7LpeeprMdb1kWkh4uf+655wbuvfde7tkKoBaA7YTC6KefusGVd0cRwAgYzvAulAVg7ZXpdPpujLOkk+zstXtKMvKxJdhBVVT813IZPFr9ddu2DaAS7UAMA+VJTdOu9jNbd/Ts0MJK6Kek8HFlESkAK9ZIT9fKUBUZhcZDjDF4umJ+BMP40mx2bCwWuyLjJ/2oNW4qJ+MnASDHa426dIACeq99fHjcSS0IqgWsNKBfXl2+CMH+ScXnTb2TMQZJUfgyo09+JdixSCZAOyD9+rxlWfx+2yn7yIlY/0QZfIXtLE6OXVFaum5pIBB4EizTjL/k/Zqm/VVbT1utqiovkEJlpYWlVFoEQQVeuHQ2ftl3cl8k7aSfJcYgMfzfTaXL/jmdToNBj3Xo87qu/4tlWZw1lg1egm3vKOnn+2P99SnntFQo6tUK9N8sKV/y2k//suV5hWi9PPErV731t5uXv+Kv/FKo6XR6Pbyo/b7Yvk57YfsTn/nYaHzYUzsYHyXqf4S23X333UjKARAK7+1dGXbllZ/4xCcaMixMv0xpTzQadTXCRJHXMxWoE4vFrhYJMpDeTmUSZrZm2LAYW/MuPrBsNOPHvD4cDsOnmRfLslog2yv+nFOShWVZkGwGYxLM/q9gfRfjCMx6PFs5FyGvzn2EM4/wjCoOPmbltO8QviQdeI9vikQiE6Rjc2mYSEzB/YX354xKIJZlgSkK5YlTmqYtsm2bs38z7wMHE4nEpbN5ssv2mKb5VUVRwK4fha0D1rishLR/NgzjK7m0f6Z9xDgDg116bbOzBQRnn9e27S8wxj7m+3yPmNtm9MfNkrP2/KrFfIuxN2VynbAy+K1gyH9H13Uka3lFJGVA/rvwbKlQ+Jjh/BEgohtmS9qb6f6IBDwwkr3kmJGRkd/dcccdWD+8UEcqlar7zne+AwY+Ly0tLYiWHvLVPRSNRstbWlpwr/1r3ZXRaPSM5pUzHYP541+aHjhbgO2TTzxBjz/2OB04coScohCli0JU09REjZBEXrKEe5XxDGwB2CLglgdrX5p7nD/LmffA2QZsPXYRGENCkpH/RFNFkN0LbgvpRy5/jEB1IiGkKGMcmAXL1jZNzrgFiAvGLWQq4Y8Ln1wAsAhKS/9aLnsMsBiefWAWCQ9BnJp7+XH5Y/gKuouJ274A33jgXYDAUk4ZgfhgQZAKCoLu8cJXF/KSqpRMBiAtzyckl7mcMuSVfX/zc/NjwP7COfFvk/AwnBDgP83EdRm5cmmdpME81QdnPiDyNYgecP0u+fgqcEGZfS88Ty8++SQdP3SAqoojVF0coabGJbR69WpatmwZ3wcbxkq+nJs9EI/Hqa+3l/p6emj/oUO0e+8+OtLdTQ1r1tLi5maqqm/gLMbSinJKpxyP1X9uXs1fYqv8IKdIBuJJQioHS7GWuAoOMb5O8LUiJtaMcXfNSCQSwq/WpEQszj2NAZC6MsZB7n0eNiC5L2T3hepCUShMRWFI7hd5a4XHouWzsQRrhbrCTLdHrEHuLvDJdtmwTipFiXiCK1CcPN5NJ44fp3jMFtLLJSa/ZtYAACAASURBVFS8oIxvenEJn2sCBQG+RriWA0hEgoS3AGwFw1YqVfQdO0ZP/+F+evqB+7kXfFPzOlqyppmzyRcvW8aTonY99RTtfvopzuodOzVCkdJSWrtpM627bBOVL6zhCVIAjrFWo8944lM+OfEv8UE8765ZArZ4z0PSAeaL3s5j1NvZSSeOddBAxxEa7u6iS9evp0vWr+fqGaULFvDtLK7pecB2viPn5ptvXqSqqt9r7lQ0GuUR9paWFgAhJ311x2praw0pCTnTOU3T/AG8IEEQUBTlUcYYBwfAQMkE9cFMmncRsogA0xBQzQlQzD6ZYPVIj89JDJpYLNaYkUdFIBkMG8i+Xutn81iWBcawZCTdquu6DH5PeV2CJYrzIdDdoarqOx3HgWxfWUZe9h5d12+Za4dMAdZOC5ROV7cICoOFAe/LHwYCgY85joNgNa47J89X1C0BNHglapoGxtQkn1ifz69kC+H6ZyyWZUEq+l1i7OTkyesPouYKCvvYZj2qqgIcA1gFFvhvMowxAGlnVPzJAb6K9sTj8c25BvVxnG3bYHAhoBtWFOUDCDwL6c8H0e9n1MgZDrZt+0sZUJEzIyWoxxhLK4oCkB7AvgfG5doG/zMkQINZxwPq9s0t9mc+85kfDQ8Pc4nyUBVRBZyKfYUR+8Ltr98OtiUv2YxYzG+BQGBLOp2GNPG70iw10GV2IZ20Sh4TYMpbV9U088QMWYQkLJIA4IGK0j0+Pn5BaWkpkl94eX74+dKCRMFvFC5JqYw4jvOKgEoXMlLA/KaKUCVkgg8EAoHvOo4DOeRTAlib4E8pZMZ3j6fHC3rs48xhjlJWVD5UXFhc1mP19CedRDU8cMuKyt9TXVrNJc2zi2mab1cUBdLrYCSCofY+sQ/YVkhs4LLEQs76ftu2349EhZSTGuu2ukBhxTwlS38gELy4QW8AIxLHo6+e1TTtqhf7XwwUKEFI5C7XCwyqDMGil5fHdV33ZFHb+9rhiftaUpT9VeGqG7SAhjENxjOXnPe1dwJ4ibl/zBp5qtfuWwuwViEFnsMNDnPUUCB0rKlyGffJ/Pyv3/OztJPykkZUUt/3oWu/CjAYUv8eKDY2NrYassaCKSvbimSijXf/7v2FTmGgQ37IUkTmEyX33n777ZDsXgHWquM4W4qLiwff9773FSUSCf+cx3Rd1++++24OTvl8gzG2bvSDOmKtwVgCQx4A2t9omjZhvE11T2f6zDTNjyuKAsl0B+MuEolI33g8A5BuRRIMJKK/qmkaX5tzKT4QGD6zn5VgraIob9M0bQINcLb6bNuukz7Cs6kM+JiViem8ZE3T/AiSRoAbOI5zfSQSgZfsnIpg6KJv0EdIwIBfMs450zMFhuqVUGQQ7F/4zF4cDoe9sTNTI3zg+biqqq8Ih8OP+n16Yaes6zrm+TMq8Xh8eTqdxvOKccYL5vSzAQRnN8z3/MqvhhVFuVDTtBl9jbPUNDy/avGMIEEP76aTZKZFQgver0JIXAqHw1A+8Ug4Uj5fHP8FXde9NWG+nepnhos6prSAyLV+MfagloLkNFk4yL1t2zYkjlzlu2//c/v27Uiw8UpLS4spEh/4Z47jLFRV9bsZL3K8q8rPrrvnnnvm/Fzkeg35/c6dHjhbgO3DDz9Mf3zwj3Tg8BEqKC2lgtIFtGj5cs5MqGtcwgOFeP/g/A0BQJ07vZBvSb4HZu6Bsw3Y4myTArg+wFZm3UAyEpRVT3oW/pKOIwLPKR4MTiawuexbBK3BxEUAHgFoALjwwLVGXc9bG5LJ3Ct3nAfdQ7rLtuXyxvip66RHwJAyOAAXENKVieQ4JZMpGhfnSnJvwyRnEEHinD/T6bQL2AKYDQZ5wJ6DxIVg+RZy2TxI7OGzgqIQD/gXFoX5T8gtu3+70stB7FPo+uW6bCy8h4AV5XjzhwP5aMhM49yCseWJLk/wxs3zbP9sz7cYswBRXCC/kI60t9HenTuo58ghKg4GKBIM0tLFDbRm9RpauWKFK60tJEP/bO3KV3xGPWDbNnV2dNCxY8do38GD1Lb/APelb960mW+QgC0Mu88tmIt+GfUzOnH+4LPSAy6LFjLHrrc4kl9cz/EAB9exXmCdgDIDPNHlz7HhIeFNG+PMUBfsLKDCUJh7omON4PM0n7MBzLqbXEP43C3meu6DK6WN5VzNp3KphjCHeVnOM+IaAChLH92eo0fo+NEj3EcXQCkYrpBCLi2v5IArwONCqLsoUKxIkyNUJaTKi5REBkt36EQ/HT98mHY9/ifa9fhjtKCqipatu5CampupBozyhgYaGzlFB3fvpgO7X6T+ri7q7+zkNgMXbN5CF2zZQgsbFlNFbS338AVgi37OA7ZnZVjnK3kJesDNfWP8vQ3vYygne3v5BsC2//AhGjh2lNasWEHNK1bQksZGWrhwIS2sqeHzy1kqecB2vh25bdu26xhjniwcJGBbW1u559W2bdten5Gf5dLI7n1mD2/fvn1WNqBPJhgBJAARXDKUMXaTYRj3zret8rgMyAiGk2SjbcmWRZyt/lgsdqXjOGAFAvT6kqZpfhYICf8wgJZgFu8dHx+/3A/EiOAgmESQS83Je9SyLJwPPpf9iqK8kTEGGUX4gOYkEZh9TRmpZngtSs80fP0cvEQVRZmRveKvJx6PL0un0wClAcz/wXEcgDp/EpLAe5PJ5JbZPF9Rn2VZANrgg7g3kUhsLisr8zw+ffcMEq9SbnpWgBvH+UAH/FP717nIQQpJRLBscMzfaZr2w9nGg2+8AnC5EvcU8tZEhGDpZRkmIsbxvIvfC9FXyUlFUS6eC9Nc3C+wEAGe4bm6UIyBOQO/c7kYy7LA4t3uOwbjDr6mYJOBRfi0pmnXTAXST3ceAZQhcQNgb86Bbsuy4NMH5iUHFz//+c+3Dg4OcpBObyRaAB6/rzCF3nn766LczzcWi12VAfDBsJJlwHGcq1RVhY/rHUSOeWy08zhTOOuTl8JgwSeWV6xEX08opmk+CpBGfGg7jrPRL+295+SeGpZO30+kQDa2z3HYtapC60hRfoRjyorKqLiwBCDGuxljEqh+bbYsrQCGId9c1mv3sEQ6oWhBbaQqXF3Sb/f1xdIx7thbFa7+fmVJ5d9P1d9i/GHcAMz4OWOMA5mMsb2KotxERAAsPdlvwUR7EgGTLqu7w2Fp3r+ixElVNteH6rvAws+AI8thRZtMJq/AXLG3b8/DDjlXFwWKqEbzFKcPpVKpy0pKSuCJTW39bV9SGAH8HwsFw9fVaDXfh2ewZOb7k2myn+FTY6f+2B/r28qZtYryQqFasDSZThYXKAWxcHKwvL5+C5//frbzu0d2H3/SU4ZYWLz4t//j0g9y4EJV1WvC4fAjAhTDGPa7HpuMsculpOlnftmCVE0vXfzNK98fX1y3BLLJvSL5yAOgWlpa8Lv0dsZ51n3rW9/ivruMMSQ2YE76oKZpnif84OBgcVFR0Q7Rj7gnHzEM46tT3cdcP7MsC2sjl+bP9lO2LAtJKEh2wjXMyUc+izEJ4Js/hxnVjPfquv7NXNsnxp5u2zbW2LWzqQyYpvlKRVE4c3c6L1kfIH5G7xk+yfpD4+PjG/3rvv/6hGezVBZ4cyaJBrKzPAkio1ZxhaZp/H7PVrJUPvj7EcZEKBTCugy1it/puu4BbrPVN933QkIeY93VrXPLnNU4cjm/f/zJ/XNNnMqw3fG+CQWJPZiH4FOPJA3pOT3VWBHMW0iy431uksqElM8nomUZmWGPsZvLtUy3z9jYWLOqqli/YJWBMTdnW4Psuv3JaeK7AahYhMPhzpaWFijI3CmPgapFa2vrq/11bNu2DUoHm+RnmTkHehPvzdiSeBLUjLG/2r59O38/ypeXdw+cLcD2gQceoPvv/wPtP3yY9Kpq0qqqqWH5CgHYNmaBLi7Qki/5HjhfemAmwLbt6Sep7ZmnuFRiSTlYZxW0cv1F1LzhMlq8cpXnq4egrVgHJl229Orzg7gSpOXJDj6fPXzOvW7BlEIAOp0WUo9gRqUolUpSejzJAdxRBOOHhrkX4cjgAPchTIItFY8R5CV5wJ378EngVqOwrpFm6K4vGWfJBiidYpRKO9y/kDOtwPKN2x5ADPAWn0l/RAAELoDnsin9zFzpKQi5vYLC0GkQVwC8HNAFyAuwV3oeKq58NNrMNyHp6YISrq+hW/xIrU9X0y+xKdi4MjDpwQZcgtkNVuZLbj0gx+vp+11InYcO0OH23dR39AgFEnEKJBPUuKiO1q5pplUrV5JhGKTzhAAp4JLbufJ7vXQ9YFkWHT54kA4fOkT7Dh2mvYcPU/fJAbr4mmvo4quv4b6enH/P5yI3aULOYS9dK/NnksCsO+9yWy6fxo5gsHprhcsuBVgLBQYk91iQ1Rd+6PznyIg3v2MuhbQxZIaN0lIOfkJmWCbX8PkbyikC2JGMWq7aoAbIQYKNBPNFYo1/Zs2WbZ7cdt98jl8x1yMZSA3w9S4Rszlo2334IHUdOkgjg4Neok9xaRmVVFTwNkOWGSxgtFeqOXjqEmJdxfoBZu3xI4fp2P59tPe5HbTvueeopKKcv8PiXbZ84UKqWLiQK1p0C5C45+hR6u04yhOPLtxyOV2w5XJa1NRECxcv5oAxB8YTCf585Eu+B86LHhDvQZ73s6LQ8MAA3/o7O6j3wAHqP3KYltTX0dK6Ompc3ECNjUuocckS/q53lkoesJ1vR95yyy3vUhQFLEZZfhSNRrmfZktLC4BWj4mQkQr80vbt2yeAm9nnFd5+8O8CY/NriqLcKoCCOculTnVNPulAAJ+XaJo2pVfjdP0hGIoAqI2ppG6FtC9AHbB3jwo53T5ZH+QzETSEBKiiKHdqmgbPxxlLJkgO1gRkhUcURXmN8BtF/U8J5m7OICtO5AOs5XkPC6nggdnaIr8XoDRAHIAxOzPyv9cHAgGAwOAodmUCgptz6VtfgLs7I++8aapjbNt+KwKa4twz+gHK9mX57L1H1/UpmYP+6xVsYdw7LVfgQ4JT7juDgnF/sWCSDgqWFJcGn28RXogI7EI+VRYAw5CdnSCxO9M5hEwk6oE0LXxWwXqE5OMJ8RyckcT4dOf2AxPYB17Ruq7//7ZtA5AAYHxESHjmPPZGR0crAoEAwING6XmaS//6gHXsDqAzdtttt/0A2YIopc0KGUsn/kPuMGfzHTfc81RGDrgGcsMiOQG7Dwqw9vIMs5N7cneZnU+mWZonq6AUKMEfrKheNcGPFp/btg2J99t8bZ4AtO7t3dvoKGl4a+OeH3LS7NqAGljHlPQviJSATyYYwARYUvVTJY4IoALyxStGkqdoODFMASUQX2TUh04lh/pHEqOc3VsZrtpZVVJ1yVR9KPx64am5BDKtEhjM2JPDJxM+0mClIWGDex+LeQH71/ZY3QeSzjg8x2XBq/kNa6vX/tG2bVwfzonnY5Ou6717+tsBvL49qAapVqvjGaDo50AgAD9cSOtTe//utxPjTF8noAZfW6/XQ1IWjFUuDW6a5oWKokCyE/PzBPbfiDnywz67929cGWS2OxzUlFgqtjagBh1N1TY1VDRgTHHv6t09T777/n3IiXFLU8VaesMF78b4fbthGP+ZJeF++gIZe7VhGByIQ/nsL1uOMJ8lwE0b/okqjbrhTMLP5mx/2VtuueWhzHV4nqXvfve7qbm5+cOKovyLSLKY5KlpWRaASCnk/a+6rkvm81S3c9bPRkdHVwWDwWeERPV/6Lr+DnmQsBHAnA+AGuxRqEZMUkKY6iSWZUFmnzP6wMpljCGJA5Lhn9N1XQK3s7ZP7uBLYGqPx+NbplMZELYEAC/BCp0yscMPiM8l+SO7sT559lOZtXBDKBTyS8x6u5umuV6MUbzjfFQk9PD1SY6vXDrCXw9klXVdBwiO8SvHxAuapl0x14S0ae4fl5D3fTcvZZLZritjX4A5AXMDBzLFePmApmncm3mmYlkW+hDviydUVd0AoFL0h7QqODw+Pr7BD6JjzYddBcb7dKCpZVlYqyAxPIHlP1t7pvteJNFgLW4Q++wQyXI5PUvT3B/ce8wTXsnMzZ6iyM0337xEVVU+h4qCRJLiaDQKCXtetm3bFmWMeUotSNbAPIUkB9+9eENrayveR/PlZd4DZwuwBVj7u9//jg4cPkrFtXV8a0D29arVVNPQ4Abu0mmXESc9zF7mfZu/vJdPD2QDtgBDh+Cdd+IE7X7qCdr91JM00NfDg7QAbFdddAmtvWwTlwR30uOuBOUMgO10PeUF5AFK+ja5vycHLPxevWeLOVzWkrNqx0wu3QjwduzUMCUQrLctlxGL4DoPsAswlMsZwydQETLHBS4jNgRmlUaBgkJv//FknFLJhGBruUwiAMiQSJXXCmda37rCg+5+IJoziE/vICSYkTAJRliAgkHXR81l3rpSm2BLARwoBFsXTF0AB0VFbr28Llem1wUT3d+z5dcl4O321+k56bS3IuqZDNzmZS2nHqm4X65PZQGXT+w6fJAHd+ODgxQfHKCG2hq6oLmZVq9aRaWlpVRSWkpFgr3z8pklXj5XYpomHdi/jw7u308Hjhyl/R3HqG94mDZc9wracO21VFFbx71rU6k0kXh+Xj5Xf25eiR8Ql/MQ9z2HdDxYtF4SC26JO69BEQGyxwk7RqOnXDatNTZGMcjmW7YrDSyBVT53p725E4CNUVrCQdpISSn3L9eLi91EnGABXwcAdLptcJOK/AAyV1PJeteTkv/Tr2u+zBqfh7mUUXaTl1yW8DhUHhIJ6jp0iAO2/V2dHLQdHRrkiUhguKLN0mdXh/96aSnfjGL3usAUdtc+lY7u3UOHdr9Ih9t28w1KAfCwBWO2qm6Rdyz3zR04yaWRT3R3EzxvAQgDrMXWsHwl1S1dyn1t0f9oJ18P84lA5+aDlW/VxB4Q45Sv54WF/JmGSsvoyAid6DxG3fv3Uc+hg1RTtoAWlpVS46J6WrV6Nbc8wNxwlkoesJ1vR27btu3TjDF4sMny5Wg0ysGIlpYWAJt+39Y3RqNRLp05XckwRhDI2iCCaGCIIDh8tmRlEYwCuBJjjG3OxZfU304B1iIYiuBvq67rCA56hTGmZfwIwdQAS6FfVdVNfllDSJMGAgEE/8rBONR1HT6AMxbbtu+Fvy1wHlVVX51Z5O5gjF0L8AQgq2SdzVaP/N7HQJEfDQUCgcumCy5PVa8AcRAEX01Eh8EoE6A9mFnD6XQaMp/7ZmuTT14Wcq+bI5HI3uxjsvxxoxlgZ9ts9QqfPcg0Y0L5oqZpkKudsQjJRAA2FYyx/88wjA/Mdoxg2EFmEbqt/1sAWpAQ5ExbXdchHznvIsYT2GwANv3lDbqu5xw0FRLgCILD+xjjF4xIBHgnsAHn3dBpDhRgCQAesGBRODjjY3cPi7F3cC7ntiwLfQJgFKxwABKzBrrHxsauUVWVy7oK2dOfdXd3P3HnnR7piCo2EIX8XEkOugbKPv66fx82TfORzJwkJSVPgPGlqioYV/w+9Md6fxFLxT2v5qBS8NSKqhVg70/4zz5b2hqAjWEYXiPae9vXkMIlq6uI0fNqOvBKVsAuYsxBMkRhpCBC5aEKvOz+A2RkBVj3mK7rkq3rdSXmIswVSSdJvVYPXtPVhVoNJdOJ4aHEEJetLw+Vnyx0ipZPxWrH95ZlgU01gYmFxBEEcxVFAbN3GaSSNU3j7FzTNB9WFOXqwcTgkbHkaLZv7Uebq9fd6QOUAMZuCYVCB9r62j6kEN2FfyzArC1Q+eKORJSr5HPU1tu2QVEI82eBQuyDiyNLwdSG6sDztm1fnVEQhm8wkhggsTyB/Tc8OnznyfiJfxp3xnH/20NqeGcsbYMdTMUFJS315fWcAW6aJgC0L3cO7Y/9+IVvQQGBl3JtIb1z020c8BOyq5AF9cB5sds/6rr+Lf9Y/swvbnmQFOVa+dlrVr2dutsGt73xjW/kIL+/tLS0oA0AMnl505veRFdccQUsBTC/TGJKmqZ5Nxi3Yvef6rrueS3P5XmS+woQGnMWWJTPZtjaG+V3Ys7Hc4c1eRLwNdP5LMvCcyHnK8yPkGzFNX1b13XvenNts8/HfBJL2V+HP7Ejo/rwA03TJiVPxOPxFel0Gu8cAI8nSeXm2ibbtv+aMQYZ/HhGZeI6TdPQV5OKAL2xzmCM/htj7Gci6QH75iy1K9YeOda9dvs8eLsYYxsMw+jP9Rqm28+27f/MyHdjrpEFAONVc1HjyKUNYg3GNfnl03OSc/bJWWNNu0K+25mmeZeiKB/yy5jLtgjlAKyFeJ/7ua7rUPmYUEzT/JGiKEgYOwiW/3SM6VyuD/uINV0mq+Cj7nQ6fRG8sHOtI3s/fzKE/A7rg2EY3/Pv29LSAqUFvLPJ8tZoNOpJp2/btu19ePeRX+q6/tNgMKiNjIx4839GVeFvtm/ffjqTZb6Nzh93zvfA2QJsf/f739Nvf/Nb2n/0KJU1LKYFDY0uw3blSqqpb+DgEVgRp5k4eRbbOT848g30emACYBsKcdBz6MQJvr345ON8G+jpodJKF7BdffEGWrdpC2fnOGlXgng+gK1YTybcCT9w6wbMTzNwObuJ+/ypPECcFD5/AG3BoMIWM8e49+04B1hP++JKlixYQeOJuOtLWlRIoXCYSiqqqKSikoziUs66gnQygGgn5Qak4zFXkpnLM8eTlEy6LN/UeNKTbwZALH14XWAXbOA034fLK2N/7rmb5NfLgYBA0GV5gZUpAu5ge+HvsG6QHnEZYNhc/zQXEAbr1gMQhKS0rBP30pVwFT+zpJZPg7YT56g8WDv1hCD9mKUU9kBfL/V3d9OJ7i4a7OygwWMdtKiqii5cu5bWrllN5RUVfAuHvX+98jPNOdYDY2NjtG9PO+3bs4cOdhyjw7ifY2O0+fpX0abrX0nlC2v5Mx+3pRNMfj1/KW6hX4lBep97rFEBmgJx5XNtOk2xsTEyR0dodGiIejs7qK/zGAc1bcviTFHM45A65koLIcjT42eIJ8YAhCwuc71gOVgbKebzrFxv+DwKhQfhB4vzMfwNoFUySqUfO7fEcJUQPM92H9gr65RzNBdOFsxgf1KNTPiBHD58bLF+AaztOniQM2MPt7dxoBVzP9YIyQ7WS0o5QxbAa9WiRVRVW0eVdXUcuJXt2bPjWWp76kna//xOt85DB3likMvULeN9hP4BEO7aDsRp+EQ/T9rSiyN0wZYrOMu2UTByK2pqaVysbeiXvHrDS/GE5M9xxj0gAdsA5NCD/HnHXAGZ/P7OY9S5by91H9hHpUWFVBIqpMV1dbT+oovpoosv4oz7s1TygO18O3Lbtm3fFT6YvArGmOeNle2JlU6nG7/97W9P8Ff0n9fHPOtljI1Jnz9d1y85U1lZAeIBTMWb+w1+D8Bcrl2wcMCcAvi0XdO0bX4wJuM/F7RtG6AKAIRTjuNc4Zc4tW27njEG8ApMvf/SNO2tiqLMqIVgWRaC+gCZkxk/3FepqorAI4LfCMJenAF8e3Jpu7gvaB8Cyh6oJILLV8/FE1iAFQg4bhDszEsFWPn2udTn86jj/n1TtUGw5RD4BtvmV5qm3Thbn4EhFggE0M8IwuYkXyjYpwBewXj5haZpb8gG2rL7OcMWD9u2jbatzwA3v1cUBYkLPEg/nexmrvdK3C/Ftm3IO/r96FD3hzVNu3sudUngDmqyGWACx3JGPCQPDcPw5MznUuds+woWEYLvkDxG4ffCsiwEkTlrT7CwIWuac/GBBzkHurO8F3+lqup7Hcd5/oknnljw4x+ftvqsvoaoIOJrCqMTn7ohWp3FiD2RTqevDgaDxYwxsLFDg/HBH46Nj3JVAZSgGuzSEkMrpbyu/DwWiy1xHAdS0NIDcgKDsf1E+0XE2IPEuM/i44FA8DXp8fR6prLfK0RhvUBPVoaqCgE4Z4BeeMneAQuBjCTyBYZheCx+nM8HatFxqzs+7oyHigtLKBQI2Sdi/Zy9VlpYmiouKFnvn6f8N8KyLLBX/ck4uGcxx3E2KYoCcBGAnucTKX2czfGxwYH4AJJSfEX5dvPC5ptN0/whPFaFFy5A1ufa+9pvIGIc0KvWFlI4wP9Zx9z4einxvKt716JgMLiTiFUSKd9ebCzWBaP9MJI9kslkIhQKYSwBkJjA/hsYGXjPUGLwmxysJeVQOBi6y07FONszUlj8Hw1lDXw8+mVxDw68cNMvXvw/YPLyElAC6f/1un8PCp9IzPMTQOx4Ov7d8uJy7pXtL5/91S33MKaAye6Ojf5y6nhm8LZoNPrl7H23bdt2W2Z+/aL8/OMf/3iyqqoKbzm7NU0D+O9Jq5um+U5FUQB+osyJ7Zp9Xvm3j7Xaxxi7yD+mbNt+gDGG5Ks5JfgIBQIkIEBCGfcYyhCQmp6TnLKvjWAR5pRskpHWBTCK9elJXdfBkJxQxsbGKlVVxT6LM8oQv9V13W8RMF03Tfrcf42ZZIC3aJr2k6kOBuiNMZrxel+FvnAc5xOQBRfzQc6AO2PMsG0baxzA8/t1XX8Vzmea5j+DaY9fHce5LBKJAKA7o2JZ1u2ZCjDPyNIh5NuRSHDWCmSHg8Hg0z4GP+reoes63jNmLH4FDumhjQMsy8LzKNe66w3DgBoAL1ne07/OJIVMWGexj0/CG9LCG8Ph8NHZ2jLb9z61FH4KkTgI5YZ5Fdu2/yYznibYNkCZxjAMvCtOKLfccssXM/O3p+wA+efW1la8t/Fy6623XuM4judV3djYmKqoqGA7duzwUmMZY3+/fft2b16cV6PzB50XPXAmgC330hRyrA88+CCXRD7c2UUVS5dS5ZImqm9aRg3LllN1XR0HZBC8AtN2KubaedFZ+Ub+xfeAK+NbxIO1I0OQGR7kAd79L+zkgdvIggU8uLu0eS2XRV7UtMwFbBGwnQfDVnZ4NrvKz7CSgBkPhvOgvQtaonCANAU2EnxuXRas9C8E0IpECjyXAHa972Ix6DOAHQAAIABJREFUzsrioCZzeF1uIN/1my0sgowxGK3cXve0RDGXl4T8cQEpYH1x2XMxR0CqmW8AZH1balywkNz5AZ64AHpxbgTlUaTsJmfayvNz2WR3Kwy5DFtVAeNLsr0CFAi4/eEB2kLeGZKaLrPY9XQMiM+lTCavQzCBT8sl8/+lXS9djzmG1nFzXRGMF3+7/3f/RT0rUrIbfXtqaJAnMpzs6aae/fvp+P59VFtRTusFYFtVXU3YNM0TWPmL6qtz+mLF+B4bHaU97e18O9LVRR19fTRoxeiyV15Hl133CiqrXugDbP+yxvpLef8mM1FdJQQ54QAwHU+6c7j0S4W/uJv4Mi7YtVBUsMkcOcXBWyTVuHM746Bs2ABoqws/Ws0FbDloC29a19scAK5c+9yEGFcZIVuhwGWRnh4PQn1+gvc4l/EXnucS7MV7YTqNJBpI/GPuP72P61Mu2Lp87nX9zCWLeLCvlwZ6e6mn4ygHa4+0tfF2YV3A9ZVWVtGCyiqqbljM5Yrrliyl8uqFHMDFtUlbAShlvPDYn+hwWxtParJNkzOKF1RWcl9cePPCzxfXh7UMSVg9HR3Ue6yDS1E3rlpFjatW87UfW81i1yUM37ks5tPvAC/lGMqfK98Dc+4Bxlz58QAAW4Un4OH98cTxLjq2dy91HdhHYebwrb6mhjZctpE2bLyMCgvzgO2c+/psH9DS0gKmkedLqyjKa1tbW39z6623VjmO42d3JKPRqOtSPEUZGxu7VlVVAKooAHUXZyTZxlRVvSgUCh0+k3aDReM4zg4he/dxwzC8oHgu9QqwF7J6CDr/m67r8FOdUEzT/AH8EsEKUxTlWk3TPCBKBIYRmAVzKSdPOZ90MwcAM+AQ+hjnBYNki2EYu3Npu9zHsqyfCV9V/2E36rrueQznUp9PTpm3Q1yzZLACCP/lbPWYpvmqjPwx+hNlSrao328VwJhhGJ5U6HT1C5AQgWyMnYcg2TlbWwT7FMDbJbmeB3ValgXw+6+h0goZS5wPGFhmxb5d13X4pJ5RkeBXViVz9gy0LAugzjvxTGWkMT8qvI+5NLFhGBLwOaO2Zh8swGxIaILRi/IHXdevN03znyADjg/AGjcM4wdzObFpmreBMY3EAMbYZdIndKY6hP8gWINge+LnjfDSBjDwve99b3TXrl0SPKW6v4LgsL825U//dO1dAEC4nycSFADWZsB5RQAtJWbS/MlA4qQnGRlQAqNKWm1aWbtyEmPKsixIBQPgR5kAIu3tf3Gzw1QkhESIlD8Uj4/cOBIsXqsohPnVCAfCZrW2EMkivwILSnpyOo5zXSQSwT5eyXjMAGAB0EKnksPJU4lThWCslheVU1+sP0nECo2CCFWGK/9W0zQpNT6hGy3Lgu/lb7L7NsNSvtpxHLA6wUbj/qrwiZQMw2Q6ST12T4KI+ef6B5sXrn2FT/4c958DKHuO77mYguxpJLygfZFC73b8T13XOai6o2eHFlZDYNauJ1IeaYw0tmfuxXsAVgsgpcO2bciaYo4E+w/3iEt9nhobfPOJ2MCPXbBWPVYQKHhnykk96LC0qgf19saKJfAIBjizUQLwkMvWNO2+z//6VsthzNPhcZxU3Udf8Q082x4Ai2MHYicPmymzyVHYq9ZVr+NeqbL85Nntj+3pe9aTkjWPEp1qo/+KRqPemJH73nHHHS09PT2t+Pvtb387XXIJV6mGdP+lfq/qLAnfSR7pc3mm5L4+JiI+2uBXB7Btm0tV44vMuNuiaRrWslmLUJTAvgsyTG94NmN+vADqGZqm+ZU3Zq0LO/iSfLzxM92BpmneJwD9o+l0ekNxcfGgf1+ReAR2JQDd54UkLZIg5lSy1qkJEtzZFVmWhfNdkfENB6MXzw/+xry0U5zfk6edqRE+YL1N0zRI1pq2beMdgWef+EHLOV1M1s62bf9dRk7dP0dD6hlqHAfOpN6pjrUsK1tyGZLrl2YnomQfa9v25YwxHIvrfqdhGJP8xhVFeb+mad+QxwpWNfoeLGcP8PbXbVkWnvF7xJiHvcOcEoumukbbtu/MJCLCS5YXRVH+WtM0vJfNq/i9mX0V8LV2qgq3bdu2WSaVie9HotEokoN47KSlpQUJa15CZWVlJdXU1HS9+OKLnh2Doig3t7a2+i1Q5tX2/EHnfg+cCWDLfcTgZZlI0EMPP0J/fOghOtbTQ9XLVlD18hW0aOlSqmtcSpULF3IWHgKJLmCbL/keOA97QIFMMHxZCzjIyAPgIyPUsW8v30aHh3iAFzKK9cuWUePKVVS9qMFjIP05pMAnsD65JLDPy9BTAnZfbyXDx2W5ptxAv5CV5LKZgiXLvQFjNiXikjWL5xYBatiMCEA0oArAtIAH9sOSBVsM2cxS1zOwAJLGrnwlAtzjSel/67JyeRIHnxcANkiG7WlWLuYXl8E1MWAv3gPEFZ2WP+bSoKrKPQ4h54fNBRJdGU3I+8Eb15VRDnHwVwIT0pcRP+G764K4YCm7SpYuK9dljnFmrh9EcHfgQK67vwQtXHBBAhgSw832bjwPn4RJTQYoDoAc/WyOjXLp7YHeHjry4i46susFqlmwgAO269asoYW1NVRTU0u6ob8cLv1ldQ1yjhodGaX2tt3U1tZGHT091H1ykE4lErTh2q20YetWKquqprgd56BtvpzdHpBqDuL/B1fyWHitugoKAQ+whBc51iAoJ2D9gey9BVAWCTiJBAcVpaqBZLhi/cLcVxAKcS9pqVbAvcwBzoq5EeALklpc6WM5a/ml+U975vrl512fcdEnmA8dRrAkA4jszvVu2/jPJNQc8LcLCGFN4qoM2F+sOVKVBT/dtQBgs7BQJoVsgKtjY+58s6edjra3c7Aa8zfWpsq6es6qrV+2nCteLF65kkorKqm0vIIrSMhEJYC1Ox5+iDoP7CddrGellRVUXl1NJeVlQjrZDR5KlQbIKB/Zs5eff0FVFZVVVtGyCy6glesvpvrlK1y5/sJCvj/ahHuRV2o4u89LvrY/Tw8gKQPPENZ2rojipOlkz3E6tm8vde7fR2rM5tui6mracvnlfMN4P0slz7Cdb0e2tLTApw1ApJys1m7fvr09O1sfgfRoNDolW0KAKmCDQJAULCIuoeo4zrWRSMTL+J9PG0XdYE82TieLOFO9QkoV4CJG25QegT7vtJTjOK+MRCJcjhclSz74CQSqZ5NwNU3zY4qifEFM/v+AwKJgziRVVb0uHA7zAGUuhTEWsG0b0qV+Zi0OvVnX9TkF3nyBe7Bit4KFhT4R7bzJMIx7Z2tThmGCY8BEBfg9ZRuEDybANQQK223b3gxQaKa6BUgIsHadH0ia5ZhALBa7H7KxuR6D+nyso+Hx8fEmHzNoXqyx7Daapgm52+9kff5ABigB0J1zVMuyLLAjwZI8xRj7W0VRIGUIRGxevpGz3VsxDlTbtgHaS7YaQIVNtm0DTENyAN7uPL/FXOoUfQ4GlEwuyIkhzxgrykjlYv6AdC1n5AYCAbQNkuUDH/nIR0bS6TSfu9QiotqsMHe4UP/he674HIBLyKUCrL0qEAhgHIKVV5tIJ37bZ/duYcTwPQIiKabS6uaq5knelZZl+eVuO9Pp9CVSBrO9r/06IgZQOETEft68cN0bd/fvvkBlCpfrLAqEhmu0GgTWXwwEAm8SEq74e1I/mqb5DkVRuBRmIp2gXtsl4VeGq+iEfSKmKBQOBcJUo9dM658tZFvB+uLXJYtIHEF/AMzwWP4CmHvOYWm90+w6RcQAzLmF0YHCwqINtaFaSIzzRAZIOQMQ3X18d30wGGh3mBOJFBRDntk9JIsh1t7X/lMiBoCro05bdF9BoAAJIl7iii9ZBn7IGyU41z/Uf/lIauTRcSepBtRAb5AKrmLk7Eo6Sa1QLRxdVrm8QlGUceGbDhCtHHLImqbdhsSU7z71hdcO2Se8S7l+1Vu/s6528wQW7Why9NhQYhAMTVAKlvvvPRiP+/p3fuk3e05Pi/F+ooFn6HA0GoWctldOnjwZGRwcfPGuu+5qvP766+k1r3kNZCJZMBi8VNd1rF+8CKUG/A3f4Alenf765vK7aZr/Q1EU3sjsRAo/+D8X5QCRPAOQC6mkGEuQt4a/OcBRyJjnBE7K64jFYldm3geg7DBrsomcn5HwlUqlMB4myfNnvFIxD2BO6Uin05dmA7q59J+QXMY1Yg6ZZJHgr8OyLICpAOlhIYDrBwsXQD4A+Uty8XtHfZZlYc3GGPS8x0WyAdY+lG26rk+S287levz7+IFQ+bmiKFdomobEibNaLMtCX2TLeWPcz+jRLliySAjAPPVpXdc5E3gmmet4PN6UTqdxDdVIIgA7Oft9zO+7PpcxP1OnWJYFKwe/XPq/6Lr++fl2ZMZWAO/SSDTztAMzstUHEonEhun8nDH1trS0YN6GHDkvkK9vbW3lzxVKS0vLBEpEKBT6djwe9yeovCcajXK/5Xx5effAmQC2AGrhdYft8SefpMcef4K6T56k2hWrqHblKqppbORyyOWVVS6rLwEvL9gq+3zKXt7dm7+6l1MPKApnHAAIRPAVssIx0+TeeX2dnWSNjfKAN1hJkFtcWN9AZVVVgi3qetj9WZiXPjanf2IHeOsBloJN6gb73XYgeOyBppx9K/1oXRYul8EzTe86ca3YX8pgcsZrYSGFdI37AbqSxQsoUlrGpYoLQ4VUVARGkkIgF2OTYLHL/HUD2KelkCGbjs/AGDvNxnV9ACdufD8usw5ZZsh/IhDuss+knyoHNzzWscoBWw5WFLnsMbCGQ2H3dykJCvnnYGGQg7bBYND13OWCbQL0no5MKKc0PyWXL76+B8B/rGTliq/Pd7lM6aWJAC/YfBg3g/19tO+Zp2nvM09TdWkJXbRuHV2wZg3VLVpEdYvqyIj4pa5eThPF+Xstkvl46tQIte3eTbvbdlN3/wnqGxklM5Wmi6++ii6+8krOWESCRx6wPTv3+jSIJxNuxORxOrtjAtDH50y+Blk8OQLetCNDQ9y/1RodFQCpkJZXFb5mSWn50z8NPncjuUbOh5gTpaIB1joOkgrpYy6fz5N2TqsNCCGHiZ3AHcLcJBYuXey4Xrqu5D6A2ThP8oMkP1d9wN9C4cEFdt1rc+X6XRsNmQgjQVtuSy7Aa5n8A3niw7td/1nsh/UJyVNguuJdFBYdi1et5j8h8RwpLuHzO9Zte2yUdj76CO146I/UBwn3pU1U19REVTU1VL6wmkrLy3jCE8eJXYN0fn0Hdu2i/S/sooHePg5uYc1ZfsGFtPrSjbRkTTNfB5HEhcJl/5NJsaacnXGTryXfA3+uHjit3CIUWxSFYHfAAdsD+2l8eIhvdZWVdNXVV9OVV1/NfenPUkJCHrCd541FAAgzf1Aer+u6dvfdd8cygaF/BBvVV+/3o9Eo9znMLj7WpveVoijv0zSNg4HzLYyxggxQhKAWABvIRoJ5NZ5rfYLBgMBuEZiBmqZ9dIq2S1CMCTlEMC/lwgVPW+lXtisjTXvlbMCjX+pS+BP2CFYk1gOwUXNmxAqwFnJ5E9hcjLG7DMPwmB659IdlWZ/LrCv/S0iVQpo4zBgDOy9nAE4ESxFYBjLzeV3XIW85oQC4EAyu5gww1OU4zqWRSOQ0ajJFY4VMqQQJ0V8X5+Ld5wOgcz7G78cofEz/txhfOck3ztbXPuluP9cTkqhgUuXMAPOz0TIAI7yF8Swuxj0zDMOT752tPXP93jTNrymKIv1/OxljGzP+xgDe8RzwMTPX84vAPIL3OP42wzAmyclOM69IIGBUyPjeLuR4qaOj46qvf/3rXqC6cAGjqismBgsvrLv8iVesfDOkVHsDgcBVY2Nj/bquP8sYW+kw59FOq3MhMbZCnrsoGLxuWcWqCWxXfGea5k2KovyH2M8SkqJcrrStr+31igdEK/c2L2y+ad/xXSvTgeCfIP9boBScqNFrq1RFHch4ZK4TvrGYzyYxw/xAA+rusrrG0k4qAt9ba9wacsgpK1QLaaFW83DEiHiqCP6+EyA3AGkkPvjn4/dDGZgxBkltXMOmSCTSBoY6mMNgLHebXQMplgKQKMuptOJc0mQ0gU3JQSQ5r+/q26UXKYVtaZZuhAQypJBF+Y2maa+TkuTtvbvvIEUBW9iqCld/WQtqSECAT+hWsN5889IEqd7R+MmVfaNDbePOeFBV1GGmUnMBCz6ddJL1BWpBuqQwvLK6tOFwlhTrT3Rdf4tlWd8Eg/cnL3wrcWxov5cW9urVf0fNNZ6tK8XSsZP9dh8HPxjR29YuXHufvAiZdHF85Cj98DnPFpLGx4j6Hya8vIS+8Y1vcJMfIaf/UCqVuuK+++6jm27i1rr07W9/Oz00NBS64447+H9CIikFACFkheeltJD9nGTWXjBMcb9xbyascf5xm+21PNO8ICR7AYqhnZgDwO6HxzKXr45EInOS0xUsVgDqSFL4rK7rE2S6/W2xbftvM88nvw/TSb77mN7z8tD23QvMH+i/32TmBcyxUxbbtr/EGPtnJImoqrrBcRyMYbwLQRIXahm7ZupP35iSCgOe97jfe326d5Rc6vbvI6TbkTDlecli3tQ07ax7l/r6xmsC2NyGYfznTO0WCQFo4yK/93CWzPWEOVIkO2BcYj16StO0V2SvqcLXFvsYcxnzs7T1+oz8P9QTeMH4NAzD7wk8p1vkZ3X7DhxSVfXS2WSbW1paPEsCcexXotEoxiYv73nPe2KpVArJdLKAZez5TDPGPrh9+/avz6nB+Z3Pyx44E8AWPmiDg4M0ODhAz72wi3Y8/zydGBmjulWradGq1VS9qJ6qamq5nBzYtWBS5AHb83KY5BsteoBL6apgHCAI7bKDRsBsGhrijFQp0xspLeXjHsFxCZD+WcDaqe6MDxjkbCfPO9AvpylYQp4HocMZFByM5VuKM4/isRgHBXhQe3SM4rbFrxPfybq51y3A0MIiDoi6Af9CKizCBjYX5JQhtRmmYBFYrkWcecsZmcEAkfA+hM9fWsqsc6n1NAdu0ccy0O8G+F12LoLfUkYZP92Iuku9ctsm12L3p+f9KySRJVtt0s+gywwGyAEZTHcroGDQZVdjgzQm/obHG35KKWbOhJP9LTwlJwQwAWIIwNxjjkkg3/vpyi5PVc5Vdq4H2KoqJQDAxGIcsH3x8cdo12OPUnVJCV18wTpav7aZ6usbqL6hgSICyMhPLudOD7gS6eMgodDutjbOsO0dGqYhgLOKShdu3kIXbtnM2YkuAz/PsJ3P3fOvBa7XtutDrnCWumT2u2Cn6/E9TmDTYj6GAgI8ycEsRXKEmwyHtcgFRTF/S1auqyhQxJUEkEwD/+9M0iuFQ0WkhYpILSykQGEBqXwOC5ICCVSh0oDrcuWJXTlf6XfuJsq44C02rBXu38KX3PMuR/KNe5wncyzr43W60seYB7GeShlkj0nL50OHt0fO3VIKGmuOOw8H+VqEsQgPeW5PsHMnB6EheVxRW8clkGuXLuVqF0ikgrcs5JLRJ1hbhk+epOGBk7TrsT/RzkcfpqH+fmreuJHWXLqRauoXUUVlBZWWLSCkGnImDSSh8YMx2rfrRdq3axd1HzlKY8NDHDhvWruOmjdeRk1rL+ByykjakrKyuD+8ivkMmvwx+R54CXtAvrdgPoLiCJ61wf5+6tx/gDoPHiCzt4esvh5aWFZGW6+9lq7ZupX70kuf6jNsah6wnU8Hvutd76oNBoPHfccORaNRTpNqaWmBBN17fd99PBqNTpIizvLiky/P92qa5katz6D4/C47xsfHLy4tLR3OtbqM/x0CsJCrK5guEJrV9n/Udd1jUDDGCi3L+kNG/vEqMB8cx9kyG4tHeCgiKIo5/wsZH9wHVJXLpAIQf6+u6wASci6S1QOmEeSgxYG/0HX9xpwrcVk9njwggneqqu4XXmdo17d1XfcCetPV6/eJBZtrqvuLPhOMSIBkg4FAYGMoFDoyW1sty4KMaAuYpOl0elNxcfH+HI6RAHTOx4yNja1RVRVBYrBabhEsYwRec/ZTnaldApgEIOPpwmbOA2nIS3IBoGXdfnlxBNoZYx/LeCZeBEaRYRhXz9Y38/3esizcAy7pinsRCAQudRwnwRiDFHAFJGd1XX/lXJImBIsNxy+aC0PesiywOT8Jqyaw0sHWF36sSKx40wc+8AFM+lKWm7RFRGXgfvvKutrNn75+1Vu3BAKB9xQVFXXCC1hImrZ1jB0F6OSBngE1ePOqqlWTGOtjY2NrVVUF2CSZUJ4MeXtv+1tIYS4IwpRvNdc0/+Pe3r2NjpIGA70moAaOL9Lr6xRSAOxdwRj7O3gYA4tNp9MXS4YuDvcDDfh7KDE4MJocrQiqPJfmVMpJleL3hVpNF6VpfUlJydBU99k3Z3pfg3WaAb8AYvwc/Qk/bSnDbJrmjxRFeeuJWP+wnbIBqJ0ujnJVY0kj1gMp++klaezt2/OUQ85lkGqu1evcfwRcaViwD8HGpPbe3W8lReGSzSUFxZ9bECqXCR7wtv2Vb17yAFzs2zWwvy7OlEPJdDIUUAIWqcqKAAvcm3QSW+FlVRGuuLGyuJInvmC+yUhkQ26d+8BalvVeeARj2tv+xGd/MRofgsw9L5uWXE+XL3nNKUifp1lqrMvsHidiZcSUO5trmr1kHn9Sx0mz55v/8cxXPAl9liI6/lseIFrf2trKgTrLsjAG3uLvup///Of0yCPINaJl0WiUWwL4/H9nlQSe6t5mf2bbdh1jDPMZ0PLf67ru+fJmWRRMaQMw3Tksy8JzBV/VAUVRdgnv2z5VVTeFw+FpPeynqm9kZKQMCgboB3h1Gobh3Y8prmdTRg5YyjVPyTQ1TfMj4v5izMC6ICd55+xz+SwGZpRT9jErMaavRl9I9QzIIuu6jmdq1mLb9lt8cvZcTlx44kJOfGUGHM/ZA3emk03lJXu2gMsp+jCbdYrn4iuapnkA4lRtFTYGUB/AjO2NW8YYEuTw0ABEn+D7nHlHqBES1GBDP2vb9nXZyXPieUDyAvad05ifrk+nWNOf1TTtqtlUVmZ4ttA2jFmX1S+KqqpXhcNh9MmMpaWlBfOMH3jfG41G4YXMPby/8IUv/KS/3+9kQniWvXkB8tKtra2evPRs58t/f/72wJkAtqOjI9Rz/Dj1HO+h9gP7qW3/AToVS1DD6jVUv7qZB8bKqyopUlIqmBQuYHuWMrDP307Pt/y87QEp/cgFcIVEoysr7PoCckarCulk118VoB/KSwbW5tCzp+UrJbCJnwIwED9xDQBvwLoF+DZ26hTfwN7i4K05JhiubrDeDehD+tgFDTjDqdCVg+TgdXkFlZSX8985aBAxKKSFKayFCFnLASEdjIB4Guxfh1EqzSiVclzJSmyQbIZ0s2BmuVKaLlgBxhb3CJQSykKy2PVIdEEHF1xwAWkAwx447bht5/txsMOVAgQQW6SBhetKheJnkfB0dH0dAUS7DF1Xgln44nIw2vV/47LMAXcM4L8f6WXoevS68p7S21D6SnqyytNE9c9F0FYmBQAo4qBfMsGDuzseepBvlcURuvTCC+jidetocWMj34rBcMuXc6oHONgO8GtwkHbvbqPd7e00MGqSmXYoVVhEazdspOYNG3gyikzcOKcu4DxoTPZa4CYBuXMGByGDQVdyl8+nLosWag5g0sIzHd7ppwYG6NTAIJ+bXQliRSQLFXGWG5c3DrvsWUgea8XFfA4uraggHfNuUKVQUCVHUSiNjZE732Lj/qyY18f5nIhEHjl3Yp50518xJ/O5OSb80RP8OyT1xC3LTbRBYk1q3Jcsg7n19PW6XuJiE2oIXmKN8BGX3uIBqZagqG5iUMj1L4/ZNsUtm/q7uqj9maeo/emnqby6hhpXr6bFK1bRomXLqK5pGQdP9eIS0iIRNxKlEF/PTnR3UX93N+1+4nF64fE/cZ/fLa9+DW1+1aupvnExVZSXU0lpCSGj3uUXu8F6BPD3vrCL9ux6kQ6376HOQweo6+BBWrqmmdZetolWXHgRVTfUc6UNXINMNpJrwXkwVPNNzPcAf5/Fcwa5YyQ3HDt4kI/zwaNHaejYEZ6Mdd0rX0nXveIV3JdeJjWeYdflAdv5dODNN9+8SXg5ysN3RqNRbrzX0tLyQCZA5vnUZUCbG7dv3z6BHSqYHPBi9RtWPK5p2ta5gDpTtd00zY8CaCCiUQBHoVDoYK7XaNv2G0VwFHOvJ7XnPz4LXJ3gWyqYrbhWyMJ2Idav67qrTTpNEey4X4v5HsAvGGkIwKFvvqDr+idybT/280kw9uF/HiGD94yu65ClzLkI8AGAC9ag2x3H+WkgEHhCAMC/0DTtjbPJ9GYFWH8nGHRISvKKYMn+t5CpzJl55LvPkGm+UtM0gGMzFh/Qk/MxQlobAAvYOd8UrDGML7ANN0Qikb2znXem7/3ApG+/0XQ6fdlUkp7T1SUkp+W4AYAKn91XZ/wc98VisctmkEs8k+YDTAJbCckFGCcAQ64Oh8OQs0YAfHVGavVgIpG4dC7nF2xPyH8jAJ8zQ940zbdlGJ+coQWvXlVVMZ7ANMffHzMM40u33HLLpzJetGC68VK8gqgYsIevOCpbecdrtx8QYxPPAGTFO4+Zx37JmOOBcAWBwjtXVK6YxL4XTMMXpGQ8Y+wThmFwqfP23vY3k+L8EOItjOhraxeu/dCek3tqWNoBOFWvKmpnvVG/CCJeQooY6XeYU1JIAvEDTZZl1QLshMwn6o6n40N9di9nx6mkJhxyilRSqUavTQYocAmYsVPdbMuycE3ZqgY/VhTlqwD7iagQ4Kymadwr07bt98FP91RiOH4qecrPygIA/dYlJUuQbABJ6kI/q2zfiX33pJ3Uu+GDUKvVkQCVjwlpWu79236ifT05DMkLRUWB0LdqtBrIwOL8XE5ZAIrwi8V485QHjg4fLR1PJbvG0+NGQAkkiCmrg0H1g4lU8v3IVC1kNZegAAAgAElEQVQvLL+9ekE1l2b2AaD83MFg8MoMixkKCQ5j7NV3PfRhABkem2xl9frE65rfUYR/mLqszoMOc5YT0YNrqpvBoOMJlsJfdsI1f+aXXIUC+m+89PyeiI0rb2ttbb3PxxDGPy5JJK0888wzBKatGK+v3r59++8ty4K6AZJMsJ93D+b70IpnC/0LT+Wj8Xh8vXw2R0dHVwUCAYxDJI6A8fz62eZ42Q6fagHSq5HggMSnU5nkoysikQi8h3MuWQoZ8CYGmM9ZydnFtu1FvsSQrxmG8aHsfcRaJgHSOalV+OsyTfNuoX4xYzKNaZqYd7GmY955raIoeJ/gsvCMsY8bhjEpgW2aawMQDSASzxH3aUXfWJb1AOaC7ESHnDs4a8es/pbfRnVdB7B6Vouvb6SjEfoICT3XzjTW8G7ltzGA3D5YsmKORl8DXJwgMy1Yt0iCgQz57kQicWVZWdmI/4LEOwqAUCgLwH4A927CO8pcO2CKNb0vnU6v8yfazKXO4eHh0oKCgqcziUtQdYAnM0+OnIsf/E033aSHw2Fcu6fg4TjO0rvvvjuMZLRvfvOb4UOHJij6470Z85ycj969ffv2bLuGuVxGft/zpAfOBLAFC6fj6BE6euQIHe7q5pvtOFS/ag0HbeFzh8Au/MCkbB1AiTxge54Mjnwzp+wBjF/pTcrZs8LTVHzoBaelHO+5BNae9keUzFv3p2R5ucCt+zcHNrlk8TjF/y973wEfyVFm/1XPaEL3SFpJq5VWm3P0rjevcwBjgjHRJploVsLwJxjDEQ5sn4EjHMEcd8YrY3OBgzvS3ZGNccAY2+DEeleb1/ZmaZN2pekeSaPp+s/7qqrVGivMSMbnhan9zUqa6a6urq76uqfe997zwO7ymNHF/rYZj9+HLyEYeYpB36e2wWJ9Hx7hVIome9w6KUqmHAYQIBkNsDYOOWIsBEaj/GJ2MnsrJsmqqFBAp7AGjhOSReZj6xfYtYFUcw4gqPK9HQBrcR7qXAwQEd7f/G6YY4r5quIUg86aFcztq8DfavES7ytfXAXMG2BBeeYCmIgyCKN+DgAVxlM37K+rgH5rQC5TKW6q+/Egb9zgJq0/C8yJB43J53vqDsgn6nGT66cTR47QH+++i/7wm1/TxMoUrV4GwHYpzZg5i2bNmkVV1WXA9vm+TqMdD6oZrpumI0eOMli7pW0rnQLwVhEnK1VJC5Yvp/nLz+TECyNpO1qd5c81218DkAaQhC0sfmfGvS+VaoNWDuDEF0586GNQFq+MpyT4WYofIG7a1dK/UDKIB3L88aStYpROmOEYBbUDVjpIUjQiKOLnyPL7VXIM/FU5QQZJLWC7DrBph0pwQYKO8mNVMRhxk6WM2adcedRCfUIl8ih2LYM4OpHFgNKsXKBVC5SaAWK+UrBg70xWK1Bx08jbA9jG55CsV/G3IpDuP3rwEO1+chPtenITJwvOWriYps2bx79PbGpioBZy+Owpi39S0sljR2nv9u20d8d2llLe07aFAeZzXvpyOuulL6OmaVOpGklGqRT1S5+yeH4lQVHYIwhBT+/cRU/v2sWA7Y4/PU47//QESykvWL6C5pyxjL3s4Z2L47IaBCSlted5eV6Ue+CF3wOSYxQ/qyUTnCSyf88eOrD7KTqyZxcd3bOL7+0Xv+hFdPHFF/M8qdBJJ+M8tzJgO5YObGlpAXuPgRAUIcR/b9y4EQARAFsAlGADcMnlcvNuv/32YCVIL7CB3RPmte3PZrPLS2HCDtVu13WN36WvPV+ZqlRM0WAtAAnIf340lUp9uXA/7Wt7lwFXHceB/LN6SJZSuK77PS29eiQSiZw1GktUL/JjcRugx48sy/qw7/sAYOCpWDLbOATW4hqASbcUcpR9fX2ra2pqwBArqmQymXN930e7YmDSWpZ1k+/7AEQBDD3gOA5kLkcsBQusYCOdPRS7xHXdb+f9BN8BQKrQB3i4A+hrBYAFX1/AVhpVLjq8iF7sPji+67oADuE5CKYhGHi88C+lZLbTaP0w0ucFwGQwZSzLujiZTAayvaMdQ3uPmnEDViQWdNlvtBSfxNGOU/h5Op2GVC8Wu5FcALDrFY7j3OV53i/z/XUJEXValrUymUw+U0rdIW/DA9lsdlkxcQF+xxrcADP+SwBMwFTXgNm/Oo6DMUYbNmz4uRDC+OwyuxYsW1PwnfjTr2xlMMF1XchCoh+Pt3vtH+zJZQJT0lik4n/n1S949VDn5bouxuMr8RkAZNu2r8LvW9u3vFESMSIniD69uHHpZ3cdfry+j2IPkKD5gsQzU1JTJ0VF1AYrOBKJfNf3/SeQJFEYk7SEOIA3ZklJkpkD7v6KnJ8LZOrxfqM9mZLRJIOdQ7XV8zyAQhhrAbAI4CISibwnl8shTsOXNkhMyV/bdXlQ82Gv36MjmUGMLBKSPja9cuadeQYj6gPo97+O43Af7Tiy4+39fpY9difbTRSPsOIwpGnBpuf7AwPXiDOSpkbI+sW0yhnnoh4DtqfT6TOFEJiPjhDiWtu2b8Z+jx561K6KVO7LymydJSL9MRlbmbWya3N+P64f1Sbqfjl5wmS+5iFvVjDB1/q+X59foDYxmNmZd9z/pXcfOLUb3sNcJlfNoDev/hAddA88kPWzaNOevnh29YqaFRxTkSyRZ93/ViezBOd808+ad5CkQDq743dE2ZP0ma9+9as7hRD/rqvHKlb8wIEDB77yla8EI1FK+b6vf/3rHVJKyHujfNpxHAZux1NCvr+uBsrZ51VLzQKsBYNvRPZo4fFDrHZ8FDDzhBBnj4XJGmJ7P629iRnMLyzHjx+vSiQSiD+YAz93HAf3/0El7MkKyXbbtgd0qkvoSM/z/l8+rn4DqhW5XA7yzkOC0AUeo+8lIvQpxiyY9kEcGu3QBfK3AUM9BIzv1QlDJclMD3XcUJ3m45/m/ZORpPKclqH8V4tNKHJdF2DhO5EIB7n9VCqFhDTMPfiqvkfLTJ+VSqXgm0yaoY0EJoyNLblc7sKhlE5c10WyEVzM/6QTA4q2Hxiuc1zXxTU3Guo9Usr1xcpfF9YppUxo9RH4ryPgIq4mhRBfsG0bnt5Fl8JkysrKyr+96aabAMpPv+OOO9KbN29ODVdZ/jq9cePGjax6UC5/2T0wHsD26JEjtGP7dtq+fTsdPHaMDh0/QdloBU2HT9jCRSybmKqqYoDGeK6VAdu/7PH0V3V2mqajJBtx5vhPoWwGpH0hgbWF1yZInGCfViX1aOQw+XwMYMh2hABAASoYKUy1QI/F+j6ACmC+ZnqYeet1dzOooCQ6warnPEcuBqwEG9V4JSYTCYJ3LBbUq2prqaq2jpIp5a8YSyQC5qthwLJ8pmbSMnPWyDgbNu0QoC2zf9n3tp8Xzg37yySSBBLL7J+oJEgBNhjmsQGfWQ7TsJGNRy4DtBpoYHnTARlqAzgY0JcBagAnyQSfWzyufprf2QdRM+Z8iS/aeiz5CmAwL+OHrP5WUtDqd4DNA17Jw42/5zppZoAVZwVgSOfRY/TwXXfSQ7/+FU1MObTqjDNoxdIlDNbOnD2bqsuA7QsuXHZ3ddGpkyepvaOdNrdtpS3btlFGEkUqqylRW0ezFy2iWYsWszenAedecCfxf9UgnWFhxMx1VNXy7AqAVAkc+KkSYzDX+yB33KuYtMygPX5cJcVoJitiFoBRlg9m72uAKMpGFR7itpMiGzLHqUpKpOAdbgfe3SZxRfmVI2ar2Nffk1Evw6ANpIoHYkigABBWAwjF8uAGoe93uD+oBCaVLGPuiOgHSMgbUJYBZEjK80+V8MLgrU58YfnVwH98IK4aMBdMW1Y0qFCy9bjfuN3dnCByYM8eOvjUHmbYTp83jxqnzySnqpK9bAHuIh5zwhUDtkRHDx2kbY8+Qtsfe4RZtscOH2Kwe/0lL6F1l7yEJk6eTI6T4vtTVrOOcS+IRqIUjUToyKFD/Hp6+zba9ODv6cmHHqCJk6fQjAULaebCRTRnyVJ+IVnJSEuHY/j/1VAtH7fcA6P3gIpkYcD21IlOOvj0M3TwqaepY9cOat+1g2odmy684AK64IILqArf95B0FwOcNK5SBmzH0n3Nzc1glYX9JG9ubW29Vmfxp0N19rW2tgZegHjfdV34Et4Y2iaj/UrZ23GspcDv8l2pVApAYFFF+98BjIkM56GrFxvvy583wJQf2bZ9hfFbBFibZ/oAHAAbrChWUTqdXp4HlX+nF/l/ncvl3qzZTXPy7Jl7bNsOWMrFnITned8B4wIyvUKIHVqO8rgGzPYVUwe2gZRrmEmby+XeZdqFhU+AzKP58aKe0CLwPi3jCmbIoBICT3zNHgt8gIdrrwaYmHUEmWbHcZ4lR1u4r+d5azWYB2C8qH0KzmG/ZVlv9X0fQCT8VEsaX0Odix4zSBB4Xfhzw6Qq9nqBfROLxQCsQfLxB1LKx7CYi6kmpcQCNpjsz3nRAA+Yx8zuNP0aWljv1X6jJUmPuq4LOWMwIYtmMPf09MzL5XJYJIc0788ikci1uVwO3rdY3P4N5JhNBzQ3N4NlFEhPw78WPrahsv36V7Yucl0XzPbPgbjq+u6lx9yjP5bEQDhVWBVPzKufv8rM//DO6XT6b/I+z1/U7wXswDCzVhBdu7hx6c17Tjxa3dPHgNMiIejgVGe6FRERJLsgvrzF8zxIQi8iokEAipYQNzLNfKhjmaOZdH/ayC/ze5OSDZSMJIdkHeq5PsmyLIyPSaFz2AJAW0oJkGl6OHFEgyCbs3626aB3sJ+kDIHD4vbZ1bPDiR0PasWEvu0d25dJ8p/wpW/VxmupKsZZ1GC5XwA/Wvyxa9eueF9lLzM/LSE2TXNmTBZCoF23IjGmgE38z47jsOw+g7XRyu1ZPzstIiJ+ZUXV+enedDZn9T+MOVYdm7BvSs2U2WDNeZ5nEo2yYChalnUsl8uxRypAftu2P4Zxfcxtf+Lf/vilIOkoWeHQG9Z86Nfd2e6XSKJMNJdbsXDKcpZf7+npma3rwNgIzhmf3fTTZgMGcfeeeJwo7tXcf/311yMBBEw3+KoDKN98ww03/Lirqwv3Ri7Lli377jvf+U54kINdXHLyzlATPiQLLKWUL0ulUuyvWcAyLEmKvcAzG/HxZbrOS1OpFJjQJZXQPWFEhQwkBLmuezfGEFSIbNteU+hLqr3TOekAHsypVAqy4iUX13UB9sMrXY6UTFOQOPNl3/e/IoTAHIb0dNFKAVrVAfsBPP9vx3E4Gc51XUiDfwbqIaUqMAx30mEGt95m2OSqkjsutEO4b0Jvd1mWtXy0hB5zTwBY3t/fv8ZYH6TTaePtmwMzPpVKIUEHXlvV8XgcYC1Ys7thSzGUf7LrusbXtaQxP1w/DHFPx43lcsi4j7XvQoAyFFsQKzCWfuY4DicElVJaWlo+nH/e/IrZZ9asWac+8IEPIBhnP/OZz3z/xIkTeH4csgghLt+4cSPmQLn8hffAeADbw4cP0+YnN9GTmzbRcTdDnZkMUdKh6QsW0rSFC6lqQg0z6iAbyiy2/n5ezHuuwYK/8EtUPr0XXA9on1S9aq4AvIhaCFbomWZ4Ksnb06UMAvek1GClWjBXkr9RBh9MMaxVwwLr6cnw4rkHyWQN2oIF1pNxFUO3J0M5Bg2y3E8ALKCIw6xbx2HWXl1DA9U2NCjp5OoqXug2i+zYlkFxLLprX0P8ab7RmQVxALtGajhg2sILEgxbzQZTgK32xsVPDdTCF1d5IiqZTyN7zefKrLJ+dW215LJZfFeSwAqi0erOqqmkAF4FysYpaQNYSSnGsWPzefN7mnkM79xoVDHMGKwlzeYOA7O4AKG/1Z9q3AWgLl8krmBQUW0bgJSetcE4BqtiaSuwGtcIwNODd/2KHrzzV1RrJ2nlksW0fPFimj17Nr/AXCuXF1YPnOzspBPHjtHBQ4cYrN2yfTv1V8TIqW+gqoZGlpedNmcOj1/2kNaenC+ss/i/aY2JjNIkwBiNgcBDXGiwNkKKXSvJEpI8Fz7hGeo6eZKOHjrELyS8gFXLMUiDoGCgsjQpJ7gkWKUAQC0UTMBsA1gbdyqpIp4IWLssF89e5B6lT50i99QpTqoBOAwlhEAmnlUFwubnqg/B/OUkEPzU8YXvBWC96nsCqwsYH94QQzZivMI1ezYCNi08dcNgrQZqAw90BmujzMYN7qtQfEDMD+T6VXw0LwPYdsFr+UgHS7HX1E+iydNnUF1DI1m6vTgfBUID+FbKBR379tGmBx9gOWSAvlCQSMFv+4ILaMX5F9CE+kmKlVsR037pkHcm5V8eraA0rAJOddL+3bvo8ft/S4//7j6qqqmlxmkzmGk7b9lymnfGcnLg12081bUU/gs5mev/ZgaVj/rC6gGV1IDnNMWwTXKMOrx3Hx16Zi8d3rGNDu/cThOSCTr3nHPovHPOoQk1NeyRDVn2cZYyYDuWDmxuboZ8ZiANmic0XNva2npzS0sLWG6QoDNlU2trK6QXuWjZViygBnJ4eTZP4O04lrZgnwIJun9yHOf9xdaVTqffJoTAwl1eKVW837btQmlQLMrP14AQniZ/bds2ZA5Zur4ArAUYdHGenQK247BF14d+Mov8L8l7qxlvtpLYTbpfAVoCLAbrBBKuYP5CmvLsvG8tFn6LKgWgyAOQBwy165CUcmUxnqqhRXf40a5LJBLsxRguYR/gvMzwO1OpFLPvRum3uYUAy2j7dHV1LYhEIgCCcO2Klph2XRfsKHgHp/Msx1dZlgWpXSyWfsNxnA+MdtzRPvc87/PaYza8KZhUn169evUnpZSjsenuOe+886763Oc+B8Yv2DwPCCG+pqVdMS4vMQvYo7Wl1M8LAB7s/veO4/yt53nBgjDkfG3bHhWADx9bM+SxKMzStMUwmDW4gfk2E/hdfp6+LBKJIMbMAHsrmUyuNkBOS0vLPPhKh4/Z9BIiK3wfEfJ/P3zh136oGZAAAi474O77SE76nEBRYVUcqnBjc2bNmoX5NajoZAIwsRHfAhnMre2b3yBJaEUC8YkljUu+sKl9kxOlCEBXSJW3T3GmHK2wYgAYGOT1PO8WPaf32ra9VAjBiTA63uCagwGHlR+rJ5ehdo8JZ0GpjddRVawKc/jCoSQ+tXw7QFkwt0zZZ1nWeb7vo36wRu9JJpOQ/UU/QEHgPkn++Qfdg705mQv32k+n2dPfOVRix9Gj2yuP+7I9J3O2U5Gi+kQ9nwb8hG3bNh631Na+BfMLktaHpjhT+6IiiuvJiTHHjh1LOY7ziPbshBz7qwGW79//YNKL1TzaL3OLIyIiK2NVr+nq6dokhb9dkoynKiq92ljtTIA1mUzmfMO4Blusr6/v1xUVFQEoZtv263Ac27Yf9KW/9Gv3XjeoPy9f+R6qiCBHRLx6SeMSSLjjfgZJasQWyKVvynsdnxdOZrnpJ80bSbDHNpeTWyU56Ub/4x//OMYHXzuw5qSUy6+99toLhPbtnThxIn30ox/NxmIxsMWDa1DqPA1vn06n4aHKUtJhiW6teAHg9sWlAoFatQAgLQok0NfgFyNfXWp7Q5Lm7D+dTCaHVcgIJYa059n0a2zbPhA+Xtg7HXLEZsyU2qY8W36lYciOlEyjj4ekESTO4Hhv9DwPY2NZXkHimWw2u7IYpQCdjIHzxrx82LZtjIs+rSrxY+3NXZICw3DnrO0dDIMbmw2bXFVqv4W3L0gqMh+Neo2xYSghoN+yrIuSySRiFhLCwt6+LBfNgUXKlOd5SKyDRcczOmlpcHBU9X5cewoPYpqP5zxd10WCT9jC4nrHcQCwj6mE2PBQTMGzJZJ3ntRy0Oz3XUq55pprFuRyOWbUo0SjUfr85z+Pn9dce+21eLYJEkYK6/V9/0Xf+ta37inleOVtT88eGA9ge+DAAXrs0UfosUcfJdeXlCFBFVUTaNr8BTR1/nxKVVWz5CnYE2ZhsLxIdXqOk3Krh+gBDcgNgFRmRbaADXkadV54fg7I3GrJZA3ImdPhRXzNvmKp4Vy/BnEUGArGLUt5QmZVA7gMQoDZ1ZdVzFjfDxb/IesJli08F5VHrFokZLATTFSWIgZ7Ix6wsxgsYIAzoli3AFYDBm6O28d+kBr0MO01nrvBTyzis5RyTjMHFRgVgNLMTFOMYSOtDLZxv5ZaNuDoAMMsxHSVUvvbKo9K4+2L38MvgAJglwG0Nd63IpBUjhADIOyTqxloRnI58B8OsXwBckQUeBpIK6MfAhacAmLCTN3xDtNA6lX793ad7KQ/3P0b+sPdd1FVrIKWzJlDi+fOoTlz59LcuXOpBoCtAXjHe/Dy/s9JDxw/doygnIF7O8Dath07SNgO1UyZRrVTp1Hj9BnUOH06z08Atki++IsvISAznP8w4AWuWGjGxxnAIpJLVD6P0DFSedKyLC6SQuABm3Gp1/PIcz0dI9MMqsJDFdsY5QCeo3iGj1UoH214ZwOwTSIWVjDTUwGoMbKiFSQgJa8TOphZC+lic0yWK1YqAnztTOIH38v0eYS8ZAddW30+KmZplqyOYSZe4XtGpELJG/Pv3K4ICQ3eshJBoEigvGwV8Kp/52MrgDaIDdy3Kvll4F6r2opGs8+6Vnhg/1zPIztVSZUAj1KV5sR0iDZJLOoefbyjnXZt2kS7Nv0pSCgEuDr3jGU094wz2POWJZwjURX3c8rFlkFly+L7W08mw0zdHX96gnZsepwTcKAuU9c4meWQkeQAFrQ6nxAIHgbI/+InUfkET8ceYAsNALZQA0kmqfvUSWrfd4Da9+9nsBYv3NvXr11LZ61dS7V1dcyyTdrgOo6rlAHbsXRfS0vLTwFkBA/pUr72tttu++8NGza8SwgRMB7hX3jbbbe9GdtpkAdsrlmhYzLQM5Y2hI4d9zyP/S61FxoWpovyIHNdd0Ne8XKjrgtymIEMpqnf87xpkADNe8ticf4R27bPD0v7uq5rwNKiwFq9yI/FbdTHi/yO4/xPXpb0YkhtaubMs9iow/VR6PhYuP4Hw6DQDCrIUxZVsKgaj8fBSlsAhi4YxaF2nczlcusNs2WkCkMLrMMCxhqYA+gBwOKzAClHa6QG5RmIA5PUcZwrR9sn3NelsNTCMpqQT4afsV54v8txHMgnjquEvVZD4/i/UqnUG1esWNEUiUT+V0oJ/9aRSvbTn/70pksuuQSAJBjV8G78hZ5rwQL2uBo6xM4FAA+24GtRcE0HeTsX04Z0Or1MCIF5BrnHQO52pH21pDR8Q88CszyXy63IS5EDfALI8iw56JaWlquklEaKlkSEaEogjqyO1FA57QdXrfkwGG2QRn/rvu59k6XwWU0gIiJeXzw7ddmEZZ2F7Uqn041CCMhxApGEdy7Lc4aZtUQKrG1ra4vRRP8ukuxDeWKy0/RI3Ipfas7BsqyXCyEMAHFmWE4znU5/XQiBhAHEuAiyug+6Bykn1UMjSnWsmmritdwfw/kmptNpsP/CjMMTkUjk7FwuB5lh+EFuMT6RqNN13evzoO3fHc4cyvbl+gbkkyU9Mc2Zfkl+X4CB6PcDUso1RrJ095FdB3r93ikVVgVLIeOh20gcm/a2tW/+JJH4HNirTU7TM3ErDmAimGuQBJVSXqgBLPic96APrYniYV/6KywRoZp4zYbuXPf3+7PZ3T759YlIwm+0J6/NM9Ee0+oLYDKDTfYp27a/EpIZBSjGdbqui6QZSB63t/7+7+q7e08Gfo8vWvImmmDXf2FJ41KWIdWJAgDn0dY9vu9DJneQPO1NP2n+OAli72Luw71Ep7ZY9OUvf9kwisCCPxvjZMOGDZCM/31lZSV96EMfotpatiJ+XN9vxiXTqj3jkdQApinHmaBNrovEAJb2933/4srKSsynUYvrugDEIH2NpzCoYwBgt+Hxatt24P87akV6A20PgP5k/+mRFDI8z/uAlBLHAGiF+yfY9EGRUto60Qjj8SHHcc4uth3h7XS/gYE9EYRpx3GGBLSklEl9PPQJmLQXe54HCXLIgY/IFC5sV8jWYHc2m10LkFcngrBSwWh9U+x5uq6L+wvGu/Ggxvxfn0gk4F36nJUCSd9wve9xHMc8ew15vHQ6jWQRwwJ/SyqV+i42zGQyF/i+D1AWJbguuA5gpMLTHmCt9rYfBORjB8/zrsQ80P05bmsD1KMT/zhm63oHzbNSOzQUn48KIdp0/DsMIDrvLYyfYyrNzc1g6gbS629605vuveiiiy5ubm42ihJD1mtZ1rpbb70Vc6Fc/sJ7YDyA7d69e+nhBx+khx58kHJgdSRtsifW09R589k7DKwxZiIYMKWQxfEX3rfl0/sr6QG92K3OVoG2g5mMp3c/PIsRXyChrBbOFcPU0j8BBLBkal+WwVos9KVPnVQejOk0M24ZtOjtJZ+9DpXcJ4MdDDYqEALMKyygY+HcqaxiaUvIsQIwwgtgLoMWsQqWTlZgak6Bt7rOMJ/UgABK+tmwQQ1QgeMT5bI56u9TMqRoP0AWAwqAfavOS7Fy8err7RvwzTXyzAwc63YwGKxYuWaMMBNXs7xCiKoCOwwTjT0olVcu+1Fq31y8pzx0FYhtfCAD8BcSowz6KhaaJt8yWAtAWgHaSrZU4icz6FTbik2oGeBZKyltHvn6J4PSFTFKd3XRI7+9lx659x6yLaK5U6fSvOnTaP68eTR//nz+3qPArUG1nd6T5TRv/dEjHdR++DDt27efwdotO3dSrHoCNc6eSw2zZjMINbGxkeed8bc+PU/ZSNeX0PoC4FaBsgPJLErqWHlWMwjJsVDFE8QRxDq3u4vcri7q7jyh5Y+PkeemyUsrRq3y2O7X9YKJOzA3MP+NGgES4fDC8VniGIkkiH88r5UCBKsPGIniAnDQyDUHftvsGwtgNewZq1QjTEzG+WJ7TpwpiEcm9iBeq9iERD3EMigzYGklfF/U5H8j5R5SCBhQBFAg9cDNdMDL27xp1ARMnGXVhiCZBQkuipWrVBZUfHYwXFYAACAASURBVOPzgWqBrr3rxAk6sGc3Synz/SYe5/tM/dQpNGnKFIrFk4G8dFjq2agJ8D3Hz1F350k6+NRuOvA06okysI77Frxz6yc3MdhlWMiFsvUljMDypuUeeF57wDyTKSuHBKVPdVHHwYN05OBBBmvbd+8kJ2LR6hUr+FVfX081nCgxrONSse0vA7bF9lR4u+bmZkihgjnCBbK7t9566xMtLS0ADD8S2vb61tZWZhiEGDHm4zHJuhW21/jdgTnX19e3tra2FsDpqCUkp4dth5TJBWvGsqwHhRDwIdzS29t7brh+13XBwAQT0837Nl5s2/aIC1qoLxqNPpD3/10IkK2/v/+caDT6dS1lfMKyrNXJZPLpURuvNwgdHx5/WHBrxUelLurqRVUsgILtB/nk9UKIL+f7lMF2IcS60c5NX2PIYTJomGcKXuY4zs8Lz6VgsfU2x3ECBtpI52184YQQ9wFgGa2PtMcnWMzw8f1FnqH3itH2wed6kR4AAOR1IUEJ9irYjFuxcF6MHPRIx+nu7r44z2IEszJcAl/glStXvlQIAQ/UsKfokFW+/OUvp2uvvbY9FouBJQ55ZQBSgd9hMedb6jYhz0DseqfjOC+FvDfAJu0tGni2Flu353lT8gkgAOPB8mnNL0jDV2/UYhhI2ldyPbyWtcT0kMkCzc3N8KUOqJMVlUQNgAFD5YK5l/etnn5RTEr5ib3de39KQiLJBOz7/oSVXDq7fjZL4YZLAVs1kMHc3L75Mos9jwENK7BWyu9HtnYs+gkR++imJyUbvmNHbfZghCelll0F8xMM1kGgRjqdvg7zEn7P2kebTvQep66+rqA5dtSGFDJ8Uc8ajl3ved7rpZQYL6b0QFoWTHftBznIJ1KzU+87mjlCbr8b/ia9LynstY2Vjd/VCSeDEjv2n9j3y66+rpcCpAVYC9AWCTKO4+B8uWzp2HKpkASWppiYqH8yVZHCfWUTPK8xHT3PA7ByRdiLG2BtZKJ1T07mzkHdtbG6m/ZP2P9Z50jyEV/K5RVWDEzeq2uqau7QiR5/IiKMMQZRXNcFUxGJGGFQ7D90vAMYv/f7T9xy5v7OAexq1awXbX35kivh2Qz2N3wlAVbieh0RQqy2bRtAyKBy0882vJGkCLyDe44STetdQW9729uwHeqBbDDLuG7YsGF+IpHYAbC2sbERqhH9juM0DuW7OerECG0AxmEmk3lUs5MBwq8VQjA7LyzfDdaxbdtFeVQWyNsCEKtE7BmLrybakclkZmrvdkhTj+jNmU6nLxFCIBEJ4/BZcrM6oQT3HSQdlOzfbrpOA/K4n88tBLkL5r7leR4fD/f03t7e9fF4/ONSyo9pNuyITOFwXZ7nwX8cdhPH9LPA3kwmMwM+1vp+VLRCxEhjJG/fMFVKiToBRKNAnvy8Yu7xpYw9bJtXVUFiVqEfbiBpPlx9sGawLAsJPPBH/5TjOGCvYl4siEajYNvD1zsARfOKFFHtnQ6m+GHLss4Z6lkqbKlQqv3AcG0N+6frbcCCxTxDHC65GOly3Nfy7HuoECBgZLQXLnv0jrV8+tOf/p+Ojo5Xmf0ty7rl1ltvfV9zczPui7i3DFnyXtpLb7vttiF9m8falvJ+L8weGA9g+/RTT9ED999Pv/vd7yhSVU2xmjqqbJxMU+bOpalz5jILhBf5hNBSdAWyey/MLim3qtwDY+iBQbDgGPZ/4e9iwDwDsIV9S3kx2ngzYuFfkAIQ+nOaZZtmFlmvB6/bDDOiADQAxOCfBgTt7aM++N4ymynH9bB8MLNuHQZpwWCKgX0L1gcAWwAIYPKzTCVYXRowsfBVbKBfDUgx4NVrGFsGsFUACxbmcznJbF2AJ/zS4CyAEf4bEu/6lYW/JMBh7d2oWLvaZ5dBW1UHJJX5Jz7nv/G+kllGXfjJYLWlWGns68gej4qJq7weC7wfGZzV/pAsPQovSPwNwNvS0qKKvWbA0QHmtGICsjyrlrrWMNaAfzG6L/AyDvELh2EdYnMleRpnWewnHvgdPf7A/RTL9dO0+jqa3tBACxcsoIULF9LEuroAYHnhj/6/jhZ2tLfToYMHad++vdS2cxe/knV1NGX+QmqaM49q6utpQn09j0XDNH/h94zxGDc+3UO02CQd4KOCBALzJzNQQ7tCrhzbmsQLBY4q5jp7a2uZdcQ6JKhkXI+6T3ZS98mT1NV5grqOHycAhsy61TLxSjJY+7rqua2aJHhexxNKccCAoThmVsu3K+BSMUeZsaoBWAUqI54o9itLE4OdD3WCEMDJEsTaY1d5ciNmaECaJYmVpHOYXQtvWhV/lCoAANrAjzYAsHXSiAZmB/rJ9FeB97bWlA8SWjgGaa9u7v/BChYGuEX7TXzk7bX0cCFgG76+PW6avW87jxxVMTYeZ79ap7qaUlVVfE7M7eXrPPD8OpBkokYE7mknjx2lzmNHeYxgP6hBQF45NWECzxcTd1V7Tx+rhBf+/C638M/VAwaw5SSNRIKTTY4ePsyy7Ye0h21SCDpz6RI6c+lSamhspIn19cyyHWcpA7Zj6cDm5mZIzBnvSgC2U2+99daDGzZs+Dn8D02dUsrX33bbbT9yXRdgWeDjBXDVcRx4QIb9bktuSkjWrigvNHMAd4BV1C+EeKtt21qudKAJmqUDwG85Ee3XPrtHhqgjLYR4sW3bkEMctmgAEYwWrk+DomAKYWEXDCowhUqRLzbMKLC6NkDCVfvhlsRaLljgZsAlEolAUpolr4tl6mq5a/TXsD6x3d3dSyKRyEO6nT+zbftVAEBG6jctAQtpXQZYenp6VtXV1Q0gVEPsXODxWbQnH8AN13XhAQuA/id5X92tWrb4mBBiRaHsZqkDVnutApgMR64ANJo7d268qqrqFiEE5K1HLQ0NDf4VV1zxjiuvvBKetU0jAQujVlbEBmHJ47yUOUt3u65bORafxlCMADuNpUNLYci7rgtwFsxsltbEONVzCePplY7jmMSB4MwKlQESjUQTWcR1oFy66E20dPLafz5y5MhHeu2eIzmZqxTCkjEZe/HcxrlDSkIWsFU/7TjOZzcf3nyhpdhhsQGwVoqtHVu/RyTfAMnymljtTdXx6r83EtCO4zykfWvn5hMNfug4DoBKLloCFIAaHl1ZUr4310uHPahlqhKPxP3G5OQ8bm0NC751dXUtjEQiSEgw+hQADhGfAUZ+qdAnUrPUN5/qO1nb2TuIWHycLLF+pjMT7Uc7GfQ1oM/h44dv6sye+DSyFuuTk8iJAneh30Bm3SggtB1uW0xCIm6mUtHU1onJ+sV5cOKpXC63FkCl53lf0Nc08OJGvNrWsfVOSfLFAGvrExP/bWL1pLe3tbf9L5G8PCKi1JBs+FZNVc0GzXyE+sLKPKB8v+M4L85kMn+vk4o6LctakUwm94Z8k7mNkAe+c/t/9m459IdA9jkWSd708Zd//QYNDAGgA9N+RL/yz/6k+VxfMIuRi8jE6YMv/RxnbeZBJSg6cIINyo033jjx1a9+9dF58+YRFnu++tWvZm666aZxaYjo2Im2IpHmhBDiTAMsa4ldxFV8lyiaEV8g/XtCe/EiUeRfHMcB4F9SATAajUb/IISYV+gNX1iRZkpDncIpZGmbbV3XhZf81WDYW5a1NplMFu3fbuoIyxKbcSOEGFLnK3w8Pc4gQQ5575ISp9Lp9Nu1NQPA9HNhqxAGjWF1ANnuoXyzS+nw48ePVyUSCcRbMMO5mWACO46DJKHntITjogYfAbL+NpVKFaTJDD6sTggAWI5nzH91HOcd2EL7poMpjnsdz2dcF/0Mg7EMRvOwTOGenp7AUqEUe4SROiWcbKC3a5dSrjAKA6V2qOd5b5JSMpMYYUG/8DvuaWP2wkUFSEZ78sknt9x+++3huLKrtbV1fnNzMzzBvzFcey3LmnXrrbc+U+r5lLc//XpgPIDtnt276bf33suvRP0kciY3Uc3U6dQ0azY1zZ7Ni1QU9no8jfw8T78rWW5xuQee7x4wQIj+CWAg8HJVLCYsujN4oeUkGczUMsIGqFSesT0sZQl/RbDQ8DteYLIyIMCylFry10iAMgM3rsHbJKUmVFNl9QRm48L7Fh6xAB1MAZgSeM/q3zXaoh6NDCKj7GD5YUkBMAMgjJFYZpllzdxSTF7l82jYqmG5aDBZDeALMBpsXQNWG5Yx/93To1i47BfJ5AglJQpvXJY9Nj8H/B0BoARMv5BUstpWcJ8ZSWkGtsHKZXYegB+8wOJVYHAh0ZUBEz53BazwA6RhxWnwgkF8zRRWv0sNMsfIc1168uGH6MmHHySrt4fqUw41TqimxYsW0ZJFi6h+0iQFklSMmq/+fA/sv9rjgV178MB+2rt3H23dtYu27tpNTv0kmrZoMU2dv4D9Oatqa/kaIxEBc/j5LQNJA8MpyoYZ24WyxQMS3AMxK5AC1koBOJ9ANUCrJyjPWbUYY0BbnwTlJFF/vx8w7iGPq2TgIW98kj1OAXJAZQA/8V73yVMc4zLw+053B7Lo8aTNvt2IXywJn0gygDggNQ4GrwJZzTkyY14nfhi2Lxi+KtEjNsDYN/63kJQHA5Y/jwdS7YgT7MGNBA4dZ0xcUSxb9dkgRrHK9BiQg9aKBSpumfcHRkeYMWuSf8Lxo9BzeziVikH7hgZf4HGLNRcD2Jr4ZQZLoIahriLGL99/entUogzuMQHwXDFIUr7Q71vFS3XTYCl9nYDEwRtjJQQg4/dgXOn74vM7b8pHK/dA6T0wCLCNx8lNp+lYezu/DrEk8g6KS5+WLlzAr6amKUxCgZftOEsZsB1LBzY3N3uQLjX7RqPRyltuuSXd3Nz8VFjy2Pf9xTfffHMngC/NEMEuAFfPLIVJOlQbtQQrFhn90fzugodzKSNaqhAAAxgLr06lUpDyHFSwYJvJZO7UMnRH8jKrZyUSCZwblxDgWxRYqxeAITUJ1hh8XdfCazPPcIFfbr/v+5dWVlYW7Q+WTqe/BulJLE5alvVa3/exwAeJ5aKkgsMnG1pwZsDF9/3zNIsPD+VvTaVS3xltjBQwroZkeGppaYCVk/Jgx4NahrRvtLpDi74B62ikffTiLVgpYPWUJDHtui6YW5CmBSMP1waL/yiQh0bbx1w00w9gA6RDTRl0TitXroQsMNiGuJZFlWuuuebQm970Jl7ATqVSFxS10xg2cl0XiRhYMMbTCHsdVlZWemPxaQzNR+F5HubwZXmW+a7e3t7Vo4Hx2DcsKQ02OWKABjvwMDWsJGtzczP8awEMcUnNljRhyWDppUsWvuH36+defN5Tx5/6Y09/hmWpkxG7ZXb97ABcC3ef53mvNb7BZv5t6diyXEhC8oItiL62uHEpSw9vbd/SKokgw95fGav6YF287qvAWU2bXdeFn+TriGibbduQukacpe7u7ossy+L4IIHCMWoj6ZB7kLK+wpEiIpKd4kytsIQ1rMdyOp0GKAsAEQAbF/Rf3rsbEuzwrQX4HfhE4nPXdR/y+r31RzId4dPuIUucPcOeAZDpg7oeeA6zfOnxk8evONp75Ps5mTPyzHh7s23bZxk/4R2Hdkzsj2SfIElTY1bs6SZnCqTyj2qQ7RnXdcGyvlUfFNLGmDu0raPtO76Ub2GwNjnpnrrKuhdv62i7Kf8d6VN4r9Ge/NiE1IR1AIVD7L5tvb29Z8Xj8TflQaBvop68n+vZtm0DIH9dnj1mfDzhn/xKfP7jzd/6w9NH26A4oPqJxOdveOXGTxpFh3Ad4Y4J/37TT1uWE0nEEi4TEhPp6rP/lrZt2/b71atXQ3o5KK7rfjsv48rA1O23305btmyhzs7O+A9+8INRY+Rwxw95ieOLwgXJZBKsYID/50gp2Qs0LzH/bcdxikoQ0cxi+KtCdQBJRvhmjrH0347jQEa85BKSoYbdAPxah/Tm1PETiQbTh2tziIEOSfJzUqlU0PelNMzMQ3hg9/T0rB9OtSOUwMLHi0QiVb7vs+8uJJtTqRTu0aOWsBew9nYGAxxzz0h0s8xy2Iph1EqH2cB1XTzvXGI+LlZ+vtTjua6LhC/cQ1F2g6kcZrQPVx+sGSoqKgDgI2mKFRx0fzpadnoFQmlPT89Z5l7hed6/4VllpMS3cGLAc5XYVJBsgGZC2eEcgO2l9pe+3uHERtgwQK1m2OSEUo6hvX3/2Nvbu+hTn/oUs3pM8X1/mhDiZUKIIe9x2C6bzU769re/PUjyvZTjl7c9fXpgPIDt7p076e7f/Ibuuesuqpo6nWpmzqKJM2fR5JkzafLMWbz4Nci7tuzZdfoMjHJLyz1QQg8MktLFPDdSofgZeBkq3z+zeA3AE0CgATkAanSdOE6nOk9QWjPRIBXKzNWcZrsySzULFJiBRAAYytPRpomTG2ni5Caqa2yk6tpaqq6rZaaTATcUA03LhhrJZA26Kj9XtSQ/mDlsQAzFIDZgBP8M8e0UOK0ASwNMmL9xTAC12d4eda4eGHce9WQ87YGowGn4WTJrl2Wd+wOgdAAEVrLRgxhqARtNHdWAKtw0Ca9Fi9nJYCkbf2B4BCsGWTV7PSbsBCVsSHYqhjG+9utTUf6/7FUc8n40wPSz2qKAbQMWwU+y7dFHaetjj1Au3U1VFVGqTSZo6eLF/GpoaGAwOR4PcmVLGHHlTf8cPXD40EE6sH8/PfPMM7R19x7atnsPVTY00syly2jawkU8ZsAaBJMSfp6Yl89vGQKwDbNjQ40ZAGsHvE+ZSW78ZgNP1IE5HwC6DDiq95GEYgnJTHQLqwN6YSybk9TvE/X2ZVk9AC940EL+/dTx43Sio52Ot7fTqRPHqbtTMWvdLnjUqoQUyKn39/aRU13FfVpVU0O1kxqodtIknqtQFEBsM8ka6ruR+o+TXozkuk4oMckPLEuMmKgB3xj+TsDzVsnIsy84J24kApatkfhlCWaFYA/4xYYAbO7eYN5DTn2AyWqSWIwMcxCrinjuG5wsUppE+gC4PrAfx96wBUdwgEEuxAx+GzlnM3RwvzGKCEZKuVBdwoC3AyB2hBnQAMKxrfJn10oKOpYPBnxLO8fnd46Vj1buAdUDDNgKEcicIwkLjPTjRzro4I4dDNpW9PfTormzaeGc2TR12jSaMnUa1dXVjbcLy4BtqT144403WocOHQrfkf287HHkiiuuiNXU1IQl4PympqaKj3zkI/cACNTH8X3ff3GxPnnDtU0zbbB4myxW/lcvNmNBHpJ5J4UQlw4lAagBP8j4XaalVuFNGEjBjQGsBUgMMITr04AofFjxHgb+G2zbDsuTjnhJwmCt53kzbds2sr+BrG6x1zQkC52DJ7FlWSwziGZJKT+ZSqUC/8Xh6ixgXA0JGOttwJiZnWfjtUFCsBhpYdd1IZcMn7uAdTTauY2VYeW67mfz65LwU4Zn3HsMCCeEeL1t22DvjLlor1X2WQ5VAiAGsrXB4u6qVasAfsFDtOiycuVKsPN2JRKJosDOoisObei6Lrwg0X4kaSDhYF08Hn/KgK2l+jSaqj3P+7xmMBfNkA/LTwohviiE+IXv+wAzkTY9rJzyFVdcEdHxKUivrjmDyAnD55BuisYuesv6v3lld28Xg6zJiuRXZ9fNCWSUw/0HeU7NVgV9FDKY63ccenJ6LhKBPHQdCfrhkoalzJLd0r7lM0JJbFNMxN/XlGrCgjwkSRkw8zzv/VLKf8RY196zLL2svX1RHwwAMA84UeZkbyed7DvJzbFEpLfJbopHregfHMdZP9Q11mAtZM/ZHFWXm4QQP5dSAhiK5RNrrgzHIsSarMx+6LB7CI/gYSGxV81IzYCs+xdRTzixA0z7jkz7o5n+jJWIJACgYpODUspVqVSKUd/9+x9MdldU3S+JVkdE5NBUZ2qTEFZaSnku/HoLFBkge4u4TVs7tnxRSvob/D4p2bB1YtXEFVuPbLmSpGBf4knJSUdjFF9YXV19IpToAXbuKt/3l+QTL1ii3cxpPZYQP1GYWct923fyxj/svfvGLfsNpskLHTdf96KvxbQEflHKA0937Lz13//45UDe24lV0bkTrqA77rjjPzZu3HiVuQhhhu+vfvUruvNOxr3xBXj6Lbfc8iyp5WLmsGbQMvCXB+Tfb9s2g2c9PT3z88lCYDVPCPsEF1Nn3rcW18F41/NYLFaifqj6Pc/7jrYD2JvL5VYP57eMffNjAoA9+9QPxdAMJ07kPeeD5IFiziu8jed5sALAfMe4gUXBkKzCMNAPaetoNIrkICT1oF8DoHG042s5eU7uAPM7lUp9BfsYuXfNOF83Ut+MdozQOEMCRFhu/hbHcVhJ47ksrusiWQrPUCiQ8EUiUnd/f/+aqqqqZ0nKm2MXWDNAFv0ck+ABb1rNaj9iWdYaw5wOPY9hnJ9r2zb7IBcW13XxPhLmHnQc55zn4nzT6fR9oWfbIK6Mpe4CD+ePCyFwXQCklmwxMMz5I/ax+s0XvvCFpzs6OpAgYwpsPZAc9C8jtN1pbW3lBKJy+cvugbEAtmYhbueOHXTXnXfSb+68k2pnz6FJc+dTw5y5NHnGDGqcMZMBgP4+BUAEPo1/2d1ZPrtyD/zV9kAYtFXkI73or0HaMPMKHxt2lZEFBoAB6dDejAIwMwAxM14gmwzmmgE5+7N9LDEMIFGxuSzFsJ1Qwz8BSgL0YBlhSIBWgJkGuWTlMam8FRVbzYAVYYDBgK3qYprzCAE/ITZecMFDYO2g9wKABUBsVsXEQA5ZAdAM3uCcBrGP1YK/AnAhmZzVcspKZlmBNgDNtB8tAxSqXxkMZzBNBl63imGr/CUh+wmQ2zBsAVooGWX0j6WYc/jH1057W4YZdobtrNl0LKGqAW0wdmMVFdSXydCOzU/SjiefpN6TnRTv7yfHErR40UJaumgRM3GSLHE9LnGhv9r59uc4cYC1+/Y+Q089/TSza7fu3k0TpkyleStW0awlZ6h5lapUvvS+8mj+s5RngbAhRqxmNg6KMRpoHOSHHMwFDSpqqWKVKKK8Xgf8RFXySDjhQs185Z3q9/eR35/lF+IO5mW2P0fZfp/64HXNDHkl8Y4X4hbAWzBsWQoeMS3jaaZ9L89PBvssi/uTfborK1VSRWWlAlThA8vxS8cqMw81WzOIS5oBq2TUTWwDu1apEiCpRX0GpYKB+jj+6TYo0FOzh4eQhzZ9HcTtkLwxA6NBPB+QKzbbDkrmGWKwjAesVeFZp86EK9KgMgfEZ3lkawosdrWU7zBe4USbsAe6OY9ne22reozPb1APDyM1vtgnPAwcG/rtn2XSlCst98Bz2wMGsGVWfizGz2cnjx+jzmPH6ODOHfyK9PXQ7GlTac60qTRzxkyaMXMmq2eMs5QB21I78H3ve19dNpuFZ6opJ1tbW2taWloWSynDHld7br75ZvizAoTQMVR82Lbtr5V6zPD2mmkD6eCpRDSqFxr2PXHiRHU8HseCPACzw7lc7uKqqqrtQ7UjxHSCr9tFGhDlTUOLgxg48KwdUQYZZDjXdf8j720HZhfXJ4Sw8qAtPEzhk/nRVCo1rG9YYftCMrCnsKgihIAs8rnwznNdd00xIKipMySxCnD2rVLKQ5ZlYVEUAv1F9ateYMVi8wohxD3JZPJSeH2G2z2atPRwY0EzOhmoGU7idoj+gUQuQKjuXC53dmVl5ZZixlp4gRmglZQSIDH4+zc6jgNgbVwlxJw09YAl+TrbtsEE5nLWWWfV9vX1Abi/uJSD4YFg/vz5V33nO99hGc7numh/WTDVAC4G0t0hv0WWJE4mk8wsK7aEWLJF768lpTHncG1+lMvlPhWJRPA3JKZH9Clubm5eCIJmuH0T1xElCu4hF8y9/B2zJy2/oyt7yopH4j+ZWz8v8PsrHNeZTOYx+FEbudldJ3bJSDTysCCaIogeTGacF82aNaunrb3t/UQqDlZYkQ9McaZ/QHtj/tZxnBflEzrOzHtgQqY0KoS4wrZtZnxqOWIA+pAGhR4xa0qAVXvQhXUoPxr2TbYnx2KR+HEhxHLbtg8WXoMCsFYnjIvv5BclbgyBTH/rOA7kjbkANM3J3M8Oe4dkv98fgLVCyPdOd2Z1Q4Id28HrN5VKQZIbYOCczkznphO9xx089E9xpoL525XL5QA4BfG2rX3zfxOJV1vCOjHFmVobEZE+PYYeGE5ava2j7TqSkmNlfXLS4ZiMLTmc2bfMFxZAaJqYmNhvR5wVmPOFiR5Symw+QechzVbjmFsgZYrP4J3r9OZ6vnw4c/jqPR2bav60d2BIT5sw549Xrvx/YJZi7r7Ftu3Am3aoMe+67tW9/Zlv/dP9sBZXBXLNh34pwFZ7orW1FUkQAOauMn25c+fO7m9+85vwg+VivOGLnVNmO+3/iQQZgPuBpKy+dwJUnAH2aDKZBIsbc3rUEkqEwbYAbrCiwl7Dhgk+aiWhDVzXRcfAl7TL9/31lZWVg+am2VTLOiMuggm9q7+/f92ECRMGaXPrhBJcQ9xT35FKpf61lLaYbYtNEPI8b61JcsC9s7e39yfxePxRLesMdvyaYvpVS/xu0vM7SDYJ3ec7ocaRSCTAUB1XKZCzR12/sm37FaNZEpR6UN03mDiwRsDzIBIlMJYvHOkeUWDNMCjBw/M82D0gwcGVUp6VSqXgK44YhfGDcdQHWXfjBx1uc6GlQjabXVs4fko9R54Anmc8r83uf+c4DiSMSy6wirAsC9khAPuROAZWMZ5VH3IcByDzuEroXo14ff911133UynlP4Qq/TE8zYUY8NsuPGBra2s5/XtcV+H02XksgK2RAt2+bRvdiaSjX/6SGuYvoCmLl1DT/AXUOH06TZ6OPFVS8p/Z7CDvt9Ond8otLfdAuQfG2wPBQnfBwrq6yWigQC+qKzKWYpAZIBMs2wykkrvwOkVedxdLKAMQBDgCVioATywoDoCSSvITsr8KnBx4ASBMOJBMTlEsrvZRAJReZNdgqJI6HvBODK/7hwEM1T+B1qb5S3eb9tC8IwAAIABJREFUfv9ZLLPw9ljhB+gB6WgwgCFzmtNAtfL0BSAEeWgF7Krz5d/xYhBJeeMq/1wAvcpjF8CSAaUVMK28KNnrFy/tU2k8MsGOZZ9LBmAjCuxmD92YBn4gtwqvR+2zyQCQ9tXV0srxWJQSFVHK9vTQ7h07aM/2HeQeO0YS8q/ZXlq8YCEtWbiAJk+eTE4qRanK4GvQeIdaef9x9sC+vXsJ3vS79+yhtl27qG33bpo4fSYtXrue5i1fwUxsMDUxloxnczGHHAm0e7aEsZk6JkIosBZjFzRXll0PJYMYKVz1sdrHJC6oBAgVS3g+YO5o72kj024SH8JqIAPgreSEiN6MS31gxPd41AfPWMSfviz19cF/GnNPsY3DPqU8X3uRhIHP+rm/RASesEJLuYPtapMN9nsqxbHKeMEaD1qArRzX2M9aScOr5IqBpBM1l5XvdSRqFAyQcAE+cDFF0/FDcs+D9gvkhPXXgsJYNkSiymggbTGtKnmbAsC2mP0H1BT0uNGDxyTvFFMHR//QmDRSzsHPIhjGxR6nvF25B57PHjCALRJHEIfw3NXVqTy4AdYe2LmDKOPRtIZ6mjapnubMmUNz5sylxslM3hlPKQO2pfbeu9/97lmWZQXywES0t7W1dWZLS8slUspAXjgWi/3xi1/8IhbBsXCHUrJcb2HbpJQVnucBIGSmDcAO44c43Hmk0+nG/GLhfVLKBZDk00DrkKylENMJPpivCnuGhZitnmVZlyaTyRD9auiju64L+c33QGoU/mq+7z8TiUQe1B6uRYGipmbP8z4kpQTYDd9fMJY/rr0jwVpb6TjOgJnlKBc1k8mc6/s+JJoBzv6t7/s/sSwLgBGYgj+xbfvVo3nlFSywbgG7sHCRGn6PmUzmLi0tzVLQYWnpEa4ZpFsBxAFwGOT1OMI+BvgIwJ9ixnY6nT5TCIExhWO9T0r5IeOn6DjO64upY6RtQszdYLMwk8q8uXLlSnh7Qh64ZPMWKeUdXV1d7929e3eY4T7ephP8DpPJ5B80KJnzff8lkO5Op9PvFELcoZ5j5LtSqRTkXIsuYZZssftrP0eAl+DEPgpGuBACLPspWm4XMrhDyqmiYS0tLa+SUjKr3ZSmi6I5K9U/YGiE7c65sTsVr650c+6/TqqaxBK1QxXXdcG6ZhlYA0a0Hd7yOAmCZOduyop1S6YtOdHW0fYWkpJlxS0Sn5xeORPsM8yV7ZlMZl1FRUVFJBJBAsq0PEk0YLxBGjQejz+s4xY8wxtNOw55B7N9uT4eJw3JBkpGbVyHS4YCLIZh1kLuHXLGAPWmCyG+Y9s2JEW5aBbm44e9Qw58ck2Rgr4005l5t1DevChBe8Giz4nc5kPuQb4r63Zl80DEi40UL95vO7z5yyTEdYJE72SnKR6z4JOkWOzwWPR9H4BirRDiH2zbZjZtW/vmdxGJ2/F7XXxiujpRvXRX566kJaxHhSCnOlZNtYk69u0tZOdalrXJ932wMwHN3+o4zjUY1wZgw3WQUgIoafT93A/3ufsXEMkzdnVsOvDkvt8iKYjL4sY19LLFb0Zbr7Vte0QWvEk28aVvfe3eweTsAxAVl9Tb2tqaSKfT8OC8Sx9iy8c+9rETfX1955tj5uPSSzZu3Gg+H24oDnr/1KlTtdFoFH0IBt3DjuOchQ20ny+ANLg2HxFCrCrWkzudTn9CCBGA+bq+nb7vnw2v4aIaFtqogA37klQqNew5hkC5k5FIZE0heKnHDK5vHTyYbduGJ3zJZThWd2FFem5g3kAK+jOO41zved49+eeRizQrdxV8kUdrQB4wg8Qv7jt4RvqV4ziwSACA/xbMR/welrEerb6RPtf2ESb5CZs+rC0JIOH7nBXtEYuxh74BWIvYPGEkmXpzcNd1mf1bqGriui5UCT6jx1zAnA7JX+MjePAaRu+g8wmpOGD8rE4kEnvGe8LpdBoM2LD6yI8dx4GUfcklk8nM0PGpXsu1I06hrqey2ezq8YLLBZ64+/r7+1dcd911UxEXQ40FEP5WIQQz8oco6dbW1vIKaslX9/TcYSyALQMCuX7atnUbg7VQimhauJimL1tGUxYspMZp06hh2jRWgMMXfCxaojyboXB69lm51eUeKPdAaT1QuIBvYsGA76Lxp42SFYUHoWKKIs6AodbjumSA20w6Tb0aNMFPSAz3Znp4WyVFqeSSgdoAjIU0KABbyIHilWSwVgG28WSCP8NipGGSBmdmgAgNIvNziXo4GWDiaf/WwvhWCEINBTAZVqpiaCkiGLOyINsM9l5fGJgdAGsZsM0CrAUIpQChAHzSoC1LK2vAVrFtNRCswWgG28AC0zLRYIIxCKQBIbBlAdqahVoARkbaGu8Zpq6SYQWYBOAb78coHqugRCxKfraP9j2zl/Y/s5fSR49R9lQniUyGliwEw3YhTZkyhaqqq6myqqp8byhtOv3Ztn7m6acJ3vS7du+mLbt2M2DbMGs2LTv7XFq4ajXFkAQRjzMwaqS6BzfG+FrrdwvYjUGSRhhKDG0TyhYPVasYlANi40YbWG1iwEW4ZvNWxl86B2nbAY9XzBU1LzTTnYHUHOWMDyzPF/M5gFg9/3p72Ws2k+5isNYkS7A3N0xs8f1NszQ51tiQHI6reKI9YQHSWhHBfs1gwQKcjdsOJWzEICVfDCYt0jYYJOEEEAVOY26FwVrl6Q3AtkKxb5FgwbLzCgzGfhyioPJu2PZautiwi837KpypeBYug+K1/mwo8HdQZuezmKx/tmH6nFds4vX/CdD8nJ9NucJyDzw3PRAAtjoGIXkMiXPprlN0YOd2OrBzJ/V3d1HDhCpqrK4GoYwWLlpEU6YGy6ljbUgZsC2151paWpbnvV/D3nCbW1tbl23YsOEdQogAuFm6dOmJq6++2shvPqH9C8cFKBlWQ7F+l2B85XI5MLAwUp7I5XKXDLfAnE6ng/ZLKd+ZSqUCebgxgrXM9jSMLADMeV9Vw5b7gW3bbxgNFDXXJgzWCiEg2/kaKSUWpl3NTiqKSYr6IOMajUYf0aDx7ZZl3eT7PhagweIrWlY5xLg6JKVcaeROTZs1swXyypCEhcff2ZA7HW28aUYngLiGYn0AtQcgoBC4rWDxFsDnqKW7u7teL1xO1kzw5Vri8FHHcQBsjKuEvVZDFT1LtvfCCy+Mdnd3w8/0/WM84F4p5csef/zxIVlqY6lTShlxXRdy5gwgGdnbTCYDn2MwxCNCiK/Ytg2fvaJLmNmIBIRUKsXSwyMVnaiB+QPw6YBt2/M9zwOgf0ah3O5w9eR9twH+sYSvKbNe7lA2Mphg+MELv0RRq2JET87QfERV/89xnH/e0r7le4LojVDU9YVcfUbDGXvaDre9jIT8BR9Pii/PqJwBics3EFGHBswOhqQ+/5QHHQD2oq8TAIH0+e7Tvp1czam+k32dvZ2Q5qXaRG1nVUU1WLdDsru6uroWRpQ8c1gG+fG8MsDLPM/DNVyqmfEvMYkvGth79GjP0cVuFrkhpoj/mlk580t5Bjh8UOGr+P1UKoVz4fa6bvrhQ96h5WD/VsWqqDZehy/cDKKaGto62lpISvalnWQ39NgRG8k873Mc55YCj8mg7q0dm18jpQISauK12epY9fpDXTv294n4Y0RymlPhQB6Zx6GWjwYI5gAkyoMh304kEmBeLob/suM47E8bkjKF3C2+X8wA82yv+0wHSY5XXXe3fe+Gk97RQA1iYcMKumzp279o2zYSZYYtBfLh9I37P059/QO3vYO/IpJZoquuuuqlq1atApMaUtedYNN+8IMfRP+yhDaKEOLNGzduHJHJW9gQ13UBfuIe0S6lXJFKpQD2g42IZAWwxSE9DX9XSNWOWsIAYmjjg0KI9cUCvuGD5GWVVxERJLiRIHON4zjGp/hZbUmn028TQjBbdijwssBD9IeO4wR9N+qJhTbQ1wxtsuHJbNt2oAoSrkffLwAOg6H877Ztv80Ajfp6nWXbNhKfRi2u68KrHExKSKmDpex2d3dfmD9PJFJhTl2VSqXGrZoQllzWjdoNljJkw0dtZAkbhD3a8XwGJREimgNLZsdx3j1SVeGEgLy38otTqRRi0yD2eT7uv9txHE7acF0XSXDsRS2lfFsqlWK2/xBz4WrtQ9+j1VKKujYjtbXA8xqbgmUOb+5hk4WGq0/3GeLTXFhR5Jn7u/K+0ACouzS4jL/HXFzXBUuXvb91XyEe8LN7c3MzEv3C+hKIPZwgM0TpaG1tDRKGxtyg8o6nRQ+UCtjiCzwkOsFYAcP213f+mn595500ZREA2zNpyoIFDNZOwhd2XzKQggVOlDJge1oMiXIjyz3wvPaAkZQ07DQwQPHP+MIyGBnydlXSwP0sT4rYghiDFzxwAawA2IX8KGSVmTkKgCM6mKlmWKMKLElQPAByU/w3/B0B4jJ7j9HU4L7K0qkspcqSlwCHjf+t8rfUwU79bkCMELs4zMYa8F8M7twabFF1K7ljBawqRqMCWs3vSm5Tva/aodqmmLYAlPop26v6CaxA7iuA3b09iiUI5q6WcR3kz2tkVlk+WvWfwpAAPIHJp95nT2INVhnWbhygbaKCEaOjHUfoWMcR8jo7KXvqFFk9PbRs6RJatnQpTZ82jSbU1PCrfG94XqfcsAdjdu2uXbRDs2vbdu2myXPn0YrzLqAla9Zqed4KBaDqcTdw7UK+p3qsBOM78IsdzERXD6uhsW/+NhPJJE34eO5QjHE8f/iICTnFbjXvm8QF4wFtGLOB12s4mWMQ91QE9YKxDul1SBgjnrhdXew5C1Y/XoqxrsY8wOsK7QXLjH3bptSECVQ1oYY9opMMyNoapLUoCgYsS/BaFGHQNUZWTDHXrUgFx5pCZmcgS66li5XPtJJSVnLGAGnBnB8sGR1gsMZvVn0pGPDZDpJRVOcPXILiOLkvjNFabkW5B8o98OfsAQPYMrM/GuUkFiTQ4Rlr/87ttH/HDrY7qEnGqSaRoMWLF9MZy5axLPI4SxmwLbUD3/3ud59nWRYW7U15oLW19bzm5mb4f0LOjctFF11El18OMhkdJaLljuMcLvVY4e3T6fRHwaDBYpZlWcuH85Yz+2jmJBb+wNa6N5lMvnI4mULNQAFDA4uM1zuOw4wOlDGCtcGCIhalc7ncDyzLelAIMR+gqGa3DJIOHq5vXNe9Bkw2gJ5gB0spl+pFyIDxWGy/aglGgMZNYNL29fW9PRaLgREzpxRZ5RDr5WQul1s/lC+d67rwTIQPW7/v+5eCmTlaOwsYnb+wbRvXDGznYUuBBCODZ6Mdx3yeZ8IBqIZ85b15pieAsbcDENQeomHZ72KrDLbTwCbAkzBj9je2bUM2etA5rVq1CgvbAPYwPsZa3vfYY49hnDwnxXVdJCygP/BAx37GWpIY4wUSxHflwQmwgke8PuHGgFXmuu4TmsFc9P4h+UmWT7UsC9K48ONztfflkPLm4WNv2LDhW0IILOAHZf6rK6WX6w6+T1dEYvSBC74I9tkFQgi1olhQPM9bnwcVwK4HM5flZrcc3vIxIQiywL6U9OKlk5feu+XwljVCMLiZEETfm1E562kt3xnIerquez3AVoC8lmWdCWaeZq5DKhvBE6x5LJQjLlGmP+N3ZBh/s5yK1DP1ifqZ8BDNM1gvLkz+0GAtjg/mlin7fN9fE4lEvpcHKCG9/SxmPPq6s7fzzfDIDYqkB6Y50zdEIhGcN5zjEcOgbgApUnh0/+x4z/GXdme7qMKqoCZ7Cr4sDAKRt3ZsvkRK+iWRiIAlWxmrBFD5ecdxPimljHmeB8AMksN/tG0bcu99mw9vvlAIukuQiFbHqmVNvPayEyc23dsVq/o9SVoRi8RocrLpXsdxXpyXq58khABTGf31Tcdx3ptOp3+rEw4227bNDGzXdcEMfydkrDHXtb/m9r3de//Ll7kbcM5Cyst+8Og/xwT5AeNsctXMgxsu+OSIKWKaLYf5AflwLht/f4NM93YFY6z9N0ROrJo+9alPdUajUYDtOSSJwHuzubkZ8xfxnosQ4gMbN278xlDjcKj3QvcqIMTwx0Z/AOCCxDv8wOFVDpYi7AFGLQVKDGZ7KCWcnUgkdo5aQcEGULsw1wgJMqlUCp7dQ5YCFv5bUqnUd8Mb6iQOjG94NiMJAaDZkHN2pHZmMpnpvu/jnohxPazqRVj+39zDM5kMFBmYbV2K13kotgbSv5qdikQlxNabHMfhsTieEu5vXQ98eVca/9fx1F1wLZBgwtYIOmZBlh0JT6NK+mprhu/rPgwSPArGHscJbON53hvyqgNIYsCcanYc57Zh5gLY679ii+8C+4GxnrcGQDHm2Ee8MCmilHrDVhGI4WD/55Us/hN1jCYfXcxx9LWHdLSJRYP6qrm5GSB34KNNRLiHQt5/qLKntbV1bjHHLW9z+vfAWABbsLv6+vpo+7bt9Ju77uIX5JBnLAdgu5AmTZnCLwAaDNiCYasXcE//HiufQbkHyj3wnPdAmOFlPBS1zGQg6auBQkh/YhNYOQJA6fXgGdlLJ44eoeMdHdR59AidOnGcX1hg5CKxPUANS7N3le8imG2xZJL9I6vrJtKEiROpqqaGKqsnsJekkR5VwOsAe88wVo0EsfK+VEy1QeDjMKwzZnI9y6dTNXUA0FW02wFABmCNBmwK3teEPC0dO8AEhsQy+wG7GV5kBQDFwHY3fgKE6g4YzIZdps5DdZrxsEUbjBQ+ekIBRiF+XUgSNJaER26C2w2wK93VTb3d3ZTt6iLR10crlp1BK5Yvp1kzZ1DtxIlUVzexDNg+5xNqbBU+tWcP7dy5k3bs3Elbdu9hhu2U+Qtp7YUX0xnr1gd+nQb84yQBDcYaRqjylNZjNRinBmRUoK4pA2NNMT3VGBzg0vJ72o+5t6dXSaGzageSDXqoh8HVjHof3rH4DHLhWio9kG3WACWODAa/8XU1vtYM6vYrGXK3+xTPk86jR+lERzv/ZOAWCQeWFTD0Ac4iTlTW1FBVbS1V19ZSbUMj1TU0Uu2kSRxPqmvrKGEnKBaLUqwiwnMGCzw4S58E5YRiwvp4aVWBAFjV7FfjtzvQ5yGfWCRvhMDXQoboAPwaSiYpG1SMbXKU9yr3wF9ZDwSArbZQ4OetHhV39+/YRvt27CDv2FGyLWbO0LJly2jl6tUsjTzOUgZsS+3ADRs2QIo0LK/389bW1ss2bNjwTSEEgEour3nNa+j888/HjficsA9sqcfD9ppBCUbKsNKf4Xo1UwWMy0FMsKGOnclkzvN93wDQgcQntg15f2W0DDJAhRGLXlDkhTcsvNq2/SXP88AOBLMIbAx4zoapa8PW57oumClYkOTj+76PRWX2PS3Vq09LMILNAbnhe3p6el4bj8exoIkFbzCm1g3lf1nYuHQ6DSlVZh8LIc7OA5Coc1BJp9N/I4RgNmOebfOsxfbhThisPw0kPaZBmxFZKxqUwkJxjRDiC7Ztf2K062M+D3kVwx8QC8BgRKd93187nJ9isXXrxXeAwew5qguu/TlDJQ2sWrXqvQALhqv/zDPP9Pbv3//I8ePHIYU9XLknFotd8dBDD42bORW+fgbE0JLEYOsg6gassGL7BNuFWGVbNYA26jwIgZoYS5eClQZZWj22Lk2lUoEM+0htaW5uxtw9N7zN9MsjJ3yZC9indqyyf8P66xuGY5/lgS/I/YIlDhD0D47jrG870vZS8iXHJkHyQ4sbz/j61vatSyUB1JWQBv3JjNTM/zES0nk558vy7O2fp9NpAJ4GOHuF4zjMxA3JqENqFmA/ABzq8/voUPpgLwmKV1gVe6Y4U3EdDuVyuWWFqgHDgLXsh5nL5cCi2kBE+6WUa8LMeNd1N7hZt/Voz5FwN22tS6Quq6yoR1tn4/zz8/Q845ftuu5tXr/37iMZELaIfWsrrIp/cxyHwX6Ube1PnuGThXmaqoxVnaqL16FfAm9V13XhUfp6KeXObDa7rqam5iQAb0vQbyVRsrKikiYm699v2/Y/tbW3/ZhIvgbAcEOycb/MyeXV1dU9GjCCF/CdjuO8NDS/90kp1+I8Q0k/kIIFmAnG9tF29+DHevw+lvgGE3rJ5CUf/Y+H/vGaPce2DCRASHnX9Zff9pLhxlgB2zPY7Bv3f+JQX38PEmS4dD4Yo/dv+DA1NEDQgGMonxd+b2lp+TspJUB889lNGzduLAq4CzNhw+zMMBu8WPlxHFz74CK2A1g3BfH4AsdxAtbecP1R+L5mbqO+5eYaDbevjp84BqSq/95xHCSDDSqhJI6ntEdyyQk2kB2vqKj4o04gGVHWNg/W4XniFUhy8Dzv7GQyCVYs7p8oLI1cTF+EpHyhOrEefqyaaYn7xax8Utd3bdt+SzF1jbSN7m/MOcwJU9aO5dqN1hbXdfFMAhuF7rzHLOTSYSXwdDabXTWSpG+BJPgNjuNAkWTQ2AM4m0ql3oz388k+YIizrL2U8uOpVGqQYoJpp5aBB5vWHmm70c4r/LnnedOklIgZeAYzZY3jOEjQKLmEnnUel1LiecncC97jOA4SLMZchrj233Yc513hCltaWt4mpSzW6/nJ1tZWzNty+SvogbEAtr1YGO3toR3bd9A9d99Nd99zD01ZtIRmLFvOgG19UxPVM2DrU18ZsP0rGEXlUyz3wDh7IATYAmQolExmgBDMNu2tKgSAUYAdPvVnc8y0Y0Ycg5GGadvN4E3AztUSwczK1QCP8XSNxROUqqoih1/V/Dtkk41EsJIcVcxSxShVPxlMjXCOrZYVBTNWgUwKxNWSo7p7RpPcDJ+3YicC/BrskYg3BrOSVeVqO53exkiN4LYor9ss+4kbwKu3V/tw9gL8Asu2RzN5NbMXIJlvPHzVOSkGI9jNiu2LhBzj3amYwEqOGoA6GMxoSsbzyIOk9aku6jnZSTnPY0nkJYsWMsO2bmId1dapPDPTN4W+koFsNrMT4aurrgV+8u+acVhm6Y5zDsKbwwC2u3bR9qefoW3P7KVpCxbQmgsvpmXr1g0aYEZKl6FADTYGAKtmehsQVjHBB4DGwQxxzBcZMMeD7QDcanY5EiOUFLGSAWfv5myWn0MwrtkvliWMs+wXq/ynfQWQGkYq+zXruRokX+gkDO39jHoNO9+AtEhuUPLiWZYyTkHGG0DthBqqnDCB/7Y5blRSqkr9jTjCDFvHUQzbqGLWqumpfLEVaKvChgJrNQs2iCUDIHbQ18E2g9my4fkzXIwZwMkHCRmPf9CUayj3QLkH/jJ7QCeW4X4LSwTEVSTrQqUD7Np9O7ZT+ugRSuT6Ke7n6Mwzz6Q1a9fS3HnzxtsfZcC21B5sbm7G4lkg1YcFtdtuu+3Nzc3NkKFlyUmUd7zjHbR8+fKi/EdHaoMGHyB/CuCC5TNH2t7zvCshL6e3YabVcNtruUCAtah7kMeu67rw7GMA0Pf9FxXDEA0Dy8bf0fO830gpXwSZQEhRVlZWgnE8akmn0/AU+zd9073UsixIWYIxDBnRQSzgUStTi51mwXlTX1/fhbFYDIt1YPEBpFxfWVkJz7kRSzqdBjuUF6mHYxSF212Md505oOd5/w6gAQu9vu+vG62fXNcFCAIAYHoeSBoEEI12Hp7nfVAzo8B2/DvN3GZAsFgAcLhjFACbZjOAYwCNmB4ZLuecc05lXrobbBcsRg9ZVq1a9bnXvva1G2644YZJkHYZpmSllJc//vjjBkQYrRuG/NzzPABnANBQApnRkIzscSHEmaXKoabT6ZshN1qKz2OB/x7YsRj7Bti+2nEcBbIVUZqbmwHoBIvtiUTi4MRLeuDZDFCIS8SK7vjbV9wyJMtIM0nBMEWCw1Hf95cc6DlQ4+dyYMWlSNAPljQsvXL70e1NuVw/S58LogenJKd9NhqNKllkIl6M10x3zDf4bgYyu67rgkX2OUzXPH4HRQJmNeVkPx1IH3AlSYcEZac50yMREfHBHi1MmOju7l4Ez+4CuUtmXGJ8a+/FU9pPOmBJAuTo8/seb88cjoYe7juqktXn1kZrwYADey4AP9EuMO1zMveZg+kD5JPPMsjV8eq7bduGJC+XtiNtjSTlIyRpaiKS7Gq0GxFrf2XbNhJ/cp7n/QM8nfPS0scsy1oNlvG2o9vm+37uYZJU40QdmpioZ+ls438L2Z8mZ0pvhCIATNo8z4M6wmXAhm3bXuN5HmS2Af50aTBvu+d5kJFnxqxm1MNztCftp99yzD2KWJgikg8vbth2biZzWdPTx7c/+aM/3RqMDSLxu+tfuTHwly0ccq7rBgkBJgMNzPSv3vfhV5GkdWb78xtfR2sWq7yBQu/glpaW92tpdvP5LRs3boRKwYjFdV1cG8TCeFhGXp8zvJbxbeyzjuMgKWXUomMrANMAaOacAaWUgLFVUtGs8UHXaDi1iwLg+0e2bV9RyB53XResdACknIRQ6GtbTOM0YxaJVINY3UPtG5L/Z7943/erLctC/yB+/KhYr3PtbYz7sG+Yzppdjmu3UnvLni+E0BSQYs7k2dsU9Dc2wPFekUqlxnVvGKVvcP/8R7DCtVXDmpESn3RCAEBVJNX9VyqVgpw8YgrGHI89yJSDPY/+0ODuz/MAPuTgA8ZtYZt0bDXe5kFSyNh6Uu2lk93QpkWmHiHElbZtm/tk0dVrqwjsxz61YNdrIHhisRYQox0sLzuOhErEQxSwz+GZPmhMvetd72qKRqNgQhdT7m9tbR0pWayYOsrbnCY9MBbAtqcnQ5lMhnbs2EH33Xcf3Xffb1kSedoZy2nKvAUKsG1qUoCtZrygO8oL6qfJoCg3s9wDL6AeGCz3qSCPZxFXAXrAU1IDPMbDlaV/NQsPTFO83PSA1CkAGiPZDt9JyCEnbOVxC7lk49EaS8RZJll5VCovXHyu3sNXVQOUGmBTe+kWAFWF3TpSTAw+M3LK5hiaITfYJzdUcyAnq34ZAHs0mGz8LFlaGcAWANgcgY3Lnp/8MpJJVYEbAAAgAElEQVSzWSWBDzAMwC6Dv6rPAJwpNmOf9tQd6Eu0DdLNAIjx8k52UvrYMerr7qK5s2bxq6mpiWrrANjWBV6baC/LLOuXAWsZnIUMbTxOCVwjvPTvyn9YgbnlMr4eeOopxbDduXsP7dp/gHbuP0DTF4JheyGdsW6dTkDQx9D0TQW2Gu9lNVbYC1ZbJ+QgW6yTJcz7zEznMZZj2W8efwacNckOUnk5K/lzte0geWOAuOxJ28fHggQ46jKJC0jwiFVU8Et5wMKHuUL52Go5dSUJ3hfUG5ZZNuMcADCDrrEYJ3JU19XThLqJLH8MwNauTAWxQSV4xFRih5YsVtLoRlVdIbVh4WGNwQ6+cIY1yxM4+C/YRuW3hOSMCzxoxzcKynuXe6DcA+Ue0NkkxgYhEuFnLMRcxE0GbHdup+6Odor29VI020srV6ykdevX0/wFC8bbfWXAttQebGlpeY+Ukv3D9IPfrbfddts1zc3NWCTDoiOXq6+++qfr1q1jTeSxFjBgjGRvkV5o1wkhIJeKMuICdSaTmeX7PoDgeizg27YNiVAurusCNAF4kpFSvtJ4qo10HlrCEYwWLEIwSyadTsOX7EpI51mWddZoMs6m/rBMIBbecrnc7kgkgraCmfYvjuNA0rPokpcLNVKbLMGY95cDmAGJTDzUnpdMJgFEjVg0KIDt4PP3Ydu2A39Hs2M6nYYXJhg26IMv27b90dHq1f1tpGE7c7ncWUNJLIfrOXHiRHU8HkdbIA/NjLpijoNtwqweKeUn8mAAGGwJLDTbtl20/Ohwx3NdF56hZ4c+h4zv2cMB4mvWrDk7D5hjIb1yqDoTicT+1tbW7lQqtfjDH/5w9zPPPDPkdthXSnlHV1fXe3fv3j0mr2jP89blgQT2+csnGfwulUoxQBViK4Jhd36prCLXdVsg+ajHxZCs7MJzB4tNSom+5LEkpYS3Ixbs8feoXqLh+t773vem+vv7uwuO8Z/TLrdeL6UfDb3/2+tf2XrhUNfBdV34WsJjOJtnQ517MHNwe19f7yMkWMb6D0sal65v299WSzF6kKRcQCQ2NyQbNiSjSUiBY858ybbtj0kpo57nIUkE7M6HNOPeT6fTV8EXExLiUkrIp3Pf4wvuYe9gZ9bvZ7b2hFhNekJ8QkpK+dFUKmViHTdZJ7cAOAwkeQ1Yk5eRxj4MMBT6gWI+WRVWW7t3eEpO5oLpTJY4f1ZqFvoesRFSuOsSicQePY+4ve3eYerJ9ZAdteElu7Wnp+esurq6Lmzz6KFH7WQk/juSYmXMip2abDdVQxJXe3b2uK6LGAQ2GcbVuY7jPN52qG06WQAfZVMykqQGu5EBsbaOze8hKfi+02hPpmQ0eYVt2z9Mp9NfQTwC4CuEAHB5jpYW/f/sfQl8HMWZ/VfdM9JMd0u25EO+7wvbYIx8cTlAgFxAllyQgyMhljmSJSEH5HK4QhZykLAJi8fkYEPY3bDJJgFykRBCIIDB5vB9yPcty5Y03T0jzUzXf151Vas11mhGtiHwZ+rn/kme6a6u/rqqulXve+9lNE07Ny8X/ZT0TcV8EYOXuPSppizv/Ngue8/NEhg/SBo7cXRsdEbX9eV7O7ZPeOhFoXYrCuf04tcvSvTqa63m+ayXodZ0K9XHBoFlLMCiW3+76E/E2HmqnvefvJjG1U+j1tbWltGjR48MAymLFi26lDEWeNaOHDny5a9//evC17hYCftwS6neswCES19WAIFVYUCsr7rwXUtLSw1YmPlErPDbFZJ+32uaJsDGfhfXddGHPqfuUWGyR2NjI+TE4cl+PMthxlhznrGMtq/IA5YvRCKRJ5cvXw7ZcahnYC7Bc6O5q6trDljdvZ3ctu2bZJKD8IvP5XK7o9Eo/H8hj/2iHL8l59uwt7FSx5DgHQD1i/PytJszmcy8vhip5QbHtu3vKhUCeUzg/1puHeXsF7JGwO6ww4D/Kp4d51uWBTuAXouUoQajGD71AShb0Pc2p9PpRswlUoYe8z9WQZeZpineXQpLWEUkP5/AfgBqDMGEVs419VKnlj8/ns/BGEZSjWma4lr7W0IKCgcMw5jguq4Cgh83TbMog7/c84SSGXAIpBJm5+MFaf0jSlNTE2T6SxrL5G04/nfZsmVH5Q9dbrsr+71xInA0gK0L1pTr0saNG+ipp/5Of3vqKRpxwgwaM/MkGjF5Cg0ZPpyGDB8hGC4VwPaNc68rLalE4M0bAQlO9LBY9OWHwboFc054rUZ95qvCLIVMairlywLbNrmOLwucbG8ju63N/9x1BAip0Cjh16Y2IQUYlUCuD9TGa2rIsCyKy80wrcDXEvEVAJRg+IWkSxUBV8m99htgCYmblrSZFBxlcavBIA7AT+k36/vO+p/7Hpg+cVIBtmArKz9QxWoUDEYB1HZ73vrM3E7fB7dL/uzslAxcsG9zkgGZpvaDB+jQ7t1ktx6kMSNG0thRI6lh6FCqq6+nukGDfLBdxkwwmcHoEbK6fjujkk0LoBZeoQa2eJzi8CCurvb3x30vkNNWgK9i7faQl5ZM5TfvmDj+LW8WDNsNtLF5CzXv3kPNe/YIhu2chQtp5tw5PtM65zNilXyxYFfnfLBfgZywTRCblCdWQL8AVwXIKvuYYMP6nsu+5HbPRAflVYu+0Z2ooRI2mM/AFbLAqsvDY9lns8Iztgre1QBr4bccgU+sHiQRqHkBcwDO67OAu6nqPqNeF3OBaZkCmAWrtrbelzqGZDqYtEjYEAAtfJ5FMoQEr+Gxm80WmQt6+l33dSd78GGLSKwf/55QqbESgUoE3vIRkAxbpWyCv+kwp2E+37FxA+3cuIE69u0lLeWSlnapsbGRFpx6Gk2dVsxxqeyIVgDbskMld1y8eDFAByywqnJXIpG48dprrz2UzfqggnhB9bzR999/PzwCj7qE2KlPWZbVZ4Z/yJsQLw0ftyxLyPb2Vjo6Ogbpug5gCgw2AAhgtQh51hBYW5b8Mo6REnwASgCo/i6/4P2e0MJcu+d5YNaWZLDK8/+Lkj2GzCAANMYYwNqx/QUnZdsUiA0JRvj8gQUtvIalt1vg01gsXmFwO88K/HfTNMGi6VEcxwGYAfYVwKmfG4YR9kcr2gfCjNxCIKnYQSE22wuGYQCgcMvpZFJqExKGAzjndzPGsAiJhff7TNMMvCPLqau3fWzbfijvBfzh8Hee551djJV21llnRZLJJGQdATj1Ws4444zdN99888hoNLru3e9+9y/lInmx3QFGvGvlypXr+nsN8h5jER1g3+rOzs4z6uvr223bvhFy0/3pL+FzhwFyxMYwDCUXXrSJecbxxFwuh7ZArhjMPDDqML76xWhTJ/jRj350+fPPP99D/nH8hPE/zczYemXPRrD/W3Lh0vcVNsy27Y+gT+NzBbas3bf6IU6Ee72HNNZoOEabE3eeYD4Qu6O2asAF9dX1AIUgpfkLy7IukeNRgSn7OeezINWbTCbP0TQN0s46FAvCfWh/at+hVDYlZJsjWsQZZY5GDB7Jg5s9kmE6Ojqm6rqO8QcP16Bwzi/TNG2r9N3FmP+IYRgBKIgdk3byiX3u3rMhu6wKY9p5Y62xAEYwRiAhfJryRFWJGe1d7XS48xDpTIdv7cFoJNoY9sdcu2/1I5zoAp3p9khzlKUxrVkyXlsl21BJ618ISeh1u9YN8vTcPwCCV+vVAGafNw3zrLX71p5NjAuW8uDYELKilmDY2bb9cSk1LRIJNE0zPM+DtGiUMSb8MKWUKfoS4gJJUwCRIulka8fWdxFxH4jx2MLpw6evkNLKsw4kd+772QvfDWLJiK3+2oVLTyzsG67r3glJUydjU2tnq/hDsbaqdsuoutFTABbd+sjih4k4JGJFuWDmFTQ8NoHuvvvuv9x1110BExnfLVq0CGzCAOiaPHkyXXPNNcPCstUF9zbqui6AaLBEd2az2ZMh5x320g0DYqXmBJlMAGCsh3R4qedpX/WG7hFATYDyR0jIvkaAbbFmbb766qt3feADH4DKxH5N0+YV83QNJU4JH3bLsv4u7Q0wxsv2OndddyTn/GV033Aik+u6/8Y5B1B9WNO02WCXl7pHpb4PxVvsqhJFSh3X3+9DCSYqoQbP+2G9JZKE6w4n4eXH6PpUKjUfoGxB3wvY9rZtn8QYQ+IOEk7+xzTNDxcyruW8DGAVyWIYQ+vj8ficYizu/lxrSBlCHfZbwzAg/1xyibTwPArghnQ0EtM0TUPSG+YfoQxwrO11Xff9AFfleeGNfUYetBYJWL2VpqamwKe+r5gwxspi+vcnrpV937gROBrA1oEXouPQhk0b6e9PP0NPPfMMjZw2ncbMPJFGTJKA7TCIbfAKYPvGvfWVllUi8CaOgHokS3lgAe4BtIOEsC8jjAIgSLDvJMsvm1Wgo++BCY9twQJ1U0K+N+04kj0KlmBWsuG4AIOj1VUUra4WLE/8BMMWTFxskFQGCzdaVe2DvQCPpXQvFjt9LVRIx3aDuAColFSskk9WN+To1AgKX1MUaOt79ypfUSWp7DMA/TOiaWBJCrBJSjoLAC0A0yS7EYCaYEX6TFzfw9eXoAUTMZfLyDpIxB2+ua6dpP07ttPuDevpwLZtNGLoUBrRMJQGDxpEA+vqaEBdnc+ezGZFGwKAWTYMV6FAXIBvAGgFG7qqiqqqqgSYG8hTS/9UyCSDeYv9e9uUrDLqVWDum3gwHLemb968mdatW0cbmzdT8+69tGXPHhoxcSLNOnUBTZ01izKdYFcBcIX0cDdL1gf45f8lsxYsVnyu2O4qCcDvL7JvCQNXNSYAvnZL/eK++30SyQ8kZLaj0SrBdMVP3F985rNn1XiLSK9qcTR5aKdg1KIdWcpkssJ/UXjfpuF/iznAd2MTvti6TlGM5epqkZABb2tscdMgw4xTddygqphJVXHDZ99XRQk+uMJbWozvkIyxZAyHPWbl3y/B/aqAscet61YqqkSgEoHXKALq+Yq5LIt3qkxGALa7Nm6k9n17SEs5xFynAti+RvEvq9qmpibFPlX7f+X666+/75577mkNSWnyRCIBLZJ+L2qpSkMLZdtzudyc2traXj3qWltba+Px+K/zzKmz5ULYe2tqarDo3GvhnBuu6wL8ARu42fO8U5X8ruM4ADKFX16e3XeeZVnKV6xobNLp9IRcLgdmLUwJ/wE5UNd14RMJ5lZRn9feKnQc510AfOVxH4rH479zXReLlfAP65f/LeoIL+CB9QJwMuSlWVJeGnUA3M775z4rff4Cidxw+9Pp9GQZA4B9fzJNE16jJYsEqiDz3CuQVCRGwi8PEtNgrhbrF4XHcs6tVCoF5hjSPOCDN1r6Ch8vZgvudw+/yVJAx6xZs0ZGIhGw1sI+gz2afuutt9JZZ511QNO0uQsXLhzVFxtXHnjdihUr+pQNL4yNHEPLJasukG92HCecPPAV0zQhE152kYxPLBgjkaEsSdYCSdSVuq5/OJfLAYiEfywAeiRXAEAsqwCIfvrpp19++OGHhResKh//5JWpx/f/NF5QyY+XXJiA9HJQJGCAa4hD8tOyrOtX71/9fsZJLIxr3DvrhOEn/W3NvtUAlgGiHopXG+c0VDVgMRz3FXMC/GrhsxrI8mqatjAej/9dMtcFGA2GNGMs8BpsSbe0ORk7kOUdboygar16azqdPlmxWNGGdDo9JZfLQd61B1gLoFvX9Z/ncjkkfCCZ5oh7CL/ilvSBO91sKOeBs4+Pqx0H5rCQhJfyrYI5r7xNu7wua4/jK2oOjTd0xvU4/DgBSomyZu/q7xCjGzSmpYcbI2JRLYo+DHBse16efQ4Rob2Gkole37K+JudlngQbF/60w4zhW8mjubvtbeM8TcO+Zl11HQ2oGvgH0zTfZdv2eXkPbeVffLHneRswT8m+JvwwJeMOczNAnw35+wfgG/7D/7HN3mYT51IBgH1pxrAZ/xbylTz09JbHLn1+25/D/sjNSy5MCIlqVRzHQZLHvWDVJjOCVIz7Y8e0+AmjBo0SyUq3PtL0ozyAH9zT86ddQn/6r2do165dqxKJxEnh+pqamiCdHAAsDQ0NbbfddlvYB7tHdw0lKaWl5PqqgvGztrOz8zQkXpQzWHpLOIEKgWVZ4QStcqoS+ySTybPz/RwMc8zvghHd28GvM2ArmnDiiSd68+bNe/+1114rPFELSyqVepvneUL+Wfmwu677IH7Ho1V6nZdMwsLcGovF0C+n5/th4JPrOA7mmftlbMpSHSgV+IIxgXYHUsOlju3P947jIOkLFhgoeNag3zaGfamL1ec4DsYjAO8DjLFGxbYOxRZzO4D9FclkcrqmaZgbMW5LeQyDfX91Yb39ua7CfcPKEPK7VYZhIOkNkvX9KvAHz8s8J+T9Pt3zvEukfHSrpmlIdDkmsD7M4JYN+5Rpmso+oNe2Llq06ErG2E/KuJCbE4kEkqYq5S0QgX4Dtp5HSdsmO5mkjZs30d//8Sw9/eyzNHLaCYJhO3LSZBrcMIyGVADbt0DvqVxiJQJvoAgodqVqkvJ6FT8Vm9QHc8EqxdbV2SUAKPjeHm45SIcPtlDysM++hR+ukHDNZASaA9aez+IE65NRpKqaYqbPuhVsO6tG/DTMGgH2QD5ZgLjRKsEUFf6ZkI6VLEIlCRsGbX1ibDfQenyji3rlMl1hrPyXFXE6AWAWtiEUSyHvKnVnFQ7tHwrGs+/PCVVb+Ikm29qoo62NdqxbSxtXvEjb16ymofV1NLSujuoGDqTaAQOoduBAKZ/ry94qFmy3lykFXqT4LvCulUzcsIetAnsB0sYkAxcsXGyCnRti5QqwNxoNANujA8mP7x36Z9cGOeS1a9fShk2bqHnPXtq6dy8NHTOGZjQ20oQTTqC0g8SGlO9NL1nXSgJZyBUrkF8A+1LGOJA+9lms2Ef0ltCKcahndvfBEJsUYwfMaiVXLhIlQix3jEHIkyNxQnjEEhfe1amOdnLbMZaROGCTYzsiMQOseoC1viRyZ5AkgEQMs6ZWeNLWDRlC9Q0NVDd4MMXjYHbHRFKIxxnlgDNLRjBYZ4px3MM/thcp43/2/a2cvxKBSgQqEehvBMKALeb5TDZLuzZtpJ2bNlLH3r1EbpKYY1cA2/4G9nju39TUBNnYT4Xq/PQXv/jFc++6666wB+fuRCIB5uJRFdu21UISWKEAAlb1VhHAGM757yXQtC0PTLyrtrZ2fV8nVaxdLOzpun5qLBbbgv0dxwHYJkBWsBTL8XtLJpNDNU3DAuREIno1XzcYDVjQVZLR7wFzrJwghBe3FdDnOA7YVmBhgTk5vxjTqrf6wxLNeTbQJznnO0NyxUKetVS7OOdx13WxaA0G1zOmafZgXuF46RkHkAHSevBLA6BWckETXpuQeeacQ+L3q6ZpIhGgz+I4DuRTwfoDMwoS05D0K6s4joP7AEAc/qLwB30PmC3pdHpBGPwqq7KCncIMzNBXJQHKOXPmXApGZbFzTps2jb7xjW+4Q4YMwQL2S9OnT7cMw3iAc34ECzRUxxNVVVUffPbZZw+Vey2u6z6BhAcwvXK5HEDw9dLfGfcVctFC4rvc+rBfe3t7fSQSgdzjhP74PLqu+1fOOWSJd+q6fk4ul4NkKICtrblcbl65AD3a0NHRMVjX9WcfeeSRSU88IXCjoNz0tS/Sgy/f1fOSGPv2kguWBjLekg2G/jJeyaZv2rtySJdWtQH+qozo7unDZt6wet/qZQxjjCilkXbO2JqxkPh+F5IKstnsfMicgt3ted5K9HfO+U2WZd2ZSqXGeZ4H9ucQzvmDjDEAvgJYbus87LR1tYFNK0ptVa3wiOWcn2xZ1ivqc8kaB8sSCSPh8uNcLnejlFLHPfiJaZoBcIgdAUq1pg4+CaasKpzRkvHWeCTHKNA/8ArOjz+A5mjvqF3OLoIEcG10ANXH6nvMc2v3r7qGcyaOH24Mp2o9Bv/t0zCPh69Zsf+2bt0ac2POn4jRmREtQsPiw9uro9VzmzuaYYQDsGuwFbXArt3c2dk5JxqNjtA0DX2zFuxWzvlPNU1DuzAHBX7WoTEP8BR/KiFJ4w/b7G0PEucPimvm9McZw2e+MyRfj7lr4d2Pf6rF06M7QgHdveTC7mea4zjvyXqZRw+kDpBiJldr1Z2Dota0urrh29Rx9/31ll8fsHcHz0arfRStf0pguW2JRKIHGPulL33p1NbWViGrj6Jp2qv33XcfknWOKAUy4+83DONX0pcVyUrwWd7HGJtbrtd0WFki6Aucf8+yrM/2dv5Sn8l+ifGPhIM+Pdcvu+yy/1u7di2SQ17vspFz/sGVK1dC4jgoBYkmou0haeQeCQylGhx6hq8wDONMxlgqDKwyxi4xDAMe0cdUpHe1GBOoiDH2pGEYmNOPa5HvFUiyQgILnl26tH14zjRNALFFi+M4kGQH2xzzwemWZYm4F8j4XmCa5mNS8QFjAUkofdoe2LatVETgSY95psf9PJoAhJUh5PGQXD/FMIyd/a2vIPEJc/zI0DsifLiPYJ335xy2bQ/LPzvwnML8jHv/M8MwLi9Vxyc/+cnxmqaJ998S5dpEIhHYoJTaufL9mzsC/QVssUiZTCYp2dFBGzdvpmeef15sI6eeQGNnzKQRArBtEKBthWH75u4bldZXIvBmi4ACTHpI44Y9UYXXqZIEZpIVmBOMO7u9XWwAb92kTSmwbSHh2gWPS58VmPOygewrgBrB6tU0AdoqMEkAPjU1FBNsPJ+tp+uQVoZsqpT7VfK9YX9a6VsZeM4i+BLV6gEEHeNNKVZXAMJKwNbHyyRzUEhPy98li1UxU33s1pepVcfgOLAaAXo7HUnaumY1rXv+Wdr66is0algDjW5ooKFDhgg5ZHjYBv6kHjxI/fMomWTBRJbMSx8k87ewp6nwP5XHotUAdQVIC4AWfrcSsFWgLcBaBdgKkFfJI4dAa/l+1Q0WK4A49DMssXyMt6XfhxfGRAGm3cBpzveWlfHzu1M3Shpmd/o+qpwgibx+/XravGUr7TxwgHYcaKHBI0fS5BNPpLGTJlHKccUGq4PA41XJGHMA9n5ihN911M/ufuQzUX22tx87ub/8TByjMdLluPLvCxjWmpAexgYGbET+hAyxGFeQxBb3URMJEUiGyHSlyW3vILejXYxlALUAaUX/kXFQ5w97VcdNS7DmrQG+Ry1kj6uqolRVBUctRlkpCy3Ok8sGLHkw00UJ6u7Bn+33/a0cUIlAJQKVCLwRItADsPV8WWTIIYNl27ZnN/FkB3G7g+bOmUunn3kGTTsBnIVjKhVJ5P6Gb9GiRQ8wxoLFoNmzZ9+9cOHCz37/+98PquKcL1+2bBlYF/0uUloXrFI8Cf/FNE3F5OhRl9wPrC8ser8gwdrWYieUfnFg01ykJOmUTHFoMbaLc/7ecsBa+K0ZhgEwYQbAJc/z5ui6fqbyiWSMfbRQerRY26RHGxZBwThrMk1zmeM4WMT9INqazWbnlvJ1DdcdlsTMk76+mW8jFkqVpOzDhmGA3dEn+1nGC7G/oJjPn4wBFlXhJRvInZa66RLkhecxFi6F12OpYxSgLu8dPGFXlzpGfa9kS2HRKH1QcT7IUJ5Srq9wH/fuVPhiQoZV7VMOs6kc8PWSSy6hK6644vyGhoZAJrWxsfHaPMDXF3Mmwzm/aOXKlfDdK1ls2/5vgAYgasLb0zCM5XIBGPKxWCwv26cxdP2QakVMsICP4wHi+xozfRTXdX/OOf8I1vA9z5uraRp8Y5Gw0KHremMsFttcqo5QG0zJpJ997733tm7atGmQ+s40TfrsTZ9a/tPldyIRISiM2Je/duFSjBf8ocLyPrpgWOL8gdzsmr2r/0CM3kGMbaCDdBIbxL/IiW4j4kgDvmCcOe7SPLh8Bfw6NU2bA+YU57w6lUq9LNndfzZN8zwpyw7mK5I9fsc5nyxZ7ORm7a4DqZYq1TCdRbyR5khNY9rVpmkiaUEUCYphXPdg1jLGno7H4+dLudxTpCzuOWE/RySbuDl308F0SzfzmNFPx1njwWDHBmGsm03TFMyqsD/koXQrdWQ64NNKw+MjrqupqQkY3Wv3rzqPc4a+pw2ND+VGxMxBTrampuYJsD+j0SiAVTBV/88wjPcTPayt2z/915BOxh9Ww40R2Sq96szmZPNWjTPsOyamx2io0WDzHAczF1666JtICPqJYRjXha9TSee7rvstzvnnMc7lBtB61d703qs7M2mg99WcaLee1WeNqRuDa7wO/sGe550HCfObH2karPnzhSqHllyYEH0IbDY36z7bkjpQhaxdlFgknq3T6hrr6+sDsAj7PbPl988/t+1PgU9yx0aijg1BnWYikRDUZs65tm7dur9973vfCyfFrEkkEphbexTXdedJiWvMOXeYpvmVAj9UAFenFkt0KqwvzPYMjZ//siwLY7HfRd5nAEgA0IUHcbFKwLa+9957n/3v//7vsJd0v895DAeAJfveFStWKG/mBgl+jWCMPWgYxmWO4+AZiGchY4x92jCMH5RzPsdxlORsIJ8swWCMe4y7fqsW9HZemZiixgQauQHvR0OGDCn07S6n2UX3kbLrAIUH5j22keQDL24kuZWUhw756mI+OB/zAU4UllbOJ1ItNk0zIRNDECMkWDwH4LmYqoJULUBSjyeVAEqqopQKglQMAYiq5kb4lp9tGIbwVO9PkV7sSKKoghw9Y2yP53l41wPQ/QHDMND2oy54triui3lSsfWRNHcaY6ykrzJO2tTUhDku7Hl+RFuQILZs2TI8EyrlLRCBowFsOzraqaO9gzY1b6ZnX3iBnn3hRRo5dRqNnj6TRkycRIOGNtCghgZBs/L9DX37hQqD6S3QoSqXWInAGykCYfAxYIkqgJH5AJZghPrSyZBNVRKu2S6wayGhDBlYSCdDStUlp8MHdsHS60p1CvBKed4CoPX9bWtCABOkkiHhKmWUBbhrUFSBuZFIAHAJBp6qlsgAACAASURBVCLkYqVccjdY6YOW4fKazacBiAwENuD7BjLTwS8BINcNzPmMW59NDNahiFk6TdvWrKa1z/1DALZTxo+jKePH05hRo2josGHUADUG/F2Ea5YXiHoAPIp7AvBN/uzs7ETysb9JL3XUj8+xqXgBvAO4F4N0MiSUJUCr5JSrpEexkFOWgL5gQYdZ2X4ibcDoRR2BHLOsFwxd7ANp5de74FqF3HcuR13wis1kxE+14f+iL0vmqwJ4RTsFuNoNKCoQc/u2bbS5uZm279xJ+w4fpv2H26iuYRiNmzqVho8dR52OK3yfwa71fWgzkm2NWOm+TDFki6MR4ScNafDADxoxF99DMjziJzEgcUGBreqnBu9YH4iNCPAWFlHMvw+6TlzTKUdMbELe2PUBZN9juSvwVe5C3wNQi8QL4a2cFf0jnFxhWJINDy9kxYgXY7VKemL7UssKOJahC6Sbe0uueL37QeV8lQhUIlCJwGsZgW7AFosv/nNn+/p1tH39ejq8eydl29vEtmDBfFr4trNoxswjljL727wKYNvfiC1atOjXjLGAMfSJT3zCyeVy5gMP9LCI/FUikXh/f+uWfoNY6MUCUlFWjm3bH8ViqvyDvyz2n23b35cSdHhAn6Nkkx3HgQSy8HQF67IcRqxkngJEO12xPXO53CQl0ckYu94wDIBNJYvjOI1g70nm3Rcsy/q24ziQnhVypJqmnRWPxwF+lVXAbIQ/L8AfAIeRSOQruVwOi6yIqQCLyqkoDHJKKdOANaaOD0mItui6vkCxlfuqv0CSuiz55LCcYH/j4bruhznnD8k2AVgC4IkXytMNwwjYbOXEpHAfCZhhsTRgyikmZqn65syZMzvPHgewNbS3ffEi2tTU9K2rrroK8tpBaWxsFAAfEUGyttcCad2Ojo5rN2/e3OeirfLUC/d92bcBAkLiEqx1JAv0Kkde7PyO42AyQFJHIK9cKh6O43w5D3oLljUY7owxsIghI9nvMYBjHMdBMgdkwFd97nOf457nBfKzEydOtIeeTuftPNyMhItQ4dcsuXDZffJ4gHhgygYs/zV711xJjENCMquRdwonNp0TE568nNOV42rGDWGMfUt6vi7Me1mDYYi2qHhs7ezsnF1XV5cBk1gx13EO6WVInblO2pvakyUuElZEGWYMp3gkLsAj9Zn0+cV9EqwqVTjn603TbHRdF+cEULY6nU6fXsgiP9jesnJ/av/s7gPpl+MHTLibcw7AIwa5VtM0RfzlNcCP993pXJr2uXuFPNZQo+E/B9cOBjgtyqr9q07SOMOYUvLFgZysrAPtBSD5tGmaSG5h6/av+Tm8gFHfcFNIPn9kh7Pj0Vwu8w8iNrNKqxLXrzHtQsMw/iwTAQC0i7nMcRwk4eB5tDadTp+K67Rt+3LGmHogAZBDUs2u9lT7+YezhwCWIGZZzfMWjK6dALlq+EhjTgjYjt/642VmqisufM1F4ZRaclHCSPP0xAOHDqxKZjoCOe14xKCh5tBzrbgl5N1RFJP4xR1PDvnbZqhl+8XeQtTWLaR7QiKREIoQ8DxvaWm5+o47eqiOb0wkEvDcDYr0QwU4B2ln4ZeOL13X/Tbn/HOiqWUqRMjz4njIsofLb/OM/rBiRsHXff83xNh/1jTN04rtnUqlxnie9+J999035KGH1BTdr1Mdl50550s7Ojqu37RpU0QleShWp1QaQJ9GMtUPTdMMq4sUPX8oCawjL2O/oKamZp1MhAEQOSa//dg0zR7y60dzMZJVjfcDlXzSpy/v0ZxD9i/48GK+BIj6Euf8e3KMlUwOcBwnSDIK2wQUMI3vNAzjpmQyOUTX9b9L1ZSV6XT67GIKGDJpD6Ax5qseySxHe50FyhCimlLWBsXOJfsO2gclgJs8z/uNVDwAEHxLPnFIKLocS7FtG57nSBJCaWWMze4PC7ipqQljX8whfZQFiUQC/bZS3gIROBrAtr29jdrb2mhTczM99+IKen7FChoxZRqNAcN2wkQB2EJKEAvwWCitALZvgY5UucRKBN4EESgEPRVDEguSAiCKRAXDT8CU8GuTAC5AIcfuINfuoLbWg9R28CAlDx+iZFs72W3tAZgKAArettUAZCXwg5++x21M+GEq5h4kXQHugoELsBBtCfvGCvBWeHgqhqkvJftPLYrx20cjANz50tE+yxZsx21rV9OqfzwtANuTpk2jWdOn0aQJE2jkqNE0cvToI5N5EHsJ0nYpILKzkxzXhZqWUHnAzw6wouGTK8FbHKMkdwGmAmRVfrXip7jHPvCnfHEDwDZgfXb7IuM7BfaCnWsYhpDmRSI4fgeAq+rvDUAPfxZmfYfD11NGV6UFd++hvg9+4ivOBVCrQFqA1QCuAWCm5E8BYksgV3gMh5i2qCLs3asYy7t27aJt27fT7r176ZDt0GHboYFDG2jUxInUMGqUkEIGECo8bGVSgT92dAHECtBT9nX0a0iCC5Z5DICoPwaw+b7CVRKY9fsLvGD9e+LfJwH4AqhlXGxMJlcAvHe7spTqytDhg3IstrVRyrYpZSelL3VKyh37AC6KkDGPRqi2fhANGKS2wTRw0GAfxBVe1NU++5cxP2FA+t+qRApxD0LE2dcsaeKfOsgrJ69EoBKBSgS6I4BnurB0kEoMSH7Zum4tbVu3lg7u2EGZw4eoq+0QnXbaaXT2OefQiSf1cIA7mlBWANv+Rm3RokWPMcberY5ramqibdu2bf7Tn/4U+Ptxzv992bJl/9qfuiWQB2DxxL5YOQXyeWUtesGnMbQof6lhGP+Dttm2/SXGmFohv9A0zcKF614vIc8KUotc7VjcyNcBNpzwWVSMp3Ku3bbtExljWNCDbKS4FuWLKF+ePlIuS1edz3EcLKpCEhO+sx/inAMkAdMJ/mtgXnSDEEUa6TgOZIfB5IOf3Jm9SfaFJER7yBuWuu48QP2IZO0GAEtfx4TlBPvyQeytDumViesXABSkoeXk8jHLsn5eqq19fS8XdgHWAkBVZV1nZ+epZXhGsjlz5nyZc64SBY441ZgxY7bt27evsVDaeNKkSdW1tbX3hr1Oe2knWJ3vWrly5bpi1xAGsjnnV1qWJQCuMLM7l8vNB9DQnziFgIqy5Sld170kzz4VwCeYjmBzQi5X3qvLLcv6WT/b8FCeZfZhKSW+4IYbbgBwGki019bWLq09o+MnpHf7hYr6Ob9kyUXLfhH2aGSMCbnZV3a9MioS0dcSUQ0j/lXG+dMe04THJWN057iaCS+G2PXiGBlPyBDDxzSQM3Yc5/d55tg7ATISEcY/vBcp42Voj7sbADHAIVHMiElD4kPXGYYxhzEm2JhSLhTH4ZrAIFUJAy2e583Qdf0L3PdnhSzuHMMwfLNZWVo7Wu/b7+5b3P1nIHt8tDH6X3VdBzCFuh7Lj3mwCkUBmIg2Iotqj7ubsl6WrGjNurGDxgYaF2sOrIHe4QvEaZRVVdM1uHpwFef8RsuyxH1U/SrPoN6YzWYXQCZ6zb7VYDPfhO8Bysb02NdM07x97b7Vf+VEZ0VYhI8wRyK/WUhIK0nVPECxHlLm1dXVmLsBBgmP53g8viOVSp3heR7GPAqk9PE8EXPU9uS2H0B2WXzD+BfGmuPhoyn6fWGSzc38Zk17dE9OxQBLNZef9oWZXTm+osvrwnwiihExqMEY1mOeBsO0qqrqWYBOq/Y8R39aLx43org7GR162c8ZZ4ydv3Tp0sdVskJrayvdfnuPKWFrIpEAMzgoebYnmH+NkNuGPDTArPAzQyk0hI8p9nuBl7Da7Rn4sPfHJ7qgfT/Oj7uPY+z15T0vGdt43s+88847tzz22GM9rrOc9h/HfZKe51389NNPIzkGSR7CL95xHIsxpuYO4Z1czjld1/0g51zIHKvksIJEmLITp0qdz3Ec+AKr5DjMHWBWH7MkcPi8UhoesutIfNjCOb+OMYb5DUkLfb43FcgBB+9r0nMVcxi8u39hWdYlUrEDn8H7e10ulzuztra2V9WUdDo9QXpzD1bS6qViVc73juOopBKxO+f8bsuybijn2PA+sn3o35C7vye/aHhzNBrF2J1QjgJHOecrSLjC4u7b4vE44ld2WbRo0ZI8bbxPf9pIJDLm3nvv7bcUdNmNqOz4horA0QC2hw8forbDh2nDJsWwfYFGnzCDxp0ID9spQhK5wrB9Q93mSmMqEahEQEaghyysYlQGssk+0KhAGcV29Zm2PviTTkNa1RHMvpQNiVgwbX0GLvYBOAawx2c0+iArgGAdgFY8TmD1CRYufDhNi6rjMcFKBLArwC/dl3iFN6sCPgWIjHZJaWBRd8gP9HW9uSVAWx8A9ePoMzc9IYn86t+fouaXV9LMqVPopGlTadKEiTR67FixHQF8SSlfSB0rpi2AXwCQilELlq36XbFKFYgo4iODIqSTAf7K+6LASyWtrKSg5TugZF3j3vksVB9cjPbwwBVeuBKwVd/73r8SCA3LcEsgWIDEktGrJIHDEs8+WJ8L2o3zK3ljBV4Hcsf4DszjTEb0OQXOQtFCsY0V6xYAp+ovYQaxAqzD8tO7d++m7dt30L4DB8iBpHUmQ0NHj6EJJ0ynURMmCpYq2oAiZIslWKtHNB9k1cFI9Vmp/v8VW1Z9JgFZBc5GdBKyxoJd64MCaI9//zhxtD3bRV42QznBeM+I63NTKXLTaeE3nWw7LPxpM53++PTHNxd1iaSJKJjtMTH2AMz6484UAK1Irogb4v4CcBZMaXkfg3ujxrLnt0mVClj7us46lZNVIlCJwD8pAiKxTQC2vtt4Luf5gO36tdSyYzt1th6k9KFWOv200+jt555LJ1UA29f/ThUybKdOnfqpjRs3jpPyk6pBNyYSiQKDyL7bGlp4xGIpgEUBToRLmE0AeblywMwCNm7AfA170pVadAy3wXXdB/OL5cLPEyzNbDZ7SNd1SOXVA5gxTVOAgqWKlBfE4iBYed8xDOPz4cVNzvmXLMv6t1L1hL8PgSKbNE07h3MOGTvIiJbtgVvAegmAp4LzQBISEqI92Mql2hpiOQMoaSzlryjBFzCZAZBcY5qmYD+WUxzHGZG/r5Bdhlws5CzB7MM9+oZpml8tp46+9ilc2AW7RUosh30ve61i9uzZI3Rd/w3nQuK118I5/8rKlSt70O3Ujo2Njb2x4grruW7FihWBVG1BHz5dSqriRVaAYfg+nAyRZ1O9w7IsSAKXXVzXfR/nXEk8lsVWD3stc86/r2na0wr4zJ84kOQttxG2bd/NGPsMEWFcgvW9afHixVnOeaBPhLljxLv5PqZRD2Nbxvh5Xzj333eA9Se9lYO+smbv6v8lJoCRF4izjxMTbLMaYvS/42smfJdzjrrg93uDYRh3o71hH2AkC5im+SPXdX/GOf8Y2MeMsR/mGXJijEswtC3rZZG8IQokgkeZo9Lco5OVJLoEApAcMgrAJeccQBcSRrp0XZ+Ry+Ug4QyAFeANfCJfDseuta31gwe7Wn4B0FWWF+qrB32otqoW4PNYXJ9hGGep+de27c9L1jC1pg9SMpOkKr3KmTR4MuYtIXP9yr5XzAjpAHROjumx9DBjOMZrwEYMsfUxRiATvW3NvlWfIGICyB4abwDw+VPTND+u4hzRIrlh8WF6VK/6uWEYH3Mc5zZ4XctxNgfS9WD5IalEglQvS1YrADaoCcCbUYCAnPPzt9vb4B0p2ZH8d+NqJmAOE/7ixQCf2x5pSnOiahWoi+del8WfoOr/8UichsYajpinw3PD+v0rOx9b87OgjtReolbpWImki+985zs5BRrv3r37x9/+9rfDPsO7EokEGI2ihJ49ULWYA69pKdeLJBhch2ApljNWJOgP1hyYuqq8kk6nFx6tp7frup8BwIWmQtK8pqYGCQm9FsdxoC7wDoDq559//p/T6XRRr9y8pPJqx3HOXrFiRblMf+3UU08dOGrUqKmTJ09+9C9/+Us9Fjf6Kmeeeea6W2+9Fb7qQhXANM12ybaF0sAawzAWlJPsJOczMReEmZn9TVQq5x46jgN0HwohonDOz7Ms65glgcPnlgxeMMfBlD7ked77NU2Dd+0wvPNZlvWdYm2VVg9QEsB8EHhLS2UK4U2dVxZ4xjTNM+R58KzHc3qbHNP7eqs7nBBRSnK7nDiGxpeam9VHfXrnFqsbcvOapiH5ZWJe6UTNX3hHRAwxv8IiAMlwR11c130/5xxgvSj9UXUJn3Tx4sXv5JwjgahY4SNGjKi6+eab+x5AR30llQPfaBE4GsAWyUaHWltp/caN9I/nl9Mzzy+nsTNPpImzZtPoqVMFYDsEMpecB1KFst++0S6/0p5KBCoRqEQgBBiGZIBDkrFi/lLPX42Iab5kb5cAiboEyzZ5+DAl29sCL9zOlEudUqpVAWWQhPVBojjF46aUZzUEIxc+q+I7Ic0KpmK12BSQBHDMZ0n6wJ4A7ySYhKa9bpLJJfqLf60+8OYjmERbVq+il//2JG1a8SLNmDKZZk6ZQpMnTqSx48eLrTfwKyw3G/ZrDUBLCXAC1MX3glkrgVr8LkBcCe45jhOwcIWXKSSuOyEfDIBPqGIHvriKpcsleArZZLBowaZVHrhCbll6qlZLueXAzxYyygqolMA7wEvF1FWMXOyvfHgVIAtAUt1HsKsFICtBSlwPwMrwMQqwBWgrrlfuj99FnaHkAVyokm8GMIl2KElnBU4CsN2xYycdOHiQsroutlGTJtPUk0+mCdNOAE2VGPPZtD6DNkYRgLVR30MW7ko8TEENqXiLX+X/1XgQ7YF8MmTBZZ8RyhyCGdxFnakUdbq+DLMYTy6ksB0B0LqOLTySXTsp3jNE3DxOUTluAMgOAJu2fhDV1tcLP1prwIAATEYShN+vpES0al44IeE18JCuTLeVCFQiUInAmykCCrCV5gfiWbll/Vraum4dtezYRqmDLWI74/TT6dxzz6VZs2Yd6+VVGLb9jWBTU1OY0YGXKoAYF4Klp+rinF+1bNkyMG3KKiE51MOMsVmFkm7S7xGsVjBH2xhjF5TjJ2bb9vmMMUij9liUDzNuIadZzCe3sPEhMEjITmqatkbKBMKL9f9M04SMa8kigQUs6EGa8z9M07w2vNCbXwy9zzTNa0pWFNrBdd1vAnyTHo+n5nK5f5cL4u26rs+LxWIbS9WXTCZnyIVGSPgF7LjwcWGgGyxGwzAUM7LP6kOyiACSTrMs65W+DpDsYwDaA/JvfLeapvn1Uu0Pf+84DoAbAKLP5Rnfg6Q/6P+apvnB/tTT274hr1X1NRZfzzBNEwBxyVIG4ApA+50vvvgipE+PKOUAvkT0RFVV1QcLGbrpdHpKLpfDYjnA63tN0xTAu+u6l+YZgViIx1j5V8Mw0H/KLpD2lj7JccbYZw3DAJjWZ5GgEVjKWLgHcx99WEjyMsZ+ZhhG4JVdqi58HwIXkezxNjDDd+3a9YFbb70VHs5B0XV92rB35iYxracU7EBz8AWfXPBVSMtOI6LfG4bxHng9r9q/6jSNM+FfyDnBC/ZHRHw8cXp6Yt2kj0umF+L5A9M0P+3vx6080w7it2MYY0K23XXduyTztY1z/hnGGDwuxR8Ie5zdrRmeCXx28fmQ+FCyotYHDcMQC/Ny3sCYALMWnrgAbRE7Lz/PwUtZxFHW+U7LssTcp8qB9gOT2rva1nXluhTouH5AdOB5dbE6LNgf4UMdBgVS2RTtT+1D3+Bx3Th1/ODxgUTmmn2rkRBxYVSLdo4wR1YzYr81DONixpgXYusD3MUYWbl6/+p3ME7CY7m+ehANqB7whGEYb1+zbzX63KcYsdxwc4RepVU9b5rmAtu24f0IRjx0jADoQEZcgJQy2QYewPAsRr8Go/ZASGr8qu32lgzn7D/l/tuHmEMvNzUTsQGQ9LBpmh/qrX/d+tumNmJi/hHlolOupqjuWwsDrG2IDzsiQaeA8cif2PTLJS/tfBpgsyjpA0QHZeTGjh37n5/5zGdUH//j9ddff4WmaWGQ6kAikWjAca7rXi8BavwpiWSI30uWIoByMB2FJ3Apb3LUJRmTgI3D6gBbPM87taamBrHrd5GJPuKeSi/RwHe7sDLHcRQLFwzwuWeeeSaA9Bv7OCkidkE/AFu0AfLGsBo446mnnmpesmTJoHz8gmSIwnNNmzaN7rzzTru2thZAODxglRLEQSkzu6tUUKR3PObsOsbYvxmGIWwNbNuGfPD18LVmjJ1cyHgvVW9v34fGhPiac36ZZVnCJuJ4FSS55P2SkdQA1rFrGMZQ13XxXD1BzWnFziUl29HHhN9tPB5/B2MsK/3rhTc15Nrh8Tp48GA3dB54VON9BQkXRxTOOfzRwSLFuyD8Wk9ljPmGmMdQChL4EM+NnZ2dc/ubvCBZwpiHZjDGnozH4+e5rgu29cV5if/duVwOyTflJh70ekW2bZ+Ufz8Ae1fJsj9gmmbw/t2fMFxzzTV1uVzuUB/H7E0kEkh+q5S3SASOBrA9ePAgtR486AO2y1+gZ5e/4AO2J8+m0VMqgO1bpOtULrMSgf/vIqDAsh7ytZIhiaRaH2DSxYaSy4K9mSOnIym8bZ2OjgCwhd8tACeAhgoQE4xbiVwJ6WCAe1EfxK2SrM2YafnsTQngCllf6f2p5Hu7DWW7b4GPLQF9lDzAXoCn1+OG+UxTJqSlfQamRs2rV9FLf/0rbXjxBZo+aSLNmDSJJk2cSOMmTBDb8WYrIt4ANwFcKrlk9RPMXADpnV2dAnBXbE7P82WYA0BYguECd5YgNKRyfWDSl9vyf/g/A9AYjGrJylWgKDxzhYwyWJ0hGWUFwipJY7C0A8AW7Qn7+Ep53rCUsTxxIE+smMV+V/D7QRjIR/sFm1XXSQHRARPa8wRYu3XbVtp3oIUyAGwjERozZQpNP6WRJs2E6I5OnGEM+HLTAG01ALa6YsYK6/oefTAMigqOqgRI/b4aYLg+ezcLGeIucX8AwoK97m82peGf6ziSye7fW1823BP9zZe8hiyzZNMKwLaeauvqBVBr1g4QzHbBoGUSoJf3W8iOB9LjPrs6fG9fj3FTOUclApUIVCLwRoxAkIzkPwyFP/3WDetp24b1dGDHdkodPEBuywE6Awzbt7+dZlUYtq//bVy0aJGSG1UvJJfkGSgfZIzBLzH4bNmyZUISsFRxHAfyygJk0DRtYTweV3KW4lDHceCzCEAAIMXmPKB4fjwe31pGvadIuVHIqwb+j7Ztf44x9m15/L+YptltMNhHpeEFPc755Xlvz8dCXrF/tyxrYak24XvpY4cFvXEKlEqn05Ml6AM50kfzwN+F5dSl9nEcB6zeZUrCWDLJ4C2Zyksun2MYBhb3+iyyXVhIBaOrV6Zw2BuyXFBO3kNISQo2Wzk+wdLLGG0BO7aHl2ap68D3IUAVbFcAEABuVxiGAflqwQo82uI4DnxNCyUELzBNU/ThUgWSxrNnz/7jli1b3lZsX8hNuq57xdq1a4vJV5eUVIbCLuf8opUrVwoQJdT3lMRnIHsrwVYAPwCwjiZZAP6GWJzH/UqYprm4VBxaW1tr4/H48xIcfdXzvI9qmgbmaH25PsDhc9i2fRljPiin2MFguB46dOjZ22+/PfAbRfdIJBLmLb9p+iDTqMccdcGMy5ZPbThlXj4RYUM8HocEsYj/mr2rVxKj2YzRAx6nKYzoVMxFFqt5x2BrMIA/yME/kgcjweIUJSSbDinyua7rQiYWzNc0Y+yj8BmWyQi0P7X/UCrrAvBNysNrYnoMMsEimUP26dGccwAVkDdfDUZtfl7EHCe8Vz3P28CYAJUhy34EG51zXrWltflAOptWAOSeWFX81OGx4T/J13tOIUM8LCeOP352ObvI4zmKapFvTBk6LWCor92/+gec03Ua0zIjzZFRnUWWy3HWJef2HsDqun2vnuiRhvnPHFA1gOqq64WM+N6uvdcS8TsA8jbEh2kxPbbL87xTdF2fxDlHv4jiGcM5x9yvQMrFpmkmZLwxjyP+AOuFpDRAs6321l+QxwH4ReFbWxMxPzAoPhTMXiRxBEBSb/31tkea9nEiAZiivOfkqygWNSHdDLAW/tvwWg5MpBzH+RqSS0J1ffXbT96wnHk8YKqHAdv58+dnL730UoDnm9PpdOMXv/jFiK7rYQnYw4lEol4qDYABjRWhr5umeasEBzHmANI/ZxjG28oBrtAPJHNUeZ6iuUgQgXT2UcmeJpPJEzRNw7yCZ+3nDMP4brHxHwKeU3kP7wWQ721sbATL/LgBtvBGdl0XOtRIztnR3t7eeNFFFy3uS4K+oaGBPvShD33syiuv/LnjOLiHuJciQaA3S4DC6wPrMxqN4pmFueCXhmHgnYj3lrBQam4s9b1M7hJjQu7bbyWCUueQzwv1rpf1PO88TdPgM34exqNlWWcVq0Mm2K1UoKxkJzsSzESiGpJD9nDOT8nPbwccx/k5kr/yfQfS1Gf2lcxl2/Z/Y74rJbldzvWF5mrIv+MdUxFmOjRNO7mc98zweeTYAqMYTFqhFJNKpZYg+Y2IOmAxAFZ8f9pWuK98T0NSAJ61KJhvz2CMZY6mXiRw3XLLLWtbW1sDBYqCel5IJBLhueJoTlM55k0UgaMCbFtafMB20yZ6fsVK4WML/9oJJ82iUZMrkshvottfaWolApUI9BUBKY/qgzz+Bi9M5XPrS83C69aXa82CGQggEAxH9Zn4HN93CXYgQF0AvGnXl1X2clnSI1UC5FNemvgpJFwB5ML3U7AGYwELF/8HkxBbD0lfyLYqFm4PAEoBxT6Ad7wB0sIQKsnfSFWUotVRwbBd+cQTtH75cjph4gSxwcPWB2wnHvf2KDlhxVxVXq/4P34PSySHgU3l8xqWnFZ1gJUL0Dflpsh2bLJtB3/7kwvGpwPWri9HDMavktgFOIvNiMdp4MCBVFdXJ8B4JaOM4x0bddnCl9dOJoVvsY8Bs24BXtkPsXCu5Jhjsm7UcRHbIwAAIABJREFUXyXZsgpEFcxsyQwWMr+yCMKzlB0WyQcSfFYJBc3NW2j9hg20Y/duSnH8gc1p9OTJNKOxkSbNmEHZHEBtT7BoAdL6kt0Bdq1yEfzX60AiGnKa/thR4whjBskLGCMAZrvSnYQEBzUmAFx3ptK+7DgYtkh+AGDruuI4JbUsgNgBAGJr5HjxvaNFv4PMuBw36jPERBUFsCv2tpIbr0yIlQhUIlCJQCUC3REIA7ZQQsCcuX3TRtq+eSO17NxBbgsYtgfotPnz6Zyzz6YTZ2LZ55hKhWHb3/A1NTUBFLksdNxHGWOXAyQJXgAYe8/SpUsVQFf0FBKoxKJzLTwSTdOEb2pQHMcJ/B/BeOvs7PxwGf6giomGxVPIPWJhXbTNdd0b8lKnQsKPMfY+wzAgGVyyhNsBudV4PH6/67pYMAWr8NV0On1mOUwMLGRGIhFIvoLB9yvTNN8vGSeIAQBpMEYAKh4hB12skbZtv5MxJiTtwHbmnAPgVoBKWezhcvz1HMcJQFdIpBqGAb+/kkWyQbBIi8X8TxuGASnSogUx0jQN/ruTieg3pmn+S8mThHawbfsLkDjF4i9AWs45FpZ3cc7nWpbVq8RiufUXsprkcdeapgkgrqxy//33f/Lhhx9eBkZCH6WonLE6Zu7cuad5ngcwtqZYPQAFOzo6rt28eXPnoUOHBlRXVwMoOwF9VsqOO67rjpJgawNj7C/wryzrQuRO0nsa9cJRvGxvRsdxAGKdB59VzB2MMUgpA5zb1NXVNbecca7aWTAGhFS667oCRG5ubh72gx/06HLPJxKJBbc82nQF4yQYrqq8b1YTjR90gq3r+izF8Fqzb81HiDjYnfg75Sli9E5idLgqUn3GiNgIAH9geiEZADKXYtzatn0jwEL8qmnaDPQ9KfMMJix8pSFBLTy/W9MH25KZpGL+Ady8EFnbI4yR62qt2llYiJf3SHlRr8srDECyWc3BtzDGlinAvNjY3HqweYWbTQmAF9Kmmq6fOsYYA0lVgFpgiJ9mmqZgdBdIC1NL+gA5GYcimv7S1KEnqDpozf41nyPOv60YsVEW3ZTNZufDn7aA/SmAVekDjHl5uBk1aUhsaIumafO2djQv5JyEl+yQ2FAyo6bw4oxEIqlQIssSTdP+E3LVACk559+1LOtzOCYEsIVv58Nb7C2f1oi9CF9dfBHVIl8daY6GPzfYfS/Judbprb+v2r1q9B9W/3RzqivpU2phOnzSFTTIaKCGeMMq07QA7AeypoUSpXl56F+bpnnxbY80/QsnCp4zqT1ErZKHD1bn4sWLD+u6PjcWizV/4hOfqIlEIh2h9tjf+973pnPOIWsNQP/3pmm+uwAc3JzJZOYh5qXGrQQyfy2BbbE75slcLgdmLdjg/S6yLfBMBdtbMMmLVRJi4WKN4CLlGX+8AVvHcZRkP9ia8xHbOXPmzM4DxJgvwc4+osTj8ZY8I/dtTz/9NOItGO1IEDAMQ0m8F42NZH3ifQCJHC9KAK3Ttm14ASOhA9eLpJ6S70SlbkBBchfaGCSjlTq2P9+HZMw5vOM9z4NNBd6fAu/k3uqT0sZ43uM9RICylmXtl2AmpJXBkG/L5XILJJNZ+GMjAYUxdrZhGDi21xKSRceYAQt3c3+uqbd9e2Gr5gBO19TUAHgtu3DONdd1kTQC8HdLLpebp2naBVJFIZOX+j+3v/6yhSeX72lIvsOzFmWv53mzampqWspuaGhHaRvxwoMPPjhixYqi4iC/TCQSQTLm0ZyncsybKwJHC9gebGmhjZubaflLL9Hyl16mMdNn0LiZ8LCdTIMahtKgoUMFcABPOcgbyjn2zRWcSmsrEahEoBKBXiKgQE8F4grWovTiBCAGJqNiOcLvDQBUVypFbQcP0oE9u+ng7t3UemA/HTqwn1K2E4DBYNkKb00lkazYgnFDgLk1AwaQNWAgmbW1YjNqaoT3p2J9Kh9Uz/PlksVPCY51A1P+Bb3WoK2ma8I7NGbEBGC74i9/ofXPL6ep48eJ7bUEbI+l04YZqYin75WbgloR4bmH9Zx9+/bR/v376cD+A9TS0iK2pAReAdYDOAVIGI/FBEBrmSYhUXTo0KFUU1PjA/BVVdTe1kZtbW2i7sOHDtGhQ60SUPc9A5UXLPatlj66AH3r6utpwIABVFtbSwPQF0xTnMOyLKqprRUbgF0h21wduPT0GpYwOL1u/Xp6ddVq2rxtG3V0Zag9kxGA7cw5AGynUzqdoVQacsvwaO7JShXUWZkGiUV9xQYHqKs2jBNcl+qnYKDbbb6MeLKtjTraDgumupBClnEHcOsDuP4Ygh+0WVsjGLPDx46lYWPGUn3DMLLEmPAlj5FUAXBYjIGcJwB6MHiVhHiFQXssI6RybCUClQi8lSKgErDE+w6SfDjRjubNtHNLMx3ctZNcybA9dd48OuvMM2nmDKgxHFOpALb9DV9TU5OSM1SHQooNDE8sxInied7C+++/vwdTtvA8AJCqqqqW5xd5p4AdapomFtKDkl9MAnNqkfygbElcye4Aowpyj8GifMhfD1VebJomFq5LlrCvLBF90zTNLzuOg0VYyAQ2SxnJkgtmUiIVi7oAPP4AdpaU8RTej0S01fO8+f1ZfJMemTjekoupAIyUz+sRAHixi82zmBU7bW06nT61EHzOyxXO45xjAdPozwJxAWs38LQs1g4ZD5xnLrztAB72x+stDNwRESQ5AQgK8AdMrpI3u48dXNcNfF/VbsW8L4tVk0wmZz788MMv/PCHPwSTtViBdPW7V6xY0dxXe08//fSavOzkzyDp3cd+8C5+18qVK9eFfDUh7QmPxr1yARhg6ywsxAP4qaura+tPnPLAnJDDhYRkV1fXvHKAVsdx7s97uF4l2aZn5ccGGO+YPwKP03Lb4DgO+grYh+ibnzEM4/uyH2Fhe+YTTzzx6iOPPKIWuPEH6f8tXbr0fbc82nQN49TD4/fiWYv4hEHThdwszr9169aYazibJOAH2UiAZsh2PXtC7QQwXwF2bvM8b54at6lUaqHneejD0Ei6IO9FnMnLvoJ9HYF3Lua0PEPtbNRjZ5LuwfRBwQblRLczIiRBVA2KD04PqBpwArxeJViL68N8to5z/oAEg3Etv0mlUpfHYjEwa5G+1Kvkd/OB5h+mvZRg6mI8aJ63cMyAiZCyh2Srxzl/j2VZgokN5nMsFkPsAOyTk7GpJd2CBqY9j085ceSJgoW5Zu+qDxFjYDFSgzGM4nr8sPRw3hZmfyp/7jUH1ljM489wopMkexhg55nbO7YP5cwT7PRBsUFUE60VyTRdXV1PRqNRsPSgRPBQKpW6JhaLAVUA0P070zTh44wkHLBue0he56XgnzUM45y1+9dAXvt07MeIHh1bMx7s5COknwv72pq9a+YR4488vvrBoR2pbrXQC2ddRZPqp+/hHj+ptrY2YMJKNjLmYfVX8GrDMADopm55ZNFHGbFAqtbZQXRYisGPHDmSbrjhhrNrampwf0VpamoKHH6qqqrSd955J0CpmYr1DWBLJgshUeCg9ATeXs54cV0Xct8C5JYFbO+39wWS9VVvAVCJmIPl2yvTL5y4A1lwy7KUygUdT8A2pKDRIwlh1qxZIyORCGwV8KztrWy/6qqrvnDFFVdgTsV9XGKaZiBl3VccQooO2/LKG3MheSsl/QWTvBTruJx7h30kOC7GhOjTPkMctg+5cusoZz/HcQCgqiSkazjnnYwxvPcFY7y3eiRoibGMJLJkNptFLDbIz5G0AAY8+tzbDMNY7jgO/HeRNIL2Q+0E96fX4rruJflEN9gvYD5dWI5qSKlr7YWtipiWTCrrrV7HcX6SfxbgXXgPY2yB53lT8z8xp+p5r/FLDcMQc+XRFplsgWctAGEUsL9PVUk2/a0XsujRaPR5vH//7ne/cx9//HHxHOql3J1IJG7ob/2V/d+8ETgWwHbTlq20ctUqWrFqNY2cOo3GTp9JwydMoPrBQ6h+yGDBPOvqTAsWjZzD3ryBqrS8EoFKBCoRkBEIs1SDxUwAtZK9iM/Uy71g4GYzlMtkhLyrkE2W8sn4HaxB4dnZ1RUArFA6UnqxyncUDFyAtFZNrWAVit+FJ2dUsCl9tqNvGguwNPCdE4us0kxWeHZKyVf1O65JSsAezxuM81cbMbFtXbWKXgRgu3w5TXsNAdswa1KxZRV7NJClDjOPpXetiknYK1fUBZ9i+MJ2dQk2bUdHh9ja2g7T4cMAWw9TW1u7AF7xeXsySel02gcrdZ3gbysYtoZBg+rradCgQeJ3xcBtb/ePxU8At9jEsxJS2ZGIAFzBsvbBWJNqrBqqHTBAgLUmWNj4XjJt8VN47BqGL6ktQWHlU6sAVLBqVfsU+1ZIC3ueYNeuXrOWmnfsoGQ2Rx3ZHI0EI3o2PGynUjrdJTYB2MpEgG7g3+9n/v+7pY8L447/KzY6pI4B1ML/2UliXHQIYFbdB19SG4AvQFi/3WCaG5ZJcdMScsc1dXUicQGfV8eqAwax6NYeF5LJ4vpyvv9zGJA/nv29UlclApUIVCLw/2MEigO2m33AtqVFgLYL5s6lsxcurAC2/4xO0NTUBBZsAK4yxj7JOYdvY9hRuDGRSGBhsWhxHAdsE7A2nzVNExJyokhmHBb35mLRj3P+4XLlZiVQA9lQgKKC5YCF9TBYC7aI8oQsFb9UKvU2z/PUYvqPTdO8ynEcyKgCqAE7bH45snmSdQJ2Ca7z6bz/7nkAIkMsw7J9ZkNxAjMSAAYYQwBpATIpeefbTdOEpGPJ4rrutzjnny8GlhV4nj5umiaA6pJFgoEAMXAv/mia5jtLHRQCwoW33ZAhQ5REbKlD8WI8Vdd1xAOSsDivSiAoW6642EnCfnyhffrlhws2S0dHxwtLliwZsXJl8aERZsWWuujGxkaAcD8ssd91Tz31FBjmQi42DF4rsBXjDGBbfxlLYU9WXdfngMlWqs0FkuRoE5iiiuV5Zjnyo+ockm0GcBEyygHrOzSuXr3xxhsf6erqAjAgCtioS5cubbrt0abPcU4BaITvTp/wrp+9fcbFgW/u2n2rv8qJeoI2nH1i/IDxUyFzGQYlcLxkLEGuGB6WYNH+Kg+YC8dSgFSMMYCgUA2gdDZF+1I+4Rtgrc7YhR7nswBmDjdHCG9oCSgg8WVSftEfUppfU+Ckpmnr4vH4dNd1n5AAcI95VF3v5gObr+z00gATcKacx+ncCbUTphZL7AjVRzmeo132TvyZRcTZx2cMnyEYyWsOrDmDPJHAERkSH0JmxEJcz4CveIHU9S9N0/wA57/Q1+4/4Q9E7NyoFqXhxgjSmPbebR3b9hETcsex2qoBmfrqeki8CqAslGCA+fIdeF4A6MkrE78ggcGUTFjB/Q8nQDRnMpm5u9M7v0nElDT39lHm6F0RLQLw9oCmaQuKzdtr9q15L5EAhmJPrPsfOmzvD7r0h+dc74yum3hyeJykUqkxnudhQCv/4R6g1m2PXL2Ikydkm1GSzUTta/3fY7HYwXvuuQcqEKLcfPPN2p49ewLw7corr6RZs8RjtUPXdYzP5tDzRwDe5Y4Xx3Hgid4jQUGyPsuScg+CEPrFdd0H84keYNSKmBdj+cp+rKTYxXM0XN/xAmzzntEf5JwLmXMkqqgkBPx/3rx542FjoBIRCq8nGo1ufvDBBwcNHz68Dl7elmUhuaJkUTLYci7A+8Z6mWShns1LTdMEAHrMxbbtvwGslBW9LJm8vTLEj/ZkBSoStyH5JG9V8QTq0zTtrHg8jvHaa3EcR7FlsdATJCI4joN+h/4X3JeQjUNJ/91kMnmWpmmC8YqkFygoHO31qePk+wnYvGEA/4i+Wc558ot2N0OqnIjaPc87nTGmSY9ZgKBlJxv2da5CFQHO+ccsy4LyQ7+LfB9FPJH0QbfffvtvW1tbAzn/ggpvSCQSd/f7JJUD3rQROBbAtnnbdnp53Tp6Ze06Gj55Co2aOp2GjRtHdYMG0cBBg3yGbVdnBbB90/aOSsMrEahEoJwIBL6iytfUf4ERh/bwlhUgIMAxeHX6UslgDzrJJLm2D1gJyWQAf5CCdV3KZTPEc/6fCgCmIP9q1Q4ga6DPtlXyyPDCDRiZQgq2WrA84TeKzwWQJixuuQ8MC49WgFndnp0B8zB80fI6ischyDvtgfsCNI4ZccGy7WbYPk9Tx4+naRNeG4YtwEB40KpNedIqWWPxOdiW0rMU8sPKszbwrpV1+AxlAH05sX/Yb7bQFxf/F0zZtjZyhGyv7x8Ln1j41wJMBciKDaCqYJxqmgB5kxIEVmAw+o3wmK2qotqaGsHIrRs4kOrr66i+ro4sy/8MrFslMQwQFuArQF7F7lUetbj3Sh5ZfAZ/XSmhjN/RDh/QzNGGTZtp7bp1tGXXLkrmONmeR8PHj6MpJ55IY6dMos4UANtOAdgq/WOwaQWrXEiF+6CqiJvwd84KD+euLl9pQ0iGZzI+Wxb9Htd++BAlDx0iV/rV4l4JBnIsRmZNDVkDB/qs8poaMmtqBdO8GozzeLwHmNs9Brt7qujP4p/0dn4NEhPKmR8q+1QiUIlAJQJv1ggUBWybN1NLwLBtoVPnVQDbf9o9Xrx48Q8554qthRc+MDC+QEQTVKOQtb906dJNxRrpOM4dkt3VQ9INIB3nHLKgAGA25H3x3lMOCOS/APNIKpX6o/JjVFKIoYXqnGQ6CLnDUiWZTM7Qdf3ZvIQyJGcfNQzjva7rAhy7uj8ykmiX67pYKAbQCenUs+CN6bruz7DoJqUAzwTjpFSb1PcAplOpFGRRIa0MIOMW6fMY6ycD9uOSOQNf14WFi/9SrhntKikhGm57ARtkHTw8GWN9LiyHgIhARrHceEhWIGRDx0t/T/wEs+kGwzCOabERrKZIJAImCiSaVSnbMxIHwLsvzwh84bnnnpt64403cs/zlFfeEZeIhIIXX3yxrD56yimnnCDlsMcWi9XEiRP33HPPPSNqamrApHyHZVlgHQJcVGMwp2na2/taiO+t7tDCPhhPYEyBTdZncRwn8ArknH+RMQbPZsHyBEu3P5KhBX3zYdM0PySvC6Ai/JshwznrhhtuwHUKkFSWOxKJxFdue7Tpa5z38BvFHPKBr1+0TEig7tz5j3hHtBZoXUhymn1/rDX2pd5kLjnnuuu6SBTAIvhzuq5fIeV8B3LOv69p2hb8RN0ZL8N3O7sw5gwi9j+M+POc6LuQQh4WH/7Lutq6D4TBWnicMsYu45wDvIXhSpthGEPywBCYyrjW7blcbg6YfeEbsGHvhnk5Lfcs5x7Yvvgz/KLx1ngw3ATzSykGqGNCTEHx0T53L6Vzafxl88cZw2eKhIv1u1+ZmtN1gG81ddV1NKBqYCAdC8al4zh/lqBSMEbW7l/9U87pCo1pfIQxkkX16Od2HN70WE7XAbYONCOWOyQ+BOCGAHjDjMVMJnNKJBL5j0LfSsk2BFcVntuqCKnUzYc3n85YIHedaTCGPRPX45BGd/Iy4gtqamoAqh9RwgB9PBLv+uOqB6ta7N3BfjNHLPjE+xo/IcFv8cwxXddFLAQbGUxBCWqhH4hy66NNnyFOwRzUsYGoAxx6vxxMJBIBYIsPFMP2nHPOoQsvFFbmGLfnW5b1l5BMbb/Gi1QewDMI/UCUYwW+QrLfAJORrNHr8z4s44pnlGmaby9khN50002rHn/88b4MLpD0cMGKFSuK6shLn1+RRAC5cMuyAlYzrrexsXG+VF3oVUJ+/vz5yVtuuaUG85hhGGczxsBg7LOEZLCDObTg2fxnJBuEfY5L1Vns+4KxuYNzPg9Sw0dbX2/H2bYNti4S6TA3/FTX9TtyuZywrAAwb1nWQ8XOZ9s25nMkqaBvfcgwDMF6dxwH9gwi6UXdFxk3AOsANoUqQrF6Ozo6pum6jvsP24yvmaYJRu4xlV7YqqgPih5giPeLrWzb9pWMMcwJSKBYyDnfwRgDWA9J/v+xLOvSY2qsn8QIq4vgnYBz/j3Lsj57NPXK5xTusUi8g+z39ddfvzjvfw41kiMKnonLlvnPxEp5a0TgWADbLdt30KsbNtCrGzbSsImTaeSUqdQwZhwNrK+ngfV1YtG6Ati+NfpR5SorEahEoJcISLATEskCzJKgmq5HJAOXU6azS7AL3STAq8NiS7a3Ucq2ybWTvkpBF3xXMxSRXrdVsWqqjgEMjftetkKCV/4E01KwLH1pZR+4rQ5AW8H+DbNsFZjlv7h1X4T8PfRJjwvsZlaqPbpZxVj0UJLI1fFq2gIlhr/8hdYtf56mCcB2PE0crzxsJ/SQZy5kuxb7v3zPDNpU6FsLQDwjPWuVdy3AQgGUKzC2CMDrS+j6oLZidnYD8AC8fUYq9lGgcEcyKQBYN5USAC++B5Aa0XUB2kK2GBsYr0paEv61wscWm+uKnzgPwFfsB4ljsGtra2uE9LECagVYS0yAn7hGwZ8W/so+MxfnFNLAsr8pz1zhcRuNClBX+eviXIKN7Hm0ecsWWrdxI23fvZcg4ecQo2HjxtLkmTNozKSJ1NWZoa5OPzaq+ECp5qshy9WubCYrAFr0XZV4gJ9K2rhT+NamKO1icyjtOEG8MU6ElzMkwAfWUS3kn+vrBWhbM3AgxeKG6PORqiryQlLHKhGisF9U5qVKBCoRqESgEoGjj0AxwBayyIWSyBWG7dHH+ZiOXLx48fc459eHHsz/yjnHolzYG25EIpHY29uJQhLDPSTdpPfoN+Vi4a8Mw7i8FMgXrj8E+AEYBPPopaMFa13XHS09IXFNYHi93XVdAEtgUpQtIymlALEwiQW3jZlMZj4kZ0OMDLzVQgoQUndlFbngBsAFXqOrdF2/WC6qDoREItpaTkXSTxCsXCziB36C6liAjFIqs6SEaOH5QtKbB/OyrbMNw4AMb9ESYvkG3nblXIPaJ8QKxHkgZwkQ5CemaYaBuv5UKfYtkPxUx5ftGSnrAGD/11wud8Zdd93V8vvf/74HQNPvRvXzALyof/Ob36T58+cLH1EcHl4Azi8wf8KyrACEKqd6yTyH5HS01EK+qq/AK/AnAG8k8Ik/KvpctC9sU7hvSllQgCLZEGjgSCbxqqamJrQz7MsrGEO3/rbpJmKE+SYonNilX79wqZCuXLNvzaeJ+D3Bl4w/NdYcf7sEyI+QubRt+7uMMSyiY96DXC8k18cwxn7GGPtRXiYeLDUNUjy7nJ3tHvcGcKJnOeOXacTWE6dIfay+ZdiA4eMdx6nJS9UKZi3AWs75+4jo74yxAUjwkIkJ6NsAQnr1c1yzZ80YptEGTtxnn3rsmrG1Y+ENDflkE0xEy7IuCd2fLzHGAG6LYmdsOggpZKKOLOUmzxo268D6lvUjcrksAMoRVrSGBscG4/tAOjYEKm2Gl+2AAQMOrdm36stE7BuMaXx4fDir0qsSW+wtSzTOwEodEdNj7cOMYQOIGHyV57muC7Y/QJk2eLvmcjkwODHv4v/wI90o50AoHwQy/DLx5W1b27d6xDgAU7B1qTZa85f62GAxJ3qed04xb8o1+1f/grhgekOW+VCOZ+sfW/UAHbK7H2Ma46d/9YJlgcdmXgoZEq5CmhmFMXa9YRjdfQY36LdNX+FMXI8oYNeCZSuLl0gkAI4FpampKT116tTqq6/2SZmZTOYrAwcOvKNAprZs32wpZ49YxUPt/KxhGN8Ln7c/vzuOAyRZPLM45+epJJDe6nAcBwlYSNToVW7ftu2bli5d+s2HHiqKBaLaPgFbMK3zSSd/l8lVR0gZn3XWWZFkMgk2ffDeUtjWz372s3TxxRdvlZLGgdx1sbjI5DKMJcTg45ZlCfa54zh4NkPR4BXDMMC2PGYGrOM4X87352+oLiT9W7th//7cvCL7uq47n3OOOQqJE7/K5XJNEiidWEr633Vd+HKLeTMvn/wly7Lg341YwNJCPHPU5/K9A/7lKHeYphmoHxQ2raOjY7Cu6wCMkZB0zM9zVb/rut/knN8UOh+krJHwUvK+h9tYIMd+QT4Z70nXdTFvz2aMPQng/1hvjZT8h2qMUhEo2ye+t3OHEgXx9W2maS5pamraQESwJjmiIDFg2bJlmPMr5S0SgeMJ2I6SgC0WVyuA7VukA1UusxKBSgT6jgAALQmoKQai8IGTBaCgL4ncSV1pbGnBSMxmID0LVqLPxAVTEcBWCsCXAL8AeqWl/LEumLSQhQWYa1iW2CAbC1AXjER8p8Bdn4nrszwDZqJsj89K9BmiAPECcFd+r2SXfSwaYF03m1gwPsXHTICV1dVRsTWvhiTyE7QOksgTFGA7nsaOn0Bjx48PAFsFuirANGDKStasAkfx+ZFArkcZAIUAMQHKSrBW/T+T6RIs2QzAbwnYog6At4p5K44BCJjNiuPxvZIdFtLDAMqF1LDvQSvYrGCsRqNCOlnUn8kEbVP3G7FQ++N3xYzF/oWbAnMB8gNMxf64G0q2uLMTx3RSZ7qTUum0kGD27yGUcQD0Riga8VnVinULQF+dHzLN+B0MVbB9wbZV93vb9u20qbmZdu8/QGldp05Np+HjxwvAduzkSQScNpeDzLDEZpn4W1uwtMU9y/qAuPCflQxxyB5DCtzFT9sRAK2/b1YkMYjkg+oYxWV/jRkmRat9D2DFtBX9WmzVpEf968K1KrnjcD+tSB5XJuRKBCoRqETg+EWgAtiWjmVRZl7pQ4/PHk1NTVj4DPvgwd8Ki4nBgnA2m6398Y9/fIScLTw8NU0DYzOufL0kSwmrtZBky8mFvW/1p7WhBbic53nn19TUPBGSQe4Xs1Z64KKNYAwLad54PP5+yaJA+95tWZZacOyzmSFfM/g+Lsj79O6xbftjAHHkgZ8yTbOUpG2PcziOoxiEu3O53Cxd1wF8gAEL38QF5SwQJ5PJE/LsZSzCAbi50bKsu8In4ZxXua4LCWcAIvs1TZsXj8d3lHNPbNvuk7VbWIfjONcR0Q/669X7AAAgAElEQVTC3nblnEftEwKHbeAhktnyN8uywKg7plLIOOyvZyROrhIJduzYsefyyy9PeZ4HL9LXtcyePXv1k08+OWfz5s2dYb9Nzvk9lmUVBTF6a6SUIRasq0KGZrGLCnsFSib4NyXLE4ck8n66Srq2ZFwK+mbYo/pizjmYQDzMJG5qagKwEbCjwVRdunTpg79Z+cAfXtn9DICVcPnokgsTD4GBtXb/2mYiDqY2yo4hVUM/alabAGMguf0V0zQDcNN1XZz7V3JfeArjOzis/0HX9X8NsdRoj7u7JeNlANpvy3V6p0Ri+nOc8ynS1/UUz/N2aZoGUFCAtXmW/ztyuRzGInwrOaSHwSqVfo5dkt0MpmpQXjr80sBYV/U6j3vD8GFUq7pnlDUK0udKpvUfpmkKb1cUCeCDESeeL1IKGaJYGjF+2YyGEx9EnVVdVc8R51PjejzXYAwDaP1zwzCgEoB+jmcAgKVDElBqXrt/1cWcMxGXhvgwikfif97Xue8D6S4wkdnMqBZtHWGMHMQY28c5n61p2hkhyee35XK50VAMwPFhOdawxKq6BvjebnO2Pcdz/BUiLpIiqvSql0cYI4XkaW+sS3z+6vZX6yLV2qNcyNXzXH1s0ObObNdUJ2vTn9f8F7W73fbkekSf9ZV3/YfwwnYc59/z88GnQmF/wDRNeFj2KLc8svgORhzJPqK0vcrI3t6dn26apnH33XeDbS3Kl7/85dznP/95DQsAL7/8Mj3wwANVd999N9hwwt9TeQIXnqe3/6fT6Qm5XA7zvPBelkX4sJdzfG/7yMQLAKgAkK4zTbNQZjk4LJTEAPsAPEO2hetUgNd9991HRwvYSklqXCOSq46QtJVgLSwcAFALEL+wTJ48me644w578ODB8FyF9HifRcYVYwlJUv9mGIa4vyFJ4N15pZDG48GALWRXMsZOP1rP4WIXlUwmp8s5ZwCAxng8fkEeKHxMSpA/YppmMblckp7dSiY5iH/BnHivaZrXFSQP/Mg0zU8WaxPn3HBdF0BlY74df4Undan7Us73/4+9L4GPoziz/6rn0Ez3SLKtW76NwTfENgbbHOZKIEDIScgumw0hsSCbcP0DIckmQAKBcJMNmwQ597k5CAtsyMJyXwZjc9jI933qtqTp7hlpNF3/edVVrZ7xSBrJJECY+rl/Y/V0V3d/XVXdU+9775mmiUTAX/i29ZJ7CtlfbeOXaYYfu2EYP1UJHFCH6evrWzKYRHihx5GJg6/55Na39/b2LijEJz7fMXI8rIWlw0UXXRQJh8NIKhiYLfbtnEqlqn/2s58NDIKFnnxxu3dtBN4qwLZOMWwnTxFsmDFjiwzbd22jKJ54MQLFCPzNIjDATHWBTYF3SuAUykvCB1SwccGYZC6LszdFyUSS2vbvo9Z9e6l9/35qP3CA2g7sd8FBxxFsSoBwAGchnWyUlZIRK6OIBMIAiOlGTABjACEB5AbDIQpo8AjNfiXI8n8FOOpA6Mdlcbog7cCiwEfhk+tbj3MvCQWpJBSgbevW0itPPkXrJWA764hpdMTUqTRpyhSaNGUAsMVxBXgtQVd8CkBT+sgqUBTrBvxqXTYrFgV+ApRV7FqvDgDigvXZK2Iq9ufkgoeIMRYfKxf7oQhZ4rIywXAtLy+jsjJX2hhLWRn+LhPfKyZu1v2VrUity/edHxD3g43qenp7e6mnu5s6Ozuos7OTOjs6qaOjQ/jemmDmmqb4NY+6AWSGQy4g6wdslZ+t/xM+t8pPVzoc0559+2jHrl3U0tFB/aEw9YfDVC8A27k0+cijQJsmpgXRYN32QOQylnGfkFAgQFpLMMMhd4xPO+4yxe14XHg341PEgTEhcVxVX0eVdfVUPX4CVdWPp/JxFcSEB7PLBHf6XQlx5ZmrYuR94kSKUsd/s/GqWHExAsUIvLcjUARsh7//7wTAFqw0PzsBk5VZTLXGxsZDzrO7u3tcMBiEbC0m4e/Qdf2aRCIBX7lHpdxsh+M4nwTYOnwYBrawLAt+eJAG9SblLcv6FphfeG/IAJmfMAxDebsOWbVk7oEhAeNAITsoQQQl31ewf5ppmveAcQXPxEAgsCQSiWyPx+OnaZoGsDfAOb87FosB7C64+Jg2Pbqu19i2DWBnvjrXQiaIc/wED2GtSLlAsAMxSTukhGjuiUvmJcClvKzd3O2l5yCYOZD9PNfvOVhIUPyehQCWgQtlGJ9bent7j62oqOgppI7BtvGxoNUmAFVOzExeD+nN7K/PsiwwIME+7zjrrLNusm37sOSZD+N6AFqe/dxzz/VyzjEBXCnlSU8biVynlKHF9QM8hEz4eYyxwdSRxOnKhAy006NxbzRN+xfJ5ALw+UhGKtpjKA53fTltc1s6nT4erKiMFy98kiHJDE0gj0mM+hoaGvALCzLC6nzOuueee6Lr9r/0wGMbBSnMK5rG//Ub56z4VVNz03lEXI0ZvbFg9JzKaC38Amsy7NYsYE76G2Nci0GyU/abRfBa5ZwjPjgvxIta7ObmRDoBELWHadqxjNhFjpP+On6QV0dqbgxr4e8HAoFnpdT5ToCzGVln4eeN/R3H+VIwGFznOA5krUMAKXVdx/deaWpqClMFR8KJMD8tCUSeOaLyiHNs28Z5zIN8ciqVmq/ABD+AryppThzoS/YnEcsn59TOPX3Hjh0RO2oBlDkuHAin6qL1ODakYyEhmjJN8zOSLe0ByOub1y/m5GCfcEWkkkpDpetSqdSyfYm9DxGjEzUWaJsQm1ClkYY2eVyG3YvjgRlbAtZ2IBDY67vOT+m6Lm6W71j+y/73/fv339kX611JTIyH8Mg9MMGYWKuJGQP6hmEYiqE4EKvWpunkcDCwpxCx7qpI1avJdPLUeKqHglqQ/vrGz6kn2eltz/pp+jc/2rjNtu0rIEvqOwEkDhyPWOS24canb3q0Ob7b8/0++DqzrD0cbV+UYDBY94Mf/ECYGb/00ktltbW13VVVVdTc3Ex33XWXc9ttt+HeIy5IiHpA13UkDw3Z51CX7KtoBwD+Vfm5YRifzT3HQv+WjEeMHxOGYzz61C2gpIFxE0keXrFte7FM3ghfdtllf3njjTeGGgfyMmwPHjw4JhwOo14kwfyvruvnYDybPXt2OBqNIhHgBM755VDcGOwaoUDwjW98wznjjDNOK0QWPkci/35d18/H/TBN82r4aOOZqdj9hcZ1sO1y+uaI1TgKOb4EBZHwUQ9hAdu2lxiG8aOMIgg8fMF6RxKYl1DgrxO+8cFgEOMcZKYR/3MhKSzZx5CnRp8WMert7T1SScQri4nBnj1SmQTM7LPh3Z1IJI4/3Oc5zhvXJtucAu5HFVPpnY1nms45/3osFrvFsqz78LgZTVJXvvuUR27dlCxgsGFHXKSCjUrMWy39j3s///nPn6RpGoDxfKW3sbHR7w8+4uMWd3j3ReCtAWw3kQvYzqSayZOpfCwYtuOEP6LwrZMT3/kmq999ESuecTECxQgUI/DWRECNiYLpKkBb1wNU+IFK0Er5gQKE7O7spJ7OjqxPBZhhO8VuFfujLkjihkIUDIaEPLJg3cbggxsToK6QVMb38DKVvqqKdUs4H3WZAMT8XrauNajLzBRsXPdnygDgyAUoFw5qFA4GaHvTm/TqM8/QxjVr6MjJk+moKZNp6uTJNHHSZJo4ebInLwyQ1fU8HWCe9vb1EUBLsYBRKv8vGKcSqMM5BwLwYpXnowA8Kf+sztMFdiHn6wLO2A9FyUSL76WvrZL9jUajpGMxdDJ0yBoD6HTljQF46vJzKMB2NK0F1yeA6lRKgLJxSC7H4XkrpZfBtpYMW/ca3OsQ9x3X7bsfWQC7vF7B3oW3MRK3pbfvgZYW2rtvH7V3dZETLiEnHKaaiZNo8lFH0fgpU0kTzOwQsUAQv7tFm+1NuF7LkPA2u7vI7Opy2d+Q8u5PeW1agK9gNnNHSHSHS8Kkl5YJv/vyygoqH1cpwFp4NAsA2p0HcdnQ/a6fsHvPHa/dZbe50US5uE8xAsUIFCNQjMBQERgUsN0uJZHbWslub6Mli4oetm9bS1q+fPmNGflRgFDqZezWzITetb4TMhsbG7N84vwSloyxJ6LR6Acsy/qMpmnfk5N9bzDGICk3pHRu7kXnePNdbxjGt03TvBsSqxlvTEwUf9QwDMj+Dluk1ywmGcFg64D8ZiqVmqhpGib0gyORbTVNU8mLdmVAhxNLS0ubJLsYE6OYrH9I1/WPFDLxrk7cx1hJaZp2huM4AMrhKwmpUHgIDghtDnK1hfgJWpYFtitYr/2O45xZKIAuWbu4PvjdHcLazT0lCV4/Opjn4HA3TEoFKt/fXVI28aCmaQtymVzD1ZWnXf0z2IO+9XjPPXeEHquKSZ3csGHD+3/4wx8+8PrrrwsN2bejRKPRKx999FEwWWeNBtTOkYfGhO/Jg03k+6/PsiwkKMAf7yBj7IOSBTsect4S5MoLBuSLka9teqzvRCIx2XEcgDYAobO8/S699NJqx3GyfB4XL158/gUXXPCLjS2v6n9pUkR3OZYRu/j6D933s/XNbz7FiQRDO8CCX5hUOgkAHfyi4Ul5lvI5lCwwHBsepmBAop18CCCD4zjwqgaYugT1dCTbm+OpOMDalMad93MnGKcAX82JszHhsevKQmWn54C1JzmOc1uGrfVPMhY/k56SYPahjwmgwB8nAB0bWpoe5K4ELRitO6dWTJuWYbbBsxBjBdivkBXeiu8TicQUx3HATvTaZTwV7+tItgNosQKB4FEzKte2rG+e/T/E6KygFuqtN+pLNNJ2pFKphQB95RgsxljG2Md1Xf9zE4BQzlcRp7Hl4XIaWzIO92D+zviOHwHQZsQ6JsQmjg2wADwsP5EBZlZJ9i+YsTc5jvNbTdMAMEMC2vOtlAw9T+5YXrsA0Juam/6LiAuJZ0YsWW+Mj4Q0gcusyCgbAEjJKuta1i3VOMN5gym+u86ofyTRn7i0q/eg+NFZp9fTfS9cn+xNJTzAIuA4tVee8T0AqACTVBHs4FgsJkBXf8EY9/jmPz6+bv9L3hxH+yp+INnC6tR2gUBg5g9/+EMBwnR3dz8UDAY/ZNs23X777ciMjn/jG9+ANybiAk9geKvi7yEL5zwCGXbpp6y2fcAwDEhrj6rIOhH7hfCCNQzDA6FzKzRNExLlYKOjTZyv63qWJ7dMcsDYDebvTSeffDJulP8dYlTnOJqdLrroIrrwwgu/MG7cOLTNYYtpmk9L5in86E/CGJjDJj270HeOoQ4mgVT0dcEWh9z64chY5ztWPB6vkv0MgPcOx3GQdHAxWMNS2n1hRv0gr7WF9BDH2Afw/lUZCxsM7Mz7yfMKxDUM44PyWgC6o90PK+nrZ2YzxhaM9L0w37UiOVA+J/xsc/HOOOxN920g68G14L583zCMy23b/n+Z671T+tjCjiMrOWEk9attfVLiatWHR2Kd4T9mDqt4j+M4C0tLSwVrtqGh4ZoM8JylsOLbt6mxsXEob+nRXFpxn3d4BN4KwHbdpk3Sw3YmVU+aLD1si4DtO/zWF0+vGIFiBN4BEchiXwrG7YDMsMJIXTYpFzLJgj3ql09OJgVA5vqD2pRMuOBZIm4KIM2V/00LkCxqGIJhC2/Q0rFjBXALqVkwbgWw61sgsexKz7ogsigSAFXgmfJ5FUAcwDXBhHSBNZRQUKNQQKOdG9bT6y88T5tfe42mTZhI0yZMoMkTJ9KESRNpwsRJApRUoKwAZHE9ErjFpwAmEwnxmYDcbiIhgFXERcgNQ64YMrqQJw66EsXhMD7lOvwfMsHC0zVA8BAWQHVw4FNdK0BIP+tVeMLKBfLBiJH6FPvLdUOxaEfTzBSDWLCOPYYxgGzc/74B6WboFEuAGjERstFSDrpPthePoSzBbyHdLGWf8X+3/SSprb2dWtraqCseJwqHiYdKqKK2juomT6bq8eMpGApTIOwmAAiP3GCQLDB9u7spfvAgdbW30cG2NtHe0I7B4C4bBzB2HOllZW77A8BdiqSBUooaukgaiOhR14M5FBH1YnrFZY6j3UuwVjLJPSls0KNFyU0WyGbceg7L/oSD0dyQ4j7FCBQjUIzAezACwwO2bWS3txYB27ezbSxfvvw6xhgYrKrAo8w/Id7c2NjoTUhjIx/bdHdfX98x4XD4lwA23Hc99iv41Y70mizLApMKLIcIZDN1Xf+0ZVk/yUy+w9sxkZmIPDMajYItO2yRzD0wuOBhKDxwOecOY0ywKIbzcPMfwDTNi6R8sk1Ep2QYhK9YlgX2CpiJYOitkpOb8KIsqPjZSJCShm8gZPhk/I7XdV0Bl4PWJ68RvoMAczYkk8nFuawVH0sI9+WTuq5DJnXYMhLmlWwPx6jYcs6/EovFRiSBnWGzoH29ISdN2xXgxBhbqus6gJ5RlzwsnBFPlvuY1Ixzfs7zzz9/5U033XQmflS8XWXGjBntd911V2VpaemoQG2fPPTedDo9v6ysDHEfspimeSdjTLDI0WYZY3dJlueIJUN9SRAe67ujo6MsEokA1ACL8BFd1wGWur8KiWj58uWLGGNZfeOqq666ZdKkSV97fe/zTz2x+f5sj0FOyz96/GWrNM7QtoD83T8lNhWgofCL1nV9iV9y3DTN36OfEBGSJcA8BPh4IONze3xmXPquZKnBD/Zge7JtrHtW7EI9of85GU3sccipjAaivRXhynmhUOghH7MW4w/AdZUY81o6nf6Az88xr/xuU3PTj4m4GBeigag1tbKszrZ1sLrVWOHJqSJ2JSUlq6W6gTizNE87e8zdAAR1Rvzzs2vn/aSpGag2/5cACwgQNKgF45qmLYxEIlv8TDPG2Jd1Xb9r0/5Nlf1aSvhO6kGDqqPVgnG4y9x1Bc6NEeup0+tC4UAJGKM36rp+q4/9e386nb40EAgARAYr2bvOnD4vzpdz/qxhGKdtaHnzS5yYx3itilTbRsiAF+dfMuCJAK/9paml6ULiHNLy+BX4cl20/td9vPf7HckO8YOyzqinkkDJS3c8cSUYyR4b9sKFXz6ptnwCEng8EDcDTC7WdR0ATlaRz6fnHln/K2ND8wApv20lbe5tH/CLVB6Rfp/Se++9l/bv309f/vKX+ysqKoJIsIAncKESq5ZlQRrcA2ffCj9N0zR/J589m3t7excNxng0TXMeYwyJOx770B8YP/MXst6xWOyfFi5cCIDw7wrYYlKloaGBPvaxj30v4yuPBK9hi23bvwb7Gyx1yXZsz/EYvdQwDDAtD6tIdiXaFGTV0c5HLF0/3AlINREwKyEZLiSrkXggpd0xBpwwmJqEPD+A99jX83/NAeLxnnNqPB6PAhSW48wrGZ9XJLLg3Shv8TGzcQ5gZmN8P6wix7pXGGN+n9YRJzDE4/FqTdPQtiGV/0fDMD7pB+tVwsphnazLBL6Dc+7ZjuRLzin0GJZlgbku5NRRNUD50tLSN9X+l1xyyZ855x/NVx9j7H/uu+8+8Z5eLO+dCBweYLuL3ti4kdZulAzbGTOpZtIUGlMBhm1FkWH73mlGxSstRqAYgb9RBJR8rJK8FaxIj/3KXL9QgJlgOPZ0CdnZ7o526mpvFyAafG4B5gJ0DYXhcRsho7yMjLJyAZ7BPxSerMLfFqCn8Gp1twMQKoC0MPJ6XVqtYj0KGeFUSvq9piidgu9rSrAoBTuVO4L1GtQY7d6ymZpefpm2rVtHk+rqxDKhvp7qx48XC1i0uAYF0iovWCWN7DFsIbsrWbbKaxdevNGoTmDCRiMR4csaiUbk/6NCJlqtVz6u/k8lE4xrxG8FALfvNjUIxWxG3FUMRZySCRGvhJ2gRCKJ903YuZBtWwL4FgC4bYv1+ARg29reTl09PeRoAUoHggJwraitpbFV1S6AH5Ss7VCYguGwYNRi6T7YQV1trQKwRVtDIgCA2arx46lq/AQaV11NYyorqbyigkrLx1BszBgB1qKNQJLbBWfRbFyw1s/ezvJVlt9JirfH9M7qfhLAzpWnUkzqv1FXLVZbjEAxAsUI/MNFIBewxfC6Z9tW2u0xbIuA7dsuiXzJJZdcm2HbYIJVFLDIciZ8tjY2NnqekbZtXyD9FjFJ9xUJQoBpZkKuMBaL/WykLVn61mEWHLKHT4Kxa9v27yTg2pOR6zwzw4TL8nUc6hi5rNJQKARQCmBtBef8d7FYDPKAwxbLsgAOQEqVKy9dyDaWlJTAp3IGgJ2+vr5jMxPEXcNWJjdIJpPT0+k0QCcAPmCDgDkMec8RyflZlgVfTbBy2xlj83NZKz55YoCMwzJk1flzzktsG56UdKyU2T1dMRDzXaP0/8P1VBDRjwzD+EKhsVDbWZYFcEx4U/rO48JYLAYv5FEX6c+KiXIJromqRuSxmsOk/nxfX9+EFStW3PD732fL7476JEe5I3503Hzzzc6SJUtOHCmobZrmVxljYHMCLF1UWlq6YbjT8HkZC/Cfc46kDgCfPVLKeFivSHUMn++zx/oG49eyrMcz/f9kyfA6MZfxu3z5csjHZrH7INN5zz33fOTWJ67sDhCB4e1vRV/42HFXzGOc/g3yoFPLprzGOYNH6yEAs23bl3POv4fkEDAOpRRyt+M4AHUh5Qmvb0r0J+yWRDPAQ3TZW+bUzvv6huYNv3Mo/akAC0AK+dMlwRKMiwAH9zLGljiOA3D7p9iDMdYSjUanyj4G6ee8DLWmlnVXExeSrBQJRJyKUPmiYDAKyWuxzs90hOKBZVlPSKagd/37zL1NKZ6aQ8Qfn1M77/3rD7z5bc7om4w0wawFY1V5yeaw5u41DOOyPXtejPaEyp6GdHKJVkK1eh10ps7aae1cwrg7dtXotZ3RQBQJF/+TAWM+pHwfM4kkq/v7+88MBoO4J8dCiUHXdbQX/FDDGINEDCF3LK9HSKW29u2b7zANxxQlForFKyNVUHgACxySzVng0PoD667hjElGGfv95NjkH9v91qNtyTYNslE10RrEb3tzb/OC37xwa9Y4/eXT7gaLVvgCy/P6bCwWA/CbVfzPp/9e+xPa1u7hI9T6HF/V18WO813HGXfeeSckpgVL+f7776fnn3+eLrvsMpo2DTbqQu3hOEjq5x4n39/+JAn5PeSawYaHx/eoikqWyIDyAOvnD6bmIOX2MbZPzADueeWXLcvCswL+yS8YhgE1C/p7A7bz5s2zL7vsMn3GjBn/E4vFCgKkLMv6d7CBEQOMXxgDJUMd11vFOb8rFot5INuoAi13siwLfUAxmIXX6OHUl29fy7KQzIb4Y8xaqmkaEiiwDp9QJoEtQt5iWRbY0/D/7pZtc7MEM9FHp0FhIJVKndDX15fKALTomwvUuvLy8gGN8Zzac8DF8wzD8DPZRx0Cy7IwPouxRBZIPWOcHhQ4zj1YDsAtGOYSrIfse5RzfnUsFgPL9rCKZVlIOETioSgjef/MPbBMPoNFBe4p6jorFotlPfMaGhqQeIV3sUMK5/z7K1asgKR4sbyHIjAawLatrY062tpo646d9HpTk1jqj5xBE2bNprqp02hsRSWNrQRgy4W8ZVES+T3UoIqXWoxAMQJvSQRcQmCuL6wrc4zfL0rmVkgigy0p2JMJAdDCR9RdbLEejEwhNdzbS6nePlcCV3rTAiAT4CpYk6GgAGkjuk4RyP6WlVEMzMhYzMVrhVxwv+dbqticSpYZgK3whO3vF8AtpJlhVHNg507aum4t7dm8meqrqqiuuppqq6qoqrpaLAL8xT6SMetKHLuSvQIklPLF+YBUxEMwa8XiMmbBphVMWB8bVjBqZZ3i0/d/BdQKNnEg8Jbcv793JYp5KtqCXAB4C39Z5QncB09gV3JaefyiTShAfPeePbRr927ad6CZum2buu0ElRiGkCpGW0j1Jqkv2St8lkMA+iMRSok21esmBiRskRwAsBZtCO0mJsDZcoqVlZNRXi58a4U0txGjkiiY3S5rmcFLGfFnEjCXfsiyCwjfXNXm3Z4hp8ilfLJfsjurnQjJbinfPcjn3/teFY9XjEAxAsUIvFsikA+w3b1tqwBt2/fuJrtNArbHHUennnwyzZ0j+AeHU+zMfLZHoDmciv5e+74TANvPcc6FZ6ws6yTYoP5+vbGxUUysS5aRohftkMwEfPVaIBD4RKGT0P7g5vjWvQmPNdu2wQT9IOSBOefLYrHY2kJviG3bV2GyVTzsXWDpBfhPSk83+HRCuhjAw5DF79vGOf90LBYDGyds2zYmQTFB3yHlencPV5f6XjJXBVuNc/57TdPu55zDTxflS4Zh/Gchddm2/XHOOYAreCwuzZXsSyQSJzqOAwlNMM7+0zCMLxVSr2TtIvaof1jvWMk0BpCOCX3P/6+QY6ltLMvC9edOYH/HMAxPpnsk9altc/xZ1epDWJtD1e1nUqNNgY3T2tr6h6985St827Ztb3vfPfLII59bvXr1+7du3QrQv6AikxDAzOZywheT30MW6WWsQLTrM7K0kEAWLHxN05ZFo9HBPPMOqVdK7oIhBPncCxTr2zTN/8LfAFPT6fT78jF+L7nkEiVVqerljY2NQsfp+ocaTgwwAVB4hRF96eOLLu/lRDfWRmt+FwnqV2EYk2w6D2CWjHfF5EY8wHgHI+zkjCzzGCkHq6WcVP9+a1+SE48Rp/vn1M39xPrW9Rdwx/kvHLRar/pvPRCDHKkAazVNO6m/v3+alGHHefZm1AOmc87B2js7H8sX9TQdaDqfmDsuhLUw6v1MSCuJS/lpJGBkySdblgUwOMvLtDPZ+WhPqhsgjE0Om8UCzjmcsx+gzlq9DiAmGoBIigBjLRqNviwZwV4fWX/gzfs5o48FWZDXG+Px0+qi3ebOECdagXqqotUbjaABaWnhjWlZ1ncg9UpEzel0el4gEPhFPt9K371W96qFMbZwZ9fOINccPF+EzGmIhQQLOCPrujudTi+Av7H//ja1NF2fydC9Aes4ox9MMab8KJFOrGpNtHrGFrcAACAASURBVAjGbI1eC2byQSKae/uqa3o0sz+u9g8Fws7ly26VGmBirQCpcxtsT09PRSAQQNIH7iv9ZvXdB5t7dnsJIAee5I+lLebJCR9zzDFfvOiii5BMU97T0/Pw9ddf/6HPfvazdPTRR+MHthMMBhcV6pttWRb6mJ/huT2dTh+XG4fh+q//e1//dzRNO30wn9c8cvtIOsjy9LUs688AA4loayqVOk4xhv/egO3EiRPptNNOO7Bv377Ft95667DPY9/zM61ikIfdD//WYb2Fh4t9Tt8csRrHcPVLewqAsUguEyognPM9jDEkQdVyzr8ai8VuHawe27Z/xTlHEgv8qk+CuocEMzEe4o18Pzy3dV1vl7LcS9W6jDQ5vstbJDMb/SY6EvuJ4a43z1gHaf5jdF3fM9y+3kPDfY/D+xGu5Q1d15cmk8kqJcWf62teaL2528nnJgBWNTv4uvQQLvh5repMJpNH+TyD8W57ua7r3/cf83Of+9zkQCCwc4jz/X+NjY1QaCiW91AERgvYtgOw3b6d1ryxll5du5bGz5xFk2fPo7ojjqBxVVViARDgArauwNC7jbX0HmoGxUstRqAYgb91BAZh/eUe1i+t62fXKrBKecwqz1v//vD3dNmW+IQ0cZrS/Vj6Kd7VTQclAxIsSCxmV7fnQepKHwcEy1ZI1paW0pjKKsGMBMtSSB0DsAUAKEBgNxkHdXuArQAG+6i/LyWAXYU5t+/fT3u2bKGW3bupatxYqho3jirGjKExY8fSmDFj3GcDY0JeGJ6whq4Lj1gjFnM/5TqwaMGYBYtWxEM+V9xYuL60+RYAvthGPYe8bdwV2UDgu1g6VzFtPdlgIRsN394Bb1/l/au2AVgugN3+ftq8ZQut37CBtmzbRntbWmlvayuRFhT3AeBsT0eH8FAGy7pEx73QPclsAN0KBAdQC2A2Yhge6C6Y29EolUSwDDC4BYs7Ajlkl8nt+inDK9cFcHHfwMB163fZ5eJ+eoBu/v+jbXiiyblyylJOW7F40QwG/JcHepQ3kfcubhN/62GtWH8xAsUI/GNHwA/YwtseA+vurVsEYNsmAFvpYQvAdtkymlcEbP/+DWL58uWYmPQzH3qkD6A6mecbGxtPkv5okBb1yyNDZvi2aDT6zYwPbv9Izz4HAN2v6/r0RCLxMOf8dCJqdRzn1NLS0vWF1utjxGqQ5k2lUitCodDLUjrvRekZOKx0cTwenxMIBFbCt02BIxLMxMToeUpm2TAMTIoWVOQEONhICyD9mXlxuEHTtCflS8TdsVhMSM0OVzIMtmMz7BLUU6IAF/8+YIQGAoEXpefciLx1AbhkJm6/Dn/S4bxjAbT7YvuYruvnjLQNmKZ5DdpPzjUDVD/vcCbLJYMPE7LCb1QW+PIdwtocLN6YtIb8tWRSP6Rp2u2O4zz3xBNP0Le+5VcQP7QG+JSuXr1agHgjLWqyvK2tbc61115LW7cKe9LBymYAYmvWrBnW7xgVwI9QypsWPInu9zIGKA/pa+nvh5fpT+m6XjDVWHqWgsEEQM1LULAs67rMTyoEdUi27iWXXHIP5/wKfzAaGxvF+/a3H7l0PqUF2DdQNLriunMa/8Mnc5mWIPXjaiOZRIEkFTAt4QMoPCYzSR7nOI6zQ9M0JHsY+JG819rb6vB0NSdaU57qOamnpHw8ORzjU6g0VNZcEanA/h5Ym06nyzI+vwAtcL0YK5FI8Unpyd3COT8mFotlefJuOLB2mWKYBrUg1URrfxsOhL+fSVxBe0Y9PzUMQ0giy3t6SB/q5/1P7DX3IKmklHH6IifWSowLOfTqaA3pQR337lZd17+KdT7GGnw8wd60FRga0AJOXbROCwXCt+/o2fE8EYfiAI0Jj3l5TMlYSEW3Z4BkyOYCgAaTzIZkckZaFVLyArxljAHwEX7mPiazugQhsbyxZ+M2XYus5ERH4wuMJeP18cGgFmoPBAJLlE+v2qmppek24hx+jdj49qmlU7+X7E+ubU40j8OP16pIFcXCpb2Q+wZ78oa//Fut5vR7/p16uJS+cKJrd5lhJj+l6/ppuZ1M+rxCmUEkLCGJ5Z6nrz7ocMdj1O5/lH7r9JFQbIDs1nXXXXdA13U8I1+44oorrv7whz+88rTT3Kp/85vfbGxoaIA/8rAlozrw4YzqgJ8VCZ/nxYfj5y37P4A4MMT/zTCMHw52IpnkLNxnPOuywFjvpg08Kzo1TTs2Go0igUuUvzdg67sGJFl8o7u7+97Bkljk8xOJHehLnzMMQzDfbdt+MqMoAUl1z8t22Js0zAb+tj5SGexCj21ZFpIihAUF5/xMwzBesG0bbRb9KC8r2ncPkRR1o+wDwptYvqcAZEQf7kyn0yeUlZVt9LWHvP3Rf762bY/nnCMxDWNq3kSIQq8vp97LICftX4ekmGg0ivehgotlWUh2+zgUUtLp9OL+/v5UOByGxDKUZB7JPPchO3xYJUdJBXUd4JwvyOeNPdyBbNuekLFiwHNIqQH8wDCML+but3z5cjxbhnoeX9XY2OhJzQ933OL3/xgRGC1g29HeTpu3bqVXXn2NXnntNZo4aw5NmXc0jZ9+JFVU11BFdbWYKBaMrr4iYPuP0VqKV1GMQDECg0dAes8WGiIJAmVldxcADPlBpAGW4UAt4BO61bjArZN2BGhr9fRQd2cHdXV0CLC2q7WderoOkh2PU8KMe+Ar9gRwhqVs3DgaU1VNZWPGCgDWBX9d1ibYtGD6KlBNvit64KsAgKVfbNu+vbRzwwZq3rmD6quraXxNNVVXVlJFZSWNq6hw6wBgGwoJaWMdi64L8FZ8QtYYjE0peQzAz8+2LDTk79XtFBip5KzxKXyIpeetYthu3LiR3mxqok1bttC+1jba39ZGoahOYyurqKy8XDC2sYBhK8DXqJ7FVBa+xxmFN4C7+B5tSPkci/YhwFaAsEwCvQEXjNWkzDLaHZjQErgFeIv6XBauC+YCtFUArgfoivYz0BY932VfHysowzY3qYJzkRQw1L75gN73ajt7J1/3UAmDxXv4Tr5zxXN7uyOgkmTc5CZNjIe7N2+iXVs3U/seF7BNtLfR0uOPp1NPPZXmzZ17uKdcZNiONIL5fCFz6ni2sbFxmWVZYKqCkaAKJpAvGIyhU8h5+Bg63ZA9lsxYHGNPIBA4LXeSfqg6LctaKIHMSIYVd49hGP8uWRSYXF9r2/aJVVVVHsNqsLqk/CUmGwHc/NAwDMipYkL3dsjkiVfkPFJ0w12vb8JzA2Ps8xmQAlJ2sczE6p8Nw8Dk4bAlkUhMdhwHHnCQvLvFMAyAq16R30PSsdovUTlsxS6Y9xnGmJADZYx53pj59pVABiZ1ca/AGoJUKSbLCy6maX4gIxebI2ErZE8BGB2WOaxpmr8FaOo7GTDTji/Ep1Xt45OYxOQ3mHfPZLzoYpdffvn6zZs3zx7iQkcEoubWoyRG8QJ89dVXP7NmzZplwwT1i2vWrBHMyaGKnPRFu4bvckHS1RLMVP6jLzLG7uWcK5nqGw3DANBaUJEMIbTNcsj66roO2WD0q39SdcIXNxaLeWBqbsUNDQ2/ygBIYIN5RQG2N/71CzN4fzpHlpl9+erT7wZzVEzoc84vzpVsN03zWTDL/HWCUe84zv/6PGZpr7lnZz/vn0KM9jrEjx3TF++xSsZsSjvOxGgg6tTotZCVBiNtXyAQWMY5T8u+KtiinHMAmADKcK8Aai6NxWKut64sTQeaZhODjzcvh7xynV6/WSPtIxkWIAAm9Hkh3elrowDUBIDqK6t2xXd2c+LvJ07PZR6+NxBx9FWqiFYmS4OlAKoezrA8sS/irxh28K5chD6yrmXdxzTO4Juq2Lh/3m1uu8PhIsEkooeMv1ZHqqGAgLFicTqdhq8lAGUUSNKCcY/rzPKtTCQSJ2eScADY+8u5hmH8panlzT8QH2Da+4DlQzy917e8eS/n5AIWjN1QG6y9WwuxVw/YzUdwcqgiUkmloVL8WEXCj2CG3/Dg56ZrWmCLOvAYvZI+txiquLSrv79/QT5pV59ULPWle+ORUPSYOx6/4r8VqIyd9zzEv88YE8zciy++mObNA15Pex3HWbB58+avzZw5E6A1/elPf6IXXnjh8cbGRrC3hyw5iQ3YFnYDaC9ILBhVkX0Zz45JYO0ahnHpYBX5ZJi7AoEA/I2z5Jtz5NEP8Rl/GwFbdUkPplKphrVr17b6rzGRSEx1HAfjGawXbtN1Xfjs5usDowqybyfLspDA8Be5qlXTtOMPB2zPdz6mad4tkz88ifTMexCS785FUlgsFhv02WGa5oUZtv+v3S7k+lXj/5ZlPSLVTRIZr+RTwLj1xQfPZfjQZifG+E5OMpXxzMRYmNdzejSxzfe+kG88H65uy7J+lAFP4ScufH5xT0zTfEZK8YNte4Lf13y4+vJ97/d19n2/sFBmvb9OMPw1TcOzV/n1PmYYBpQTDikNDQ24h2K8yVcYYz+47777DgF6R3ONxX3ePREYDWALdm17e7uY1H35ldX00urVNHnOXJp69PtowlEzqLK2lipral3ANpksArbvnuZQPNNiBIoRyIlA7mR+7sT/wN8uaOpJGYs/xD+18tD/yw28OhRgy7mQBxasVoBrkhHoslyxTjImfX6fgl0LH1DJrBWAHBi2aYBzaSFlm0y4gBtAWixWDz57yIr3kB03BXArZJQha5xKCY/b2JixQsIWiTdYANy6dTuCQRnVDSmhDBlluRjuOgHcRaJ0YOcO2vzaq7R300Y6YtIkmj55Ek2cMIHq6uuprq7O9eSVsseQJwbT1pM0BoCHdfJTyRrL99Niey0gAvnAWQXeAqw14X9smgTAtqmpSahndHT3iGVMdTVNmDaN6iZNdv2MS8JC8ljdWwG+Mk02dN/JMCZtEVwZZbQdIc+tGNj4lJLNYPh6/rjBkPRPlh7K4ng4Lo5ZIoBbBeIKJq5k9oKBC+AXzFwX1JUMXSmpLUAHDUxrSGwPgMa5/Vkwj3EZErwVLFz5d9b6HFauf5zw/7+oLFJAAz3cTdS9kuC6P+b+sdU/FqtD+v2SD/c0ivsXI/CPGAE/YAtpevSZXZs20M5Nm6h99y5KtEvAdskSKNoJ1cDDLEXAdqQBHE5GDZLC99xzDySJ/d6kf06lUp9XEogjPSa2N03zHsaYYsthkh/SlgvBRNE07bRcT9ahjiFBVjDZwED4pWEYn/FNtm+Xk91ZTLZ89XV2dpaXlJRgshGAnAekWpYF0FbJFX/eMAzPk6yQa7dt+7vwkcUkIWPso1LOGOf6AnwdCwE7OecxyZwBIvCAYRgf8x+7u7t7XCgUAvsR3rpNvb29J4wbN667kPPzS94C6NR1fUh2qAKfC/Gxy3d8Cd5h4rzM9/1uzvnxo2Gg+I9hWRaYmn4g8WAgEFgciUQApBZUlGRrJhab0un0RzVNA7A8cdWqVQ9effXVYB4BEB+srEgkEl9av379sEzu3AosywKjDsw6lHtPOeWU3wE4BFNyiOM9GQ6Hz1+5cuWgXoKcc8O2bSRcHJNhTj1qGMZZwwVCgvIA4RZnGFzoQ1+EvzUAuwwT6Te6rmcBp0PVJ70wIZ09mTH2K13XBSNMSncLGWPOeV7/UH+9DQ0NOP5HfOs8SeSbHv23iU5ff5Yc6tho1W0XL/n6culh/K2M5JKQz1XFtu3buGJpypVg5sdisdv9CSotieYtif4E2FeWRs6SWbVHr9vYuuEPaSd9Pnxg62PjdzDOpoJFFQgETs7c//ZwOAxwXMjoMsbAkEUbghR03oSP9fvXT+aagxjV4odGbbSutyRYAoDz15L51ZRMJpdWVFRAAQHACvxvAUQLP0NZtu219t7T76QglZkkzj5NjMNTPFYWLj84rmQcpHzBND8JLFrLsiBvjZgAmDsefWRD89p5Dmk4D70iUkGlobJV+639l/Y5fU8BSA5pob+MNyYIBhpj7J81TVstPbnHIHYZWWsA10qxQYCx2FZ65ALoqfSd7xcMw/jR+gNvfoUz8mRby8LlNK5E4NyH+F6+2fzmCkb0eVEHY1fPqZlzZ3f84PMH7OYT0jxNY0vGUXm4XMjhK7ltbHrDA8vfpwWFTKwolUYdfeb4ryQ558flA0Ity4JNgGAyNycOULI/2ddP6YkPvvKfeD6I+wpG+N6HCbH+9/e///109tnA6ERB8pDw9cUfTz/9ND344IOQ+HrilltuwfgNZqf4Lrckk8kj0uk04u/FCcxsXdfRf0ddLMvCecPn80ld16FgkbdYlgUgVzBvGWOHgLGmaUIa+TH5vWBl5lb0DgBscUq/TCQSX1y/fr3w+pVAIuIKhrP/2S5Ypn4v21EHWe4omcyIN/w5kJxxQiwWe/1w6/Xvb1kWkrWgiIGy3DCMH/uSyralUqlFg72fmaYJX3qVGOMxYH3ALMaoD8Risf8zTfMuyZTPSoAYov2gbSApAV7LULQo2Fd2sDrj8fhsTdPADPe/L3zfMIwR+bH6lBy8BAjbtmF1cSGSLGB1YRiGx8If7f1CoiDn/BS1P2PsE7quiwSYkRTOuW7bNhJOFsn9sp4BuXU1NDSgfUP1YLBSUMLISM6xuO07PwKjAmzb2wkM242bNtPKl1+mF19+mSbPPZqOmL+AJs6YSVW1tVRVVycm9HuLgO07vxEUz7AYgWIEBo1AFmArZXixcRYQI9YrlquPaSuUfoVwr7SjzdpKyvEOyPKiXsBDAF4VM1H4wQrgNU0OGK74lB60+BvfCcakb73LhnV9ZD02pWRUAvwFcAawrNe2yQJ4a8aF1G1PRyf1HOyUgG6PAMcgbwuwrC+ZoN5EQtQrgCtGgnlbNnYclY4dK5YyLOPGUXlFhfi/LvxKS2nv1i3U9NKLtHPdWpp71FE0d8ZRNH3aNJo0eTJNmjKlKJf/Fva/3AQD13fYbQfJZBLzA/jNLUB5AKWJRIK6u7upp7ubNm3aRBs2bKCdu3ZRPNlLZjJJ9VOn0oxj3kfT58ylcjBtKyvFPQ2HSwSQKtqslF5WnsYAZYVvcrKXEvBStixKYDFNsk3T/duWn2K9peyaJUNXSSdHKRwF6C8llCMRgrQywHzBwpUex/hU4G0QXsxYf8iiPJHld1J2GYCvYI7Je4BrQR+RF+ZJJXvAnnvB3nUPXP8AD7cI2L6FDbrQqnzs6FyQ1i8z7/c6FvdOjovqPhZ6uOJ2xQi8VyKglBFE32EkJPZ3blhPOzduoLZdOwW7NtneSieccAKdfsYZdPQxgBMOqxQB25GG7/zzzw+PHTt2UE+t8vLybTfccIOaoLYycrlXjBSwzD0n27Y9aTsJ2n4B/okAANPp9LLS0tIsZsxQ1yQnYjGZB5BVMDpM0/wd5FohqzwSZott209kmCnQr3xZ1/VTAKTmSFN+2zAMgBwFF9M0P80Y+yUmbjMeaedqmgbgd9ZIJRIzUo6Y4AdQAr9ITLx7E6FSxhDsN4Br+xhjYKXtK+Qkc6T7rjcMw9UJHaT4POQOMMaOGwmwjiolKA4wa7rvEEIW9XAYZKjLF2uv6nygw1DX5wfXwdDTNO13kLkF4HbKKac8xzm/aYj9U5zz81599VWArCMqfoAIUqiGYXx0yZIl4/r6+iBle4hcq6/yYY+ZAffgWYukiA3JZHKxAv2GOkFfH+rmnENq8TcAkTKyoc/EYjFvMnq4i5T3G6AsgKr/NQxDMDNz2t0hbPF89S5fvvwxxpifoegBtjc//sWK/kSq3b/f4invP3jCtLPH5gOYLctCX8oFzQTz2LbtX4Jli7oOJjs3d6e6BbuJcX7u7Lp5f2lqbvoaEb8ZwGqdXt8V0kJjgOsFAoGTSkpKdvt8rvEjFVKrYOYDXAXDVoAr/vNs2tM0joJ8JTE6ipFGdUYdlQRK/plzDkACfVp4vKo+nUciU5yqle4+r83uBEOulDH6T84JLPNxetBorY5WI8mgmXM+H0kRtm1fkBlzkZiRArtM1/WXNu3fVNmvpQQLEwzVikjlzjar7WOWYwJ0rWPEHp9cOgWKBQBObk6lUneEQiGAsFMyDLDfOo7zXSkBDRD5EsMwGnFiEvwHmOA94Rljd+q6fnXTgaYPEuM4Z1HgrQuP3QyAckhiTFPzul8TMYAr+PF16ZyaOfd1x7t+35Jo+WTKSVFpuIwqSipwvGtisdgd/hg/ueHBrz2/9S/wlhWlvnwq/dPCyz9qGIZfdlh8p4Bs/CBrSTRTMi3EAzr7SlJHPPz8DwFIK2nSvXsfpv+YNWvWbcuXLxcTEn/9618f+eAHP/hNBaavXbuWfv7zn4sfhHPnzo1/7nOfQ/JFXpnYPMw8SHifHYvFBEA62uKTgN2ZTCaPGaz/SzD2r/DcZIx9TNd1JEh4paenZ6b08y0byht1OMB25syZ6dtvvz1QXl4+pL86km8cx7nOsqzuJ5544gN33nmnNmHChE/09fVd1dbW5vcfHiw03y4tLb3xqaee4pZlPZGRvgbj1FNx8PcBTdPOGIkX92AHlMkpSEaaQERg2X+gtLRUWB+8VcU0TbD1kYiB8g3DML7jYz33BAKBYyORiMcmz7mHM4LBIKT+0Q7/V1oZOJZlAaQHWA/pdiQ73G+aJhIwkEjhIJFosCQDVb9lWVDo+AzeQTjnC3Pl3kdz/bJPIGEQ8VQFiW5Q9UgXWqcvZvDqPVXX9Rczk1pIVsH73Fvy/oFzsW37N5xzIZEuy4iUKNROmfeMYCKR+D8f8NvOGJs/2PvWDTfcENy/fz8Y0MEhYrKzsbERiUXF8h6KwGgA287OTjrY2UmbNm+mlatW0cpVr9Ck2WDYHkPjPYZtjcuuKQK276HWVLzUYgTenRHIBV9xFQLC8ekV5/7tXanCdrDCpeDJrySok7sewIL7b6C4Fq4euAqgNdWXkozElMtOhD9sn8tUVGxF5RWrgFmwb5UvJyZVCWxb/3HUH9JcVvibSvA31ev60mJJp1zAF5K2JbouADIFuoGlC+AWiwDHQkHBvBSgWjRKpWPGCNAWgK1RVi4WSCFvWvMK7dm4QQC282YcRUcecQRNmjqVJhcB27ek0wjQ1HEEOCsW3/8ByiYTCeqJx6nr4EHq6uqilPIeBptagv179+2j3bv3UDMkLtNpsUycfiTNWbiQjpw7T8gjh6OGAEvBYgWbVTUwAXTK5AElnw3ZbNVeRfuCRQIWAejKtizXe4kHDn5SeFRJKX3t85gVfcVlyCqYVbCzsQ6dCOulPHIwHBJJB+GSsMvQLXFBZsHYBVsYEswlJZ4Pr/I5zuqaivXuA3VzBoaBYcIvaS76ePbg4GfoFmV4D6/Z52POHsKg9YD3gXuRzZ4eGK8Lksw+vFMu7l2MwLsyAgO2B+4LEZJ/dmxoEjYHbbt3Um9nO/V2dNDSpUvpNAC2RYbt23OfGxoawMT0sxe8E5k0aZJz1VVXYXJ0TSAQ+NRIZIrzXY0fKIEfmfQ+BHi3pr+//wP5pCmHiorPf1FMxIJlkmGyQvath3N+cq7s6GB1+bzghK8ZpEFt216cqQOTrQAgBHN3JHfItu0TlBwrY+x8sJQlIDxSIFnJMWf5Qapz8TEzux3HOaG0tLSpkPP0AwSFsCb9HreO45w4En9h37kCzMyV9DvHMAwPtCnk3HO38bOE1XeIeT4G2BBtAFKJkExE5sepnHOA1zjX1772ta9d8OKLL/6Wcw4P4byFMQa24Ydfe+21/SO5BsuyAAILfVYpMY1kASELfdNNN/31gQceGJIRyzn/aU9Pz7/l823MyDjfwTn/MrxGNU1bVIgsp28iGy/HnwCTC8xtMI77+vqWjIRZ75McRv/EdVlggweDQcgjH8E5/30sFkNyxbBl+fLlz0Ou27ehB9je9YerombUymJznTDtbFoy9QOH+JNK4AmgCiTJRclc3+8Mw7jQsiyAFN/FOjNl7mhPtokJbs7oy3Nr5t7V1LLuX4gzSDPDDzalB/WQBGuXlZSUbLFtW/lcI3YYS87L+CxCkrgW9eq6/jX/ha7ev1qPahEwmY/TmObURGu1kkDJDzNj47gMW/UCEJEl81zI4UqmPdiWWXoUGT/sk7d3b/0qkfCS3e5ODfCpkUBkX61eN16CEpDVXSulicGwC/l9iJta1j1DnJ0sQdMeM22e3W63AYSZzhh7dnJsSr1MtHhQ1/XzbduGvDEY5yvR1zjnAHtrIEkfi8U8aU4/c09eu2A4bmjbcJSTTntMe40FaLwxnjTSsvbHPk0tb/6ROKEt4so+M7tm7i97zJ5bWuzmr/Y5fRQLxagyIuyHVxiG0eCPMdjI2zvWv/zAGys8MKPCqNnxxdNunJbb6CzLAqv2xzlgLWncOWVW3dHPfPvhBjCcFeO9qWzb7N/+67/+63fgX/vUU0/R6tWr/3DNNdcgwaKyp6dn+4033jgNGckoxx9/PH3qU5+C7OrSXOah9HNHPAHQiwIGs67rSBgZdTFN81rZnocE8qRXtfBrxlhkGIYHbou+YJo1jDHcX7SlXxiGcdFgJzUcYDt79mz4gD80derUjwzmVW6a5r+AjZ/xVAfAdhKkeeXz6tVEIjHlzjvvXP/YY4+B9Y7+N1g5CMD7ueeeQ3v4LFiU8DT2Pdufze0Dow602zejtm0jMUH0TSR9xGIxITv8VhXbtj/OOf9DxrYb72QiwUQ++4TseUY+/fTBbCosy0L/xT3GJxiwaIdISkOCgUjUUkoHtm2jP+M4KMOqipim+TXGGNrMkD7kI4kD5zzkG2PUrjtSqdTCkTyDLMs61ycdL4BnH1h/iK/5SM7Rv61pmldD7t+37iFd1wdt44Mdh3PObNtGopayykBCJaSokeiWtzQ0NMB/edjEgIMHDwb/+Mc/Fgx0jzYWxf3eOREYDWCrJnw3b9lKL61+hV56ZTVNmDmbJs+d53rY1tSIBZPHRQ/bd869Lp5JMQLvrQj4wRL3ynMn5XOZV2rCX7FiXZ9UyYAVAK6UPZZQiyaz6wAAIABJREFUjJImdkFSBSpJuWJ3hWQfCt6slDiWQKrc3gN1mMuEBFDan+qnvkRSKBQg6QWfvZLhCuANYCnW90nGq2C9csclwIhzds/VBbakFCxkawFxwSsWAJZf3laxFsFc9C0AswBuacEg2T2QTY5TvKtLsHB7Ojtd1m0yKcBkFWCjvFwybsdQaflYio0ZQ+1799C2tW/Qga1baO7MGTRvxgw6cvp0mjx1Kk2ZOrXIsD3MjukyXN32I5itQno4JUBZSB739PQIBi2sDFpbW8WivtcYEz7B8A4GkNvR2Undpkl9miaWqTNn0tHHHUczjj6aUmmifocIuQCqXwzkJ7gtWTHEhXS31/6ljLfPOxdbIqlAyX6L8+nrFe8MvWj7aOMAdwHs9ialnHeC+lN9Pka5m3DgsSQlOxaAgmrnYAL7pbr9Et7Kh1cwdQVLN+D2HynRrfqSAiwGfJPdfuSNDVl9TmZ5yOSNgRjkjAcyNv5bn+Vnrb4owNf6MJvPO3h3xWR2TzEfc1bdK3e8k2OfGOz9svGy/aF1isQGfLqJAf7x8h0ciOKpFSPwtkUAUvMqmUUk5qTTtGPjesGyhSRy78EO6uvsdAHb00+neUXA9u25Vw0NDZCLxeTnIWXcuHF7rrvuOkigZgENoznTjJTufB/T7P8kKxYTwC8mk8kPFsL88x/XsiywTDBxvMNxnOM1TQPgdiMIfIyxMwqVkfQBVJ1SGnSrZABCZhnanFnekYVcu/STxQQbWIlf1zRtjpTeA5vjxEIlEn3MENC8TsqdtPN5smGydtlIWEK2bYP9h4m+FwzDOHGo67Jt+0ucc8h/wtvudF3XwWoeUfF5I3r7gWGt6/p/jKiinI2lxDImyiH5qh7QV+m6fk+h9VqWBQYqmKgomOCF5PTF8LgEYLZs2TIAtXllTH3HuGXNmjUAXgtO5PLFFS8ZWxzHWaq8duHvunXr1t9ec8014iV8iJLXN9eyLAAV98n+AFYRYjRkMU3znyWbFttdCraQ9PcD4AvPvx3D1aG+9zH7tqbT6SXqunxywy9CnrUQSXDU2dDQAMAIUsBeUR62WHHjww3iN4b68tiJp7YtnnTmkX5pcMhDZ1jzr0mZYbWpYDTbtv0xzrmQruxz+lr2W/sAzOlE/Gdzaudd3NTcdDoRF1KiyicVLH4wayEnbJrm9xhjQqYzA5LDLxt+iPD8hTv7nwzDQNKGV3bs2BGxoxbYq4JBDWZpJBB5A5KzPqlmT1YY21iW2N7T3sU6AHs74tsCCkiW3rGRIAvumhCbOFke8EMAKvzyopzzr8ViMQFONzWv+ykR+2xQC1K9Pp56nd6PtNgtNxJxMKNXTYpNTmhMA0MRDP+ltm2jz6J/7ICEveM4SLiA3OyDhmF4stW2bV/OOf+e77LheX3K9oNrwsneyCqwitV3tdFaigSj9xuGIYBZVZqam/6HiAsZZuLs/Dl1c/4ENn1LovmXYL9GA1Gq0QXp1WNwq30B7sG3dHPrG5UPvyksumVhD1z3ofuyZOX9yUTN9gHFrEWD+ubs2rmCWX/jww39nCiA/2tMW3Xp4psmRqPROvgC/epXv6Jrr702XlZWhnaz9ZZbbvlxa2uriC/KkiVL7AsuuGBGPpacZVkAx7z2oaS5/XEY6f8lUCXkqYfyXc9hhf7MMAzcV69IaVZI/BYkqT4cYDtlypTunTt3Tl+zZk3eQc3vV4qkBV3XBXDoS/5Yec4555wcj8cBMg75XrJw4cJn7rjjjmWBQKAnIy+/uLS0FCoD06WMN54Xo2JA5rsXlmVh7FBtali1ipHeT9M0z8qoZ4ABjfJzwzA+m0wmj0y7SQ/lUmr7p/nqzZGExniMpLQOy7JUkhLayNdjsdgtpmmemfGmVioRw16HbdufROKNbGdD+pCP5JrzJHqYmXHmONzDQutJJBInOY4DYB5FqBvE4/FTfJ7bhygeFFq3f7uc9wd8dYgSSqH1WpaF96wvqe0LSTwbzr/WV9dR9913X172daHnV9zu3RWB0QC2mPiFhOKWrVsFWAsP2/EzZtGkOXOp7ojpVFFdTeOqq8XEmGDT9LkOIEUvt3dX2yiebTEC7+gIeODpYZxlFmtuwGtW8mvdX4w5zDpXGlX6ygp/WHcRXrO+T+El630vpYulrLGD9ajDccEm9f80JI/BeFTsx75+AktRsGsFoOVj10ovUOVpi6kFAEvCp1P6d7pAU4C0ANiHmvTu1FyWYQRLlABaDfjNQno26rEQhexsKCTqTVjwuLXI7Omm+MFOih88KORtsR4Am+tH2u96nEak56gEfDsOHKA9mzZS+57dNHfGDAHa+gFbcZ4+wEX9rT4P4w7/w+2q/Gi9dgegFu1FgrWQO8YiWLXJpPiEDLJl22QCcIdfbTzu+bLCGzgWi1FpLEZd3d0CsO2CTLbDIS9DU2fPovmLl9DMY46hRG+Kksk+cSwFRA4WYJXa4O9DWQkSuOdySgZdGYxyATYDnLVcr2UkKeBvJAYISWXbIjB1FYPXEV7LLkPY60eSYYx+IbxuhR8yEhQGlqBi18p1gSASFQakkjXhg+suQmo5xxdXARhuf9OIBTTPMxcAeBZTVzFtfZK9fl/c0TTQXC/d0dTxztrHJyM/1In5x/xc5rNf1to3DmdJyUtpeTVW4z6KcbCkxGVsS5Z2kf38zmodxbN5eyOQC9jieQM55J2b1lPnnj3U332QUl1dtGTxYlp26qk0Zy6mtQ+rFCWRRxO+hoYGSJYOBti93NjY6LF+RlM/9snxmYVfGFirFRn2zBPRaPS8kXqdKVYIvOc0TTs2nU5DphXgFIoAJwo5V7+8oJLP7enpqZDSj5CCxsQbgBfhhVdIkZ6hAHvnAPzinMNbU0wsc87PLFTiUjLhwLoSTMdcHzS/j91IfdJ80sY7+vv7jx2K2Wzb9qfAQJTXngUgFRIPbGOa5r8yxn6Rs71gCBVaR77tenp6KgOBAIBIJduNzYaU2sytx7bt4znnYDmiTUIWEvKxAAPEBPH8+fO3l5WV/YAxlgVk5NSDdnjWK6+8AmCjoJITVyQLLIpEItuxcwaYg2/ds319fZFrr712/Zo1ayD5PVT54po1a36gNijEazJPHJbCs1q2NzCFxvvkHeHvB2CgoGJZFs4F9xZs8sUK6PUBU2CfHg/QoKAKXcB2E9EAwIf9/IDttx9uQB8FQ1CUSDD2m6988K4sr12ftLjYhjH2dDQaPTORSLwPcs/YzeFOYo+1Gwz9Gk60MlmTXKa36DM4CY9ZAx6p8EoFazmdTp9UVla20bbtqzjnd6ljSzlt9PkPSNY0JDyFti7KU/ypYHVL5V+J2BnEqL82WheMBCI4f8QdPswonqww/vADwr6YXbc1vvW+IAUwCe+pJDBieyaVTp4oBIUY+7Ku63cNxpJsam66jIj/h8Y0XqfXswAFLt1t7QLTFG2waWLppFUBCoCh2KFp2sJ0Ov0JxhgkhwVrs7+//8cS1Ic/LnwrBTs8BxjBKpFYE4vFOta3NEHm1/NSld6zAHPhrytmf/fseTHaEyoD4IjtUsTZh+fUzfmraXa9vy3Z+Zjdb1NYCwugO6AF3ohGo8cyxlw6K4x5u7rGhkIhMLmnNx14hf53A7BztzCiX33zQ43CSxlF9renAU76ZJCx3dOzauacBiboTQ9fOt4hB88uUcaPmdbyqQWX1XR0dNAdd9xBl1xyCU2ZMgVfIbnh2CuvvBLjpgfYVlVV/eI73/nOIcxUy7LATPQDj4c9LvoZs/AgHSx5xc8Kzag/PGsYBjzVZSq9eF5ptm3jHpwNywIZY1gjDFqGA2w1TXvFcZyz8wG28Xh8bmYcFf0Mvu+xWOw2HMgnNbs3lUodDYblwoULMeYjUcAD/XNPau7cuXTzzTeny8vLPwhPVtkm4GWMRIZDvOCHuq6hvrNt+1aA7KJtMfZrXdeFpPpbVWzbxtgMFm0EiUNgbsbj8bGBQABjMiTJ79B1/Zp8x4O8LnxV5Tse+vCCaDQK6XaPrYukilgsdqVMqsP7IMbRnxiG4fpFD1KkCgnGzTDn/KJYLJb7jB9VCHyMXbU/55zjHsILvKASj8fnBAKBlVL++TrDMG6UYD0Sf8oYY7fpun5tQZUNsZH0LEabVX7iQ8oXD3U8y7KEp7Jvm0PY7vn2b2howDvmRN93SIbw+4WLrxhj59x3332HpWZyuPEq7v/3jcBoANt4Tw/F4z20Zes2WvnKK0ISuX7GTCGLXARs/773r3i0d04Eir6Fb9G9UDKW7lPJl2abM6mfC9j6mGjufwf4aodIZboPPM+LMosJK9mygivo86pUbFoFsio2rACPUhJoTSvfWPwNaVof+ApAsz9FaUgdC5BJLgKcdSWPlTQtjgW2H8AifLqAEVguAU++1f0e6xWg5LIDAdhiglWAtHJ7T0JWSMUyAkAFKWMXzML/Q64fqPL/lHV69RATMrY4R7AeAaCBASzANCFzC0anCyYPsIFtAbwBZDvY3Eytu3dRvK2NZs+YQXNmzqDpkESeMkWwbMWxNc0F2MT1BglAoji/4FBODm9Rm3uXVIP2CFUm5T8rQHx4EYOVmkwKoBYs2e6uLvzGFhLIAGwVGA61J7BpseD/ucuBA820d99e2t/SQm2mRe2WRZNnzqL5S5fSrPnzBVjbm+wVgO0A6JgTPNntsnqf6sYKVFMMcNUPIbOpPJiFty76RMpNXki7n/BdxrU6oo+5yRGeT7Pw6HVZk24fGpB5xrZpSDOLhIIUpWViAfqfe0yHFECLvuCyyiMC4BV/e0Cv653r9hv45Kq+l8cvV/TV7CSEAda7ZIL6GPtuBAd8c70fNmK1X1o9+/95gVv/+PlOYufivPKcz4CawcB475efzx27sb2bLDDgneyxmCVQq5JexH0X0vK4/+4YhTagPL8B1Loe3GPEPRVjqqYNm4zwLhkuiqdZjMBbEgE/YIu+g+fP7s0bac/mTdS1fx858R7i8R5atGgRnXDSiTRz1nCQxLCnVQRshw1Rng0aGhr8zJDcLV5pbGyEb+Goi2R3AMiak1OJ8JwdacWmaV6ISVHsB1apAFakfF8GHL04Fospf7chq47H4/AoFTJyCvCUfotgZACs2MM5XzRSLzYfC+5lMOwUw0zJDRZyvclkclo6ncbEIvwxv2UYBvzWvGKa5mcYY4oy9iXDMOCNW1BR4BLAboBmQzFW/MDfSM7ffyJyUjeXkTti1nK+i7MsC+0KsqyqPGwYxnkFBcL1Uj1Ksq3KMentOM7r/rYFxvKCBQuOlswmSEkOVp4Mh8Pnr1y5srOQY/tZZLL9wXcY4BJeyCdwzl+XCQ1PnXzyyT/gnEMicajiHR8T1ZqmoS54pn7TMIyhfHdFnTntDckOOD4mj9E3Pq7r+p8LuS5sY1kWWMY4ps05P0GxyX2S2l2BQOC4wXwWBztOQ0MDwDIw8lXxJJGx4uZHvhTvT/d5MsfE+YPXnbfCY3vmkax8BWzPZDJZAxYm4o2Xwj3W7s0OdwAC7Uz3OgsC4UAdMY4xocIIGVQVAZ5PBx3HObm0tPRNy7LQ3iCFLN470U8YY0iAAei5I51OH6fYxe73fwisb5n1JyL2EUYsXR2tSUeDUQAedzHG/p+s4+5YLCb+L2MK8NsD5OV9EcBQU8ubjxAn4Q2MojFtX70+viqoBcMZYEowJmUSCfogGLOPZ9jWYOul3zzw5qmM8f8jYgGwVCPByF27e3bO5S7QvL1Or19REii5RR7vBMdxDMm+45BfTafTX5DSzfvS6fT71HXKBB20IcV675Ksvk3rW978LufkASXRoE410ZptfX19x44dO7YLx3qj+Q0jSNrjRGwxB6uf2Ifm1M55AoBeR1/Hq1bKDIW0EDyEcb37dV0/CnLbXsNw5VRxz0Sy0ev7nqcnNgnytCz8R9d9aIVIFlFqCpw741oSLR6zlhPtC/QHjpk1YZZIKvj2Q8uXEWNPqxoWTFxGy444L/nd7343cu655wpPh/7+/nQwGERyw6u33XbbY1u3bvV7Ln+lsbHRL5kKEN7PaPekuQeTCvZdwKD/9ft+4vmj67rr+5tTpPQqVAXOBRibSCSOz1W5sCwLSVBg6mf5KA91HsMBtvCIxzFzAVsp2QtP5Bo/WOgD7yzHcRap59Upp5wSicfjOD8PeM89r7FjxwJIv+H888//Vo7s9EvSB9Wlhh1G8d9DeFZHo9EPjMRfdbhDm6Z5TKavwT+9VCWYYKyxbRu+2EL5Qdd1JL3lVXbwJckgYWSpYRivyecP2PpBJGPFYrF/TiaTR6TTadybCqhN6Lr+UcaYNJs69CyligjAb/TxgnzIh7tWfC+Z4WiXfvUwAbgWsj+2sW17IuccCicYrAUbWSZ3YZ0A63Vd//jh9DMcR7LTEQPlaz2sfPFg15DjTYzn7qB911/H8uXLF2WsRcS7g69g7Ds5z7GuaGxsPCxFk0LvQXG7d0YERgrYgpkQN+Nkxk3asm2b8LB98eVVVH/UTJo4ew7VTZtOFTWSYetIhm2qyLB9Z9zt4ln8rSKQj5FTZJSPItpZYK3aX8n74m8faKsA2yygVqFFA9KY/vuQ+3//RL+axHeZegNSra4EoENp+HPiE0CPBM0U0Op6ykpACKBs2gWcBEjUJ0HO3qTn4QnJWm9fAYC6LMK0BKIAGkQMgyJGjKKGQXrM/XSlXbHeIEi7Yp0r6xqhUCjsAXMKzHUZqhI4Ugwy8ZkjHyrAaxcyUi9WChgRd0GBLT7gDasV4CW8SnEdfX3U2dJM7QcOUNuB/dS6dw+17N1DXa2tAqztjcdp5owZNGvmDDoCgO3kyQK0DQMYk4tg/8I7t6SEIvDFDeOnarG4t4G74Gxvr2DPqsUyTcGiBVDb1tYmFnjNYwGztrS0VCz19fU0ddo0kTxcXl4uFkghu0C/Rtu3b6ctW7bQ1h07aFdrG+1qbaeJM2bQwpNOolkLFlBf0gWGkYwwHAsx3/jnl7T1evegoKLH0fUapQIoVb9VIK/HbBd9dSBJQnktm0gyO3iQ4l0HyezuJrOriyyA2ZZFtmWKaw8ENOHNK/qXLvtVJOL2LzDR0RYjLpALUFeAuUgqwN+hsPsJkBeLlFcWMsuKhYtPH/NdJEMAHPSatgtC5gK3HpMZY5Lsi0J62pdMokBd79PfXd4poK0a2w8Zr31jkQ/QV/LuYtSXAL/6PxJa1HgsPLgxNkt1AozNKnlESGyLsRXt1pVvR5KJ8u3GuFo1fjxV148XEvECkA8EXKWEvM+i4jhUjMB7LwIKsHV9yh3xbrN36xbau20z9TQ3k2ZbxGyLFsyfT8ctXkxHzZhxuEEqArajiWBDQ4Niw+XbfXVjYyPAy1EVznnAsqwnJQPLX8cfdV3HZLXHiCrkALn+i47jdEgwLcgYu1LXdb/85qBVSh9LTE6WQX40FovB6xNsIkxiAsyI9/f3LyorKwOrr+ACD13O+dXwy4PkqPThw/6HgK6DVQqAu6SkZLWUbT1EIjQej5+maRoYaoGhmDX56pcArJA7hJTpYH53+B4TxYwxAKI65/yrsVjs1oIDITfMTPjXAX/JsF6FwaT7LsK39Pb2HjtSCWz/sSXYAATmo771ni9fIecpGYeY6JyECVzHce6VfqN4efikrusCJF24cOEVGeB8OHnlK9esWVNQ21NsPgmoOpzzc2KxmLgnOT6IO5PJ5DFnnHFGLBAIPDiUfy4YiJzz855++unVgUAAE8gTCp3wzWlvaznndzPGRNIDAERd1+8uJJ6yzSjvyX7Hcc4sLS0VCRG+BIMUxoJC5Jlzj9nQ0HBQJjB4TamxsRGmPfghc96KF298sCfpw8s5vXzdea46gBw3wDIT22eYw5tTqdTxjuM4kUgEiRHw0ab91t7VfU4KIEgPA3Ofp6MaZ2CQjYG3K0BNRgzsW8iar7Nt+zjOORhp4henZNkekF6GYKAu9Pt+Y4xZ37L+t0T8AiKerorWtBpBA30EzDEkHoAl+0iGzexKALuxe78EScW5y+MINuT65vUfIeZ5TeLc2scbE7SgFhwHxrBhGGCnctu2Uf8ZGV/EdbquLwG4ubH5jalpCgBULRtbMpbKw2P+srNnR5KY8E7cXxWpvtIIGWDWByDnzjl/DexIyX68mDEG8BwgSpZvJee8xLZtjBtKvtq75+tb1n+Ec+cBdR0SdO0MBoLzwfrD+qampjCr4E9xoqW4tYy0M2bXzn4J/bWr9+CW7lR3aYAFBFgb1IK4F0flJtWYpvlfEkgWh3pl95P82a0P+xKC2R3XnXvfNVJN4VXOnUl+sDbDeO0ljS2eUz0H8RHlWw9d8jnG+I/V36cc+RFubqeb0+n0v5922mni5f8Pf/jDkxdffPHpkK/99a9//cirr77qB50ubGxs9Gi+0nsU1gDKh/WxTNIGmKyj9pjM8f1cKUFJjzHr71O2bX8XLFYwghlj79N1fV/O91diLJD+x0vQ3gsZB0YD2GIMikajL3POZ0LaWtf1cwAW+sA7MCzPAkvWfw4FHAvPuVNWrVr1rG3b6nmxNZVKHTcSH9TBrjvnHuL5A4b4kAzkQmKotpGJNHhGAUQVCSYYznwep1AAWaxY7bl1W5YFpQh41HrPGaXe4GfrWpZVKUE/PAufl1L1g4LZfvb6W8lUzsNWxSU9lAGZP1xo3HIUUgBmY1+MSQC4MSZBCQBj4GGB9bmexTi/kSqdqGvy+eyqMX7IvuuPxfLly/+DMXaZbx2Y2LiP+WxO7m1sbPRvW2hYi9u9SyMwYsCWczLNOGGCeNOWLfT8iyvpuRdfpPHwsJ0zj+qnH0mVtbVUWVMrnnmYHCtKIr9LG0fxtAeNQK6XnrehYnbmyl8WJ39FiPKC2MNKG+c6O/pYZjLwI/V+VLcJwBMAHjBeBftKSg670sMuACuAVSHXCnl3sLOwDwArTOpLz04ArVkysT5wRXomuiDAgK+nC5C6wLBbp+tBC3QKoEEIAFEJQCKX8SdkhoXvrCvhGcI6fAq5VzD+XCaq8uAckGZ1QW4/w2+we5HdTCWCK2r1TEuz6lLeoTh3wR7u7ycr3iNAMXjcArRt37+fWvfsFgzb7uZmOmLqVJo+dYoADyurq6iyqtrz7sU5Cj9VXRdg4hj44ZaVeUxbD/ySAKNfMvkfJUEiW1ZbetP6JI9hRwDpYvjSgkWLRfm4gl0qGLhem06J57ARi4mloqKCampqqLq62vOtBSCuYrdt2zbavHkTbdm2nbYfaKYdzS0SsD2ZZi881pMtxvFEqxhmXBv0nvhBO7cxHjLWKpZlPna8B1Yq6Vu/V7SUJke/dtmVfcL/VkgqWxb1JqTcMrygpUc0Yu4mJZArgSyA1YArdewHXIUnNBPS4gOeqW6fxT9XRtll3KKfKnBXJCGIv9FvpX902E1M8K5dxGAwx7RD/bizc1ZlH83zxPLfo6za/5bPJL+M/CGy8zJeKkMk++F56BV41uFg1rrjp2D6J10wtldIZruex8L3OJEQiTKCSZ3ul361LtAkxlnH8VQJYuXlVFU/nqrq68U4ivtWBGyLL37FCGRHQCWaIJEN70zof3u2bBJLT/MB0mybWMKmhQsW0OKlS4uA7dvVgBoaGq7PHDuLwek7lzWNjY0AMEZVLMsCC/Qz/p0hExyNRj89UnaDH2QF+w+sE8dxAERAJvBmwzDA7Bu25EiDNhqGAR83gD6YjAcrrl/TtFOj0Sgm+AouPqZNgnP+ecbYT3BuI5FIBKAjAW7lF3kcYwysDVFyJAsBel9QaBxzZDIv13UdXml5S85E8agkOiVwA6nA9/kOArnQRdFodGfBgc2zoW3btwBE9n21O51OLyhUYlcyDnFuEGJ/1XGcz/ikOD1wesmSJeP6+voA3Aqf0UHKfsg1vvrqq2uHuybJ6EWiAJjTKJ83DAPtRN1fyI+CdS7kZiULlS1cuPA7w/k1BgKBXzz66KNzw+HwQiIqeMLXNM2nGWNob83wFFZ+hFAcVn1juOvC99JjEexcTXpPCsBbgqUAbpFg8Cld14Xf4UhLZpw65E0XksgKNP3ZS98Nd9ot/mp3Xfehxim2bUPaGcCbkojcyTlfYhgGPBwfV8kkrYnWZ+x+axmAVI3z0zkL9nIS40tZNBh1qiPVGmMa5H5PBINS+kfiXioWKcAksJeEb2iupzSSDNY3r/8FMQ65VKeiZNzK0nD5CRkvWACV+CUOBvcaCfooWeFZCiT1XRg8thc2281BCnFIIQt9ZtyCen18azgQnuZnTPrkqQHILcrc0wOr96/Wo5oAqmfqQZ2qozVrd5k73+BcnFtHecmY88eGx4I1DOnQOzPM2tsZY2Cngf2NxIRVyus44xF5WmlpKcBwUXzyteJvdc+bWpvexx3+IpPSofihV6+PT4a0EOKJcxHs4w0ts/+bu30g6TB++ryaeS+iv7Z0N2/oSHYImed6YzyFtFBfIBCYm8vUtizrOp+stDiH/177kye2tb/pSTBnfjbd8I1z77vDtu3nOHfm54C18Mr95Jy6OVms9m8/3ACmsTfmLJ121m+Mnjr76KOPXo5j/PnPf6bnnnvuV3fffTdAzhfvvffeCH4cq8I5P2XFihVC4j7HexSrXtZ1/dTBgLdC+4rP131XOp1eONh4CA9gxtgvpd9xPm90sMYflMc9xzCMgmVUCwBRD2HYWpaFvoOEArT/k2GRIBOGwAqH1GxeFYkCjiUA26effvpMOX52Qq56JF7cg8VeMrORwICxfJdk/7YVeq+G204qLeD6JxDRhv7+/hNhXeBTKkBSGBRAmvPVZZommP7K0/aLhmH8wDTNeYwxsC/HSAlsxAWSyZDCPxrH6e3tXeL3/c5Xt2VZOC8kw7xkGIZf4WK4yxr0e8lWBcMaCSyqvCHBVTEeDlfkcx3XtwBsZwDP2MeyLCSJQG3hEMWD4eoc7PvMuxj6h1/No+CkPH+d0mcXCXh4j0UZUUKiynFpAAAgAElEQVRBQ0MDspTUM0gpPORVmeGc/2nFihVZXuqjvf7ifu+OCIwGsHXZPCZt3LSZnn7uWXrm2edowuw5NGXe+2jCUTOoqq5OLAKwTRYB23dHSyieZaER8HwYfZKXYl8fO8j1OZUsTclKKLT+f8TtcoGbQwDvHG9CBdJ4kp+SeZYlUawAI8VKU9sggIqNpoLpsdPkClfvyANoIevba9uUhO+nDa9MgDoDAAAAH+GpmbAlAABwVRPyqJARVoxVl6knJYqFxLBvCbjyw8Ew/DJdcMCVIZYgj5ACdiVXXeAgKKRaheyxx85z/xYgkgSV3P+7LFoFHGWBXSoGOSBKVjvLio8Em90QDYBIWey3bIBtgKkMhqMrBQ1GW2drKx1sbaV9W7fQrvVN1Lx9G02sr6OJdXU0buxYihqQ5zUwPyCARwCOig1aXVNDdUj+qaoSTFswQcFoVN6iInbSZ1TF/x+h7wj5XwnQCtntdDpL8rilpYWam5t9LNqDgo0cjUYoo7ZHZWVlVF5eJuIajeqkR6MU1bG4UsjYBp8qfn7Qe+vWrbRx40bavHUrbdu3XywTZsykhScvoznHLnJZjGCYS4BzOMB20PtRQJKGh+EO1m6H8ITNZc57vtDSH1pJlYv1kF/ud+WWRYJGH8A+6R0tkxAEg15JNIs6BuTOAQyqZA9XAQCS40GK6FEqQczBko/FBEveY81LdjxY8lmJFDkMdq8fC0a8eMgMJL2IuEj1AferAQl59fzxj4U5DF1xb/4WoG2eccJj9HvnKcF+T9bYTUxwn5tuIov4J0F0RftXyTIAZcGQtnriZOMz3kNWTw9ZYE/39Liyx0igIe4ynsGAFmOHO7Zi3AGLumzcOKqsq6PK2jp3bJaM6CLD9h9hJC1ew2FHQCprqHcNB5LzYLD3pWj3/2fvS8DjOMq0v5rRNd2ty7ItWT7l25Zz+sztJCQhCUeyLLAEdoEQy4QjJBA2G1jIwRUgEAgsiSfhDPBzLCzLEULiXCwQkjjksCXfh3zptCRrpnt0zfQ/79dVPTXjkTQjOcQhqufpR9JMdXV1dR2ter/3fbdvpebt2zzANuZQoM+hFctX0BlnnUWLFoNbMa40wbAdS/OtX7/+/UlZ4XuGOfdv4XAYAFDeKRqN/ocQguU0tXSPYRgfzBVkVOdl+i8mGScAG7ExB9nXnAHFDGnQBw3DeCOYPNFo9CYhBPsN6uzKXG86yWA7w3Vd5V/6QemBCo9ef9Mwl7Js28Z9fQjgmeu6p+mbsRmShWDBYIM/J4aylANk5qWSSR2uPpFIZGogEAA4A0+0XxiG8dZ8nxfK1qQY1aXGLBeo1zVDDhpfQWIX4GYKHRmhscH6jsViDyc3rAHCNkMmEqBtphRnLs8rnzxS8hMb/CytnMmOTsrdIGgCwROJ0djPmdfV5U0h5Ts4OHh6Lgwyzcs4JoR4j+u692VjeY52nxI0ZQ9YHVzJCLK4xTRNML7GlLIBtnfeeedi6WFcEf7z7S2R/m59s7//028Ml9i2jTZXQScdwWDwDPQVnYXZO9D7p67+I+zjLVz6oKBEY0IEwLY3jaDRP9WoLkYgBxGtBlgrWVwot07ezO5AIPBeGUASygZMN7ZuUWObSgtLv19VMhmBLAAiAPKAEZUmwZ4xZlWbsT9qKBRqbmzd/EMiwXK3kA2uMWo2h4IhyNf3SJ/KvZoMNOSpwZLkoILG1safgOVbGCiiWmPaof2RA792RQISwZGSotBl1UXV35EM/0cgn+w4DoIboLTwUCAQuCORSLA0sOu677Is60eqco7jfNh1XV1y8z9N0/zczpa/TRkQRZhTcJ+cpoSmkllgvsk0TQa4kba0bPm+EFLi1hWXwbMW47XjaPumjr4ODvyAZ21xoBhj5GzDMNKk1nW5fFUmAhC++vjHDhG5vsR0gAI3ffTCr14ST8QvaNdkkPn5E921tGaZn1eV87nfXfs/8UTcl9g+d8GbP7Jy5lpm1T/xxBP0v//7v/hH+X8++9nPQoq06vbbbx/o7u72tb7i8fiCb3/727vkcwVoOVeW3TQ4OHh2LuN1pIGj+Sg7EjxsypY/FoudnUgkwAr3wXQ9X9LnGWMFayt7epumqbzhcxq3OYCoaYCt4zgPoB9h3oJneGlpaYcMssD4wnj+lmmaWFPT0tq1awsikQh8o0dkDF577bVfesc73qH8Zc/M7DM53VRGJskwRf3go3tUSrzvGEtZ2c7B/FJQUPDnpFwxdGf2uq57Jt4FNNlcjOc1w7Gedcl9tc7I9we8o0AmGCxT+GpHHcd5VK6FCBxZg4COke5DW9d3DQ0NrQaIPN77lmxV9En9XTMr83uUugH4hAz5CzLwBfcH9ZSPyfeEvKX4s11PU1Lhr2HJYVnW2/NtBwmg477L5bl4l4GX/a5cympoaIBvMfs8y9SWVHy4MMn03TLM+RvD4bAu057LZSbyvIpbYCyArSMBja3bttFjTzxBjz3+OM1cehLNOeVUmrlwMU2traWp06czG6I/NgHYvoq7x0TVM1rAB2t5A91jW/kyvRoIoUt3eow5FrEclZF2wjc4AwpZ+ayjVz2NaeUhE2kSxShBSvXyuuktnj5AmsY8lGxV9q2U7euxr7y2VmxWfJ/mT4v8jAQk+KeSMvZ8WT1ZYgZtFVtLMvA8Jl6MWV0qAUz1/C2LpZesB7zyxn9hgS+PijxFkhkL1l2atKrmj+nJqabA3JQMaIZUKrdLBhtvOGLeMIw9P7sG2KQx8YYBctKA9mzSpghGZiA6yEBjT2cHdXd0sNfdnhdfoEM7d9CM6qk0o6aayktLfTlZsEa7e3rYD1cBipMApkyZQrAuAVgL0Nb3XJWSyfib20363upSzz4QNnrP/LvnyJSzZQluGeDRB7lj9EH0SQQSSF/gmPSoPdLZSZ2dndTd1U2KbWtZFpWVlVJFRQUzaKurp3K7lZdXMoBbVOxJTOsgbbab9gDbrayesfPAQT4QhLXi3POpfuUqb6zJMabYji9X4w0nZa4YqcPPQukmun4+ncWrfFCl9C2z5/sHWBEE7yzeXODJ56YYnHiXAcve82r22fj8nLz5QflcY22AfDKkylnGXEqYF4cMT2IZLPIQQENDet1K5q5i8yqPXwSFFCAIxPPEVRLnurSy71MtJc/96TlDMlmXUdbnV9U++hSit222qWXEFSBDqp7HpAKahfSexewr/YOVPDF7D4MFyz89xYEUcCr9iRksH2RmdCwaJSca9X/6v0eifD6LAgQC3N5FCPZgqXVPoQBscwMy4RWVVDllClVMnuyza5UU/JiDEV6uATFR7kQL/L1bQANsFfMcgS0D/QO0fxsA263U29ZCBf39VDDQB8VRZtguWjQB2P69HxVfb926dZdIyc1s138hHA6flm/FHMe50nVdSBD6877rul+zLOuGfMvK9F9MJBLXBQIBbNSXK/+1XMrExn/STxXSs2DyYMPybDCaHMd5q+aBe7NlWQzc5pokEwZASKUQ4kuu6/6TlFjdIuUKc5JIjEajSk4WDF1sxvqMTSXdKQGPLY7jnDllypRILnWUTFf2u1MyqcPJbnZ0dJTKDe166ZcHOdacQGG9LrZtfyIp9QlWqJ/GKheol6GzNeXnfWCHKv/XXNpDAwi6HceZbRgGNrHBtH3INE3fCzSXsnLNg+cXCAT+kpQphjcqEjwCr1BAuJREZOAKLFfDMPLymXMc54uu6wKU6A4Gg6tz8Yd1HOejSV/Er+Ca0ncVvrOQufXHRi73J4EAgHEVYGMahgFJcMj5TA4GWXIXDNefWpb1L7mUly3P1VdfXVpQUNCb+d1dd911GAA4WOx3PnrDbCL3HD3P+rNu/aFVXA4wCKknkUicI31nFThOA/GBTYecQ/Ue89P9rkvir4KIQapQgdFdHaoGewmSrBdblrVRZ3GpcpPs0ze4rgtGKli8nzVNEzKkfmpsafwyCZZKp6JA4R215gzF1ATYAYYsABiAMpAPx8WUhKeubuCzextbGi8l4UrWoxufVDz592VFZewHLoQ4C33acZy3gFEly0PdWU62qXXL9S7RXYICVGvWOm1O24YhdxDzch8FxEWzjdmfxZiCdLlpmqcB1EcQC05Nsr/QlmBLH+OtLb2qMc8E5Y1/3zTN92xyNxWG2krA4POl9UsLy6iqpCqNNdnY0ngPCff9fPuC3rqsehmbznb2dv66Pdb2Rrxcwz8YPsKJROJtpaWlaQxYyVQD0KgnZuh95nfrv0Yue7FyWj3nomfOrHv9qkywlogeX1pd/7ps3p13b/xET0+sUwEr9MFzP0clBQa9+OKL9L3veXbip556qv3ud7/bRMDNDTfcgL7gaZihk9bWFt5yyy1gM6L9FCsRIBnY3ujHY06613iSpfpG0zTBdD8mxWKxukQigeCUrN7o0pcUbGcEG/ljOZ+Kvetd7/rvrVu3QlZ7uOQDtlqQSnc8Hj8DFgSu6xqS8QmAfliv89NOO612NKn4oqKijvvvv38K/JzGEog13A3Yto1+DnY81p8LjgcIrK4FeeiSkhIEROC9qy0YDJ5ZUlKyJxKJnB8IBFhiHooOSkY/s47RaPRUIQTGG4LZ/ts0zbdKawKsc3PAvgdbF+zraDT6YyHEO7BuxOPxM8vKyraN9Kw1dm+XXGdyAhZH6z9ZgrvwvNYYhoG+klPS7mW39E5vs20b6in3ooCk3cE5+aqmZLuwbdtXw2NZ+26TaZp524bIsQbQ37eLABt8JJsKvT7ZvGth75Gcc/dJyexs1X82HA4jqGcivUZaYCyALTbL4J23ffs2evSxx/iYsWQZzT75VJq+cBFNnV7LnmATgO1rpBO9hm5TZ0Mp9pPPCJLtoIO63nosgUcGZU5AbzzlT5rxHIdlxSLfGHwRPaBXkzNOoYbH9CCPIKZv0qd8KZkFJzfu05huQ0O82Q9pXkgcM3sObEAJDDAgoI6Ex5DzAJYEb0UFAHgE4Drgu7j6rDaPOeuxWxk4gVSq/JvBFBFgmVSf+Rr08rOHpfyp2F0Ac5lJqxii2k/de1ZvFA88SMmipjddOqSSFbvNg0k3GlCR1i/SmJIe249BwcIC9vntbGujI22tzKw9vH0bHdnfTHWzZtK8WbNo8uQqMk2LDNMkJxaD+hIDMUNS1hcbwyxtOjTkg1UAbksti6zSUioD4FJWRha8fcEiDYV8QFIxb71no7EQT4C5ymd/Ql5SMmiV3/HA4KAHwnZ3U09Pj8c8jkbZG5j7fDxOhZDblUxjBvDgd1xcQiUlxcycBUCLg6WlAQqWlDCLW7EHdUZtZnNA9Qnr+o6du2h7czNt37efAdvl562l+pWr1WQmwWU1dl6+Rh1V5jqrlDJPUKlKZbBWfSUEjaHvMW7jDAaqZ5Fi5aIP6nOKJ6POcuo60zYOVqcCHD2wUcmk8zrg+66m/H8ZyJRKDSyjLAM2PMa8N4cw8FtS4gVzyHkDjFEOVODgEO9AoASz8oOec0p6YI3mTj0c2qrPEapdh5s3cp3/JVtW1QVzrWLJKuAbQDl7zfZLMFz+9J8Dz/fyGTAjGjLf3pydkqXG3Is53JOyZtUCX93Aax9/Lg4WsDw1DoC58AHHoQBx1XFGmwdfvl4/UfJEC5wgLSDfDb13nwJefzBWsU7v37GdA7HsjnYqSQxRSSKOPU5avnIlzZ+fzXEpr3uaYNjm1Vwy8zXXXDMjEAgcGObcF8PhsC5pO+olMjzSVP5Pmqb5+VFPzpLBtm0lE7sZTBwhBGRKayA9mmS76ZJ0IxavSR778oXSg47ZYvkwdbUJ33QcB5uK9ckDAAIALzA297uuuyrTW3G4CupggxDinwzD8H0eJUCEOgK8aZZgblYZxGzlK4lS+HYODAysGk7u0HXdEsdxNsqNaPjlgcGbE9isX1cHH7XPxyQXqJcbiUSWSqAePp8qpTH0Rutftm3Dc/M/kQ+bo0kU7pYkiH0+EcF/EAC+M1oZ+X4vAQgASYo99GfTNJnNiSRlrrHBDkbbfUnwxgeWcrmWvoGcKcM73Pm2bb8RoLH8Hu0B5iD61554PL66rKysM5drS+Y72JcAAn5sGIbH+HTdkOM4uOcVAP7Rl3Ipb7g8H/7wh8v6+/uPZn7/pS99Cf/Y/N40zcs+85uGn7hEaSyn9665mSYZIJQRnuvapDfss1pgBMUT8R0Hnf2m69J0l+gpQWK/5y9LZBQY+6eGqpkR6rruRy3LuiuDna2qg7aEv/PSbAEkjW2NtyR3dFhyPiDEnbOsOWhr9szVUhrIZts2gNZM0OtK0zR/tfPIzrKBwX5IIePG3PLiigcqiyr/DWWpoAgJnoLxXOS67nssy/o+vm9qbVrjUgJ9LQCmam9/711O3AZYO5QQ7uVzrbkAfcFYZJYupMIl67vTdV0EbwCUnp0JwGeRnX7YNE3IrYLN+wARMyg5FQWLqCY07e5SqxTe0JyaWjd/0iWBgAFQnK+trz6JQZaOno4vdfZ3fBwyHZOKq6isqAzP4mOWZYFZ6ScpTwuvT18alIi6pDfrgdt/0wAW8FXqhEuWvIOqymdQfzwVTU9EO4sKi1csqFpwTGAAZJa/8eR/3DYg8xcVFLsfPvcOEYlEdn/6058Gy5LTypUr6aqrrurbunXrZeFwmME1mXrC4XBlxnMFmw7BFeNiZkqZdQA/8GP/hGVZmaoWXIXRvNEzfGShPvGGfJUVwN791re+9cSPf/xjBdrrj0n9zoDtk08+CZ9aIN2+x7GuFDCK17lYsWLF1a6b8hTOdqGlS5fG77jjjmB5efmw7ZLtvJE+0yS/8R8lxqSaR/Mt6pj8cg2GByneIRBgcnZpaWmjlNBGUAzWvg+YpplVEUWqOCi1iGfAMo1EIqVasBDe88CiPZz0rf1mcoiBuZxT0JOmbDEgg6Qw7487aT67fln5guvavRyRYwoKCq8XQkAlARL9Y5bi129Qvi/i+aj+3RqPx0/Kdb1UZckAPMxXimWPee2dlmX5HtejNWwWdu2LGzZsOP2nP/1p02OPPQZmdra0M+mjrYLGRrvExPf/AC0wFsCWN9IHBmj79u20ceNGenTjRqpdUk+zTjqFAdspAGzBsE0k+B97bMghjbr5+g/QnhO38I/dAmpznTeKJTKme5Oqfs4AngRT+DPPKJ5c6aF3wrRStk16baxmZblpLNh870OB1x7bWHlgaixYWaBiJQPw8ORGvQ19n/kGlpvc6Pc29jMZb/00MNDP8qYegKvJnCp/w8EBH3TF5r2SLi0BC84AE85gIJBlTeEBWlZOhlXK7FkAkni+XvIQEAVKeMrE0jfWZ5ZJRrEG0Phgg8yjzpOTZZpcqZLYxnfDMWFfWYAhJdmqGMbY3G0/fIg6Dh2izgP7qat5H0Xb22jx/Pm0eMF8ml47jSoqKqm8ooLiCU9qEcBtd1cXdXV308GDB6m5uZlaW1oYuB0cGmIQEj6sVWDfTp7MB5ikZeXlDFIy47awkL1BUQ/8zuPwBFp/8JzQv3nzW4LS6NsArGOxGEHyuKWlhX92dXXRka4uzoexCNB15syZNGvmTKqpqSGwkCdVVaVkouF9DNa2Jh2t+mkustF79uyhnTt20I6dO2nrnr20be8+XtNPP3ct1a9a7bejCqbAGn/ipRQimSarrDE/099F4I0q5yD2lPaej1JESPtOkxpm1QQZjONNARKAh2QonicYoJEIOVEcUZbwhbczDrBDPc9VxwcK0V8BIGLOAfgK4BEgrWmVMhsUoK1iiTJLF8zREhzFDOrCg7WgqJiByTSmuZyiUoz9LOoGmRLyclYbjrifzVeY+4FWjscYl8xxKXGsAmoAgHsS85Cgd6gP/sIsQ69+Op4vLVQNYt5PtKkXrDPIY9ssLeN2MRG0UVZOVkUFlVVUUmnlJE+OGm3iewQr+Wg5YyPoRlPJmHg3PfFG8USNToAWcF2eS9jXuyBIQ0NxHotQgDi4cwcffV1HyAoKsgKCli07iU457VSqq/O3LsZ6ExOA7VhbrqGhAWxNK8v5L4XD4VNyLTcWi82SDJ4q7Zys/nO5lBmNRr8GxmFyk7JdenvC/7IuXxBIyTMLISIApEpLS7dKABCbx7jv3yZ9FAG85JVs2wZjF8AEykEdIbGMa6wpLS3NKkmZeQHZZmDWZWU92bYNgPpiSC9KMG17rpXUmK6jygYrYBzAbiKRANvmSK7XUflkm2IjEiwzlZjlk29Zen7J1sSG9Wztc/bly7VcnW0jhAB4czk2SSUIvjpXcD3X66l8YNRJUBgT4/b+/v41lZWVPfg+EolMCQQC2GCHN+gfLcuCl2zOKYN1lSZPO1whkoEFhjrki+F1h7GKwAf0kZwlIyUbG3KOp2RKf9u2DRADY2F7LBZbVVVVdQwIlvNNyozZJJE/8YlPbJk9e/YaBBbc/psGgKYsfarS207/IM2smI+X9ddZlvVoRoDGkX2RvZDRBuMoQi61kCDezK4oqvhbRXHl6fhdCPFbSKfjd9u2wawCw0qldUKId8KfFL6lpmmCdeenxrbNN5IrvswfuOLeuvI6gGo+cMgfZ4BsGovNL8d13Rsty2I2dGPr5u8Qiffid6PAvHdqaCpYqUgcFCHBS8xHYO5+zjRNDlBo6mia5sbdLUTupIqiCrx3f/foYA+XI4jeMbu0DmAnjycA/67r1gKAln+vTSQSkN6Ep/YxAHyG7LSvLNDUsuUDrqD/UjeCCPVas/bBcqvicvXZltYtDYrR7Ar69LLqZQiqoJ7eI+9r6+u8fygxSGVF5TSpmK16j5HHlXMDwCMApwDmwSxM8xC+/TcNaX6T5y68gqaU++rMyN4VF4mVJ1efvEd/fvKZv8EZiPzmnj/BGtdLk61p9O5V/77ri1/84pdaW1vD6nMAtu985zvfct111+0KBALMlpap8a677kIQDj8LbnMhVuejDJBZL/wt2ZhgxM4fTW1CW0c2SbnYPr1Mx3Eel/0YwTqQy83JN1SVEYlElgUCgT/de++95T/+8Yi409N33333naeeeiozpDEXG4bB/cy2bQR13azLeme5b4C1b3JdF3OXDtAfk/Xtb387NTQ0fLeiokIfs9maMqfPbNv+JBj0MvOwwGlOhWXJZNv275O+sK+HVHpynK1F/5D9G2tqHfyjLcu6Plv5cj7GOFiKeXdgYOCMwcHBoaQnMAIHEIwDOfizoL6gqyuMxMhW14lGo2CdM0NfCPFWwzCYuT/e5DjOv6g5RhsXXzIM46Zcy45Go/8uhMDcD5WCsyzLekFK9CPILeS6bt6qKdmuHYlE4CeO9lUBY30yeE4f56NWWwZwoW46K9efp0ctQGZoaGjAHOoz6ROJxIqvf/3rV//sZz/7wFNPpSnF60V2hMNhjmCaSK+NFsgXsEWreOy2Ifa6e+Thh/moXbKUZkrAFmDt1OkzPIbtBGD72uhI/8B3mdroJunPGefNY2y2w+cUcphqM1mx57CBDuBPl8PERnoqvdzyyFlAi9GeUZpksZY583OdXeX7DabuxwcOdc9ECc4y41VjpWEuYUlMyYZl/05mx6YYbczIYoDLm3fA3FTMWiWZySAYPAslEMblMINWSiSD2awkNsF8S3h5FQsLG/v8rADUMgjibfjjOeJ3+H/ChxK+h4q9xXLYPujMbz+y0dysotHHSI7mzFKTnrK+xCkukyrtlQVqU/1EeegC0AagAnDl8P5mamlupp7DhyjS2kID3V1Uv3gRLV20iGZMn84SvuWVlb5/ZX9/PzNMccCn9dChQ9Te3s4MUxwALNmTVR5gj+IAQItnqCSTQyUlzMKFH67/fWHKazhd2lzzBR1tjOT4fZrXspQ7Vn0V94ENb4Czvb29FOntZbBWgbf4PWrb/BmULCCFjIR7x31Or62FIhPLRVeUlzPgzcxujFMpm8t/y4CCfMCovXv30q4dO2nnrl3UtHs3g7bT5i+g0845j5auWOn7KaODK4nyHJvkFcgmAyl8wrz62w+tyFonTQNg+DorsQDI7iIXyxFjffBYtUODAxSzHYoxEGl7gCSeKcv4RqjPBpvc88hWawael2LLsiwvuczaZ0C2uMRjz8rnqryzMRcpf0lmkbIPq2LdQppc+4zZuzrT1GOfp4D8FJCbU59Jm99Tkt4ea3yIg2V8Fq2UkfYkpT35aQZflS+wXBcAxipWPc/1am2Q7HIFnhcWF3HwDAJpQgxoexLHAG4B4BYXe+A25qJ0cQJtFlaCBTJD5jyaUxtkBNC8Ap184pITLfDytYBk2LJqRkEhj03MZwg4ObBzB1sc9B/tpsriYqosKaYlS5fQSSedTLNm61DMmKo3AdiOqdmIsKkJ1hVYHZlpczgcPjmXcl3XtSTbdKmW/xrTNHX5uFyK4jy2bV8DxiE24hKJxBuCweA90tPtOcMw1sJ/LZfCHMd5u+u6P+E1V0rOSWYgAEB4ukIC9px82ZWaN9rBZNvBO403hZP+gBeWlpbq7Kphqyk377AJeFJSUfNXpmleqWfWPEbBgjk/6SeZM6tFylL/Ur/v4SqiXac1yUpZaRgG7imvdPTo0UkFBQUAD+ZoJ2YFB/IpOJu/neu6X7UsC750OaUsjFJ4kkK2NmcJ4ZwulJHJtm2AEv8sP24LBAKr4T+qsmlA176hoaHl+fgBSn9Y9AfItH7GNM0UojRMZaU0Jp4RvCEfcV23UQgBAGAs/Ut5H75kGMZZajxq4wJ+qytDodC+sbRd5jnZANt58+ZdfNNNNzGQcPuv132AhPDBQXx2ef2/0pKa5W8xDOOXkqUGJiLayzloH3xiKDF4WcZ19tcY0zaXBEsYUHRdt8M0zbm4twywBt8hmASb9xj3e4eGhlboz29L65Z1gsgD81z6xezSOb8TQnxHv57OSsbn0Wj034QQzIbV0j2maX4Af29p23KJcAlBIlQgCsMzrBkIODAVWCfHIMCdeZllb2nZvEkIsbwkWAKg9zdd/Ue8ACkHBMgAACAASURBVBVXvHdO2Zy2JBgrJZZpHTwgk82HtsJ9/qsQ4s3ox2A9DgwMrNRZ+hkgdoucPw5tadtylnDdJ4mEz7asDtU0VZVVLRdC8H+oW9q2vEW49DNMzQC066fVw0eXeiI9F3TE2h8dSAywBDKkkJNKxsyk1htGMhIfB2tQegGzvGimrPjtv2mAcsCF6tyzF15B1SnAtj8gEucvqT75GJQDfSaRSDx3sGdP6U+eS6mUz6laPPDW065d9JGPfARrpu/hW1dX9/zNN998+vr16y9zXRfsPk7nnnvuliuvvBKy6ypdZpomwLlxJQ2ExZoIhYA0EFYVrjEQD7quuyIzOMW2bTBdwab2fWTzqZi0BUB/qbn99ts3b9y4EetZ1hQKhV762c9+VldeXl6qg2nRaBT97Ac4KVO+dvny5cbg4KBVVFR0iuu6GAsYn4Uj1REbPrfddtuzF1544XGRgNXfI4QQXzYMIy04JJ/2ypZXk/TFmLtIyq9D9QJBMQBcf2eaJsueZ0taYFAH5t2SkhJIAv8hGUwDT+WjruueC5uFaDR6VdKfWvXZ95mmmTYnZZatA5XHC/zENZIBYlCcgLQ0AodUGvEeM+umz5fqvUsGrGAsQ5L8XtM0eU4ZT5KgOfq3/m5zRVIyHoEgeSVtzKrzfm6aJiTn807XXHPNOYFAYE0wGPzFV77yFQQx3PXNb36TIHs3XAqHw2M0KMy7ehMnnAAtMBbAlqX+EgnatnUr/eGh39Mffv8QTVuylGaddDLVLlxM1TNm0NQZM5htMQHYngAPeaIK42oBXSqRWVF9fRTp6abu9nbqbm9j5pQd6eXNdw9IjJMFIGVSFVVOnkJVNTVUNW0ahQD2SRldJY18PMC2kTeWM0AL1RLH+I+mN5Ei3npnK1TC+1VteXub51K62Pe29CSf9YOZxfEEFIsY2Gb5yz6PLcvzA2/gez6QHuvMa2N8jw19liGGBDHLXaaAKY/5EUxJgkJ6GO3LEqMBBlH4HClPzM9RB7XYHxIbkR5j1gM6ijxZ3bSjkJluzGBTjE0GaCQzT286X7U4g5uWhcGWwlw18DVbTx1GlvR49J1xDYyMk1U/5HYsKmRQZv/uXbR/106KtLdSf1cXuXaUli1ZwseM6bUeM7ZcOsm4LsshA7TFATATwG0kEmHgB3LB2DBWktgAM3EgL0BQ5GGZ0+JiBmvh5Tp16lQqLy8neLzCG5elrZUXqOYXOpJM8FjaSIGzaq1U0sf4mbR68VnEbS0tDEzjHlUdADCzZy8YlPA/lveE3/EdmMS4J9yPAqyHA6BzBZ3UPTbv3Ue7d+2iHRKwbdq1m2rmzqNTzjqHFi9f4bOWgU6ecGoBozyoY9oia8DE8IEuXvb012Mli68Yp4p5DOCWPW7RXwFcQgFAKpP4/reDXp/1pJchp+xJJePw5Jk9SXcFUnIf8gFO6fEKYFTm88DcILOri8EwZXUAyIUjEMX0A1I4CAVM9OJiHwBWc6a31un+7J4yStpspvktq/oq31nUmaWN+/s1gNpjFzuRXp9VC79f5b2LuZbrw+xgT3pVyclzcAzP6R4wnQqwkV7gIY9Fmzo8qWMlf8xBCxmsX7WkeV7mqbVK7z6ZtgbHWAB4ButeUbpX8Fgmi4lzJlrgRG0BBdhK2XWMbTsaIbu3l+WQD+7YToORXppaWkpTSy1atHgxLV26lGbMnDneO5oAbMfaguvXrw+7rouN+sy0JRwOD7v5qmdOSiFjg9rfUBdCvN0wDGzG552kVykkPTFZAsQAqATG21b4r+UKbEGiMbmRhw1Pn8kjJYbxGTzi9iQSCbBhO/KpZDQafa8EX8CyCAshrpN1zYnlqK5l2zZ8GuF5e4zfrW3btyTzsZQqGJCmabLHaS4pyXBEW2EzFAwTXxI127mO43zBdV14ah5NJBJnQYIxl2tk5olGo09AKlH7vDkej6/IVy4ws9ykZHAaO0758uVaRynRjb4EyWGwshCccL/sE+z3mWtZ+eSzbRvBBgg6QPLZP6oMbYPeTiQSq3JlZOP8DNZVTv6wEvjGvaPfb3Vd9/tCCPZrFkIwqJnr/WlAdNr4sW0bbE8l17kKEsS5ljlavoaGBrB0S/V8QojLN2zYwEDjbb9tuFy4KcYRPps3edlP33nGdf+itxc+b3da73HisYyNfPfBGdas7gJRwLLOSAo4ikaj74RPrnZtgKaYQ+DTDGYyABLfz7GxpfG9JFwJhLgPzjLnfDwQCGSOq7+apqm8TBGNe14ikVDy7OpSPkjZ1N60wE0k0FcnCxF4YLY1G2MNNFG/HNu2VeBNmux2Y+vmu4nEhwsChVRZVLmpva+dPXuF6/77rNK6h4QQKNeCb6kQ4m5NJeFzQgjIKn8chE4JwO9VlbNtG/Ld7Pcr+/gZAIW2tb5YFxfB58hNMSAriys7Q2QsUOzyprbNF7muQKAL3ql/sGzaMgCG+Ad9waHowca+ob5CgMuQbk7OkS+ZpnmM0oMmMQzAGUEY8FH+kWEYvgQzTv787z64bygx6IeEXVj/DqowPOtIl+iqZTXLmOGpJwQgxWKxTQgSeqb50ef+b/dvlaQ5lYUm/fz6193xth/96Ec/fPLJJ/3+AonfDRs2vHfdunVgXjNYP2/ePPrQhz7kFw1Zf8uyfJB3tH4/3PfRaPQuuS5CHn/5cD64juPcgAAX/fnoZdq2jcCV26EMMTQ0tGo0H9PM+nR3d1cUFxf/VQZT/Q7gdJIhmjNDcqz3P9p5a9as6Z0/f/7iG264oWW0vKN9LyXGFaA/bsWIzOtlBD34QKDWv+HFjKCYrBYF0Wj0/0H2V5a7IqkW8pxt25gX2ZNdCHEmfHYjkcgFyTkNkr5InzJNU7GFszaBDGxDAAjmme+apnlcmMoS4EdQiK7EstUwDDD4cwrEk5LHHPSgWL9SahjqAmDb52WZMVIfsG0b86M/V7uue5NlWVAcyCvpoLw88VnTNMcdUOA4zj+5rsue3zfffLPd19enK5yk1XECsM3rkb3qM48FsFWbdNu3baOHHnyQfv/g76hm8RKaUX8SyydWz5xFNTNn8nYWQBds3Oe7cfyqb9iJG/iHaQHlS4obUpKWnS0t1LJ/H7Xs28tgrd0bYTnHQUjwDg5SaUWlD9ZOnzuXptfNZQC3xITMruH5G4LlmYe3aLYGzT6udNAhGwChTB2lTHmGX2FC+rr6UqAaA0nJXPrMVuSV96JYq0rOmFmv8CyUrDOAD0rSmH2wwSCMSYYygDewDiUTDb9jUx9s24LiIj4AmDKTUgKnaqO/SMmDyk1/bN4z00weajMf+QHGesAsQNpCZq3x5r70kdRlitXvKZ9EJfub8SS0Z6gDG8NJF3uUr+GljV+tAycTsAUov2dbE+3ZupXsIx3kRqNUODhAJ9UvpZOWLqXp06czAxbgqt6PlWQwgCjFrGXga2iIwU4Aub1Hj0JBiI/u7m7+G58zC1UCtrXTptG0adOoctIkBjlxLX7+APlVX2BGotcvfL9b+QDyWbN00Ab9X/nNqnrrP1HPI52d1NHRwQziQwcPsldtsWQIgzk7tbqapkyZwnLPOODzC3AWYDSDuOjjfnDC8Yux27+vmfbs3k27du+mxp07qXHXLppaN5eWrTmTFp223PP+LCnh8aJAuldrfz223rId2RpVyZyn/LqzysOPILWdJgmsgEEJEip/23g84QWs8OHJujOw2w9GuQxkUT8xRzoIZsHc6Kk6YB5VTF2pxM7zWQn6C3uzegxUZqHib1YJgIqA54vLIKgGiCoZ/7Sf0gOa5ywcvg841AuUV6/nr4y6q6AbFcgU7T1K0Z6jFDnaw0xjntv7+6ioyAONASabZaUscQwZ+uIQ6iYBZyX5LPOCaQzGMQfWsBd4Sv5Zn6ez9cnM+Vi9xyrQVj8njXmc0tXWsnhgr5rHJ0Dbf5xZYOJOUi2Afo2xUCBl9vv7Eax4lHp7uungds/DNmFHaXrVJJo+uYoWLFhACxcupNrpcP8cV5oAbMfafOvWrfuIEOJrWc5vCofD8GcdMUWj0a8KIeCFqNKY2Ac4ORaLzQGrSUp6QiIRDBF4fu5zXReAQE7+rbFYbHYikXheyib6HrqajHGX9DvzgZbR7lPW79xEIsFgsgSnFPBzq2mat+VSBvLYtg15TMh/dsEvUmdeaoAwsuYr/QuEg1mUQog7DcMA2JI1OY5zHWQWpQTjBfkwePUCbdsGs5FZgDL1SiB8a67tkS2f4zhfhhys9t1fpbduViZZZhmyLwE0nCyEACMUfZyB73x98vK5D9u20Q90xmsaoy4ajX5cCKE2fN9gmqbPxhvtOpJVqFhXOTOYNeAb/rSoG8vfCiE+ahjGXaNdV31v2zaohvA57QwGg2cooNK2bYADDJ4qL9Vcy8wl3wc/+MEIWHZ6Xtd133ffffcxMHrrb9+/LOAmNqd9T/TlT79hwy3KTxff9Q71frUr1vkRjfnZ4xL9e11pHSQq/aAVgJeGYdwog0fA0GRGH1imEuhm5YBAIHBuKBTioBCkptbNb3dJQBM2QML9Y23RjDcXFRUBSNWVBw7G4/HTVDDDMB6sYC6fCZBmW8e22nh8CGxqhDXtnlNahzkQ8stcTmlp6RHHcbBhD4b+rsHBwVUVFRXdqE9ja+NVRC4DhFNKphzs6OuA9LpFJD4/25r9jSTojfEBpYFfGYZxleM4mDuWQG4TIIAQAkEOkMc9O+kZDvluThkgFtrlUsuyHmpsb7Qo7j6n5KWR1ygwBmvMaQsV23pLy5aVQhDAaUMQPbykuukyId4WB7DeNdC11x6KWgCXp5vT4f502DAMyOB7RnkyafK58DZGwA18gZ9PeoqylLVKAIC/svGGHXE37n/2ptPWU2FBMf47ub1+2jIExhyTNMBry4OND/RtbfsbWI5eEu7Hb7zg63s3bdr03z/8oY7j03fD4fDVDQ0NCLS5Bf+Q33DDDRxNzacJcb1hGJhvx5U0H+Z+KcsK8CvbPSCACrKpSbtu9xKwNvVMGmt0MCln/LpQKATf6ZxThrwrPFPPW7FiBe79FQVsLctKLF68+IoNGzbkHOQ03E1LcBHvEWBs/skwjAsz+2LODZb9GX0jOZcC0cczerdlWQ8gm+M4dwAYJKJW13VPG+69RxsHcdd1sZb8wbbtHyVlkd8BdVPXdS+3LOth6ZWOeQpg3rdN01TBRFmrLwN8AH6eBLl+0zQvEEKkBtEYb1qWi7lMV27pDgQCy0OhkB8MMlLxUvIY72Bg57LlhlwXAawiIAme9Jg7c3pPGOlamX7imcoFuTaDbdsIZFLy9TgtbQ3ItZzMfLIt8FyL+vr6Nt58882vy8iDYJZq9VlBQcG0b33rWzm9Q4+1ThPnnTgtMBbAFrXHP/I7tm+nhx96iB7+w0NUVTePqgHWzptP02bNpmmz57A8I29ADg2l+TGeOHc/UZOJFhi+BZTEKzOOGKBIUGfLYeo4fJjaDh6gVgC2zc2+dC7yg4GATXQl9QhwEGxzHBgT0+fUcUCDkvlVHpC84auDBH61NDAmCy6jwQryDGwiH3uOBttqX0spWCj7snSw56vpSVV6rC+P/QUWl/e7krEEAAVpY5aslBKYHoCT2sRXgK9iGXqALhhNYOHyLCLlKsF1ciE/JoHshCQveW0CKT61Oa8AVo+pHPDAV5b6BDPWk/vUWVoBMLQYjCvwmLaKqSXPB3OLfYmlz+mxvSEF4uA7JaaqSxJnnuODttmA3CwA/XhB+xNlDPuALbxji4p4HOx46SXasflF6u/uosLBQf6HbtnSpQza1tZOYxDJNNPd1lR7cF+UUqj4Hf0IbFpICQPoByu1F+x2yMxK/1fui/AfdV2PPSgBKWbsBYMMihYVFvL/XLg2DoC5OPCZyqcA/JRPcfZW1pnkqq6oI2SOUTcAsap+yofXvyceV96YQtspJi3qAqlo/PTax2SgFqBypjdtSs72+PSCg/v30z6wbPfsoaadO6lp1y6aNHMWLV6xiuadfIoHAhoGtyuP9/i4X/mPT8WPWylaMIsqM9u8nHWulidkBMCoIS+Fzb1MHMziBbuoOdZj1Epmrewbin2L+Rgyyzz/yneqOD6T/tz4zpt7vTnWk2hWTFlPcQAS7qxKIJm4mA/9333WOeZDmQ9+yAhoKCry5bVVEJ5SP1CgfdpcL9cEnWWumMcMAMlmSgXUgC0boiKwZRmI9Riz6nuWWJdzuyfxjLlcKimoeTvTV11fX7zVJT3pcs7yeaQet5QWV0C1/zyzzPSarLIf4MTr2nDuv8eto04UNNECL3sLKMDWC3orpr6YQz1dXXS06wgDtod2bifRF6O62lrvmFtHdXV1HHA0zjQB2I61AdetW+d7lGWUsTscDmMjfNiUAS7GXNd9I/wix1IXsF9t234+yZJakNx4A7MSm4vYgGqX4NAxHoPZriM3BcEMWea6rs9AdBznATCcEBieBPDOyddDUAKAAC0qweRyXfcKKUmaE8tR1TUajV6S9DAEOyQBVqphGAB0OEkWDJhnQYB6+fi5ZWyGPpIEYF8vhEhkayPHcd7hugzkJFzXvQybumN5Zpp0tTodG8cAb1iqdqwpGo2+G4w17fzdAwMDKxRDb7Rye3p6KgsLC9EH5ifZR9uEEO9PJBIARs0km+xjhmGAdXbcUwbLlCVlLcvyUR3t2Qswmy3Lgv9eTsl1XeE4DmSW34IAhng8vjIXBrPjOF90XZclPF3XvVoIAZAAYytsmub6nC7uSfYqv0Awvc4xTRNABj4/SQgBBhrkecfEPhqpDrZtv+m22277354etv7V083hcJhZwoc7mtff/9fP3at/KYge+OgFd4HFxcz/gfjA/Ydjh96imJ8u0U/iFP/I/NL5X5DSxhgrAXhAhkKhkyORyNxgMAjQQvkWdgshrlFsJrDaDMOArzanpramK1w3Aa9SpKeHKH7h/NL5aGv2ipUplkgklsNHG3/Dh7S4uBhyxZjzVGpzXfcUSNc2HmicRIUu5ofF+HJqydSfGYUsoYlywMzeoj1fyFCvUMEfW1tfOikhgn8j1y2oKKqI9gwc7SdyqyA/vLRm6Ucdx1HACcDhNY7jQBEBsqsvSb9VeBEjXZ5kginJZMxRUwOBAMBx1irWWfyNrVvSGPGFgUJ3SmjqhZWllZAupsaWxqUUcP/Ez8ClPxl95kV1dXVQKig61H1w79GBo7VBEaRpRi0VBgvBFpuuSzCjjIy5AUoCCOgBaHtKsj/7jEowBHv7jjx//1OfY5ouEoBaALY6q1drd/5VUzcAGPy13zU+cMu2Nh+rBnP7k1ec/L5bNm3aVPSjH6WRZb8TDofft27duvsNw3jfjTfeSJMmsfcu/pEaMXgmsw7D/S0VA9AfCkcKOtFVFohovWmavtcuypaAOwBalJPWj3Opi+u6BbFYDLLqsCfwvbmXL1+O8fiKAbbY9Fi0aNGnf/CDH4A9Oq7/qqQaBwIaluAe0fZTpkyJ5NI+ueTRgraQvcE0TagyoH8rBQ+8T60Baz1beRpw768zGjCId4u3GYbxi1gsNktjzf/aMIwrh3svkOM54DgOwO7LsHbGYrHVx8OHXK5fmFN0aed45jvQSG3X29u7KBgMYt5C4Al7v7qui/pibYf/7+54PL66rKzsSC7PYKQ8tm2jD8G3WKWnpL/zYD5lR6PRm5SahTzvuAS09fX1zYvH47D2qEh6o++44447rm1vb9ffvRHIAU9v9maXaUk4HN6WT/0n8r56W2CsgC3ueOeOHbTxkUdo48MPU9mMmTRp9hyaMqeOauvmUu2cuQyUJOA7iU1dyTB59bbURM1fay3Am9yaxx82xw/s2kUHd+2kQ3v3UuuBZmrd30w1M2dR9axZZJaWMms05jjUCVD3wAGK9PTQpOpqmjS1muYtO4mWrVpNi047jcFfXVI0bYM3G7tr2MaXAEO2N5kMgDflsIrCND9HIXx/WIABHmvLkyRWUsUMRPf30YAEy/BTgbfK0xo/FeNKST57hDIPiMXvvAkP4Km4hJlUYMcCFMCGILNnwaACi08yqfA5b85DFllKHcPXkZ8LA+kp2WM8L/5OSXpK+WP9b5ZEVudqG/LKkpIRZN2X13vh4db3WVTaZ6mWzFRL9cWkU0/uH3wTXwG2+uZu09+eo6bnNlG8t5fMAFFFcRHVL11Ky+rrqaamhmV/VcBqZhfXwVAdxPX8iVPSyUoOGYCo7TjkgIUbiTCDtbOjg0FT+MAiH7xtQ8XFVFpW5rFXJ02i6poargtAUu6Lso8qv9CRmLaolwKTUT7AWlyvva2N2trafBYw9iZQP8g6AzRWIHFVVRXhAPtX+e8qmWMwIFV9FPtXn4/yYQDnOncfPniQ9jc30959+zzAdudOKq+dTvNOPZ3mLF3GTEijtIzHsPIYzbXsV32+EUBaff4eTk5XBQBxMRqo6zFxvTlSBbSwygE+Q3CL/10qoCXF3vW+x98K0AVbtz+WYt724XeWmffk5pFPgcPefOgBt0r6X9WPAxyY8WpwEAyCVXAdR1oAgEEfT3g+s6l+iSAJT5oZsswhZvrCX9Ziz9lMdq8XUOEBsCmPXil970szq/qlSzXLSTnVlqqD+ZLNUu7Yy+h3P1/iOct8zM9IgdpBz63LXxvSi8n4POXh689b49teeNUPl4kbePW3gA/YsrJDMTmOTd0dndTV0U6Hdmynwzu3U+HQIC2qq6NFdXNo5syZNH3mTF7TxpkmANuxNmBDQwM2tA9nOb8jHA7zpny2JGU8sUGEmc8WQrxurCxNlG/bNkDDiyARTEQHpKRfTyKRODsfqV7btgGaAEwF0+IMIUS/bdtgFYL5iJkdDGAFRuTUbDqY7Lruk0IIACjVYJ9YlqVLAY9YXiQSWRoIBAACIewwjT2bwYL5uWEYbxdC5LTpnLEZCnnBlSNIKF4shAAAA1D4KsMwjpEEzaVRHMc5C20hn79cX92rLcsCK2/MKRqNIoAAsrPK/xJyrGAh78+1UNu2ASDC27JNCHGl67rYgMYsMyq7KNdrZOZzHOctrusCUFX/O/OGssrX19e3MB6Pg8GIZ5+3d53GpuoNBoMrSkpKdo5WV92zEN6erut+QjJuHkxKFrNXay7JcZy3uq4LQC+eSCQuVj7Ntm3Xwgdalvl90zTfk0t5ueZRDKIvfOELRe3t7Zmn3RUOhz8qx83T//XHTxb2DTl+nslWTfO7V92kpHAfbI7s3egSAajfTwGxvn5q/UO2bYNpDJY8wFo8NwQcgKXZLoTAs/K1H8Bac10XACzYdreYpnm7ulhjS+OlJFwP1HTp+ZLivvOnlSy9BAEjWqUxliFvDtYjXo4Lbdt+JENK3JZKApvBVhUJ93HX87CkkoLQ/9SEapTP9ZWmaf5KAy/BQD1DsWCf736+oqS/aHuC3KlGgRF3hhw0Hub5Hy+trn+X4zgKOIGvKeYKsPwATnQmN//hc4k5FMENNxiG4asvuK4bdBwHICnGFl7kv2gYBiTVweb9LJHrAxyCAjQ5NPlDU8unsrfw5kObZwaCAkEUNWijoqLitQuqFvRi7mo92vJMV1/XCmzIQAa5KFA0GAwGF5eUlKQF6WTI5f8U0vuyHqv1ABzM11E7+syW9k1LH2lMTW+QQr6w/qpH6mvqL87WBzOY4neC4f/DZ79KbREsR156x/KPRGrL55Q+/fTTAz/5yU+KtHIYsP3Qhz70h2uvvfbiOXM8y8vOzs4/zp7NEtbjSo7jzEwGRKFPTgEAZBjGzdkKlOoSAHKgLHAMUJzB6L4tGeGtpPdzql9G4AjeG1YqSeZXErDFJsPixYt/2Nzc/N4nnnhiKKebGSaTBAGxBuF9BAxQrD/HxY8bl7RtG2x+BaL78sTaOxXmojeruSKzmlISGPMI1sgvmKb5Cdu2IdGO+R1zy3sty/pehkxwTgzhaDQKf+6PyLVzuWEYh8bTlupcjTWsF/cB0zSVjP6Il5FrDQD0WkjUG4bxr7ItYXHwPinbntd7wnAXzPD6ZWWFoaGh1Uq5INf20EF1eU48EAhcGAqFlEpLrkWl5ZPPFesu5KqZoXz99devdV0lxc99AFLZc5P+36u1k9eEw2G8f06k10ALjAewhdfd4489xkdoylSyptVS5YyZNH3uPJoxdx5HZDN3Tm5IKjbha6BZJ27xH6AF0gFbYtbp4X17qWXfPmo/dJCOtLXyMW3OHKqdXUdWRbnvv3poz25q3r6N2g8e5HFQUFRMC04+mZavPZ9OOfMs7x/AjE17/vdCETp541hndIIG6zFRfSaPDiRqXnyepLHHZFWsVyVXDC/ZFOM19bticsEjkZmAUpoTfzMLUGPYqu8Uw45ZtrrEs+/vlw4m49YggcngLCQ54a0IwLYYYC2kVnGEPDlM+CyCdVVclMGA9RtItmFK1lmxjdPaVrWh9J/0MWzV1PIZeFXWgFmNgSXfl7hHZ0pf6uWluvzxk6h9NQ2jNMC2uJjlrTc/8zRt/utTRDGHJoVKaEqpxYAtjqnVU6W8L9xqckvZGK26PyyYtjjgfdsq/WEhQRy1bWblMgBaUJBi2BoGA7XlFRXMZFVywwCR2UdWA011n1tvTAz5jF/F+oWnLmSbe44epaM9PQzeoj64dhysykSCjFCIKioraVJlJXvsKp9dFbjgyzVLqe7j7a87Uku3HD5MBw8coH0AbHfspMadO6i0uoZmLzuZZi5eQmUVlVRaWcGMRx73UM+YSNrckJJNzwbcpjGiAZYqKNGn4UrVgbQAEem1qtrZBxpV0I33hQqgQXBNzI768vIsMx+1KWZHyIlGfR9Z9lxHQN0QQFccns84aoV6gslqlpaTWVbme3dj/EV7ejgQKWUBMCB9wL1gB/bILSlhiWN4uVtgi1dWUumkSWRCntk02M/dZ8kiIIcDbbyAm1R/l2sgg8reParNbuXny0oWkumtWOpYY5A9tQ6ykHPOvdRXbcrlJwAAIABJREFUmpDewNw+UJOQ6hF4L2CFhwLln+75nqsAD76aZiOQ84UnMk60wAnWAh5gG/A9rx07Skfa2qizrZUO79hOLTu3U7GboGULF1H9ooVUW1vrBT9VVo73TiYA2/G0YENDA5gj6dolRIlwOKxAs7TiITUpo/vBPgP17XXwThtrHRzH+ZL0SoRcG9hb2CgF+rI2Hy/MaDT6H0IIMOa6wLAF40oDm1A9ltDLt54amAxmHDbp5+XLPpGszxchbapvOKIuGSwYbKyeL4TI+W3Jtm3IKwMc7BRCnGYYxsFs9ygZWmBWlYxHolOCB7gXf+RCXtmyLPgNjznpbE1ZCGQNz1RszlwKjkajP5FATiwQCFySSCQAIMPX7tfJct6cSxn55olGowDBwfIpkOemAbLy2WN81CUZi88ahnEOAglyvY62gZzzhq/jOGe4rssevVKC+U2u6yLQ4G+GYZwthIDU7ahJsr7/gHvTGcMdHR2lGJvwrxRCPBYKhdAGx01DR2dT3Xrrra1Hjx6t0SsLlvuGDRveZds2ZM3nffuvn+3ucY74/XGyNY3evYqJxXy/Wzu3Vrhx95+HaOg7p9ScYms+oKgzpCMBPn8SsrWO4yifa74kxorrugA15+usfXwn/VgBgEKic2tgKHjO9LLpk4PBIDbUwXDilMmodhwHLP2rtHsCWPx6JV3b1LoFYO1aef3ts605i2Tez5qm+akMH8c0H+KtbU1/SbiJMwpEASUo0ZJwEwBrf1Nfs+xNmtQ4/JNXBoPBU7C5L8sGIAwQG/m/ZZrmB/U2t237mwg0kZ/9j2EYb0FQiZSC/omet7J40g9qK2vZm/bF1hfNAgr8lUgsA3mnyB04a8G009k7vK2n5eedfUf+Gb8DrA0VhBKDg4NnlZeXg0nnp0gkUh8IBNCfy/AMhBAYy2jzNAYpQGXbtje2xVrX7mh/gZ7dkxIPqC6bdfTsJVfOqJ9af4xXJvpbQUEB+jO8khF4ASZg6O4nbxocjA+wJDbStWd/howiy/3+97//9RdeeMGf71zX/fZ99913zVNPPdV78skns9/y1q1bKRwOLw+HwymK7qgj7tgMGeoJv02utW/MVgzmmYKCgqclY/sYv1Xp5wzAZq4Q4gHDMP4t3+po4wa+52cotjjKeaUAW0Swn3/++Q88/vjjV48XrMV9OI4DsP5jcuwdV69znSGuA+oymAuBRmWZgRIZYxB+yljDDeXZrMvsK5l7yRAGMIj8W/r7+8/OZKtnPnvbtjG2Mcax7kIGfczvdHrZ0Wj034QQ38+43r2maWZ4iWfvjfBKLioqQqAILDr8dTwajd6c9NmGdQYS+/fm258z80cikfOTUvePaZ/DpxwBUrvzKdu2bSg7ZNodHMN2z6dM5M2wRcBGwloAwA0NDVDr4AVP5rslEAicCTl07bPX33fffVjLJ9JroAXGA9ju3bOH/u+Pf6T/e/JJCpRXUFHlJCqbNo1mzFtAM+bPZ+BFbb7xZlc8nse22Wug8Sdu8YRuAX1zHb8DoOg5coSOdh5hPz72ro1EaFL1VGbQwi9QyQgf3L2L9m5tIvyMdHsb3HMWL6aVF7yOTjv3XE/6kaUmgz4Qm2K9emBuykfR26322FYAfSBFKj1wNQli9bkvJTs45Psjgjk7CElN6bEL0BUHNvcH+/soPgRpY48hq3DjlIxmgALYkJZM16AvnxnIqCf+lAxXmcdnbskNeSVp6cldQmZPyhiDYcXSx5LhKP1nwdLntlCVyrrvrn+Yxofy1rnMXpahGp32tQJtvQUy46vcN/1P6I79MlXOl0SW8okAh178y5/ohT//iQoGB2haZQX73C1dspiWLFlKkydPpgJIVgfVlkhuFdNB20zZVQ42GBxk2WSwWgGaslwyWOP9/b70Nxi6CnTF7wp45GCCwkLecK6aNIlZuPDYtSyLwSgFygCUxQFgGH60nZ2dfE0cGFceG1wwAKyYs+yTC39RgFmmSZZpMtOX5ZjT/ERToNXfE6xF6wPkPnzoEO1rbqbGHTuoaccOMqqm0IzFS6h2wUL25a6YPJmDLpSUb25P7bWZKxsL2v/sGMZuNs37lCR72rdyTvQYoV7QipKnB4gJ6dJ+HPC8jfVxwAAAVoC3TjRCdi9813spFo1QDAx0DmhwGMxFEoEgB9LAd71sUpXvd4s69HZ3UW9XNzmRXi4XwK8XgFPCfrSGBUZtKQO9Vlm5B9oCsK2o8Fi2CIQIhSjA/uGeegLWQd9LF7L1Aawtch1UXYdjlrxgJLCIuc6243v64vzyqiquM8pksQQZuKRYyNl6oXoeKrAQ6yTaJor7U9cAuC0lq1E2e0ljHEO2vLSM79nz3S3hZ6Filnyliddm95+461d5CzBgG/AAW/R3vO92wBak5bAEbHewzcGp9cvo1GX1rFYBD3asaeNME4DteBpw/fr1f5T/3KcVU1xcXPKNb3zjGGDJtm2w+yCX3JFIJC6ANOdYrx+NRv81yQT4AXDLpDzvM4pxJstlKc1ckgTNeDNKbWJJtibL87qu+1XLsngTNp+kbVADBAVTDQy81kAgsEb3nh2tTMdxHksyUs93Xff/LMuCNy+no0ePTgoGg08l/dEgXQeJ0zPzkV50HOdfJODSJ4Q4fziWc29v72IpJ1ier9yyfm9yIxhgCsAXlfJibGZrK9u2ARKBQaM7Wr9xOJbRMGX4MoZCCDBe8bzPJKKnTNPEz+OeHMdZnQTafHAp2X8fNwzjAv1CjuM8DvlQeNclEonTS0tLGazKJUUikbWBQIDHgWJOjXZeX1/fXMnmhVwiwK1yKRm5Nx6Pr8pFShnXsG3bBwcy5Y4dx9mY7MsXSiY7AGhIJR+XFI1Ga4RgNiZ8W797ww03AGg+I6MfPnLfffddbNs2+kzzVx67AcElYNZzChVa9IFzPgOJzDWZ9+s4zhcAoMqsmDOwqf2MaZqrNf9S/tcffrYAPfD8Mhn1ja2NFxC52JQvIRJ7RVCctWTykh7HcVAn3/9bASuqbtFo9EYhxJczGuv9pmlucN2fBbe2Lf2Vq6RDBQ3WhqZ3FwWLoHbA4ywajZ4sZagNBLpYlnWnKmtn+447BhIDLEuLZ4LxKoieWFqz7Hzbtq8Gy1z2JUizI7AFdUUC6w/+xPCXPAYUzGCd/ck0zXNwUmN746mU4P7vh1KXFZW9OHPSrFPldQJNbU0PEbkXkaDuQCJ4+pJpS5it2HG047bOvo5PY7NqSslUMgtNVwjxVki56m0j+wOARjDKwJZH2egbxzDmbdv+dqvTcnVfvI+2HX6WGg8BA/NSYUFR+OZLv3mMDDikqUOh0DMIPpCMcdBjJ0X6jj4T/sutq/zzg0V03XmsYv6p66+/vksI4Qf/gH1955139hYUFDDLuLm5mf7rv/4LGwxmOBxOUb/HMEJs20Z7/BOaG/LVQohjAGcUa9s2QC34G//FNE38TEu2bQPwRiDHk5ZlcTBAPkmTRY/JtSaNrff3BmwLCwvdK664QrzhDW+4f9myZb4HdT73lJk3Go2+R3o3HyNpP55yca7jOFB7+KUs537TNLnOkUhkSiAQwHyHfjcskCltGQBKTlLP0LZtsEvBMkX6jGma7J9u2zYYwpjXml3XXQ2J9ZHqn5xHobjA7H+pBDBuD2B5zwANfdsHfJZP/5PBCvBfxvr9Z8MwoMDRlzEfpfnEj/U5QQUjkUhskkEbXExy7T0vX39nqQyRNjaUL/pY66bOS67JeC5KVtpXaWloaEiTo3ddFwotmDNYhUC2+9vvu+8+KGVMpNdAC4wHsG3et4/+8pe/0FN//jPFS0LkGiaZU6bQjPkLaeaCBQxgsfdkIOV3x8wDRZd4DbTvxC2+ultAZ0mh7zLA2dfvMU6lVx9vTpeW8oaWnETpwK6dtKepkfY2NdL+HTto/84dzDxffdHFzLIFwwhykQAp1Sa0zgzlIQJJSC4QO9XkS6/6nofMivIkKX3vw3icAaPBgUGWM+aNe8fb1MbGOqSMldwxyzfbUZaQVeXgfj1JW8gTQ5q4mGWKsREPOUt1FBuG7zHIvrLSI5SlLdkzVv70/WNT0pfKO1GBWp5EsQdw+Qwrluj0JDB9yNWXKvbXKrVmeXm07xXDSa5pfifMZMi+unvniVV7H7CVHpTY3H3uj0/wUeImqG5aDfvcLV68mA/YwaQxDo/T7eAZA8hlkKq/n6WQFWscDFgc8L/t6uqiru5u6mhvZ/lkALBKgri6uprZQtOmTWPZZNRVedwCTOru7mZAGLLHBw8eZFaqYtLiNnAOwF6wZ7GJPWXKFE+OORRisIfHF9iIUgoc4+VESJByBsu2ef9+2rJ9BzVt307FlZOoZv4Cqpk7jyZX11BVdTXPdYp9fyLU+4SvQzY5dAXY6sE5nh6xDFKRgKXyo5VBK7q0sgfYenOl50MOie4hlrMf6IekPdaCfs9b3YH3s0NR+Ct3HaFeeFEe6aSjR44wCIugol7Yign8TwM55BAHIlVOnUolIYNZpJinOX/XEWbaIigDADDWspDlgbQAZksR6CDBTPy0yisYuIUHcjHk8EtKpN+4lENWawavJd5nPmCrMGuMa8lexdqF+kZ6PODY7o3wuybbE8yczeNLvWey9QCCBYex5VBzkFKKALDd2dpKR1pbqLe7m+8TAK5iMCOoiO/XNKlyylSqmDKFQWIobJSWV3jy/XguaXYAE++9J/wYnajgMS2gAFtP8aSEor1Hqe3QIVaYaQHDdsd2MguCtPLUU2nFaacxWIu1DwFO40wTgO14GnDdunX3wOczs4zBwcGp3/3ud9PAJelhiM2/Q8FgcG1JSQkYbmNKOgtQMmtPkgVBDjBn2WIp8wgZSABTzKKVbE1sUKN3/cI0TWZx5ZM0j1aAUWD+QgoUm+/n5sPmsG0bUqpg6B2Ix+OnKwBJsiUAxqHcQ0lvW0h75ixBaNs25FIZcIFkq2EYaSw3da+O48yQoCLA0HFJ19q2/SvINWrtuFlKT48ZsHNd13IcB5u6AItUutY0zTRf0pGeXYafMtoagASe+S7IGZaXlwOcOq4pEoksCQQCqLdidm7t6+tbo3v+JYHoDfAolAEJw3oSZquYDrIr6cvRbqCrq6u8qKjoWcmyA1qF4Aow6bqDweDqXKSUcY1YLFaXSCQAIkAC+BumaV6n9acfgG0LANp13RWjgQGj1Vn/HuBZSUkJAMAlYCiZpvmG9evXP5oES9NAcBA3w+Ewg4JIt/1m/dcEuZDy9NP1531ucVnZlO36Z8l/3CABe4scM3dI4LYvGAzWx+NxgB3MCpXplxL0xL3uGhwcXKVkMdOYtYIOUlycVV9bv9+2bXhRXqOVsckwjDOFEOx9mPTpxtjBGPITwFvDMJgd1dja+AARe21zqiiu3F9RVAGgco9hGKfYtg2pYrDb4fyeNpa3t2+/dCgx6PvNyiKepYC4YLYxG0Cf8pZen5R+/nUyqAFzGqRz0Q6YS+AZfsx4jkajpwgh8Eywa+WPp6aOpmmJeOJZoQVZlARDXXMnzwXgzvfb2NL4LRIuM+kSwj3rpOqTmPXd2dv57s5Yx/fibpwqiyupvKgC/4h/sLS0FAxfP0nABuAH1gaMNezyALxngD3j2f5ne6ztM86Qw5tDf9v3qLu7fXMqeNWlGz79prAv8azO1UB6BOWgfLCtd3//mS+/vzN62PfjnmRU03tW3/T/LMu6at26dZ9OovmQ2ed06aWX/uLiiy+GvzRvENx1110YQwfC4TCe3ZiTbdu4BvolS5+GQqG9mYVJmWKAumBINw8ODp6WKd9q2/Z/K//rvr6+U/L1JZW+5z+WsuFZfc9fDsA2EAh0LFiwYFIgEAgeOXLkYHt7+2OWZW3//Oc/31BfXz+7sLDwQcMw3jiSL2uuja97yCuP1FzPHS2fDB6Ddz2UCn5qmiakx+EhH3IcB4xZjD94z1+aTalAskzxjuOre4RCoUtlsBb6+H1JaWqsM5hjAMq9FeonubBD5bsSxlhoPMobmW0gAWawy3UNnb2Dg4PLc5EXlhLsAJFfr3slx2KxsxOJBN6b0lQfRnsGI30vVTBQV0/L3Ns8eKdlWejzOacMn1113m8Nw3hTrhYXw13McZwHXNdfG3zAH/kbGhp2EJHvhS6EwNr4cdyDKg8WGBs2bBiTBUbODTCR8YRpgfEAtgcOHKBNzz5Dm555lhwS1IdI7IpKmrlgIc1cuIg377A5hw0uT1ZuyJOKmwBsT5jnP1GRkVsgkyHlgaVSHhGSw27CYxehnzNjFp6qAfa4bd62jfZu20p7GrfwMW1OHa2+6CI6/bzzyTAt3vDFxjg20wcG+uUY8dh+AIRxsAc0s18lqxY/5QY0b0JrQKXyP/TAW2+TmvNKRq63oa9JIktmIRiG4AThQP09FqzHduVDgreFRZ6/LMsaFxfLjfWUFCSzD6V/of67543osaZ0P1mlaaymgxQQIdnFUsZYB2zlouv98B+dkjKWn8ovUr6SWk5frvnY554zf/bv6EWbVqe/43XHMi8o4EOB9pGeo/TsE4/Ss489SlZBkBbNmc0+dwsWLKSFCxcyoJmNgTiWa2eeA8AWIC2DLFpAw+DQkMfABeATjTJw2yPBVwCuOqCfkO2tSxRzMEIgwBLLdjTKYLCSStXllKHowz65FRV8n5BcZoBW+uOqoAZm3TLDEP9SvvIJnr8AobG2b9m2jbZs205Bq5Qmz55Dk2fNpuoZM6h6+kxmSPIcNcj/wk+krC2gZO0z2Pra+48Ovqr3In0eVOxZZm2ytYTnbasUEhiMHYBKggfKAqDF31BUgFetxyyFPHDCW1ek3H0K0PXOZZl7ue5gDgdoijneBEO2rIxl/TGHo+oc5BO1qT9me8E/sRivFwg+gmKCCvjB3+jnnm851hSPYc5sWpTFa0WKTa4CdxTblscI+5unyvTWnhK+Dw+o7aXWA/vZSx4BBDWz5tC02bOpvGoylVZUMvPVZ9kqaw5tHlVzFgKD0F6YGyJdXbR3+1bat20bl482RtsxkAxGMNYxCZ6jXXC/AKOnTp9BU6ZPl2B1OQc5EVQxFFCsZPYnRstEC7xKWkB52CJ4A+zxCKwGDuynlgMHqGX7NgZsSwsLaM2qVbRm5UqaXFVFZWDSG75w5FjvdAKwHWvLyc0eAFwAFTPT/HA4fIwUHBheruu25MMUzCxYepIBeAAgdER6jGICfJdlWT/K9X4k2AdgCQDP90zTfK+U7PX8EomeAuMRrIxcy0Q+ndkIxpJkeOCrN5immSl1N2zRGgOmz3XdVZZlASThpDGnoolEYk0+Xr26p2ESZLjdNE0GoTITNnqLi4ufknK4w8pp5tI2tm37DFaZHx6xK4aTYM6lTNkOig3Ep+jemLmUEY1GLxJCsPYpmNSBQMCV7NquYDC4MtMLM5cyR8sjN6MBiCqpXviewvPPl6O2bRtAFQNQYPwahqHYVaMVT1K+FH0YMso5e97CF1UCb3uEED9TTFIhxNmGYaQxnYarRIb3Ydq1tT6APrtKl0Qd9aZyyBCNRp+QLHtIR68VQjgNDQ3YtM/03G0Jh8MA1jjd9Yd/vzUy0JM2BhIDiZm3vuV+/3lEo9GbAE4ifyKR+FAgEAAbEsxuSIFWAKTRqghwBH0KvpAAPparfpTBrO0I0tDqxTWn7HUc520ZvrUH4/H4aSpAIxqNniqEwDPQVzw/mKSxpfEeEq4fOFMUKGqvNaeDWRuNx+MrSktLDzqOgz4H8HJjkk0PIINlqLce3FpFhS7kj335XuClA8WDZ88vmF+blAdXcqtfDoVCtziOAwCW2bRSQh6g/qGk3/NyHYCHAkBBQcHzkt16JBgMrkI77Ny5s3igtB9l+KB5QbBwwAyY82ZUzeA2b2rbfK3rCgnAinfW19Qz+NHV23X2kf7OJwfiAwGzwKQpIbZKZy/OzC6SlHHHXHsZJOihwCCDD1oSicQp+voDpYaOvvYfKLC2MFBIjzT9hDp6U/6zgujKT70xnAaWawA+WKuwBkB/YN/sLz98/bkUcB9QdZpePvfo1efcBDC6b926dXcLIcBIJvjVXnfddXEhRBAyWgBr8TPpH/n7cDgMadQxJdu230REYM6h7POGG78aYxxBGXg+aUFUtm2jXdG3c/a/1iss1Sty8j2XQSYA/6Cb4vuzyuAWBBeZruvebFkWj8ORkpwDcc6cpALFjw3DeKf0ft6YlGGHSkVe8u4jXSsSiSwLBCDbTSYCvAzDeOt4ATZ1Pcdx1riuC4ARAQ8AmAHeQQJdaH7Sw3rPu65bJGXawfbGmgvG/ymQB4aPrQSA34H6al6xUNxAn8GYGTY5jjNdeiMjACSctJE4hoE+2nPK9j2Y/cnglOdl4JDKEpXzKMDFUZMGUPpeyXhOwWDwL5IFO+x7z6iFaxlc1y2GCkaGikOaB30u5ek+u1r+lyQrPicLguGuo41hZAHT+Dwd2G9oaEjb/x0YGAgVFRXhPRosW05CiCs2bNiA+WQivQZaYDyA7eHDh+nFF56nF194gbpj/XR0YIAChkUzFy2iWYsW84YZGHkAeTwQypNcfbk26V8Dj2viFl/xFkj3DVRsJICSAF6YUV5QQK3799OBXbvYx3b7C3+jHc8/TzWzZtGq111Mp5+3ljeSwUBHciIRsqMRGugDe7ePN8FZnjLmMFNKbajzpnvcA13BGoLcIm+iKyBUMrMAZfJGGwmvPnLDHBvnvAkuWa/eZjr+LqRgUFABb9QDdJXylCyB7G1Se5vvyIe/vXI8j19suHsAq3d4TFlv810Br6nv5SrDcKtn8yfBVgW/KrBVh2O1fLxGyT6QCdimys6UM9YB3ZE7EAPguaaXEUA9HkCtX8Zwt+Q3ZB73PELbpJ6750d5tOsIPb3xET4qSorp5MWLaNmihTRv7jyaN38+e8e+XEmBJEoyWcmdAoRVYK5i24JZC69ZyBkDgAXw1dLSQgcOHqTW1lZmziowl70qg0E/Hzama6dNYyYuWLQ4wDDC5zhM/AQbDxKwuky4P14yx8bL1SK5ldt15AgBtD106BBt3rqVD7ckROXTaqmidgZNn1NH0+vqWCHAA8QHciv4NZVLlzFWPt6Yj1O+5b7Ee0p/3v9e5ePxpNi2kDxOxCk+6AXzOBGP2crSvb1HKdrbIz+LspICguPAtMX6oOZ9+YLvqRjwHB9gWXoVlMOyp8XFXv5CD2hVgCSzRglzO/lAvfI1hw2AJ9EPUBjBQoNp4LDHTPVUHzhwD0FD8XiKRaw8X2UwHystQHZYsvo8Nqsns8zyymXlvAh4ksg27dz8Iu188UW2KJg2e47vKV9bN5eqaqal1gvN012tFXwtqeQARjLW286WFtr89FO05emnKGY7nlpEYSEZpRZLOmMuAcMXB2SnB2J9FLIsmr1oEc1euJjX+eqZM6li8pS0ABAVMDURsPiamgxevTcrAwwCQlCxIQHbnh461NxMh3EAsN2+jcqLi+jsM8+ks884g5UoYCGAgJ5xpgnAdjwNeM0116yRG/ppxWDT+t5778Vm/XFPtm0DQACzVE95sSrlhic29C+V0qyrOzs7S5S3JlhSAwMDKyorK+Gzm3PKYIZAghDSsEh5eZBJz1gANABR0ljDtm1DxhByhkOBQOD8UCgEOcuckmTlAFBaOpI3q+u6huM4TySZiiuld+q5+QLXqkIZXsD4GBLWeTFGs92cbdvfy2A1/twwDMj55fSfhgQI0BbYaAeo8D9gG0kfvrz8b3NqfKAevb1VwWAQG+FzcY4QIhKPx8/UpcEdxzkL0o/YUNelKnO5htxARn8A6woMTXjOjup5a9v2d5IMu/eiiklg43MAvmX9/inJzkS7jJqk5LXycIWf8oVCCH5zj0aj74L35Vj67GgXlmMZYBpAKkgZry4rK0MgB9hD6r7SilGS7ajzc3v+r/HBph/O1jMkEmLlrW/egL6B4AgfPE9Km39Ajun34RkFAoF7kgENOjsdgOPtADBk+52hpMYzwdp4In7uybUnb5MsfwSgKDCWPWIVoC1lfTGX6l68PuDU2NZ4S3KDA+xfToJE33RzRklBoADj4PIkS/fhJPCDwIZjWLBou92du1r64/0AXVQ6METxFXVGXSIYDOK6MwDOAizSQSIiAuMK99or23ybKsB13YBt249LcAx94AzTNNmPtbFly3+TIGaUIgVEwDWLrLWzKmeBLUhb2racJbj/Cxh5faG+5iQGY7tj3bOP2J07+of6i0oKQlQdqsa9fsc0TcyFaSkajX4Vfp4g5AKT1wD103VfazDu2uy2P9pDUUhYU0mwhGJDMXrope+R3d/rl5kIuKfdevl9L6gPbNvGuqEYyWDgT9LnjR/95e6Hdh/Z4ntAFhUUf+8/Lv0GxhetW7fux1A1wD/xN9xwA//THo/HB774xS8WgWEr05eTcsi+r2Tm/Y30twT3ESiEt6MPmKZ5T7b8mifqgATo0rx/bduGfCqAvUQgELgQfpf51EP3Pc+U387yvKqFEFgv05QcJPDKfVABr6PVIWMORNAVAKpBzaP8UDwePzVXefeRrieBNvRrjJ+c59vR7gHfS/lyvANYkFQ3TRPBRTyfOo7zRdd10T+G9Z7PmBchcX5GMBisTCQSCMwpAlvfMIx/BninBYeBuXu5ZVmYL4ZNmDdjsRgkgCE5f9yYypg35Fx1kXZxBFFdallWTh6qWmBQj5S1364/JyHEDw3DgPLBuJPGPldl5a3IIgPj/ipl1VU5UKBYaVlW63gqmfHudWBwcPAUnaH8/ve/f1kikfADAaHGEA6H5zU0NIDR/Xrt2peEw+GUqfd4KjVx7gnfAuMBbCGfuHVrE21taqLWrh5q7emheGExzVy8mGYuXkIVk6rILMM/74YvJ4fNugnA9oTvFhMVHKYFmC3qS/h63oHK9BVgpQeIBqm1uZmad+5glu3Ol16kXS+9yBvJqy+6hJavvYDlJrEHSJU0AAAgAElEQVQhDTC2q6OdujvaPb9BgLUAiCSI620IxxhEAtikWLQS7fR8AJW3LPsBgsHkAaf4nBmx2PjmzfgSjx3L/rmF/LdiThQWFFAhA7Me2KZ70ab+Bjjs+Q16so8pcJb/G5GMWJ8YizbMAKb4I+bypvwIpXak/1kKxPUeghKGVo8k3ctRe1Ca120KEBm5K/tlcz1l3hwVAHS57HwGTIr5O/pZaXnzBIhHBWz9y+sM5Jy2VI6puA7W4vmh3t2dnfT0o4/QXx95mKosg06vr6dT65fSnLo6qqubS+XlELt7ZRLARnjaYrwBrOUD/p4Ye7ZNzfubaffuPSx3rABb1BQsWYxxjxU/wNKPs2bOpFkAaWpqqKa6mqomV/mAbSjkAbfwrVVMWsWmPRHXQXj+gnEMwPqlpiba0tRE/ZDHrawic/IUmrNoMc1euJAl4BXL85V5gifoVXkO8mYtb+5Ta4QXaOIR/L3xkXn4wQXMivXkjfEzIVm1OkPW86N1GLRlpmkkQjHH83RF3/SukWBAltcAqD/IABwwVnnuL4HUvUHFUp4/ZJms/IC1AWsYDhWUo8/BPHd7er+SwQvG7yCzegfA8JXy+0qGv09KMfNa1t9PQwCdwcxmQCjFGlb3j88R7KPAYqxRYKsCuAVgC9YvkvLk3f7832jb85voaFcXs1ynTp9OM+YtoFkLFlLNrNl8jyHD4MAjtZqoqdQDbD2WL4BulNl24AA9+/ijtOnxxxj0VjLPkD4GCIu7Vx7AXW1thANr5PS6uTR97lyavWgxzVm8hKpnzmIZacwXLNPOKhnMnZhQmTlBh+9EtbQWSANsSxiEPdrdRQf37qNDe/dRy45t1LpzO1WGQnTeuefSeeecQxXl5TzWMOeMM00AtuNpwFtvvbXg8OHDYBdJoxavNACJ9957LwC/45ps24b3H0ATPflsnFwvZts2GHUAObBDfophGB2SKXG2YkmFQqH9uZaHfJBkLS4u3iSZIXs0UO4rhmHcmGtZ0pMVAA5WAd9bDudrHpbwbHy7YRg/z7Vc5LNtW/mVNRmGsUIIcQx7w3Xdglgs9oj0Tm0cGBg4O1/gWtVJgge6TyXW9Tfl4y+b7f40T0T1NQDC84UQQ7m0RzQa1QGCvwkhPqs8AuXm8Igb1rlcIzNPR0dHaRLEBKAJhhPSMYC7lBMGcAEpyF8bhnFFrgC03KBHfwAYti8ej6/MBZRwHOdD8NFEhYQQHwXTGL+PBrLo9yf7zB+k/HCan7IuFyqEeFu+fXa0trZt+5uS6doWCARW6eO2oaEBgOKnMstAQMk999zzEsCBtsiB1/3wWb7lVAoE3v7py+/9me7dCgBQCLEpkUjgGQLha3BdV5e9BCjyYSEEQGK0pQ92DwfWSmlzPG8EUMhmdy+xLEv5Z0P2VDFaVf2awZrFs21s2/x+ckUaIDclNDVhFpjQUuJ5UQtsOIYFu6dzz8bYkAM/YZXa4yJxxklTTzrkOI4O/J/rOA78bTFvAiS63XXdu3FSNq9GDVDCPAWGOIP+ja2bP0EkdDYymUHrY3OmzOEHsPnQ5pmBAvEiuVRJLv1haU09ZF5dzK291HvAGbTLwICtNafj/fhRy7IAQqcl27Yh7wo5ccxtH02Cadw+SabtvxiG8VOVGRKk3YNdm6ODUWYWg7FrD3nq7L989m6O61R5E0MDlbde+T0O3pHSpQDz0wwZ1Lxh2/Zlv3wx/Lu9R7b69RIuffRTbwoDOKb169c/VFJScsmNN97IkWeu6w595zvfeXrLli2+d6wQ4t0bNmyAP3teSXqaYu0A2zdN+lQvSMrsYo4L6M9H5ZFgIfpdyHXdqy3L+m4+FYlEIvWBQAD9B17YX7cs6/rhzpeBHsewv4cDXkerhy7hPDg4eDoAKtu2/xNrabbggtHKG+77DKAtjRE/1jLVeX19fQvi8TjaH4EAzxmGgYAp9jPWJPzRv2GxwIElmUkbg2DkglHfTUQIikBgCFj2GFtD0WgU3yF4DXPGNaZpslf1CM8rmBEAsjrbe8RY2iAajX79/7P3JoBxXeXZ8HvvaJt7R5K1L94t77Kd2HHiJcGJkxDWsBQo7U9pw+IxSaEUAvQrlBRIW8oevrYQy4FCA3x8BdqPhkJ29qxksyw73iQvkiXZ2jV3RiNp7v3nec85d86MRpqR5ZJAdMJF1sy9555z7lmuzvM+z5P0x/Yl9JFHpgf6TPnqqiSKJYx1VwXiJQNIHg4Ggzdkk46ebXmzqIbMGrCX8z8CIXy/a7ym6QE7sy2XOl+Xf8Zc6LoulBYO6fmFw2HIX/vetEnVkx/t27fvxnA4jHf3q9W5ruvuuuuuu7DuzaeXQAvMBbAdGOinjvYO6mhvp/bOTuroPEtRz2OwdsnadVRRW0flFUKWTm3uzgO2L4FO9XtcReEZKLevJbCnZIB9AMYgOnPsGB1vbaWOw23UdeIEdbafoKWr19DOV72GLr/uep+FCh9BfNfVfkKwaccneOPYGR3mTWFseguGrZAeVXCaAkUhLclsqcICTYpS+ACylCtLGgt2rGBagSUrGLTYEBfMCYsKCwME0BasKx+55LririlfRSF1nPIZFAxfDaTIwlBlkBv3lD9xjbiHZNmK7X/BtpU+tMzcVcC4lFTOhaPqYLooJ1hhqZQNivQZwsxSFhv3ac/XZwCn8lHl8u8h5WzTmL9ZcU9VP/kkfTbxtG9g4gudhTwLPFVcJu+Z1UNT3ldDdv1rZjuG2X9YeBELb+dJGjx/noGPJx5+iGpCIbps4wa6dEMzLVu6lJYuW05lZRDY+e0mBYADrIWkMYDavv5+6u/rY1/a0cgoRSCTPDRMQ8PDLJ0MsBWb1UryGOMI50BOGesZvGlxjh0KMYALOWTUDUd5OX6W82c4B0G7zNJVfe23W/2cdwNYjbqdO3+eWtva6OChNhqOT1CiuIQCoTJavWkTrdq4iX1KhQRvTo5Aznu+2E+YDbCeJuuOeVGTz8X8oOSzMT4mAXJColhKd09MjDPoiZ/Ce1b6z0rlBf4e505OpgKF1Kogxzp+8Gwt+xdLCjOLtogBWMyJgjkrPJRFMI8M6IG0f0mJBHaFcgJ5IrgmM6XaRMwvKJMOKE9CppnLrx8Aa8GyTfhqKz7zXapGQEHCl/yXEv5qzOKeSi0C7QRGLQ54xJ86eoT9bKHqAknWmoWLpJ/tEma84gDQW1QMf/ZiNaX6ShBgHbOqheOwvDJUAZ546AE+F2xZHLWLFvGB9gP4DHD3zNFjdPrYcb431tESK0grmjfSmks30xLYgpSWMjMYSXng6kzrF3vfny/fS7wFEDwBhm2whIqCJTTcP0Bn2vE+207nTxync+3HqToUot3XXEO7d++m0lCI5xascXNM84DtHBsQG9BTfCI9z3v9/v378/aSzacMkUgE3m1pkse5NoOz5SvZUdignJRyr09o3m2QP74gdqUmyYqNffRMbOj/OLlZmCnJOm11IdsYjUYhC7k5yUq7T26q8tooZS7BJDRms4mpbqZJeJ6XErwpzU/1ji6kFhXod0Zu8p3L5/lkniOBZ4BRAA/EK0SekpYz3S8ajb7R8zz4Lso1zgCD5vKamhoEDuRMGQDBKc/z9hiGgb6KoIOcG9Y5b5DlBClNCenEnerrTPASEt2O4zyVZJKthirsdID6dPfX5E3zli/VJaFh5yqBT0iNz0riUhs/Z5Mep1uUNK4uF3oxnn1m3SORyIcNw/is3OSGNPhB/ZxwOKzAu7RLDcN4+xe/+EWAfX8Wm3DoK78EnpNKnkF/f+s1XzwsWcHoZx+3LOsL0WgUKNxSwzC+gH4j5VvVhfgdZanwPO+joVDo0/hCetYqdlIfecbVzQ3NvHHuOA68ln0pUX1cZ8ieqnvg2UJi+Xhbb9vbyPO+pZfbLgjFa4I1CGP6f7Ztv1EL8HAkyOuzYM8OnPlfg+PDXEaRjGHy6Mr19esPaXMAA1EFBQVXe54HL1MklBeAKMbzTaFQ6Jt6GaLR6B/I8YnvPxQKhb6A71t7Wl9rknGPfm5JIPjtppom9t09c+aR4Ghh2WOekFs+TKZxRXNtcwRzYudg57GR8eGlJpnUYDdSUaDoSNJ3G+y+tCSBSAV23wSPXwS+ZK4TCNgYiA+cGJ0YAbue7IIQOZNQNibqHz376Z89//2/1jIeuu3GFvbShM9zcXExGJXMkNcSzxuO42xJMpl/9S+/+FhwbJLxNU6u5+74xOvuYgbre9/73qduvvnmLZBDxh8dhw4dev9dd90FQBMS5ipd1tLSwozkfJNcO8DIhCrCFOlTlY/0HQVAConhj4RCIbSRn3RGt+d5d4RCITCV805Sch8gYi18UuHbO93F0ms0K/s7G/CaqxC6b6/y3U6O2bdKFvxEEkS+PhgMMpN7LilDaviiAGyqPLL98A6AdfNwPB7fUVlZyTrZsVjsatd1H5Lg6rSBTxpwyWMUkuBSCQVhyI/J4KaxZAAX3jPAxi6B5LtlWXq/z9pEMwWAzKVNM7zkVVazkfSHwgICQ8DIfS1Ywggk0gLxnrEs62XwFp9LOXFtlnfRWQP2us+uVh6A62AT+/7XF1LWDPlnvD++wbbtKe/jmX7aWL9aWlr+as+ePY8bhuGDyHgPvOuuu/AuN59eAi0wF8B2ZGSEus+e5aPtyFE6ePQoDY/FafHa9bR43Tqqbmikipoa9vJjRhJYgvMM25dAr3rpVBHvdcKjDxLBhvDLnJxkz9rDTz9F7Qdbqb+3hwZ6eqhp4ybadePradsNr/Q9B891dtKx556howee5U16MHCY9Tc8RJHhYYJMo9jklpv0YLVqEsQKNMTmOzORAAjxZjw26SHfKiRcGbyUoKQU2uSNNcGwAmALhm0he9DyJrqUVZZ4n88GQx7CdzPdk1ABg3jyvqywBF8ZIJZMI+VniHzStY0VaCv6DuolgGXpe4j2zQBGM3uZAMGEnKaSAdXBFoVf6tcpsJ3Zj7KMii2qzstkxCrAW52P32dMGuIh2la20kzgqw+wCiaegurzJdnyNQoQ5n/nRnp9r8XZyELLkqX8J00faBo4d46e+vnP+KgtK6WtmzbS5g3NtGTJUmakYl34bSdVR8gfD0k2KeR/cZw718s2NdKqhvtfSUmQGhsbqaGxkQHYYmaoF4K0wQfYqABucaiEcyqrKjlIt6qqiqqqqvmnAnLxvfKu/W3XP9f9sEYDzIY0cmvbQQZtz4+M0uikSxOFRdS89XJqvvxyKq+oFGv62Kxc5HLd/kX3fXawVgsDyfinH9DDssMyCERKxaNyAGoxl8MXFYE56hiT/xZSu2DPOsyYjUYirLYQHRnh9ma54YTLEryQ50UwnDqgZIIAHHiqK/9xDtSRnuT+PCwDfFgSX0nd+/L4BRx4oZSamd2rPFjl00nJ3ysWsSHZo0LqGHVkSWZIOAOAZWYpJJoFw1QEdAhPdk8BtBKwZR9d6bOrGMNoDyU/LADuSYrBf3pokEYHB+n82S4619XF4C3GJsYWPGwrauoYaF27ZQut2byZ30ft0jLf1xbV8WX8TVO0eyRC3adO0qP33UuP3X8v+9GuaN5AK9avp0VNTXyU2BYlWOJ5nA7/5ik6/PTT1HWinddrHKsvvZQ2bt9Jqy65lCpra6iitpbvozyG1X1fdJ19vkDzLZDZAsx2N6moRCi0DPX10ekTx6nz+HHqP9lBA6c6qHZBOV133XV0/XXXCSY7K7Sk6aBcSLvOA7YX0mr6NUlMBEzVNA9IACL79u1LAxPmch+5yQxPOp1Tzb6zs8lXZ0cpsEHzbstLDjDb/SKRyB1JBsv7pSwm9A0ABMzaJ09thsJ3MRgMXm4YBqMIki2BjVpIGX7Ntu13z6bemqchQnKvBOMk2/WO44CNBi9M33NyNvfR/piBt1uaT2W+kpYz3U96+oGRgnZA6k0yUSFzCq+6vJLm1TroeR78+xAEUAXgz7IssAgvapIbswDaITGq0m22bYPxxUmCc5AhhIzqoGEYYH1PAdSnK5i22Q1Q4uX5yJdKFhfkRtFXIQW9m4hWzjbIQGNy+RKUKGeGXOis+2yuh6DJPU66rvuK0tLShzOv2bt376uT0pJTfKPXr1//8J49e66V5z/4hYc/sEO2A39UVlL1mz07/wbgGxiIDGREIpEvgIEM2UgpVw0ZZVeec6vneZBORvt907btm5DPod5D13ueC5CyhMg4Tx5do4G1rwewqvWB/xsKhf5I/a61q/rIB5zaetpeR+SleQoWGAXjjfbCooAZOBIMBjfHYrFXSuAU89orQ6HQgyqjnqGeawfjgw+6XkKtoI7retdsbNz4Gx34hz+2YRiFhmGAtYl++lHZBgD1p3jHSplxbOyDxeeD/od7Dmx0ib1wGSBFKjKLW1fVrgI4y6mtp+27RN5b4fvrGt7WjXUb2QO9e6jr0YGxQZbAb7AaqDhQ0mVZFkBzqSMjrs8AIgHkgz0G0OFXtm2/TGtnu2ugs314YpgNcEsLS2l0Qv5hbRif+48n/unHHrkIruBkED378RtbNmOMSuUBnZGMlxDuH7FYbKnrur8ZivVVf+3RNBKx6z7VWPiJT3wCfYWeeOIJp7m5meWvv/vd79KTTz653HXdDnU//GxpaZn1m43m2zlF+lTrUzP6jkrJfMXofkB6HXO580kZku/3J31Q4SGc9pz0fKYD/xzHASue5bYDgcDWkpKSY7nuH41G3ySDCiYku/JRuV4AoEUfTmNY58pvuu8zpIbV2JoTwKbuJYOcALoDvO9wXXeb8luWXr54NmUzBWxlMGb/IRAIfCORSCBPKHbAF/VKvFfEYrElrusiKKAqX69zzct7SgDIhbYnrtOAaH2XE17kAFhzhuvr70ee5709FAp9Sz4nMOoxD5xOJBJblFT+RSgrnrfy/B7BPDlbT3ZtvPrFuRA2e2ZdMtZdfJ32rqGfHw6HIeePOVelm1paWr4ZDochk7zBnwMNo3nfvn1p7Ny5tOH8tS/uFpgLYAvvv76+89R3vo+eOXCAnnruAJ0fHWXAdtHadSxPV9PQQGUVFT5gCx+v+TTfAr9PLaAYSwhGUFLGR599lg49+Th1HEbcpwDPVm7cxOzaS696mQQ74iyF3IkNsBPHmXkEGUtsSrM/X9QRYG0iQZ7y/PM3w4TcptocYwYrb8AL9qtiU/kgLcsXSylGKSkDpqvyKvT9NQ0wqsR/OuAnMD/BtlDg3BRGqkb/VSBn5jXqPilgw/B9/rhPMDigNtLxEyBsgAyAH5LdjNOmMGfZs1cpkULmEiC1xhbmvNN7nb6p6AOOuIblnae+lisWMABzMLJ0kDJbf9YxUr99JXiumLzp16UYuIolx6wy+Aor9rNiO6feJFLsZLhMSjAfQL3wWwWfQEeM9TsKPp4KAND7jTgrjTM87ZCVuZAZEIxCgHgAoPp7eui5X/+SnvnlL6muvIy2bNzAgO2iRYtp0eLFDGD+TyXdwxaSxkr2mH1rAY4xA1CwGyNg1QIYi0aFN+34OANZAFbhP6u8aSFtzJLIgYAP0iJoiY/hYcEylJKnJUHBui0Ci724iH8yoxGBFUVFzGRE/mAkwfMPzFv1/UXY7L7gZlWA2eDAAB04eJBaD7ZS98AgDcTGaMwwadOOnXTJjh20oKqan3M89nsE2Moxn1JGT1dTSDEjpeixr0Agm9uTgKxizCp2KX4fl+xYZtAKpqlipTIzVTJUGdCUv/ver/FxmpTBbjzWYOnEvq62kApmuWCLikuCzIKDHKnwGk/J5avAHvFTzqm+p7KYX3XWtz/yNelmv1NpMvc8S2DNkPLNKRlnyDqnJPxTHtLC6xbnKbaxf60Hj3bUHwxcoTTBx1iM+xoOxUiODA3RwDkhR9zV0U5nO9ppZHBQjKGiIgZsK2vrqHbRYlp1ySV81DQ0MjMcoK32946U/5eArROh7pMn6bH77+OjvLqKVl9yKTVt3EhLVq5kwDZUGiIvMUne5CQdevppOvT0M9Rx5Aid7+qi82fP0qpNl9CmnVfS6ku3UE1DPVU3Noh5MSaCFlWbXfAgnb9wvgV+Sy3AwX2mIX2tCwlBWKePHWVW+2h3F0XOdlF9ZQVde911tPvaa3nNywx4u8CizgO2F9hw/mV79+69zvM8HwwQ79fen+/fv/8rc80b10tW0wEiWqLl9wPLsv7QMIy8/9LPYEfdadv2zToT5ULZlZoXIIoHmUJ4B/qypfm2geaVGQkEApeWlJQwYAGQuaCg4EnP8/AmC5ncN86m3rqnodrMzFYmx3HgFQmkIep53s5QKMQgzYUkjXHJl8PvU3rwCQ2nC0gSEAHAyGy36ViVM2Wd4XsLABV9FP3qv5LelgDQLmrCprHjON+GZ6XKOJuHngaSAWzYbVkWNtjzSvpmt+d5bwuFQrpMb9Y8hoaGKgoLC7FZvwxMbkiXEtG22QYZOI7z50QESeIxJUGJG+oylEm/6Xsty3rNbPpsropLmWWUu2AmmeVwOLwRIEVmfhs2bKB3vYutT1sty9rxqXv2PmEYviwxlRVX0J4rb0O/ZYZhNBq9Isl8AusNCQx6tBeAKAAMkGmHV/V2eE2GQiGWkkyXQaYBk9xr1tVvYr/AsbGxJtd1n5FjGh+B/bVT+URnUxNQgNOhs4d2eaar/EThh8xMKMgEF5lFI6ZpXuq6LgBVnIO56F22bbNMMw8ax2k8Gz17cjwRV4DDmOGar1jfuP4X2n0T8C11XRdAGYI7GpMeuneib0qvxSnMNzDEo9EofF6bdF/LI2ePVE8GJp4hj71wORWYBUNWfKBx8eKdLMl+sPfgBw2PwMT1DMO8YX3del5PegZ7vj4Q738HNopqgrWQLR60LKs2U/pcskLB6oQHKp4HAFEE82AevkwBNWDcdQ11Hh6ODwNYp9KiMnImIp7ruXgH+UZz3YZ33H7PXtzPby+A6rfd2PJGx3GmyGurIBQ5nvAsVh7ufYp+3KbFKnner2973X5I7aPtwWK/Df/+yU9+Qvfffz9eZHZ6ngeWo0pHW1pa1uQaA/r3+jiUcqppTHOcK5UFAPgBiMmq/OA4DpQL/kAy/CF1K2jHeaQM3/PHJYtziuS+yioSifwvwzA+LX28d5SWlrbhu2g0+mbP81jq3/O860OhEAKVZkzRaBRtyHOmCsQaGxtbLWWFsV6kWQvkym+m73VbBgRpWZbF0uBzTcPDw5WFhYW/lr6wpw3DuNKyLHhiY+MIEv54dpivpw1+cRwH8xDLHiMQKel5+1HXddEu8AB+fnJy8iqMBcg5FxYWPgH7huS8/VPLslTwyrTVyHguN8yVBapuJAOHMMfo5mVQ97hMgdUztS3eb0zT/AXmUp0xrgW8DAcCgStKSkqOzvUZyYA/rAN+WZNjd9Zt4TgOgrXSZB2g2jAb64xsdZG2C5hLFNg6I0M5HA7jHc8PmvE874r9+/c/GQ6Hj8t5nG9jmubyO++88+Rc22/++t+NFpgLYIvN7+HhIWYkPfbEk/TI409Q98AALVqzjhauXUcNS5ZS3aJFVFFd7bNxsEk3n+Zb4PejBcS2tvCHLWIpS2wg9/eeo8NPPUmtjz1KZ44fo6q6eqqqr6eVGzZS87bttObSLcywAqMWrCCwFob6+3gTm99rXJfzwia/8PXDmJGwmPTM9f1iJWjAgKqUkFTAbEq+WZRTMTuV7LDwIJQ+hEo6dzp2pWSG6hvyIs8UsJsJNPkeja7cpFdMLYlkTmGyipc6udGvPByVYUnKE9KXLJadSLBJNQCA20vJOWfraULCGfdn9peS3vQx2pQfL1+twFu/DeQz0aSEp9xFNYusKzN+JZigPCUBRiufS0GIlUxYma9iJQOAAMBXWFzkgwuiqQTz1mfTGkRKIhssOzDu4FmcLsGZDsQr0B2AP4OIkqHNz0YCtvozzj5uJZDPoI/BbDh4avZ3d1Pro4/SwUcfodryMgZrL2leTwsXLqKFixZSKPQ/C9gy+Dg5SX3nz9NZKEF0d9Pg0CCzYgEMATAtLhJjF3LHgp0HULWA2yJYEmTGEJi1AJdxjgqQAKgLhl00FmMJYQC+7IkL1qkC7AA6xeM0BrATgJNkDuI+Nvw4QyFauHAhM3irq6sZHMbnLyRgi7GAMQH28YEDB+hAayudOXeezsFTO+HRll0voy0vu4oqa2oZrI3H4ukzRh5M7hfF3K8FZKSFZmhy9zqT1J+r/Pk3xS7FR0pKHD7kCLQBM3Z0CCoJQ8JfFocTYfUEAJBgl4pACQGUAjAVDFgpXY/ADl9CXniK+wE5AP0RDKAOXn+UNzmUFQpFngh0YZlyGWQjgdZMSf8ZAzN8RQB/sp1iCTCr5+mrN8j5K21NwBwuvHfBzFXy0EpKOKGB3MP9/dRz5jT1nj5N7YfaqONQGwc/8VpcUkIVNbVUVd/IDNtla9fSsnXrZPBgJYO2Iql2EUxoxWzuOSUA28cfuJ/ZsWDnAvAFYLt4ZRPPBQHPpYDrUttzz9Hh5w7QsUOH6PSxY2yFACUNALZrN2/h99/aRQtZ9QHjZXxsHrCdVX+ZP/kFa4HU/CfmJ8wpfT3ddPL55+n0kSMU7z9PY33naWFNNV29ezdds3s3r6kXaf2aB2zn+uRvuummkqKiIlCUdIHqv25pafnHueaN6x3HAfPwlVpe99m2rf+e120cx/kxEb3K87xfhkKhXY7jALBjic4LZVc6jrNVAhp6GQblBiE2vfJK+oZzMr/X2LaNsuKFrx6+mRKI8KUM88qUCBF/NaZpAphbBG/SUCh0a7ZrMyQU89okn64MaiNefZ8EEY9NTExccaE+uMgHm9kFBQXYKGWgBSm5Qf9ynTWYq01031vP895hGMZ7JdD2qG3bvlRxrnxm873GvFaX3Wvb9qv0PKLR6B9BOlR+tse27bvyvYfOukruEfyDbdsfy+dax3GwqQtWKTZsERgAkOak67pX5LNJjnvoG/jSl9iXu4UMpfRABpsGjWMAACAASURBVMscLKmUPmw+BZzhHCk7C1ACkq4fDoVCn5/u9JtvvrkikUgMZH6PP4Q+9rGPdUE+1rbt7k/dE+a5QT/v5is/1VJTWc9yxY7jAExSPrOYLyBdCbD2nqTsL/xsAcj78qVSBlnIbBs0aHru1Qqslfkh8OBSeb80RnUsFtvluj4gq4r0Cdu2P9nW07aNyAOAZRN5/05kYA6zKoorqbyonMdEIBA44bouABAw59JYsADVOgc6O0Yku1QMJOPVzQ3NPxkdHd1tmqZiKTPIm5wjMfcABLof7EvDMMBUzTpeHMcBgH6DZPHtUM/8YM/BRwzR1zgBbPUS1NTc2Mwe4ekAtPex5vqN/4DPzw/1frhvrP+zLrlUUVxB5UULopZlLTMMA77jfpKsUPilghF9H3wYpSfzmOd520KhkA/Yn+k//cTIxAgkg5lZ60xGPcEyNv6zub4ZY4A+eU/4U4bue2zQHR+69g4AQv+RcV8fnNfk8Oknh77Tc6jnyXp1rkf0ub+9seUjkUjkbQjWwOePPPIIfe97jEli3XxfEoj7htY+/7lv3z4uSz5pdHT0mqSPsGIEv9G2bZ+1rV/vOA5kuV+elEd91rKsqzKlYTUQqd80za3BYHBWAE00Gn0wubaCfXxofHz8ypnme40dj42xa0tLS7n8Gevpe2zbZuntmdLY2NiKRCIBVjf+4uL+PjIyUh0IBLBerMgly5wrf/37SCRyq2EYar7ZZ9s21CjmnGQwGXxDMSf0BQKBHZA9R8YSaId/6OaZwNVYLLbMdV20QyUCpAzDgBQ1gjawZoLBDWWNbtnOYLuDtQ758+257ASi0egOLaggLQBkLpXXAx20fDBut+cTMCY93wFkQ37b90rWgt8w3+xIMsVZjnwuSfYpBGXo0uV59dGMcXiLDCrRP77Htm1IOs8p6fOQHOcIApo2aCIcDmOnQKmVgOkcuvvuu52klQAUS3wrC9M06+68884LssaYU4XmL35BWmAugC02rcFKikYd+sWvfkU/+8Uv6XRPLy1cs5YaV6+hxuUraOHSZVRVV5eSRJYMpBeksvM3nW+Bi9QCvpQiGJAF2GgPsJxiV0cHM36OPfccHXn2aWbcrGhuphXrm2n5uvW0bO06WrRyVcq/kKXCx6Ywb1wGU0VwA7sISvqoDr4BUFOYIXz/ACBNxsc1IC9V2ZTEsZK4JJap5M3w8QnpG+jC0kPikylZTM5F4nwAdMAAY4lLBmLBCga7VQJ8GvrhsxwTwrMQ14EpjGu4ShKwUKVUwCt+CqaZBFPlJj+3he4hLC9M3QflErKb3H6aLLD+2FNgN0nfxUkfGE+XP5ZtwKxjhXh7olxgWHH9BcCQNckyMEuWvYQF01IA/MW+RLW4ViuvoBj7MtKQImQPueKSlM+uD5anJEsFG1fIXwt5bJvBC9FXJWHWl0kW98R3SjIbctqQyGaQVzKIU+D+NANH4uKcT4Fg7wGsgv9yf3cPHXnqKTr61G+opryMNq5bS81rVlN9AySGG8i24SQ2c1L9XQfP9P6SAq3Fpww4ui73NwZPx8epp7ubTp8+TZ2dnTQ4OEADA4Ncb/jLlpeVU0VlBVVUVFB5eTmDqCgXgFqwXsEYYmC3uFj4G2sJ9wZDF/LKYO0ClMU9Y2Mxn9E7NDhEA4MDhJ+K5Yt8cB8ckIbGUVNb63/GwJ3yfZZ+0z5D++LITU7b6GoMIggLYG3rgQN0sruHzg4M0PD4BF2x+xq6fPc1VFVbR2MxyPoKACoVu5Bbejvz5hfsm5yr80z5XpvTFJtWAbRiNKgZRQ1JNcpSPtKapzUHNOASjrMQASYsYRwZJWd4mEYGB2h4YICcEeFHju+YKRof4/ZS8vDs+YiggWLhlQyJ+mL4yrIMqZAixTjGuFTzh/Amhy+tkIxPU1aQQK0faCJF6v21Q9VBY8/qwTX8PGcJvCuQJm2cKiYut5NULcgQLlD3yVRM4LlVSidzIJIMyMEagoOVKeD9fuIEdRw+xF7xCHzC/IUDgG1lXT3LIDcuW04Ny5dRZW0tlS2ooFA5YnBVeaRaAgO28LCNUDc8bAHYPigB20u30KpLNtHipiYGbMtKQxRwPQq4CTrcepAOHzxIxw8fpjMnTtCZ48epqXkDbdi2g6WRaxc28gHFh/gYJMTnAdtZD9v5C16QFlDBJGTCJkOMQbDITx4+TKeOHCZvdJS8yAgtqqull+3aRVft2sXr5EVK84DtxWjIcDiMDTEw9FT6x5aWlpx+aLnunYXV9IhlWdcpJlqu69X3juMABEB5Ol3X3WKaJpgq2HxD+oFt22/ONy91ngRDAbyA1eUn6YubN0NSStgBOAMrzpevk2wJABGbPM87OjExsW22oKfjOGpj9gHbtgGmTElJ39QbwTDFF4ZhvNmyLLCsLijpeckMhqTnJmRkLzg5joP29EFVz/P+JBQKpfkZz5R5BrgIUBN99XVJoO1IPB7fPtt2zacikUjkrw3DYPBJpilAiWREARRD+ifbtv8in7xxjmRdAZSANO/3bduG9GPOFI1Gv53sT9jMB3sLwRDwXk2TM86VSQaomMng/HcpQ3lS+qb258ov3+/HxsZWJhIJ1BmghL9BP9P14XAYnoUsQaunv/mbv7l8yZIl3PafumfPV4mMdPDFTVx12+u/9mvN+5kvh0GiId5En0uy4B6ATyskxBXIleFZO2CQefX6+vU+41Fn6IGla5rmNcFgEOOcmbeJRAJlUuF+GJPfsSzrba29rZtMzwBwU0bk/SsZ5k7yvDXFZjH7ugK8jsfjLSUlJQBtANL8p2VZbzIMw/9rqXeo57G+sT5/nvYMevOGug0/0Fn8KnhF8xCFfhtAfYDDWZUDHMcBIxWMVjB8NwWDwVOoT1tP67eIjLfp7R4wC161tnYtfEvpSN+zCycnC58h8moMoh+tr9+AuYgGRwZfd27s3A8n3Qmwaqm6pGYikUg0l5eXT5HGTY4hBAqgbIc9z/uAYRicd/L5pIGXnQOnfzg8PsKgiABrHd6IIqKHmus3wM+Y0+33hP/NI3q7+r0yWP/pd+z4K3jMgq3MCfOG8s3WxhO+OnXHwx86l6AEg8LcX8j7gw9f9+UegGiQUT148CB9/etfV3/8ABQFcvthrY1ub2lpYRZuriT9TrF2gEX6t7ZtgwU8JeXyHdXlhKWHu5qTchVBybkr33MAPQiCmFaiXpe11z2Qo9EogoqwnlbnO7b7+/vLiouLfwOmKBH9yLIsPF/4wGPdA4CPIKddhmFcsLKDaoAMD3koRuA9ZFq555wNp/qH51nRaBQBKAiMGHBd9yolr4ugkFgshmCJa/U+l5k3GLNFRUV4Zk1g0o6NjW0vLi5GG6yDqrhpmlcGg8EOz/PMaDQKn1e0U152AkrqG8/FMIzPWJb1v/Kt20znSasAzGd+MIc8//XZ/FYz85Ly21gLwOj/nmVZb8VcJ58T6oi++Rp42c61vJ7nweIBczQC9MS4vjB/57d4ngeZZn0v4jeyj04LrOYqf4b8M05HUMslCqDPdv273vWulYFAQJ9Pz7S0tLCKTTgcHtTXoMnJybKvf/3rKUO2XAWa//53ugXmAtjCqyweh4RknB56+Kf04EMPUXtnJ9U1raK6JrARVvEmV23jQsGW8BmDs9/U/Z1u5PnC/361AMAp5eVaUMCyjWOxKPX3dNOx1lY63nqABs/1skQj0ppLN9PazZupfukyqqitYzlR5ecnAEYBfCpWKEtMahvm2ezAUuxH0bQMpEI+eWJSMFQVW1NrecWU9EFeKb/JZVEsU5/9igunygIrBh7KK8AxgK+C/TuF+SrLgPqp+gqQUzCG0xm2qTr78plcLglISkjIl3X2F2deofl/XCZuS9dn6k7b8RhrMVLPQTKZpwAVGtNU3skHnXUZ0LT76KB1Gv9QSRabLKlMkvmmoT4ZxU1Jrwppa8HIw0/xYiJYufkwBIUvpca0lgg0Y8PyUeuMPnGDVM7ZZmx861/D7EDBEoScN1iFYMF1HTtGZ48do4pSm5qWLaPlS5dQdU0NVVfXMCiaJj+b+bBkeVF2Zr9KOWIGh02TwVJIp6r+i+cO0DQWw5ECTaMoD3uCRrlKqAuYtWCz4igrLWU/XTDn1GcMlGn3RL30camDXwrsUgEMKBeYt1yG0QjLJ4OFC1AXn+E8VQcAwgCGwd5VwBt/VlJCkGBGmSCZbANAliByNvD6ok2wklE5OjJCh9ra6NChQ7ymn+ztpYFojLZfdy1tu/Zaqq5voHgcDOIJOd8Idjx3SzV35bHMZ5unstUlj6xyNoEcTSnGqS8JLH27GRREQIbwDFdeqnh3Yf9RKaON7ycnhEcrzzcIXpHsT/WeI6TsZQCJPh/JLRoh2Y5D+MgKALZQgLNFxcKHvEjI+xZAThs/ZX8UUufCk1wxvgWTFvOKLueuxnuW1tOAZ1Y1EA9u1kDt1CErR7QPhE8FyXM+KHmCWgdU3fDxJHvHTjBg2yUB26H+fhru7+N3TKuslGyMmbJysssXUOmCCiqrrKLyqiqyID3OgC62d9TcKn2GNcC25/QpeuwBwbBVHrbL162jhQhAXL6cgsEScsfjlBgboyNtbXT04EHq6eqSEs5jHJi1ZvMWZvaCzYsD8zbKjn4zn+Zb4HehBcTaXsBrlVJ8OYe14PAhZtgWJyaoKDFJSxrqadv27bRtxw5exy5SmgdsL0ZDhsPhzyRJdx/R8mppaWlhdtqFpkgkgg1ReIWp97c2MD1ysUEy7yc93QBMIYxlh2ma/Zp32xOSATg+m3LKzUawFFmOVKXZAp6e52FzGZuOm5Mb3f9tWdaN2HSEdCdYikQEKU2AQVuCwSAz0vJNyiMNYG88Hr+8qqpqJPNayezFfYrAOg2FQj7TK9/7qPNGR0fXm6aJuqgQybiU98XG8QUluREJAPmNWgYft2377/LNUAIEqgzfxPoOmVhsWJumecVs2zWf+0YikZsMw/hX7dyznudtCYVC2CTnJAF/gC0NYE4Fg8GX5wsAZLAKAUpcnZS/zNmHNfazYxjGVwDyoSyGYWxL+k2qAIYZqzg6OrohEAg8IuV8P5n8YwYe1pw0P2gA9fCeZFnvi5EkQI0yYlPZ36DPlXc4HD5CRKszz8OYuvPOOwEQ0dd+8Zmvdg2fyGDLGTd/4JrP/8I0TTwjXT0Al/QkP0MfhBw0NtqvSjKkns6QQT5nmOZV62vX+5vijuOk+dYahvE+y7KQB2WAT6q4DDgd6T2wKEFgmDOw+X88j4rIoDeZRsBbZC/En6rsfxuJRMCs2wWgyrbtNCBkaHToX7qds7eAscq8WsP7s/V1G+/OkMdm0CsajUKuE+Afdpe+L0H9rMoBjuPgXEh8ws/zFYr1fqj74Ec8g7Au+KnQLPrL1bWrv4wPfur9tKCmt+YxQwBVJ8g0Lm2ubY4MDAxs7E/0PTOeGA8UB0qo3qqHXvE227angIhaIE6fYRiv8zzvRwDzM4Gl030n/3l0MgL5bgZro5NRSnjYDPMei7nx67Y2bvUZ4J+8J/xLQ8y7nF69/u296+q31GnV8IGuDGlTB3LEX/rZrSinHyBw1crXXrNtyXUAkCpisdgzt91222ZEessEJjSYa69RH8B7d9++fWjzGZOUoMZ8C+b3tJLu2vMZSSQS28rKyp7XM5asVoBRxflKqmdcr3zPMea3zSQ9KwMuMIYBMH/Ktu2/5c7oeXY0GkVbAGDMyzsXa7DjOA9Bij0J2DPohZiHaDSq1ovjUHZYsGCB2CGdQ8rwSD0Wj8e3ZltPZ3sLz/OK4Kkux2zE87wrdUa45nM6LbiKPKLRKIBPvIv0Wpa1MhqNgq3LAHAgENiuPIAdx4F6A9Y+9FX4rk6RztbrkMGAnRIAMtv6ZvQbFeShf8xKArnyzWAdPxwMBl8B5r6Urkdb4C+Ed9u2/bVceeX6Xr6DqIAEdXpefVTPW/YhvGvpa0lnIpHYXFZW1perHDN9H41GP+95nlJPwXvuy2zbxniaNu3Zs+e1hmH4qhhJJvJ9+/btY+WacDictptzIZ7ac6nP/LUvbAvMBbDFhhp7jiUSLPkP6f+jHSepevlyql62gpasXk3LV6+lhiVLBJNvAkw+wUabLYPjhW2l+bvPt4BsAbkRDe9X9qUsLmJfLxyQQzzw2CPU+ugjvJEOJk91QwNt3LadNmzbRgtqaoW3YKBAgBzSE5b9Z81AavfDZyal5HgZu8q27y6LxZ6AAA7YB1eTyhVcInFWGpAICWUhI8wsWQmMCgPZ9JP1WwsmmZI4ToGjfuaZGK+sJ4ANwZQCi1dI/6ak83RgUPq4SoaxaieeM3zQNr0i6nNVB8UG0WixWbqvBDO0uuj38ttatoVi5XI5NIlnksyT9BtktreX7lkJsAd/F2jyq+rhCtae8BEWbLKEnDvH+XfRZorZJ2ruA9+ShYZnOgF26dgYg5oM4gDsBSNbPVvVR7gPCFYys6ClZ7KYpFWfn370K6lnZvhJpl8sFhUs2+FhGu49R8PneqnMClJDfR3V19ZS+YIKKl+wgGVduWzc3bRnqnuJgjVsmj7bFcAtA12mSfG4lBoeH+c1COUfGRlliX4cg4ODLO2Lc0vgRxsMUkVlJbNp7VCI2UD8uWWRbVtkWbb8ty38fxkkF2Cevm7hd97MNgw+D+CuYuDCbxhNC49cBDNBAhcgLYI6lD8ug8ryc7BuAejinInJSX5eAGkXlJdTZUUF1dbVUW1tLVVVVdECyQLGvRWA/D81LwNgPvL883wcP3WKjnV2sizylddfTzuvv56qGxdSfDxB8Qk53/hStxroJ32vc5WRGep5MDrnCtryCFDAJiQ+JRsdbamCL9CHwIIEC3YMID8fEQ5AiI6OMAuTpaDHYhyAxj7ILG8/RhNjKXloSBtbIXjLhigYsqTfrCWY8iXFLH1sGAgCwLMUXrO65LEaT8zMl4CuKK8AaXWA1Z+35Lyqv1ulsZenaeO5tmuu55vte3+0Z41GSvcQTzGIA75SC/xru9rb6Wz7Cf85Yj4prVhAZRULqKgkSIVFJVQI8Jvl6IsEC5kPtdaK+zB4rgDbaIR6TknA9sH7KRgqpSUrV9GilSupYekyDrrCHBSPjFIsMkrHD7XRibY2Gh0epnIJDC9ds5aWr2umxmXLGGjHgaSCli6kveavmW+B32YLYA4R4w7zlMHBTpAMhwQ5ANszR49QeVEhlRUV0LKFC2nzZZfR5i1b5gHb3+ZDyude4XAYjD2d8djW0tKifLTyySLtHCk/B2YXWKdI7a7rwuduVrJs0Wh0oed52JQEY23v+Pj4vysmCkCC8fHxrRfCrsxgyamyT8twmq4BNObTCcuyLlWegZoHLNiB2HxjYCnfpEk3sqcl2DWZ146OjjYHAoFHJfCW10bpdPeXG7uQHvV9KmcLXmfLWwNk+Ots/q8ztUkGQADJTkimfi7fDet821s/T7LVwDJlrRx4NE5OTl5eVlYG4JCTZOxgYxlMvI6xsbFL8wUAJEsKG62vJqK8QYkMCfB/9DxPMaXyYjSh3JINDolteCp+y7Isn4moyWqPQzo3XwA4nzbWvfmS4Ia/QZ/PtTfffPPDiURid+a5YGnv37//29hIP9l35KHvPfuV9DAgw/jKrbu/CFa3ki5WWQCg/QA8XeUHN9q2/aMMsPZ0gBLXrK2/xB93mIskC1SZ9HzTtu2bZH/QwSd1H362ZyfOlngJF8DcYrBQPTLuJ/LYN7PBaqTiQPFBy7K2Oo7zTcMw3gqW58TExGYdqIIcb2+s51tjiTHR/4jCG+o37Jf9ECACwF0GvZLgD2RteSMfTEf4dMp+PEVaNBqNvjXpufldWeCP2bbNjPLWntbXmmSAte+/gxeahd9dXbvG93I+1HPwi55ox2jCdS/b1LjpeQQx9MX7TkUnnWChWQhfXs8gA+3735nPT/f5haqB53l4HhuSfe8hy7J8xuzJ/pMfdyYizDwFWzfujhOYuwbRAc80rgRIrOf9qXvCYJ77qglvv+JDVBvyf/WBrgzvcoDVr/zigx8coQD58qumYZz8wO4vInsoOhz8zGc+89Genh5WM5AJgURYJxdrn61raWlJA1Wz9F0jGo3i2ldIv9mt2aRPteczYZrm9cFgEExOP+ms1kz57HzGluM4UCtA4AIA72tmAonkmg4weylYhggwkH0MrE+wICHXfNiyrMsz5ZqzlUVjdfugVzQa/awMQumTjHdmes8lZXjID8rgqVnJRWe7vwzK+qGcx+EBDu9yv+84jvNxgNrS43dnNnBVgomQwAZj1kkGf1TLQC/IHacBwNFo9IPJtR4+0QnXdW8oLS1V8udZm0cGk6G/IC9I20PmPGdQUD5trZVFPz0vH3m0WywWuw+sY+n9Dcl9R1cnuJhM4Mx3ECn5DqlhvJvllTKCnIalBy4HeCg2dV4ZZTlJ86/mb2fydNcvTypPIFjrs9pnd7S0tHxAWpzobN9YS0vLFIWKCy3v/HUv/haYK2CrNgvvv+8++sm999LR9nZasGgxH0tWr6UV8LJdunSKvN08YPvi7xvzJcxsAcjHYsMc7CYhM4vNLJZmbG+nU0ePUnvbQWpva6WK6lpauGIFs8ybNmyglRs2MMMH3nwMXsqs1YYxNux1QDWNfapvamfZdPc37yUA68vrqntMeZAp5hWDtj7Ay29pKYA3SwfwpTMZiJVMVgEbpp/to7waAJsGKChWrrpMXp/J/Mpk7fHCl1Ew1ZjKY9Zn+OWGInSwI+XVqnxeBTDq1073stW8F7PJKIsFWnFnJWArg1YgQc2ArZ8U90/WTZpiKhlpnA9QCAEv6WC6qJ/qK6i2AuAB1sJPE9f5fSkN7BXP2pcedRNSplsAw1Pn5/RGV20F8AMBCPipABF4d8KTeXRwkMZHR2lidJQqysqosaGe6uvqGCy1QiFmsPpPH8CJBNNkpXxg3Je4BhANqWMwHiVICxAEYEtxiQBfAXw6TpTlhxVwW1hQQCHbZiC0sqqKKisr2S8W5cV3AGCUh636NzOaJZiM8SG8pEWggQLJUV6MW539C8AWD2kScuMA2yVTUzAuIfM9ySzgiONwGQEq42DQdkwA0KgHmL4ob01NDR8s2bxgAbOBOcBDgtYK7NZBb/WkFAiozmVJZ9Qlw0taH70ieMTkcpzs6OCj/fRpOtHZSb3Dw3T51VfT1l1XU1V9A01MujQ+qSTUUxLnSjpakrizRpr43q2+vyraO48Vx5dEzy6xyznoftAqS/UZGLSuCDJjBuyk+MkM2QkpES+Z2wh6ACjL4C1A92hUgLQq+IzzSDFs3ckJ+WwKWL7YLisjq6yM7FLR3wHeFpcIP2qMF4+3DSVL1mf7Ym1R/rVirVHAsu5Fq0sY+wEF+pyk1dsPdVEPRJ8Wc7S5WlvyeDLZT9HWqynxH9M8cCV7r+Y21Y/Rr8B0RhDEyEA/2w30ne3iddUqDYl5Rba1GYCPb4AIh7bWZq6rOmAbj0ES2SHFsH3sgfv5OUFWWT/wHKIscz1MZ0+eYgllPIMlq1bzsXgVlGVWUk1jI+gSokv6c8g08vkX3MDzF863wMVtAbX2c6BIEQBbkyIjwxQZHqHe0yfp9POHqevYUaotL6e68jJatngRNTc30/oNG3gtvEhpnmF7MRpy7969r/Y8L21TPZFIVH3ta1+b4h+Zz/00PzycfjYpc7ndsqwz+Vzrr0mCpQoWLECxH9q2/QbHcQB8MBPlQtmVGRv16uWYZUtnUz7HccJJzAUefZFEIgFAjzfpHcfBBjg2wvPaWM28ZyQSAduEPXBd171e+QPq50nfP7BOa+GfaNs25EwvKMmNXch96ow+X9r5gjIVkr9/ZhiGzvi917IssELykqGUIDKAbkgGtxqG8WnP874j2+W6XBvWF1Ju6ScJVrhi0UyaprlbSd6qPDVAPiIlo4/mez/HcdBn0HcAHmxW8rMzXR+JRDYZhgEwALof+4kIARbwgP1IKBQCgJ0zQXazuLj4saQn5JrkJn7as5Asdox/vIm8IR9Jy5w3lCdIBhl8W8F6fEYy4vPaLMe1//zP/3ymtbUV/TwtoT986Utf+qHneQ9PJOLW//55utJnWUlFx56dt+l+hWqsvy8JmgMArADoHQqFPpMO1hodgUDgqrU1a31ZWAnOqLkI+aAe25RUqwY+qTLys23vax+lQg/PbZVB9DPDdT/kmiYzTatKqsEWHTAM41Kw42G/ij6R6Z8NVYLBsYFfDY0PCbMdw/twc91G9uHUZI8Z9DJNs1HrJ/8k/VXxR+ofWZYFKU8/SVnsByFBC3WAJAMWssQE6WbDM8Cc9SWEA0ZB65raNQhI4TfTgz0HbzSkDDt5xluaG5q/D9b46YHTHZGJ0TpIgzUEG6kwUJiVJSc9NVliGIEhruu+RYLV7fF4fEtlZSVAEero67g5Oul8Bf8GWDvujtOEy+q4h2nCuKp5cXPa+rTvN+HC3m5KA6Xeu+sfqLiAq+LPx7LuALz4zV95Kd/+o73oGwymI62s3XD+9RveVUNEpz3Pu+LWW2+9RgO4cQrAcj2YINrS0mLnGhuaVUCa//F0zyfb88tgtTKzWpfPzlUGTUVg0nXdl5eWloLVmTXpigBJoO0Xtm1fr/q+xg4ES3qzZVkAzGdMkUjkQ1rgDYNe2nqB57cDjPdc+eT6XrL6kU8jFDrmqhih7ieDbsAEfgMRjUvpXowlTpFI5E8Mw7gbahDZ1g91nqZogI/A0kYABIIV8GJ7nQKAM+Sc3x4KhdhLeaYUiUS+qwJApLT9nFigWt2gJAGAXjf/gl3AjH6ruD5D+veEZIz3S3lkPCdWX7Bt+w9z1S+f7yORCLzuwQRWCdLmm0OhEBQW8kqxWGyJ67pglYOljzUBfQl1uSEUCuFd4YKT/lyRCcaEZVm60s20ee/ZswcBPn+q9cnw/v3794fD4Y0ApbULD7e0tPj+7Rdc2PkLf2daPFz6gAAAIABJREFUYC6ArezbXNcHH3iAANoeaW+nUF0D2fX1tGT1Glq+dj0zDXz223TSo78zLTZf0JdqC2BzlxlPhYUcgACWFYCxYweeo+MHDlDniRM01HeevfSWrFpFqy/dTE3NzVTTuJCqFzZSYWGRAAUA1qVJHgupW05pRMN8EAxJhEyTIZXSpPJBTZfLFDgzD0YlZ6nwzCyyy5l1yM4KlkBjFsllmf3ULqbql0dlssDHM3bZrKBE1raQXrBKQnS6wupllNRo5b0IyWoFxGYWKgW6CbRbMbKUOoEP8ur5s92tkjuWACyATQBLYwB5x1P+kfLhAEMQyqyCDal8X4Ws6wT3bV8mdUrLibIJwMiVLGERyCDYa4UMpPScOU2Dvb0UmJigwOQE1VVX0dIlS2jRwoXCExbsWmY2CuZ1GggpGeaoN4BZgGWDQ0MMbPYPDFBffz/70LJkbGEhg5i1dbVUV4s//Q2uD0A1AKJOJMLALNi1LDFcVkZlZWXMilUsWe29KAXMipcsYVGqS8b67SGkqFOgpATOWa5aeR6n2KY62AufW5QL5QMDGMAyAFv2g4/FfOY96gamLYBa+N2i/KgHA1gSWFUyuMoj1JdLhvSMbGe0N/ICOI00KYFjff1W1SqGz3JxMfe93u5u6unpptNdZ6mjq4vODw/Thiu20YYrrmCP0MkEwE/JNkYgSwHAayHd6zPB0ycMv/UU0xH9RUn9phj32YerXzcGNwWo6XujykuUVzf7f2vjVAQmCP/tWFQwZ9lvdnSEoqOjggEdi2lBEchayZCLPsV58uNVMroSWGW2NRTODSooLOD6ALANKpAWMrxBHCVUyG0k5IzRg0QvUuNX/ttXRJDzje+3mupwqcAZqVbiy+BPnZT8eV4GHKTmb7nkZMypqaUJ/VfCvXkwoC/qe4HmLexLP+MPc6kcAJ/gyDBApCEqr6ygcgRhlIaoQPY/HoMuS8GJ8YvnJzq8X8xUf5KMfQC20agP2D7+wH0MEOM52qEyKquqZHll5IWgFNw7MjRMo8NDFCpfQM2XX0HrL7+cpZMbliymBdU1MghAeKSL/pg7iOiituN8ZvMtMMsW8AFbzGNF8LM3aAge5gP91HvqJHUePULdJ47R0vp6WlpfR8uWLKGVK1dS08qVvNZepDQP2F6MhtyzZw9YMWmSqoZhvGHfvn1gkMwqRaPR98MfTF50PhAI7CwpKTk+q0wEGKF8azvi8fjm4uJibLz9Ab7yPG+nLj2Yb95SPjJNag4b0KFQCLKMeaeMfHyGo75B6HneO0OhkC6rmzP/sbGx1YlEAuUrAzPOsiwfPFAXj46O1krp4mU60yln5tOckAk2zZYFmy3bSCRyAyT6tO/A8AGTxpcuzVVezb+32zCMP5dgbQnkXW3bhjTkRU3SjxYgkg+4ZANKNLAB93+NbdsMrueTotHoX4D1COnPTEbWdNcnAd4GIoKvKX5iPMLDtD65gfxV27Zvyee+nueVRKNRAFQA5SHTC09FZuE4jgOvSLCFLQVc5ZNnvudo4PZJ13WvKC0thT9fXgnX/vjHP37LAw9M3RcPhUI/v/3228GeLQfg+PmHP9BkEK1VGRcXlnjvfdmn1WsrggQAzv0tmLnSM5MDHQ71Hrre81x1g+cnKXH1JfWXpCkBaMw/ZJ/mLxiNRv/S87wv6RVK9v0dXbGuQ+Pj8Z+RQZs9okcN1/gjMj0w3paGCkPwdWX/W8/zoCIAlusEpFV1lh5YZ07ceaYn1s2sXo/o7zbUbwBzD88NoDP+PQJ5VM/zMNe2yr4BFujLpvNGHR0dXWeaJgI+0HbHo9HoFkjVt51rqyfPe5K8FNM+YAQG4t74kkvqL2GQ/UDvgRUBzwQgYBN5/9Rcv5F9m88Onn1mMD7AbOZ6q4FKAiVZpc9jsdgyKWkPWd3bkx7CETDqZODLVsVkP3bu2B+Ou3EGme1Cm4Ha8QRjse1F3vj2VQ1bpvSjT/z3ntWma/hMeAC1AGy57TyPgS4p/Y66l0UmIvgb4P668jowXelT/7X3X8nwmDWNtHvVG2nL4l2+PHgWVhsY2HpQwEMtLS0+OzhbJ5cgDcZxAnLAlmVN8UuXygIY82W69LDKTwKGitV6wLKs7dkYujPMKQDnUQbYOb9lJt9zXREA/qqxWGybUhPQWNKQcYWseE7vXKkUgP4J64BXAvSKRCIAgBkENAzjTZZlsYfpXJLO6kc+F0MxQpUnGo3+G/oTniHYsfoaMDo6eq1pmvdjvpmJLakpGiBbyBy/SbJ1sWlxtWJTZ8gE56Wk4TgOgj/go5xVBv1C21XOG3g/0YMScvqtqvs5jgP5eEib+wF3ujxyEqz+lWVZuyGPfKFlVNfFYrGrXddFoJAKx455nrd9Nu+NGT67CDhkJv2FvNtl1keX6Zbf3ZdUtXi1CorJVf9wOIyxBtlsTqZpXnXnnXf+eu/evW/2PA8S0JySAPUP9+/fj8CC+fQSaYG5AraqmX768MP00AMPMGBbXFlNxVVVtHjVGvbzaly23Jc/VRv9vPk5n+Zb4HeiBaQPn2EKNl1REYO1I4MDzPQ59OSTdOg3T7JcnAKe4GG3aceVtGrTJirBhr1t8cYxgDQwJuV8m/Zzrk2R7gmbX26ZbKY8r/LHswAZ87gqzVsxj0t8Jl0eeatTMqR087lSgUQax3XKZSmGrfgqHVjKUnn5kQ/AAhQFSAbQCLLD7FssYtGn4NCynRTIwN7EEmBT10zRxtavkQAFg69goU4m0qS29cr5YKRkXYqyCd9NUTj//1J0YQVgsjQ22JoKyII8cCGDtmCcdzx/mM53dlIoECC7IECLGhto5YomWrp0CW/qqo1dJamvQEi9bZWcMPxUO7u6qLOzk850dlJnZxd1dXcziFkaCjFY29S0gppWrCD4vwI0BHjGjNVYjMFNJX/MHpbBIN9fgV7sVQo5YoDDYCbH4zkl+5XsOMovvHTBSpZsbOmxywEekgnrM2LhBzg+zp66Sg4ZYO0owEN47UJ6UpYBeYMJDP9alB+MZMw/YMAqSeRsjEFmDRoG+3WijcDWRbvgQOKAgYSQMvaZ1LIj4hwAw8hjcHCAQfKzPT0M2p4fGqamjRupaeMm9gRlsNEjMqXMLIBKeLACjGefZZ+RLvuRj1UB2ARQK5io7NuKa7gfqwlFgIVivInPhJxxSsKWGZTaNaouQrYd0BhAMpEH97MJ8Yx53h4aZI/lYRlgA9njsYjDgC1L6Eo/WZYwLi7xy4u5H78X4oDcLcqPz2TwAP8slp8HIYFs+eegX4KAHZBNI5y85eEZ5AoCtwY0aqxuBTwq0NUfnjI4JxsOmDk16QxbrZ1RiIwYEH+aEMEKMvPfNmirTVZ49igLgHXMC+NjqZ9VdbVUVV9HdlkpGYgNNkye98QBr2GA9dl82lWfUoAtpMslYHv/vexjGxkZ4eAAzGvwxgWbF30EgC0OFYiDoKwtu66hLVdfTY1LlzK7FtLM4yyLPu77tuezJs2fM98CL2QLqHlUzW8IW+o/d476zvUyYNt97Aid62inNcuX05oVy2n50qW0aNEiWrR4Ma9LFynNA7YXoyFvueWW+snJye6MvL7Q0tLyodnkH4lELkkCvc/Ka0Y8z7s6FAqp3/POKhKJgMWBTU9M6JsNw8CG5nvl768KhULY3J1Vkp6jYHH4sr8AKyYnJ7eVl5fnzSTOYO34Pn56mZPMsb+3bRvekHmnDL+5r9u2jTqnJfhklpSUAFQEMHK/bdsMNFxoygSbDMP4GTZMLzQ/XBeJRDYahgE2ovLC7XBdd9tsgDqNHQSv1j9NglpglVZeSLvmU5eRkZG1gUAAwAnuwSkbeKn5KeP7vNmtyE8DavCSCpAkH59LKxqNwp8SHslglwPAgU/kPUkGGmQ080qO4wAAeYNhGEcmJiZ2qv4uwTMEaoBF+C+2bfMYu1hJ26AHmAgvxvZ883YcB8EK73vkkUfoe9/z95/9yysrK92Pf/zjCGF/0Lbtl3/qv8J3k0F/oue/Z8fHqdyqmgCLPDnu7zIMY7nnefDWftiyrOskWAv54BLy6JkCr/CGNY1r0phoo6Oju03TVPKjAFWvUnLRjuNA1jpNmQAgTW9v7z3REucBMphV/ByZxivJ9QCQXVEcKGYpZPjfQsYYASOSaZrGgh0YGCg3Coxne2I9y1z2azW+3Fzf/JdyjL0NgRX4t+u6zDZ3HAdAylawf6UU/eJsAR2RSKResnDBXI+6rrsVDMczZx4JjhaW/cITeXAyjcB4gALrVtet5ufW0dFREg1GnyDywOJ6srl+A3uA9wz2/Ed/vI99qmtKasguDN1p2/bNmc86w+f3B57nfTXZnoqZ+GrbtiETTM93P7/bM90HXc81wayd9CYpnmAZsG5KGDvWN67PKpV7+z3hGzwiP1AEUsiQRFagp6w7xtES+OCei7EldVtz/QaW///kPeFnDE1C+4+2vG98UUWTLw++d+/ef/W8FKALK2vY6qp6rlmz5v/deuutul93WhNIsBhACyi/WQNPdLbhdAE5kUjkC4ZhfBBNP1vGoO57ngTObrZtW0mDZx2amiJAb9Iz8zLLsrpwYiZLeibQV2WsKwUYhvEXlmX9k1wvAKBDMeCvQqGQLvOa73SRdl6Ghzy+u922bQCYc06O44C5jnnSS86nf6wz1yGda5omGPUANH2J8cyb6usIpKw9z1sh2bA41Q8CypAJTpOwn64iuox2ZgDIXCovJbExt+jvT3n5rco5S2dVs/8ufIxjsdj9Uh75IPomAkfmUk5cK4FlPAesl0jYnQCwDo/svFIGkHwi6RlfC/sJwzA+a1nWX+WVyTQnZch0413iqG3blylLjXzyDofDaHvfBiAWi4XuvvtuJxwOfxTvSVoen2tpacmLtZvPfefPefG3wMUCbH/9q1/RL3/xczp6op3IDvHR2LSSGbYNy5ZLuUzIABJvns0Dti/+vjFfQtECzMRjGWTT92Ie7DtHZ0928AFg6lxnJ4MB1fUNVNXQwFLIkEesX7JEgLiQwITn86QE63SWpgTB5tLeOtCVi6k25T460JlPITQpy3yw2qxapzn0T/1889JJnQYAnvW1OWqjs5+5naYHazOb0Wd5MdtLslOnAWzVtSkWnQSgfMAkCzqTJtcM0Af9THgGp52tneczRH0QVjLR0oCZqfqpPltU+hFjLkefKwQAVxCg421tdPiZZ6ino4MqbYuqbJtZOKtXr6Lly5cz4Kh8OBnITiR8cBWSxupg4FJ6vY6MjtDoiAA2ISccjcYoVBpiQBL+rmDuLlzYyKAkvKWRv5KvFbKnAuRUYDHGskoKNFaMXrB6p0pCpz9RIQkNhqnLcwIA35RfaMqDk31wNQAX/wZgykzBeJzGIPEqD5Z7HR/n31F3lIuZsUVFVKCAX9MUjGgw/MfHGeQFMxegMcqA77iupsnAa6i0lFnF5ZJZDOCX2a0ZPqgqT2aHQkHAdWmgv58GBwYYHD/V1UXn+geoYUUT1a9YwUxDgKwAL1VbcD0V89dnfWeMBAXCsj+wAF8xN6JMzGhlAFb8ZDBWSSZrHqCqzzAIB0li9HUpWY2xJfITLGTFwIWygfJ1BggHOVuHfUiFR63IKyH6MdpbArPwm2XAVgKyYHCq75nNqT4vQLuBXSuCEfATvqkmghiUVy7WEMWrZTKtqCMkxQ0c3CfFnJJitkoGrYRN1YzDvrcFYk2aPtgkBeZy8IAMlFBy33x/HcSVj8oHyJVMc0C3ANAVFmZYLHwVBjXJzTS3arxTjc2uckcfCCAAwCN+VmBGD/cPUH9vD/X19lJNQwPVNDZQRU0NWaVlfOBcEegiQVsEoiiWq5zfcjFsAdgC5IcXfemCBcziLa+q5GcmvI0dLsfwwAAHicDnFuv+YvxsWkm1Cxfys8WYQHlUP81niZ0/Z74FXsgWwPqHeU7N7z1nOqmn8wwDtufaj9PAmVO0eeNG2rxhAzUtX05V1dV8KDn8i1D2ecD2IjQiZxEOhzPfGFtbWlo25Zs/WHyxWOxZKbmKRRLAxhT2UK78JKMQDK5qCWoUKAbbXJgNjuOgLPC0VAnMqctny/51HAdgJJiKP056/kHGECAlgGoAa6Eke+/blmWlAUe56ozvwYD0PG93ElD6ZSgU2pXtGsdxwIQECPSkZKLkJS2bLS8pvewD357nHQN4rXtn5lNu/RwJZgM4Up6Ow4FAYOts2liTlMYLNoApMAmbDMOYtWx1PuWPxWJLXdcFYAAGq0pT2KsS1GXQdLbPWDKyAbSDxZo30Jtkv4KJdiOejdzMBXALr9Kr82UrO47z1SSw8x4iOmea5uXBYPA0KpkhkcyS4/m0V77nOI6jNo7Bqgb7Lm8f50gk8hHJuqTnnnuu6xvf+IZvQqrf/5Of/OSj9fX1AGBjt9+z5/0eGYrZz6e98ZJ3J1ZUNSM8CP0crFmA/9zPz8bPbPU89mktAQM2WDT2qqbKrSzFq5Lsz21QMMZnAOtCodA35ZhHYAIDTep8z/M+GgqFPn2o5+A9HhFYjMfJNF5GrgcZ7NcVmoVug9Vomob5zUAg8PeJRAL9CUzTTyYjZj+h33t4dPiR7mj3joQHspnx8+b65mvwvZTzRV9Ced4RCoW+obGYTxmGMYY5OJtygJS2xTyIfpTGOmzrPvh9Mpjl51enxCzc1VS7BvMap7aeg1LO2xgmlzY1NzafHhgd+Psep+ejiHxdUFxBC4oW/Mi27Rsz+wnAGcdxHgKrFH04EAi8NZFIIIAGLF+fjdt6tnVdQUHgOdd1C4MFQf4jG969Bhn9nknbm2ubp1Vr+MJPPvhBZzICn09OK2s20us3vpMlVnUABkzd7uhZ/BmBvxi+3Vy/8U8+ce+7Ks2JQL+6tiBQSO/c8dHX11cs9D1r9+zZ83hSrp5B6mxp+/bt73vnO98JFuGUJANynpNzY1Z2fD5sQ43VOmvGINYp0zR/KX3P/8G2bUj3T5ui0egHPM+DiS9ULXaEQiEwuNEHdZb0lL6bLUMJlmMO8NUB5PhCm0Bu1veEnqlM+XynjQec/gPbtt+cz3W5znEc5/ZkMLsKxArbto1AIk4z+YPr+TqOg7GHd4gSAPJJ4H0E4L085422bcPTlnTgXvp+Q7ViRjsBXeY8mzpErvpN9730ysY84Adz4Nx8/Vaj0ehbPM+DLzzkt1+h7Ayi0ejdUDwAQd/zvC2hUIgjKOaSsgHLFxIIEI1GH5JAMvyOi+X7Qda5bTbllf0E70gsrSytES4LBoO+X3qu/N797ncvN01TD34629LSwmtkOByGDcWfaXnsaWlpueiKJLnKOP/9C9cCFwuwfeKJx+nxxx6j4+0dFA8UUDwQoPplTbR07Tpm2Bbyxmcxby4yK0Fujr5wNZ+/83wL5NcCYqMbnngmyx9CirGro52OHXiWjj33rPQxTFBZRSWt2riJVm66hKrq6hjUACPHhUeiK4IUACgo6tiLShxxtqBtfk2X9azZ1DsvQHgOZfEvzRPcvZBbpdUhWztPxUS120h2ty+Tmk8JhJQvJ/mP6dpcB8ZTbOkUBJS6zucZi+7rM/4ECxB4SlFhgIoKAnTo6afp6V//mjqPHaPGykpqrKqklStW0Nq1a6mpqSndG1YCtv39/dTX18eSxwPyADt2fDzOYCSDKyRBJwkqwuMVgOSCBQuouqqKgVsB2BYxaKZkbJXks5JHZeBGY0r7stBgy0rP2TT2qd7kfj9JyUmzT+1kirGaCfb6LG55LeYBBRIja74/wF/ZFiwDPTbm11sAaxJ8c10B9o6Ps5Ty+fPn6fy5c76cMsBjBZrC0xNy0WULFlBNdTV74UIOGkAu2LcqAahUXrsKRESb9/f1MWjbefYsnTrTSb3nz1NZfT2V19ZTaWUVA1k4fCltgNYAk135p0daX08fyeqZKKYy45cMbsOzVUkO69LHxPLzALXZn5lZlmPs0TwRl77LuLfnUjFYvsGgeN+QeYFtPhYVPrQM+jkOX6vY7gqIBTsW14FByz+L8G+AtIJJy8xgAN5g4Wo/CwJYI6S3MOShpZcxP18cTKcVgRo40JdVPfkeRcUUKCzw5ZbFs5FApjZ4FcuYWcnFxVyWTGWFVOCAfMJg0JoGFZcEqShYIq6RgQQi7iCdQaukoAE2QnYcbcNe1SaCl4Tctx7ToQd+yGL78sOKdZ42Gfk9T91X1lWbVxQ1Gh8BrIU3NOYYIYM8TL1nzlDH0aN08shRql20kOoWLWaAFF6zYLtirWYJbPRt9hxWLNfUYM4O2DrsSfvY/ffR4w/cz8+7btEiqlm4iGoa6qi6vp7bRHgbj1NXRwd1dZxiJi4raQSDtGzdOlq18RIGb62yUrJLy3hYIWgg3bs8n7l8/pz5FnhhWgDjHnMM5oczJ07QmY526j3ZQQOnT9Lw2U66avt22rl9O61samIVB6hBzDpYcPqqzQO2F+uxh8NhbACleT6aprn8zjvvxIZVzuQ4DjaFwAqdlJ5uzJCdbXIcBxuDV0qQBWCTkmX+O9u2WQ50tslxnH9JAja6fCyYcpCjBOCSd9LArxPxePwyeC1Go1FImkK+si7T3y/fjDXWzpmJiYlLMkFTgB3RaBQbua8FG8N13Z1lZWU+uJDvfdR5Y2NjqxKJBDbPFdgEz80twWAwr2ed7X4SbEB7gn2HNG4Yhs9Oy6eMuu8tJKElmw0b3L+ybRsSrxc1yU1xMExXaBnD3/U1ujShZDaDKY7xAb8+SJCC4ZIzyf6Ba6tnA0pEo9HPANxNsrnA+MRmLrycTycSiS35PnvHcQAu3G4YxmgikdgJVhMKLH1lAf4DfIIfK/wHx3JWJs8TdA9HfYM+n8u1a3F639133/32p59+mpmXmamsrOytn//85wEE0Kd+/J4rKeH64CI+e1nTa+mKpdcdhi+ikghFP28fbl9BxJ7d0BN6qGxi5MbFi3eyRLSeVBCF/MxnjU7DNvumZVnvONzb9m2P6I8BQrgJb7sZMP+WyHtXwAgk6q2GQKFZiL4AZi6A0+XZwP/h0aHv9MR6/3jSncAfAcOeSWuba5t75LhlkNcwjH+0LOuvNYnuISI6AZnMbMEXurSt7ANfDoVCzNht62n7OyIvDbwrNktuWlm7ksFpPqe79Q/JMIQPrmm8qrm2+d7+of4/7Bs//38n3Un2mK0J1j4Npli2Z+U47EUL1m1nIBDYnezHAELBFv8P27YZKG7tal1cWFBwJOElgmAiI4FZS2QMk0lbZwJrce4PfnPX6bbuJ1SwCK1v2HrqzVvDkI43k4xQMG+vR1kB1ia8hBI5e1tzffN3bv/vva/0XM/vZ2XFFc//5Q2fQfn8FA6HIxlysP53eKmJx+PBb3zjG1nHUSQS+TkYjzOpGDiOgz6JvnF4bGxsu5IeVjeRMq/sNTtbiV/J1sT8DDb9ftu24aM9bYpGo2/0PO8/5Ak++xmBHkVFRQCcVkLKOxQKoa/PmDzPg1IA7o0AsHtt236V53mhaDSKMeB/liuffL7XrBRwOoJbIMU/57ktEol8GOxKZJqpvgA2fElJCfzBIck+Lagng4PQdjXoB57nYT5WyiG+hYJcS8G8h1w9JK+vzMW+lHMD8kYAxJw96PW2jkQi3wGbOKP9P23bNoJyZkx6YJgOIqu1KenbO+y67g6w/HPllet7GZCCdU2fg7KqlcyUl6bwARlkTEArYUsg+9KUdSJXudT36CfFxcUYB/684rrutaWlpfDCzjuFw2EECvpsYc/zHti/f/8NyGDv3r2PQvpZZYb33H379qEvzaeXSAtcLMD2wHPP0rPPPEPHO07SUHychsbiVLt0GS1Zs44aV6ygoG3zwQyjiQl/4+oi/oH/Enli89X8bbWA2BzHRrH4CWDjXFcX9XZ10qkjzzNYiwMbtcWWRTUNjbTqkktp9aZLGajlTf1AwJeZxeYv5EKxcc5euHLjXL4n/Laq9cLcR9vhnw1g+8IU9uLfVQdVxJyXm82rJJUVWOkzlbNd6gk3TOGHKf03NW/bmWqUBiimSVdPgWJENr6vpfK3FEBOUYFJhQUmtT7xOD3xs59T55EjtLyxgY8Vy5azz92SpUt9yV+AggAwABbCyxXyu+zpOjKCIEQGLIU8s0clJUEKSh9alvlVnq6QDLZtlkYGgAtQjWWDmdUmehpYsAoMZYBOsjH1tUeBtj6QqssF642XBtjiFipvAVzrQO9MLF3FUlb+nGoOYNl0sGXlofJjsJnBUJdBS4C2AGx7e3upt6eHJZYhpwwgSc1b8KPFfIN2Ky8vZ7CWvXCxuW5ZflsBaGSIX/mGQrZ5YoKGBgeZYXums4vaT52kru4eKgiVUgFA4KpqZjZWNzQwcxXgJ6Te8TwRoCK6opScTUUCiO7jAbwCiCbOZxluCXgrUF1vD342YBQDwJdSuMyWjceF1Dj6CFjeEoTEfIx3DYC2rIwQMLlskLsVeQjZawDLggFt8rnFVpDBXrBrhRcqWKzCl5ml8GW/AiDOHroMzAqWqy55LcjbQsJX9KvUs9PZ9Xxv05RyywBFAaSKtSYzYXQr5ivGmgCY0c8L5PqUGZmRYteiDOgTYAsDiBZs5hQL3Nfyllx8wW4WLHjlL8x1ZbVhwXTNqsCsAHr4sWtzHPrWjAEjXHTJqlbEYwlXo68EApBbD/iArTM8TGdPnaKjrQfp2MFWqqyto6raOqpubKT6xUuobskS9gxW4HpK4UFNnGz8LdyDeW0Xksjwrx2LOtRz+iQ99sD9BA9brONQyljUtJIaFi+i+sULGZTleWQyQSePHaNTx07we0EErO3hYVq6Zi3710NdprK+joO38Jy4z2f411/8lWY+x/kWuDgtwJLIRcLP/OSRI9Rx9AidP3WShrrOkNPbTbuvuYZ279rF6zqf63uXX5T7zwO2F6UZRWQ+WFuZzM6PtLS0fC7XPXTWV75yr9nydBwHsoXwXzvjeV7YMAxIuZaXIZPQAAAgAElEQVQYhnG3ZVl/mqsc2b7XQUD1ved5fxoKhe6eTX6aP63juu7l2GCUQB424NZjkz0ej+8AiDubfB3HAbumBSRb6bHGLCY9OY7ztSRY984kE6cr6fW33bKsztncQz9XMr0AMPvgfFJ+eudswessZVRgg/rKZwvlU9ZIJAKmJMujglFtGAZA1NfDNxHgxWzbNdc9pcchNncv0c7N6rXrOA6CD14+WwnSjA3an9i2DTAmZ9K9kMGukkwf+BFuKykpOZYzA8H6vskwDPZQztwUdhwHACZYZycTicTlZWVlaTLA+eQ/3TmO44BdyaxEKRkKf9a8UgbrGxvju97znvccDgaDAMqypS+1tLRAGpY+8a83lZjVRWmb6atrL4m/buM7PiJ9g/ECt6t9sP0UmR58TqH784Pmhg1Z2XcaoIDsf23bNpjt6JvwAwYwrIMCLMvc1tN2B5H3fiIaCCQSOxMF5o3kGZ8DM64+2BAoDhSPJBKJKwKBAJ4LWPqP2LaN4BQ/DY0MffTc2Lm/n3DZrxXCq69ubmj+SYZk+vdt235LhrQqpHbBgOuTTOq04AsNMEWufgBEW2/b28jzWF5ZpZKC4n9sql711+r3Q+cOrfJcVwR4eN4Xmhs2fgis8Z5o9+NjiTGzJFAC39rjtm2vyvaQotHoez3Pg5QsmJoAn8Cah6T3IcuyrjAMwzly9ki1ayaed8mtKjKLxMv25Bj6kEOesX19/XoONpguRSKRO/7P019+f/dwSi25pMi65SOvuOOrKmAHkbo90W4aV22LzCaMqubFzQP/+8GPfWEodp77kkyfve3GFl/69JZbblk8OTnJ7PRsybKsY3fcccfqbN9pssKnJicnt2ST4E8y77AGYC3oMQxjq5IeVvnFYrHlruti3gYj+29s29ZlT2dqGswFdYZhAOiHDPZ/2rYNL/hpk1QEAMgzRbpZYx4CwLoqHzA0ySpF0JV63tsAPjqOA3D8lfkCkjNWUH7pOA6UBBDkhXTGdd3LZiPFP909HMdBoAECDpB8GwR1fjQa/anneWDAT+vVjvFbUFAAhjbGyOHkWn+vYRgfQB5QErEsy2dma8B9p+d5W3MxT2UACcDaZcngo3+zbVtnWObTdDP1BQTJYbzqKS+mqe4Lr9dRX5vg4x0MBlkxYK7JcZwfJPuT37eV9P1s8tWC56DIADY/VFlOyXe+vP3Xs91T6yfq6/fYtg3VglmlcDiMQC74fnMyDOPL+/bt4+CbcDgMSWllRwEAoeErX/lKz6xuMH/y73QLXCzA9siRI3Tk8GE6cfIkne0f4KNq0WJasnYdyyhCUq60vNyXqsTmleyPv9PtN1/4398W4M36QAEDCmBoQQKx4/Ah6jh8mE4dfZ7OHDtGZ44dJausjFk0FbW1tHD5CmaU41pcx3KxUv6zbEEFVdU3UGVdHVmhUrIBfhQVSdaV5if5+9ukL/mapUDC6QDbNDqdBusqwCbfJlTArZRYneGyKSzbrGByBuSifpXADwAdsOAKAia1PvYoPfnTh6nr6FFas3wZrV22jBYvWkQNjY1UXVPDrFCwaeHhCgBDAbcMljILHUxJz5cxhtQsQFlxhCiEn6GQkAuWksEAJwHWKi9cllxWrFQFdvoAWnb/dCVbjXszGzKPphagHIBUBZBpnORcnp/4PsPbGbdUoLEClvGZDgYrT2OAtAMSVFV+vUrOmb2PXSkJC3BJ+rqifdhztbiIyssX0IIF5VRaWua3KbNHAwF+BuytOzJCp06fpqPHT1DH6dM0bgZoPBCg8tpaWrJqFS1duZKZhuNjcQakdGlhIXmspI8BYGJ/SQCYDLgyOxZA7zgDvpyP/Az/5s80Ni0zbCEVDSYv/vM8Vj5Q4CWzYIuLZHBYiEFYgLUAV3GNuhfP55OQPyYGYzFXQ94Z4DaABwGiQ07Zf2eWsviaVLMMjNDl3g2/z6QYq+lsdH6SU+W2Jbip2LNpeYqXpKw9UYR9iHkhLfhAO9vvN4TxJIDJ9DlIlDV1BxGk4XddmTffI60sGvgpcxDS34bwNAaQLMFy0zDT7bA1eWcVXMDnS4ZygO0HBOCNgmBuUYAt5JBjkQh1nzlDJw62sfy6CgYsq6wUTNjGhbSguprKK6vYRzZoh/jAc9ahZtYM4DIrwNZhwLb71CkGax9/8H5WyWjasJFWrF9PC5ct5QMBD8Jo2KXT7SfpTMdJOnOind8FTh87SgtXrKCmDZto+br1tHD5cmpcvoJ9jCGvjL6n1AnymF7mT5lvgd96C6j5QcnjY40+fugQnTh0iPpOn6TRnm4a6z9P1193HV137bW0auVKoepw8fxrUed5wPZiPfm9e/d+CxK0Gfk90tLSkgYoZLuf9IeFvN23ZwuEqvx09pCUwsUGPzxFGQy5kHrKDUMAGXqasuGaK28pYwj5TiwGb7Isi5lHjuM8ANYWNtlN09ym5GZz5afVeZfrumqz8g22bSs2sZ+FxhgaSCQSV5aVlT2fb/7ZztM23MWSLHz48gbVsuWZAQbhlD+3bVttcOcsbobnHEB6+CmDEd1rmuYVs23XXDeUoBueHYNwMp1IJBLbM8HLSCQC8BiboWBpXZn0juV+kE/SGJrPSXBjOuDRz250dPQa0zQV4wYANvoXntOVlmVBSjNn0oG8TNnKaDT6ec/zbmVQUQDA00rM5rxRxgnS1/IhAD3KozLfPPTNfXnN623bZuD35ptvbk8kEmnsf3nO0y0tLQycQir235747Lf7nNTedLAodPaWq24HwBWE9GYoFPp2a29rk+kZxz2P/m1Dw4aswEYsFrsq6Q0LMB+p03XdLQr4ycI2OzQ2NrajZ+Lse4kMgGgR03WvcY3ACjJYBpRqg3VkFbBc0evAMkuy5P+/bCzYwdHBP+gf6/uBYJXyy/SX1tdvYBAxEon8TMoJPwFJ7Hg8vkRKCoMlD1lZBB6MGYax27Is+Df6SWPh4jPIjm62bbu7tbd1p+kZabL1JYHie5pqVqX5I7f1tB0QvrXeY831G3dAErc32nvEmYgUFZqFVB9sOFdWWgZZ2ykpEolAylX5ygLMB6sbIBBY/SwF2nauLWR6xkHXc5civ4ARkDLIZtwzvR3Ntc0zymlHIpE/JYO++aWf3pr2h5PhTq699eX/DDbnl7jisR6KTaZh+r9urt9wFVjwPzzwtaPHzrf+/+x9CXwcxZn91zOj0Ux3j07LunxIvk+wwdjmPsKRA3KSJSHJbrKJRTYXgRy7+W9CEnJuQm5yeLyQbMIRkj1DIBAIAcIN5rAtGx/Yli8dliVLmu4ZzWi6/vOqq1o14xlpJIsEwxS//lnMdFdXf1Vd3VPve+95mlKMtHd98bL1LqPYBULAYPP8cfNcqpc8oH5nWdZVGRlg+MRmyQrn9M/nNE37OroZgLZpmrAE8AoSP4LB4FMZWfgFGbnr203TvDJfrPN9JpJGMJYh4T2uR3kikZiTTqehOgAZ8CzZZCVxqCOdTq8qJtHDtu1vgZGaeSYc9vl8qzCXW5YFKeEPYZ7XNO20XHC62GvLibOXKII4Oo4Dn1TImR9XURn/SPyQrHRZqcLGxPNjTSH1A8XOAL7DvxbPFIzXz5mm+U1ZnwLcF8U8FaxSvEOclrFUeMg0TS6dPhXFtu13MMZyvdbbhcLEmM+yRCIxT0i+10DeXtf1f0GbMl7bHjsUvr26rvM58niL8lzjVcGvPR6Pr85lqY91nlgs5t2HmWQh+JZjHhwUY+m4GMDKOJFNmLRnfK7scTAY/OiNN974k7a2Nqh4qKByLBqNeh7bxxvj0vEnRgSmCrDt6Oigjj17aE9HB+3q2Ec7O/ZRVVMzzYQk8rx5fAGtelrdqLfgsHhveRmlSE+MHii18pUWAc5I8vm4Lx0AIchv2kNDdPTIYdry5JO05aknad+OF+kwfB0PHiAsFEeqa4TH3TSqrJ3GwYaEZXEAAp6aAALqZ87k7BswduC3h/uhPKxneduN5535SotVqT1/pQiMB/4pzSgGaJx0q3PawdmGgnHIATq/jzY99ig988D91LlzB520aCEtX7iQGurrqbKqmkvx7sFzYs8eLn0MgBEbGJ8GNgHG4l8wQ+UGdiiXQDZd31rsL8urVaVhvLkAcQPojQ1/S6lkV6J5hGKxIc5UBhO374grNY39AKphcb2xsYkamxqpvr6B6uunU13ddE9SGqoC0kt49549tHXbi7Rj1y7qHx7m6hlVjY20eOUKWrxyJQdrh+OQrnZ9QgH2cuCOL+KDheoCt7iedBqbw5muo5vLfAUYB19Z/Iv5Fps1OEhDAwP8X87kHU5wAFMyP5EoAxYkEmB0jIuIC855DFsxPhnkccHmBcNRoI8ACT2543LXsgGgngQ55f4cZBMFDFnPL1cA9RywFx64kgXNnyEFbjKMV0+GG8C6aBcSBbJBUbcCyYZVQXuA3ADIeUKQu9Po2ZQ/ZfKD9Cjm7eQM81FdY3moPI8nIS7Yy2BMu+cWxwh5cpyQzzX8ealxpi+3DxDMPJedLBIAFG1kmQohz4exCLDdPc6VneZJAzzJwHEBW+GjK8dMN1jf27bS7q1bvXUcMKuREIUN3vFNs1v4MxcMXCRJeX7Lsi8F8zgLsLUgibyXyyEDsK2pb6DFp66ihStW0qx5c2jm3Dl8HgIHGtvBfQfowP4DtGtrO73wyCP0wqN/oenNM6h1yRJqXbyU5izBtoxChuEpbXgs/AnM6ZOer0sHliIwwQh496XwvE6lkrRj02basXkz9e7voERvD6WO9tPFF19MF110Ec2fn5d7M8GzHrN7CbA93gjK49va2r6RWfDni2rqe2JZWVndj3/840nL7xbTPiFNi8VVLPqjHQCOZ2HRLcM2Oa2urg6sgQkVASIDyFC9SSfsZycWvLfCcwySiLquc9aVsgBXcCF+rAbbtj2TMYb2AVDKK2GoMIbgA3pexjMXLJpJF8uybs6wRT6gVHDc0omqVKR4EblB13Us0BdVBDsIMrHwYAMYCsAWXoFgMmPRfUxmXVEnUQe0Ky99d4bdyCUERTkiwEtIynpFXawv1q8PBzPGNCFhjQXfbsbYyeOxpHCckLVEgkEFvIwhKS0a44GX412vSC4AQAMg72OGYUAOnBfLsiBZDunyCctVj3feRCKxQCzQV6n3yXjHieueK47lXrEAM3Rd/wH+HhgYqLn55ps7tm3b5rGGlDqdkZGRqptvvnkI7KU/bL3tvPZOYE2j5Zrzv0M+zfcVwzDA3h+3CCYrWO7SN3dVxpMVzEbEDz6zX1Qq6dU0bcWegT0XkcbAmk06Gjvfx7XWGIDrYG2oNhkpqwgCtMh4KQItRB1gS69WwfK+vr6T+p2+ZxMjCXjuojxPR7Q1S5cuTdq2fStAXsmIHhkZSUGWVrD1INvJZYDzyeQKaVswz/DKnxbe4k9s69zW4vjSzxLj8w8v5YHyrXNr5y3TNM1bH2jvbP8JaQwMw6FAYGRxfaDFjjlDuweSA1XIBG3Um2IjwyNN+ebooaGhJX6/H1KxkYwsN5IE9jLG0Bb8wHid9LJ8sXvb82mWPhlAbcAX4DLIGmlpn+Nfu6hpUW7CTVYfCjbo0wcH9tCvN/5Q/e7wpy743vuFdKh2JHGEhlKwC6UuRrRHIzpdI/b5hmDzjeXl5Y/e/MQ3lvbbINW5xXHS87/0lpu8ZIa2tjYkbXDgN19BIs/69eulhDDfJR6Pn51ht0s50rwJObZtv5sxdhv2Z4xdZJomVxlQi8Lwf9wwDNWHvVBz+OcCzENiCpKuwP6E93VBoA33GvoL4wr+qqZpvkueQAH9AYZCwnbceVlRCkCyy9mGYTyjPC/ygtNjXlCBL/GOQEQALcEIxnW/3jTNscD1ok5j2/bljDGoEaD8u2EY0muWf2Db9jfhjzpe8ov6rgAGrJAGx/3KZc2VGP+Lpml4/8FiSFHMU6mWgHelRCKxZqqUKEQCDZQEIBsP1RBILR8RSRajNPY8kRSMbiiPIMnG8ya2bXstYwxAKPop69lUVIcU7n+VWY29esXzXPV5HfMUSPrQNE1KwMMHFnNH1jw12TaC/Q+LB3n8ZJi/6rnb2trwkMOY5+Xiiy/+3OWXX/7NdevWwdpATcDZGI1Gs3yHJ3sNpeNOnAhMFWALWcbOzk7a29FBm7Zupc1bt1GkoZFmLFpMzfMXcO+vaY0NfAEPC7zYUF6ti+0nzggotTRfBDAuwb7C4jFYXQARhvr7aPfWdtrdvoW6Dxygwf4jNNjXR2HTBQmwKOv62Ok0MpLy2GCcqRAM8oVkMHAbW1qosrqGA718EZkv/LuSqqVSikDBCBQ5PqZ2FKkMvtG/JXPS9bv0cdApbls8SWHzk4/Tcw89SJ27dtH81hZaOKeV6gGa1NZQpKKS4FeLDT6t8hkA1iz8aCFtjH8BypbDQ7SsjDNCAdzCn1Z61OK713oBKAuQFpvHVJYgm+NwmWSAtmDKur7A/ZRIxCk94oJ2ZsTk8QZb2QRzGaxlIW0pvVEBwnX39FBHxz7ad+AAdQ8OUs/AENU0N9HKtWtoxdq1rv9tEkzpERpOpSiZGuFgYioF1m2Se9ymR1w52PQIAErpK+rKImMfAJAAkyHpzDf5mZA+hk8t9wBnAIN9LrCHcSHYk0gE4HMvpJ5DAF9daWMpOc1BMg5WgtXsjhzUg/cRDiwLcJGzQSVrWoCwfG5WdIBdWWOx4Rv+/2IOF4B1oblcvu/kBWyltzK/KdTRLeSLhdcxjuVxS7oxGf2tcOwdwc/DNxcYhoyvBzg7kEp2j1Fl0d3vAUJD7tsFueU1uxCt4PYqKsxS9dq1D5BJHK6sMpd4dpHd7AZ6EsqC5SpYeq5fLvrB9Xzn7H30k8/nehgPD/NkqT0vbuNqF64kd5KDvPBWxnO1Caz+ufM427V+xiwO3IZ04bHpkYNdhntBwPY+ALb1tOiUU2nBySto5rx5NHPuXIpUVpAf7GwsEHV2UndnF2cfPvvQg3yrbWyi2QsXUsuiJTRv2XKau3Q5hU0AtmkO7JcA29f6zP3Kvn7JwpdzZ3I4wQHbnVs20dGDByk10E8sNkSvu/BCuuCCC7gv/ctQSoDtVAV13bp1H9E0zQN3lHo/HI1GJyzbNpF2SSai8HXDwiB8Sw9hUSrjtYd/J1SE5yvYiGBzyQI/O0g4FuU9yh9FLvAGOdwLhT/t+fA2VYCbtFgcPmaRfawGi4V0LLotg3ysYRhvyd1fLOTf6tp1OBdFIhHuXTjZYtv2xxljHqKRYWvdlpHxzGVUT6j6HDAIx/5O1/W3qoBPEXHAojC8+g4Kn1HIP0/JQmnuudGflmXdmuPHZwkwIYvFJ0AALH6W5S6sjxekWCz2HU3TwIwsGswXQCEA6xYsvjPGZgB0BdCl6/p3xzsnvhc+lZA+rdU07Tu6rn9aHidYt5CtxqsNwCPOXp2KIpIPwOpsmigDUCRr4LpnibZEM+xPsBLxgwSefw/fe++9J91zzz2FmnppNBq9Kx6PX7lx34O/emDH/2SZhVy+8iN/WjJjBWcpF1MUOVLc//9gmiYAFoAzuWwzgK9ndQztns9I4wx1h9hlfvL3MnIwZ0QiZZH+2tC0aswdmeu7WdM0AAF4kT5L13VvYR1JC73Dh/fH03GAI3gFjjuas+yk+pN2W5YlJUkH/X7/KkhiKwAefGvxKxcM4n82TZN7bMoiABIAWUFxXj6Wnut/riqYDD5BjC2U+wZ9wZ750xdksWQ3d29+u49pHGDVNN/bFk9ffFfPQM+23sRh/jRv0BuTQS04MxKJjCKdosIcmdabGWMALTBGdIAXuq7zuWhbV/ufHGIXaOSjMl+AyxVrms/x+XwXLqpbNKa3o0jKwX3b/Mz+B+mhnaMCBeEy48GPnP3VNYjNYHKQ+oZ5zpHNGH1E04j3g98faJ6pz7zjaLz3rJseVxSGGW2/7s1R+JF6pa2tDc/Agr6v6XS69qabbuqTBwi/UgD9SEL4omEYubKy+NF9gc/nA7CPsfYe0zQ5cKsWxTd9wrKsGdDtTuF7vlP4no8pfW5ZFsYkAOEsz3DLsvB8goc6iudnm9tW9f+HhobOz0iQA5zzEgls234nYy7rfKpAVZXJKc6VJS88VhvH+s6yrEszsueIH9p/zLNSlUnOMMhPz2W1K/egBHVRD1RM3iu++5FhGJ+Q+8VisffgezVe47Vd8TkHkAr28qQ96NVzifkc7ycNCliLH9dnh8PhLJ/w3DbmWA14NgBCRQPjCwkiWczt8a5znH6CzQCea2pZPZHkNsuy1DrwDvxRMUY/YJomnysmW2zbvjaTsPId5fjdqVRqVVVVVf9k67zqqqtSjDFogfFy3nnnNVx55ZXd69at82wQRPtv37BhQ9Fs/Mm2p3TcKysCUwXYwn8Qfndg2j75zNP05NPPkDG9nmYsXkJN8xdSA/f/msEBsGE7QcMlwPaVNRBKrcmKgAvYYjE/wBeEIYdsDQ5Q174Ovg309bkMsUScM3EDwTK+r6tuqbneilggdxxXtjMQ4CxzKdlowk+yopIzvCSjqdQFpQi8UiIgASeXbePKqErwxWVNAuQCZOGiH/B/PNLdRUe6uqj96SfphUcfpc7du2hWUxPNbm7igC3kkKtralyAb2SE1wfgFRtYa5WCRRupqKCKSIQ/K7APB9YkmCP+xWev9eIyVl0PVwkAqixMgLOWZZNlxbg/cH9fPwdxE8Pu81cCk4ij7GPOkIRscnm5x2YGg/dIby/1HO6l/dh6e2laczOdft65tPbcczggCGANQK2VSJI1PEwWZ8e6zNi4FaOEYAFDFlb6eLoS1KNgJ38P5dK7AP3cced6jbqAJcYbxoFMgAErEwoF8BSF/DHaDOlZzLWQ1+X+sly6WI4VThHNFgAeRSw9jNQFhoXvrAAN5VjLAm49/HH0OkavKU/ahMp8VernUrn8WQG/Zs96mf8tfWu984vjXD9U6fHMjxICydlgbxYrl8c+RWAbe4xZ9Rwi9hwoFQC09JjmMeGy36Px89rGVZQV/2auZCyklvPRjGXMhRe2lD7mrGQpEe7VSS7DtsyVWIZ8OvyIe5Ec+OI22rv9RZeNHRviz1wO4JsmB2q5msWChRy4hQetEYlkAficGZzlYesmnHTu66An/+hKIsPmYOHKU2jBSSfTjHnzaca8eVRRWUEB+Aj7iHp7DlNvTy/t3raNnn7gT/TMA3+i6vp6mjlvPj//vOUn0fyTTqKwEeH968bRlXwf1Z1+rc9kpet/RUTAux/c57tYF6BE3KZdmzfRrs2babC7i8iKkX84Qeeedx7fWlvzCVoe9xWVANvjDqGo4KqrrrqMMXYMiAM5y/Xr18Nr7mUpsVjss2CfCRlcMCLABjouSUPLsuAHxxfdRNkD78hiJBzVi1SA2YPpdHoFjo/FYu/L+KtyECeTjDMpDzLLsiAz+A5Imeq6frqmaVk6neoC4kSYnYU6KEeWFA+0caUxx+tsIX+LBXkOMuUu8o93PL6X3oYZUHKIMQY/P7A/8WLwj6Zpcv/VqSzSy1KtkzF2iWmaANi8IhasAbbUgaGXYVhCbrOoovh14jouNk0TDLdxSywWeyjDvIGHNCRrEVMkLhQtmyiAT4C1cyG5aZrmu+VJM4zi1RmPRQD+kCq+Rtf174/boCJ3wHkDgcCjGaAW4N+EYsUYM2zbBhsYCRoo/2cYxlvFGNCRyEFEa1544YX+X/ziFx4TNKdp3/7hD3+4IZ1OP9Y5sHfabRs5MdcroWD5Bz97yY/ALB+32LZ9DWNMguMeoCLAe4Cucqyjrjfvju0e9jEh96ux9/mIveQwH/rbCAVCBxrCjQDdgRRC/hXM8bzA3J7ePb32iMXZxW7R3rO0Yelttm1DPvl2fJKRTj8fSRu50p/iAI/FJmsQbG0ApJCVR+G+t/ijvWsLQBdP6j6glSUq9crZDZEGD3jdfHDzTJ9fg7KASaT9cGnD0qt7jx6+rzvRzcHv2vJap1qvWVFeXn6M5zZjrFz4/ILd9XgqlXpTWVkZ1ARmApTSdf19qGNr19bbGTnvwo+4gOanlJPCDzoWoMA7F9Qv4EBxocIYKxPn4Ek5d275Be3owSncctacN1lrWi404iM2dcdxSxFpzPcmpjlg410GuenZkVYAz2/e1v2MdXf7rWCky3LbdZdFs5JZ2traME5VCXW1aTui0agHfouEHDCD4W3+v4ZhvC33OgYHBxcGAoGnwT4uBOgqSTaeb/pYMVG/U6S7DwnfczCx8xaRmIR4o527UqnUagkoxWKxkwTQjrnDY76P1Q5VKUD67arJA4yx95umKdmMxV7SMfvlSfb4qWEYkNI/rhKPx2FVgPsYiQ5367oOKXP3l7errvH6jJQzBwkZY28yTTNvNollWQD4ZbIbAG8+t2ma9itd1/9e1ifsIHC+snyJF/kuJhaL/YNIAIHZ9ekTkeofKzhi7GLeOAmPaKHUUDChQK2LMRaE5YK4T57TdR2Mz0RG5rmJiKAOApUS7/4/rk5y+wEy32DyynuXCcsKPtcWU8SzEUktIZFU8o9QuMj0xdcMw/h8MXUU2kckKEBWXS5xxPx+/6mhUGjHZOt96KGHrrz11luRyMeLz+c78rOf/QxSyJBtz1XJ+XI0GoWiQ6m8hiIwVYAtFoKxMLyvo4P+8sgj9PBf/kKh2jpqXLCIGucvoOZW+H+1cOk7LBZDQrGkhvwaGmgn2KVKbzvN7+cMsOF4gvvbDRw5QgNHejlY68pLwgvRR+TT+AKsyyJzvWvdhWgsOLtAg1FR4XnrSTYYwIcSu/YEGxyv4uZ6igccKHPRHBf0Ughynp8l/63J74PYwKBIZtjHGei7Nr1AfZ0Hqbm+gZobG2j6dEju1lHttGkcoAVrFmxZSBuDPQump5Q85oxP0+RAbalMPgJgrILFDGljSCNjs22b/38iHqd43P0bku/DXFI56XnqgtmM/sCGfY8ePcpB3x/NOP8AACAASURBVI6ubtrX3UO1TU205pyzae0553h+sqmRNFnJFNnDKbIgbywAW1fe2JU0hncsWJ4ckAUYLwA6qWjgL3NVDVx5XCgTuHLy6ubKIbvSuVxuvhx/u/8PYM8FelX1DuHnLMexDKkCMqpAK8BKFYDMZssWEDqW/rUqcJmv6yQrVe4HSWQ8R0Ryz3i9LcHNLCCVH6R60Y62UcoP45o4sznn2eSdL+tlTICvom3yeaZ623oyzHJqEOA7905W5KFdL2gVvBZe3JCFFkxlOYd4/q4qm5mYm6wRQEKU3/U+Hk7S4UMHhZ/8Vp4sMmzb/HkbNsCyNriKBUBTAKwz5syl5jlzuc88TwDhcssuYJoN2No8uaCro4OegIftfX/kz+sFK1bQvGUn8bqa584jsyJCfoIUtUO9Xd3U291De7dvpxcee5QnqkxrbORA8exFi7gc8tylriSyJ5st+r4E2I432kvf/1UjICXC/ZAy9/P7GIkhSL7ZvWUzvdS+mRJ9fRRMj1CYGJ1x5pl0+hln0KxZkj81pa0tAbZTFc5169at0DQtn1dgury8vOZHP/oR15OcymLb9poM00b6LUJiEYxTvDBeEIlExmRXFWqHspDJdwEYODIyArB2Qt6vlmW9AYu1og7OoMlhDXm+bBOJiWVZ/0pEXxUejivD4XCWvKAAQqVX6UcMw/jpROrP3TcHGMBDbcfIyMja42F4qExOcb6tWJCfiHS1wkJFFWBUgh0IkPK4F0rzxcuyrC8LBq/3tfQ1VfcXC9ZgAgFE3Kbr+uqxZETVY1UW5kRAZ9u2pX80GHoABgAU35lZhM/yEi00DgTwCUB2VS4YL/oKbCkAdz8xDENNZDieoYWxBFAV54U84+O6rl+ABfpiK83xUwYD/hwkL8BjGCxSIQnde//99//dXXfdxdl6ucXv92+84YYbcG2taSf9X99/8NNIhBgtjH543ZujnhzlGPPGyZqmAVQoI6InBBs/LcB7zIseoArW8+6h3U9qjDjbTGP0Uca0zeRjfwB4EPSVbW4yZiwX5wJog4QUAM5fMgwD49Are3v37LJGrFH9CY1+sbR+2QcyzP4zMhK5nIXLGONML5WhKCsAe9c0zXPVOgW7FeD9HN4+TdseDodP0TTNbu/c8p+k8WQRXgK+QFoPGCtn1szMAl63dG15DLLBkGZe2rBsZd9A30+6E13/BBmeymAlqyyrwhydl/WvJKTsTaVSp5SVlYGpCID4acMwOMC6rXvbtx2W5gxwSCGnmYuHhf36ujl1c3jixljFsiww3zwP4hsf+n9Hh9PxKnnMu0+9mqZFmqjL7mQOc0D6/wiN+J9kfgeJGHaz3vzrMn8Q4Mxw9LHr7x9K9MNbkxdG7JNfvGxDFvJ/1VVX9WcAHa9+tW2MsZs2bNgAUJ4XmYhCRFvE/JGVkCMkY8EqLwhgCRCPj3nBRi0q8QP7KxKsR4U07JgAkeIz2yuYmvyZFIvFGsQ7AZiWPzcMA/Eas+QoBXBmqmAb4x6q1jTt27quf3a8esb7XviQ4zkpkz3uyzyjAaSO6kmNV0me7wWwDNARhlr367r+Jk3TAIryogJ8SMQwDIMrQuSWHNYm5hUpYZsF4OeA28ckXuSrOxaLXZgB4QES+yYKUI4XEsnKhqK3IjH9PdM0uZd2oZJjA+D5+fb391eVl5dDFh0JDffoun6pCn6P155C38N3mjGGe9lTBYCqha7rBWXLc+vCuxEkwIkI93U08wy7JDPOZyO5xjCMt0+2bThOsOchyy2ZsA5j7I3HI9Vt2/bbt2zZcse///u/e+xaSIFHo1HuW9zW1iYTAXnTNU27cv369Tzhp1ReOxGYKsBWSjMe2L+fHnzwQXrooQfJF6mkaS2tVNc6R8jJzeNMGMjXgSXhkjCmVsDztdNzpSt9uSMAQAGL/wBlORCbSnm+i9wL0VuM9jQWuYzkKAArWUYuQwzsL8gl4x7g4EIg4MpFuu9tL/fllOovReCYCKjjTjJoJagBJi1nbmJMp9McKIE3MyTChxM2B/LcvxM01N9PPdzT+SAN9R6mWO9homSSZs5oplkzZnDAtra2lmpqajyfWilvDPCWM22DQc6SlP+W5PKPb8DyBfcRSBOnKIEkKYBdXG5YfMZBWxe8tcXfKS5d7MrmivdCOoq+7e6mnp4eOtR7hDp7j1DFtGm0dOVKWrJypZDNTUHejxzNTw5khcWchnpGuPfssMsExj7cl9RNYuFytGBs++Bj6socY550gVjXV1Zu0rfW9Ux2pXbl366Mp5DflWEbnZZdADdPOKUHq/cuIlifYlLOq+RbuFeEz6t7cK6ucc5hct9sdq7cST4NjmmzmwPkygUL0NHdd2zAFs8qyYR2n1uCylswa849EdZwuOyy93xSWiYbh1wlCb6mMV8gaUmwSWU73dE0yhgWPr7u/OKqUQCwlYxrtFBWD+UKl23v50xa2BMc2rOHdr7wPO3Y9DwfN5DA1k2De8lXVFdz71nYcNQ0NFBtfQP3scVz15NoFtefy7CNxyzq7NhLT4Bhe9+9XF557rLl1Lp0KQd+m+bM5QkmI8k4jQwn6OCePXRwz146sHs37d+1k/bv2sVB3fnLT6LWpcv4MTPmzuVjWCZzyWSA47u7S0eXIjDFEeBe1JAfdxNfkFiLBIbB/n7au7WdOra1E7NtqgqVU42h08pTTqGVK1dSYxNy7Ke8lADbqQrpRz/60dpUKpVXMvHlWPgRIBN8a7FABqCKM8EYY+8zTZNLA060CN+1LM9D1Sux2Pri8XiL4ziga1VomsYlFoeGhpb6/f7HBSPqt4Zh/F2x9cn9LMsCKPB7/H8+jzqcw+fzAaQBcHm9YRiqX+ZET4cMuuqysjIsFktAqM/v958WCoWK9nbLPSnqDAQCTwr/THzdpWnaal3XCzK4cuuwLAsA7c9Ef4NhDY/M1onK6RYbENu2rwZ7Rt2/EJNJ8RsE2AEJ2ixf20LnVAG2iYDOsVjM8y0EiC+AvaeE32RR4Kci47vJtu2zJHAOT0r0FRHNyzCm/tswjGwws9gAFtjPsiwAlGDftyeTybOqq6sh0VtUUUBq7J/FgFfq7cswg88zTXNzW1sbvDdVFiQ/D17O/u3f/g0LJQ/5fL7f/ceT3/rO4dioijpjtPWLb44uHatRQsZzE+SoiajHcZzlkPkVcxRAIbDNZFnfcbQjyvwOwMqIRvQFcnwPM5+D5A7D7wv8caYxk/sja5p2A2PsciFzfYysaseRvffHUrHXeTUz2hFniZXLapY1pNNpgBEAEngCg2D5guXpGf1omvZiPB5fU1tb6yXTiIQDtE3KwVvpdHoVElbaOzffQK6XLC9+zc90v/H2WdNmSblb/nl755YvZ1IN4flraz7fipnGzAu7rM6fQK5YD+hUrze8Q9f1LL9WWadlWWClwYOaSzin0+mPZ1jG2Dodxzk5Eokcbu/a/AkijQOi8JfBDwj0o+E3/2X2tNkAt8csqhwtduy1Dt3xH09++wp5EH7kffzcb1CX3cWBYEb0/WUNy65p79p8F5H2Rj2g3zc9XH8R9k85iSt++ODnbpA+wLwOxpZd9+YNeDbxsmHDhtann3664JwJQH3Dhg1cOtWyrP+HPsMzDf7GufOiGFMAieAV/EA4HL44F8BSQbyJSKLj/IpiBeaOc8aThlVYoFziWzI1VaYlY+whwzBeNx7QJljPYCsC6EcCx7kDAwNmWVkZEkYwB/2PruvvKFYyv9AgEJYHeI5K5Q8k1pymaRoYoZMu4v0B944pLBAuURNQRPIL3i/g013Qq92yLEj8I5kDXq2dYk4HO//uTH94iQE5suEAhwE4e0zefBcyODi4yO/3ow1GsWzcYgOiSCxj7OBXPNp/n2EYqt973uoUVZNun8+3OhwO7xOgOsYD5qIJPdPGajPuoXg8/kxGSUKVLfek9Iu5XjVpgojALocGEPrtCcMwMH4nXYaGhpb5fD7c497zijH2GdM0Mc9MqohExJ8/8MAD2p13cqVuMVWNJou0tbVBSmC6/C4j5b1g/fr1Oyd1wtJBJ2wEpgqw5awKx6GDBw7QA3/6E9+cUJgiTc1UM3MWl4eDr5dumO7iHBb0JNOgBNqesOPnVd9wdUEbsrBCIhb/glXL2VwKY2Z08VxdancZSxLg5Wvf6qL5qz6IpQt8JUYgN0mAg18cSAtQWTDA/WMlywYeomBKWvBEPdrPJcEH+o6QPTjIZW/x/71dXXwL+XxklgeppiJCLbNnU0tLC2fXVldX862qqooqq6o48CHljqUUqvrvKzFmJ1KbZP+qsrhZkskAa+HPbVs0FIvh9yAHcONxfGZzliw+g08nErEOHjxIvUcHqPfoUQpVVNCsufNp1rx5lEomCD6HmNeCepiCYZ0/58NmhMsVowi+tgf8cc/YMjC5kLjiesgCdONbaPTf8lCIA234FzLH2A9jRM6nUk7ekzHOZbhOOBEmG9n12l1MxytT/rjHSdNXKUmcBZzmwrTHgrEu0MhpxPLt3tWTzltcr1YpLZ0XufZ+JAhWvedtO1phXmxXMoY5pusmd7iMYVd9QgL0sp0eWx+NEH0FwFaCmThGVZzAOTFGMBcBTIJnPOadjh3baevTT/ENgCz84WsBzjY00rTGBq5mAWlkPg75ZnDQ103CGo2TCtjC9gBb514Atn/gLFuzsopaFy+m2YsWc//5ppZWXk98aIDsoQHavXUr97Xv2r+frEHIgA/S3GUn0ZLVq2n+8pOprqmJ6pqbeXICT1RMpYoZSaV9ShH4q0cA96/rD+6qGoBZO9DfR/09PbR/+zY6sP1FCjoONU+rpea6abRo8WJauHgxf7a/DKUE2E5lUNva2rDgCWZJbvltNBqdMEA5VtsyMnlgNKzL2ecLhmGAfTrhIvwMAbI2es+pSUjrikVGgFwnSQDRsizUCeCzGQvRhmHA529CBYvwjuNsFIDvxwzDyPILzvGNm9DiY6GG5DAYE5qmnV/Ia6/Yi7EsCwCWXNAcdBxnbSQS2TaB4z2/OMbY9zRNAzsQ7L8/g6FZbD3F7heLxf5e07Rc+c0s/0BZlwK24EXlQtM0ub/keEUsomOBtjIDZN+q67r0KRzz0BxfVICdAOj2ptPp04qV77YsC3K/H8iwvQ4wxk4zTbMLJxWACwC+UwVjFP7LRQHA410vvrdt+9YMWxv+eAeE5Co8iIsqCqMP+wMYXw1vVvyPZVkAAt8mZLLPkwDSunXrHtE0zZPxVU/0wQ9+cN/y5cv/Gffrvdt+TVs6cfuOFscZaf7SW24u6IUdi8XugPQ4jlD9KDPACyTiVTnsP+we2P0pn08DGIMEkxsdxv4rk7Bwt8Z9ZOm/WytaEe/ZGXbwnzCXCGbpo4ZhZMnpdvR2/DQ2MgR5XllSxLQVM/QZXQrIzhNDBJsMIA2YjrLAt/IUACPqtVqWBTlQLr0qrueduq7/59auzR9kpHnMVbzUVpZV/XNzTXOW7217T/tZ5HDPXY0xen9LpKWzO959byIdp6AvSNP1+k9WmpXZutPiXOp4hoRzRrIVfsxS2hx+5M9s6drybo0oy6tVtOWG5prmz4w3gOLx+NkZBQa0T5Y7v/PnT95GTPOYZM2Vc+icRW/nfrhE2n1L6pe8vr2n/SKN0T1Emj07MkuHZ26Gzf6F7z5w7bOMmOeByYge++Jl0axx9vjjjz/y85//PO/YQyV+v3/uT3/6U/gNewk5UsI693oU/+HndV0/O5e9L5Js0NdgR99sGMYHx4uJ/F5VlyjGI1ZVkYA0tGEYHhIkx36+pIBC7bFt+1fCo/UlqFpUVlb2Kb64E2bgFzqPZVlgtUq2L+6DU3OVKoqNmRI7yOsCrMV9/aSu62CxIkmElxzJ+TtM03xXvnOIZC8A1LlvvMcAn0psNgv5YO98+eoWICPeQ2bCPsAwjNz3p4letrd/jjIJZNzhg35MQkiBdsmkoxhj7Awk2GA/ydZFPclk8ozjUfXImePAXFVBZE9Kv5gAiAQdJMZBBQGJNlg9wb27a2RkZA3GbTH1jNH/eBdQ/cB/aRiGpwYw0bpt2/4k3pVw3O23305PPYXh5RYkdKxfv/6769atWwAlBaXunmg0muVJPtHzlvY/MSMwVYCt9NDD4u7DDz1Ef3noIYqTRoGqau5l27JoMbUsXsJ9OyXbhS/MSenYEzN8pVa/yiPAeVJY4BXSnRxg8vk9j0UVPCjMkRVgLRa0BcPMS1aYMKDwKg946fJevggo8rNZwKjAqBzHHZ8cpOXgAqTr45Sw4/xfyaaFBCmYN9iSYG0mhmmwv4869+2jzo4OqquuopkN9TSruYlaW1qpdU4r1VSPMmsNwyDTMPiisMuMLAQ0vXyheK3WDGBMqmEAjI0BhIedgW2RbdmcgZuEBHximH+OfQ6DWXvoEHV1dVHfwADf/OUhAZI1Uio1zMEozGlcuhj+t5WVVFFdQ5GqKtLNCJejBXgbLA9yOWzOrpUsW/63j3yBIEESGQAdB3QFsxJgHT53mbijigQ870XOp9J3VmWdTnZuFePRHZUTGJsS5Bx94y48zLxqR1mnxd8GrmIDB2wnUDx/2EJ0Y9QliMGjcuijIVAw5mPOKi1Z+XPNU5kYZQGLXyBKOEcBW49lK7yYOXtYiTzGgQTqMc8gOaSzYw/tEWBpXVMzTW+ewQFbSBhjA+gvveW5h7wC1mbNN8KbG+xdzGvY4FH/1J/uo6fuv48fB8AVwOu0pmaa1tjEEwwgwQyLhK79+6h7/36KDQzwfTF28a47/6STuSxypLqaM35xToC1XJmjVEoReAVGQAK2uHfKQ+UiCauby48f2rGdDu3cQRXlQZrf0kLzW2bT7JYWmtXSwhOwXoZSAmynMqhtbW2QDfa8+JS6Y9FoFF57U1JisRiYK1m+b8fjbSYYNwASJasMk+k3dV3/3EQbLIEoLDKGw2GAL5pt2/BJw+Jelr9fsXX39fVVlpeXQwITi/DHyB6KxWCswuH73+u6/pbjlXZUgDz+yD5e6cQcn0PUOeLz+c4Ph8NcFraYkuM593+CLQhW0XYwCCciqVzM+SzLuhQeksBUlP1/q+v6FbksLzEmwRjVivVqRJ0qU0ewsrDQP27KlWVZ8PcE8IR0RekVeERImBbF6rUsC0xGMBqPptPptRUVFXzBljHms20bIBQYaC8lk8lVE2G/jhdby7Ig0w2wsSjJVbU+y7IgyQyPaZSUz+e7MBwOP4w2W5Z1m6ZpYEpiYn+dmlxw1VVX/ZgxltefcsaMGbd96lOfegsYTXdvvfWX27qe8fwh3dNo/3DdZeul73TW5VmWBSnbDXwvTbta1/Uf4m/btr/NGOOSvaJs7k0cencslfwzEavTiDakGbvNp2lcup0x+mVrRSsAVQAJAK+RPILkBC4LrIIVe/r2fNZOWtlMUqZ9fEnDkqjw9JWMtLPF/AMAYIXSliw2pPxckcJ1r1rTvqPr+qfbu9rfTMQA5HoGQlXB6juaa5qzQKfn+p+rCg6XIfmigRH9epY+68sDqaPtg6lBH2SLp4frv15TUQNJ92OK6nUKOXBN0yBxD1CkTPpwb+7efLGP8Xl/9KeNplFNee2vG6oaPM/lQuNPJM6gXunLy30yv/L7qxDLT8jjls84nRY0cgXareTT1qTj6TJ/uX87+q02NG0kUhYJZNhnnPH8ld+3fZcxgn+2GCra9dddut5TNrAs66v333//v951l4fp5javOxqNNiQSiQWCFW0Wmj8UQPNQxi/+FNM0XXNdUfIxVIuZS3C4MtdBJhcg/ZgewOpcnNteZez3i6SAvYX6RBl7n9M07euSWV1eXr7Ltm3pi9shWN55FTzGq1v93rKsL0B9Qnw2LFjBWaoaE6kP+wpGM8YqQNZNw8PD59TU1Awo/RKybVvKLz+i6zrYxp5MstxPgO2STaw2AxLrXsKMeJb+VvjYd2uadqqu62MmvAhmtnwPKYqNW2wccmwY0NdQGiiq72Ox2HvhyUtESZ/P9zr5PqB6KEMO2jCMggkzxbZTjPMsKfRMosGzQr4+S3Z8rDoty5J+1OgrbB/D9YrEoV0TaY+6rwrqK59D6h9evuO+E+Q7L+afzHPSm3O/9a1vxTo7O83R6Up7w/r16+9Zt27dRzRN85IAGWO/3LBhw6RB4snGoHTc3z4CUwnY4mognfjE44/T4489RgOQQiwLkj9SQS2Ll1LrkqVUWVNLgaArB6t6t5UW7f/2Y6HUgjEikA/sco0SR9myBQ8XvFuVieuxy0tRL0Xg5YmAZFjKuRVscIBemk/I0QIAwyaGMcDX4XiSMysHentp4MhhDkRgA/NslLHpSrJyD0jBMh88epSz3jq2b6fWmTNo6cIFtHjBfJrTOofmzJlDkYoKzpLjW8CVOAVoh1Ka+1+e/s9XKxi0AwMDNDgwwD1psQ0NDXGmbQIsWcedq/Bs5p8lEnwfgLa9vb3UPzhI/QMD5Ph8FI5U8A2yyyOpET4mfMKbtqKqmiqnTaOauulU1zyDA2rVtTVUUVlBkYoIVyrgagU+HxYc+TzKND8xgpyyy6BVxy8HM6WvsmKkkC0LLGR+VaOFCYC2Uz8OxwBUs9i4k+j/LFC5yOM9RPgYZNmtQMk4OgY8LnCI1IweFTCW9ShCzQX1nUfPqfa31xDR31z62uf6zsYGjtLQwFHq6+mmwwcOUM+BAxxQxfiqqptORsQkPRLh+6v9WchywPOq9/lEQkqc1/nMgw/Qxgcf4J+Vw2dbh9yyC74CPJbgK+SZ47EYTz6orqujmunTqal1Ds2YO5+mz5jhynmHQnyuxD0FwHbqx1mR/V/arRSBAhGQ9wfeB0LhEN+O9BymQ/v28ySs7l07qfulnTS9spJWLF9GJy1d6vrST59O8Jx/GUoJsJ3KoLa1tcEn78ICdV4ajUYLrloX244jR45UhEIhLIp5DJRC0pDF1qnI8clDAHq+eaLSi5ZlgbEC5m/M7/evKC8v35vxtAPAgJhk+fsV2zYszsbj8fsYY5A+hSzgWerinfABxWIwPDQfDIfDALOPWQwu9nzYz7btTzDGPBYcY+xzpml+cyJ15O5r2/Y3IcEoPgcAfIWu61h0LqoIYBMgFlgfT2iathPy10QE0OKUqVrQlY0ZGho6z+fzgYkTVBqIxXYsnGelROWALbfouo52jVsEUwd9B+/lXYlE4lRVnrZQBbZtz2CMwdNxmrIP2K9nGIaRz0f6mKosywLzDozJJLxedV33aDeWZeFzfJ+XhTnuhY2xgyLhXJTkqlqV8GC9QwJ2maSId+m6jv/HmP2lGA9Y+L8IIK56bFtbG7xg1+dr2syZM5PXXnttEADlDfdffQdp2igFCQcwuuW6N0eP6dOhoaElPp8P0sNgwnqS0bFY7EowpZVzdfcN9108mByADOtMIu0OTXNuYkz7I/YBeDvLbNmtado3xDFg5sJ/GCDAGskexnc7e3a+M+UkfyMcR9zdGd2zpGHpG23bRnIBjvNAdsuyfpNRKX6n0ha8Kl+a8YLl/tqyKNK2bpWMPWwYxvlbu7auIo0BoPDug+ry6ucbq5rAas8iELR3tf+eiIFptremvBb3ybYjid4QFgXqQnW/rqusywuqql6njLHvQi5WANZ1YIbB/3Jz9+YzfKQ9SIx7BPOCl9za0LTHpldMx5w4puEXY6xcJM5Iz9J96XT6lIqKiiPf+eOnt1nDg5486hnzL6XG6jn9zgg7eXnz8v3tXVsQ17eE/KF0g96IFQUu14t5+Mt3tm3WhHe62yj/Oddd+lPECyAo+uL/fvKTn7CdO3cW+qX2q2984xsfC4VCzwtZ1bw+pNJDW3iqg0GvsuH4qRXW+jEg/1j3rJBjR+IA+vifDMPgcvOFSo7/Z5aaQywW+4CmaWDtp6B+oOs6QMIxiwCLMeYdAdo9ZNv2Nxhj/zIVQJg8uQIOyvFz+XjA9HhtF8oWoOQ3MsZ2IvFFZViqyS9jJRYxxoK2bUP+d23OOTfqun6eyta1LAvANpLJ4Ne9RjJSC7VVtAHPMiQDIZEMXuXHJf8szyUYwUgmq4a/PWR0xb15xnh9H4vFkGyFORH3xtsMw8AYwDiWfT/hhJ6x+isWi8mkALnbhBMBpL80+tJxnJs1TeOJM6qywnhjJt/3eTyVsduBdDq9sli1DLVeAerjeaeyqPdec801eG/2pJbT6XTLTTfd1NHW1obkCNV39/3RaDRXWWQyl1Y65gSLwFQBtvKyjxw5Qs9t3EjPPvss9Rw9SkcTw5QC62DJUmpZsoyqp0/n8nRg28ATFIwfSOKVFrFOsIHzWmuuskCePVaLYTmNvq6qC8cl39rX2iD6a16vS5tVsl1dVp7w+XR9asFuxfsM4BaH7JjNt4G+fs6qOXzwAJcgBUgCwBb+ooEy11MUDBwuXSs2eNju2LSJe0oumT+fVp+yklaetJxaBWCr6/nE+P6a8Xj1nKuQxHG+z3HV6jwDxmxfXx/1HTnC/8XzGp9JX1uA6AG/C3aNCKlafA+A9yjYtUf7qe/oUUqkUsT8ZURcohhJAEhcIe5fiuc5GLaV8Cyur3elZFvnUB08RWtrqKq6iicJuPLyAGoxCH2UJh85pFHacQFjB+8GkMjljE3XQsGTks/TnSf0O8QEgGV56a8Y13O0XUF4s1nzbh+Ptjm71R6LWYLxfCyIeUsCti5az/sfkuxcmp1LsbvJJK4MciMHU8vKg5zlrcoz4z0TQGk2KOy2yGUqu8xtyL4nk8N0pKuTXnjsUdr02KNc/h3HQnkA76yQ5wZgK2dWyRQHk7yxpZWaIP/e2ES1vD2SKyDlorO9oV89M1LpSk70CKiAbVgPUUgPU8/BQ9Sx6yU68NJu6t27m3r37KaZ9dPp9DVraM1pp/EkLGzwn38ZSgmwncqgtrW1SXnVfNXeFo1G33O854vFYrcDqFHq2aLr+trJLkDmSPmh2k2ivqIZFzhIncxjgwAAIABJREFUMI4A3gBQACByl2VZks2Rl9FWTCyUxVnPw9F70DEWjMfj98KnEwCHYGLYxdRbaJ9YLHaRYC9LNl1eAGEi58iN8UT92HLYQR3kSqJiwdoSkspgzU1ZicViAL8BpKq/KLYA2Mhl8QpWFPodHnZP67p+ZjFsGMZYwLZtgCSQui0azBexgKzlYuWCHcbYm0zTzGKdj9HHWCiXyRPeQjn2t237GoBmII5NBAAuJvi2bb+bMYa+GxHt5YBlMSUej5/lOA7ihTcjFE/+3LKsHwmWE4D0t+SCkdj5Qx/60Fqfz5cXPMKL2Ve+8pV76urq3oBUzut/3+bktGnfdZdF4ZXtFbHADunOeZJNr2kg09unw7NTzAPY37KSA288nOjbQBotIGL/y4hLICOxg/ujzqmY8xvGGMYbXhYfFPcz/s4CPXZ17zozRcmHHeZ4TNcMsL4/WZ46aUFwAZhUYB97ILviR+q1O5+nqWVZYPJCzlbWe2hkZGT5oeShaU46jZh5b5mV5ZW9zVUzZmmaljU/buna0qYJQDzgKztnWmja/3TZnbU4cU2o9qnGqsY1+fpZ9TqF3yV8OG3bxv20Qsqcb+vatNwh/+NELMuDuC48fVddRd3SYhJUFG9pNMPzl+4fOnz+Tx/+0gMjziiB7Y0n/yOFQ5Gzl05f+kh7Z/s7SWO/8Wl+p9loxmv8TsiegvH81d+vO8NhGpiVsrx43WVRfl8KMP+ZkZGR8Gc/+1ncn2qfeQcEAoF33XDDDVdlxsz5+RJysKMCNBZUJVD6mnv/qiD/WPdXjrc69zsea38kTIXD4SeF/+fduq5fJtUc4vH4uY7jQAbenwEv32OaZpZ0db56c5nVpmn+XHleIJkEoC8Y4sdVhoaGLvD5fJhvpFrClwzD+PLxVCoY2+h/zP17IF9uGAY8Z72iJL8UTCzKoz4hj982PDx8usrWVQBxzFGX5Zvrcq8p004Ad0hYKYqNW2xMMBbKy8ufEX70kNLnkutgyKMfx6rHtu3VYp5EssuHDMOATDWSHKC8AAWGCSf0jHO+tzHGVN/sCXnMi7bJRKZuxthnpVWCpmlv13UdCgSTKnk8lVFP3HGcUydiFyFPLtQmbs15Tx586qmnLrn99tvVZ2AyGo3il5XW1tYGGWdPx8jn89X/7Gc/65nUBZUOOqEjMNWALdg7O7dvpx07ttPeg4dof3cP9ccTNHPhIpqxaDFBvq6ypoYqq6u5jCK2EmB7Qg+h107j87KaJgbYimfmaydmpSv9q0ZAyndzQBZyw9gEAuJKHacolUpSCuoHfP5N0EgSfw9z6eNEPMHBWRt+jEND7vepFAcsykNhCobCFDZ07gsJf0gOkJSXU//hw7TlySdoy5OP0+J5c2n1ypV08vKlNGvWbL7Br7ZUjj8CWFhHkpMEWCFhjL+5lLH4G99LT1CAruh3WbBPwvOutblnLT6TUu1QvpAbwChsAKyGk0m+76HOTjrU1UUDlkVJxmiYEVXX1lL1tGncZ5azcuNx13cUwH44zG0QAOCCiaVj7OhhDgpDWh5JANgvECqnsvIw3wLBcpf57XdZlVJiF+8J0hfVtQHPB/5JU9jjj/VfvYYTGbQVwRpl88vnopR8dnfIBzKPgrajEffqER/J/oZXMpQA3PkrxaXbjUiEe9ZirMl5T1p0OHz8ZPviZvWropzBGbCpFAdp92zbRntf3MYBYZwT5wpwz2X3/vAJmWbMieXhEPe6ra2v57LMaAskwNGeY5IoHKZi23/1IVY6YSkCY0UA8y6XrQ8FqbNjH+1+cTvt37mLhg4doMHOg9Q6YwaddeaZdMbpp/MEhnAoxNUyXoZSAmynMqjr1q3LZTCo1SeSyWTjL37xC3htTqpYlgXZUrCdZMkrDVls5Rm2BNhWYMfI0dXFGFspfTyLrUdIFm/KeAYCyPiWruv/rPiZFr2wmns+y7LgJYmFQKAJa1T2pGDNQBYYsr270+n0arDFim1zvv2EtCMYmhwYESy7CzRNG327m+AJYrEYWD0AEuVC+Y8Nw4CEYNHFsizJ3O7XNO2rGR/f7+Bgx3FeF4lEHii6oiJ2FGxZgGccbBJlH2NsdR4JUr9gRcGf8hhAfazTKczHosF80eeI5UU5dXsL3uNdYqGFchwnGIG4v9hEAODxzonvY7HYxfBqBShYjOSqWufQ0NAyv9//mPBvxldeEoEiv4oxerlhGOr84FXzvve9zwiHwwU9HsPh8Id+8IMfcNDg+jvbIJEKOXOvOJpv+Zcu/ZmXGGBZFmSQIYfM2fShUOgllW0mDnSS6fjbO+2u6xnRSZD41Yi2MsF60hj77KxI6y81TZPMcUi+ctZ0LuDV3tM+T2O0FbK3Aa0sMcJSADqQXLp6TuWcs3JBdiHRzeOtXMYxyRcZr9FTMsw7yJLLX8+Ya9bu69/X4QTSYM7NksfrZXqyQW+cn+t7u+3wtgVOOo1rCGnk+3yT3vQPnfFD8x3mUGWwYm9z9cw5+RiwAqgCqw5z2DZd10+zbRtADxjBexKJxIpDiUOVfr/veUbMA43x4j4tVNcT0kJLi2GfxWKxT2ua9m1xHR6jHN7RnbG9z9yx8UYPCK4I19JFy69839L65bfs7Hy2LukL7iBGVXXhOjICZpbM61fubPti5kfDl7z4anTjdZdGPy6SOBCPmRs3bvzTLbfcAnWEfCX97W9/+8ZAIHB1Bmw/7DjO0kgkcjhn7HtAo5SGzq0oH0O1mHsykUjMSbuA/PSMjO0vDMOAl3XBgrFnWdb9GUWLc3KlZMWzA/dNRWau/4phGNeN1wahFIDkkwawqnVd/4z6vDheIEyeH/OHz+cD6Cv7+b8Mw7h8vPaN9T087zVNe1SAlZ2apq3RdX2/eoyiJjBmYlGO+gSvAmxdxtiZ6nhQAXFVfn2sdtq2fTVj7PvFsnEnEpNYLPag8JAHsIfYGoyxH5qmifFcsAwODi70+/3oDwCEXpKA8LCG6gYSHN5ommbRCT3jxGCtAIelSsAxqhLjXbdlWZAV/ioY7plnPRIsMP/jmj9vGMbXxjt+nPZJ72a5G9Yi4AkN9vGEipBFBzCNOVUWMNcv+OQnYWXLk4lkeT4aja5ct27daVq2qsSuaDQ6f0InLu38qonAVAO2tm3TwYMH6NDBg/Tizl3UvmM7Heg5TI3zFlDj/AVUP2s2TW9q4mwbufCWHikxbF81A6p0IaUIlCLwV4nAMYCVx6DVOKggvUBdvFaj4USCy3fasSEuKxo7epQz1fD/8dgQ9y0FEAKwjxfNracs6IJvXBnBMDkYEams4iAF5O3xfe+hQ7TxwT9zGdFFc1o5w/akJUuoubmZmppnUAiyoKVy3BFAnwM4zd24Dy3kWeNxz6OWe9UKEFeVF5bMVjQGn6t+xlK2GqwpsKIBtOMzAGEAtHbv2UO79+6lw5BSTiZpKJmilvnzqXXBAs5wHBocoqHBQRc85uce4YAvl4LFwqDf9QDHIn+gLEjlepiPJ70iwscTNkjaumxGjBmNyzQDUIb0MgA1/K2yJb1rU6NbvCHscfdJqYLxIqAmNRWAbFU1gJzqXGa1YKkyF3yVUsYcOBXexjgLHxvY8J97mFvGAMNlkgv3znUcnnBwpLub+rq7yRoapIRlcQ9vyfAGaBssD3lezQZPSKjgiQlGZQX3XsY9hsITIaTB73hhKn1fisDfKAIyQQLzPBITAsEA7X9pN+3asoX2bd9OiSO9NHyklxbMaaVzzz2Xzjr7bDfpBskLwld8ipteAmynMqBtbW2Qwyy4yMQY++iGDRt+MplzCtlM+CNKFkDMcZzVk2Eg4PxYcPX5fAAkZijtWWUYBthdEyqWZWFh8SIAnKZpniukWyFFivIRwzDAGJlQEYxdSLOGGGPvN00zS57OsizIVl4FoDAj3Xt6OBwG83TSJYcpinraE4nEGcVI9BY6aSwWA0sODCTJVPVkY4ttqOJ3iofjv8Bb2H3Wsg+YpgkG85QVAbgBrG1UKu3z+/1r8zHWYrHYDzRNk96XpxqGgfE0bsnxlXurYRgA3sctuR6jOABAlK7rnx33YNdrET6ZGFOVuR7NOT6EkxqzhdogJFc5E1HTtGt0XQeAUFRJJBJzBagkJdDvNwyDA9aqxCVj7L2maaoyxFn1ow1f+9rXHj18OAsPU/f532g0+jZ8cP2dbZAmhhzraNHomusujfJ25ySOcDa9YJs9LSVBsd+IM3L1AWvfu4k0yJzC3xu+lmCaWuTTLl86fek9lmVhvJ2eE4ws9t+2A9tqtTK2K82cqqAWTCadZII0AGPsX1sr5r7IGJN+o2Dc/V6V6FbqPca3UgB2GA9qcsJVu4Z23VpG/gcZEXySeQn5Q6zRaIJ0tsoo5d+1d21BkscKIu2hWeZMp9PuPD/lpEgP6P2t0+aMasDkXKRt298C2x4Mc03TVjqOAz9LxB4g+Knbj24/WkaBpxkxDzRGFdND9VYkFFlZDIt0aGjofJ/Pd78ArpE8wxnlg4OD0/x+/9PP7Ptzy0O7uBIrLw2Vsza1nfP5k/l1dbffTYy9QQ/o8N89RuL3y3e2/UVzGfK8aERv+8Jl0f+NxWIPQ2Yc0u3XXHMNpLnz3p9nnnnmlssvvxxy6Kj7LFWWHPWpQCPmPtM0s32L3X0WC1nucDHMRtnWoaGh6T6fDwDrzGJ9zxWWcpaUrHh2YO6Dd2lRYGiOUgC3IBgaGgKQhzZNCRAm7tUmgMtCSh8fwRMUEtrwr51UEQlaALrBpj7s9/vPzB2LyjtA2nGciwslFuVKkYsGAfhFgpbH1hX9DJATgHiWDHWhi1CY89ilKDZusQFRPO4xpyGW0wEGmqYJtY+CRfVs1zTNsw8QFgRIzPJn7A7eo+v67cW2Zaz9EonEPPHMqxb74fc6nrmjN/04J1KltDPe2pczxuD1Ws8Yu8M0zSwf74m22bIs+CnDV1kt/2oYBmSvJ1SgVhCPx+8SbH3vWPnMzWML8OtoNPruPImW0Wg0infLUnkNRmCqAVssEh/l3nh99MLmLfTUsxtp594OqmuZQ3Wtc6gR/l4tLdQ0azYHbLGBOVMqpQiUIlCKQCkC40dAAgwcEhAMMeUFgP8J4EFKyYIhC4/R4bjN2bNxK+ZJitpDMUrYFt84G40RB9Tg2xgCYGfoFDLC/G/OJguFOWgLdm3YjHD2LYC0wwf205bHHqXNjz1Ci+fOodNWrqBlS5ZQfX0D1Tc0vFyyieMH6wTZA8AOZ0Ar7Fk3ti5bVgWeAMLiuZkAICt8Zm2AuLbNGa5ZrFtRhxwrwWCQs6IAoAOUxcYZg4KRLdm1kJUFWIstCHA1EODg085du2jXSy/Rga5u6hkY4NvSU0+lZaeeSnVNTRw0jlkWZ2rzzbbJGoSM7SD3A5Xen/AYddlcSATAWDJINyN8C5umO+50nYO6AAUAgrl+yUJiV8opSyBOAHqA6DyALy+f8wQZEKVmjkYA85IAYOWHGDuBQBlPSuFAK/bhc56QHebHuGVcqWyR0CKPwP3mzpMWJZEAkYhTKpFwz+M4nPkNaXiww+XYDYV1Vx4e8rDMTTDg7VGSC8ZtR6nPSxH4G0WAy4JzeXBIj/NZlPbv2km7Nm+m/Tu2ky9u823B3LkcrD39jDNcBY/c94+pa38JsJ26WBJlJJGxsD4WcPhsNBrNYq4Ve37LsiDZ6bEGNE07U9d1LiM6mQI5Wik9Kibwv5uIp6o8p2VZX8z8DZZVVzqdXh4IBOYxxrjsnPRfnGj7BgYGagKBABaZIcP6I8MwJCjIq5J+hpD2dBznjMmC1mq7FJABH3dlvOVW6bp+cKJtl/sLn0MsvnOZRPg+GoZxxkTqU9hBOAwxBnMHC6/XG4aBuE9ZEQA++m2uUinkpc/JB+LHYrH3a5rGZR9VL9XxGmRZFliZYOegfMwwDCz+jlssy8ICapa3JGPsN6ZpXjHuwS64Wa9pGtjkszVN+5Wu638vjxOL2viuBj6uuq5/upg6i9lHSMPiPgVI/G+6rmcDoWNUIpI00CcAglC2JhKJ05FEYFnWP2VAApn8cZVhGFxiOF8BkxIM3VtuuaV648aC+RhJwzCqvve978Wvv/vDZ1LaAetULf973WXRtwHUZ4xtEmzfrxuGAeYV7kmetCEPAKutI7YXrNoL+Gca9RPjY3ev47A3Lm9avs2yLDCz/l/OebIArxe6XjCCWtkWhzktIX/ISTrJrQ5zlhGx+1sr5n6BMQaZaKSdcu9R4fEt/VBl1Zt1XT9dlY0XIBvA2nnK+W82DOOD7V2b7yLSIJPMS9AXpLrQ9Laqiio5br1D2js330Ca9inMRY3hprv7k31XJtIJCvrKE/Pq5lVrmgZp02OK4vMLsAcM4doMS/EPgt39xu7ki08MJ8OPMmJL1YOnh+vJKDNOL0YmNx6PtzqOg1gA5ELhTHQhwwyf2VPvbv8VbesezbNgTPvQF9+8/qatXVuuYUTf9Wk+mmHMII18WRK/1/9u3VLSNFWKvccxA3M/s/rb30JfIJEGag3XXnstWM5gMWcVZJlfe+21kDgOFEjIUYHGmwzDwLyRVQToDLAcSUfHPCfyxR2fCe9s3FeQky7K91x5zkFy+VThI49nXJlQGUDSQVFgaI5SALcgsCyrQtM03JzNKoO+0DUU83l/f39VeXn5E4yxhWL/vel0Gv6/YLJPqgjPeIDweI/pcxznrNznryrfDl9t0zRvyXeyPFLk2A0JWGeGw2FILPOS089IvIBPfa5se9YpRMIX5vRwsWzcYgNi2zaomt8DaxfDCSx8MIKHh4dXjZXglePZfo+u65dCvSPHgmBcD+Vi2ynihncQT84+nyT8WPUJn13MS3jOX8kYgxXDcpmcV2xbCvS/9JFXvy4q4SG3PhFbJKasVr/LJBDdpus6tyJZt27ddzRNu1b5/svRaPRLbW1tOM5TAcD7zPr167k3fKm89iIw1YAtFp0l++eZjRvp4Uf+Qpu3vUhVM2ZS9cxZ1DxnHrUsXEiz585zGbbJJGfflEopAqUIlCJQikB2BFQWrceEVOSOPdljMLoEUADQwuayxoNc1hiej2DRgiXGWY8iUQZSn5AUTaddBiSkaIPBcgoZBvdfrKipISMCMM0Fbl02G5i7QSrjQFoZHT3Sy7eefR3UsWUT3xbPn0+rVq6kpYsX07S6aVQ7rY4AFJZK4QgAJJKgKzxjsQH8hGIFtrRgFXLPVwECoZ+lz6yUSOZ+mxx4ZxwA5l6wjJGfexb7OWu2oqKCKiIRiogNUsacsaj4eXIvW7Crufyrny/Oo40vCcB2d8c+2nPoEN9WnX02rTrnHJoxd64rzQyJ5uEkDQ8nKW7HafDIERroO8KB24SFBAHb86gFUMBlkYMu+Bbwg90VdBMEABhDRllsHBwzDM5s5N6h8BIVgK0H2AmQTAJmiLhkEZfG3wkcAQHAusRVAdwL0F/eD9zfWGwTvlJRr3scAFcVAE5xWWV3LsYGYAv3hDsGOaMWvs8C9JJjcdJtmXDjSweUIjD5CGCcukkxfj66ZSLt/p076KXNm6hz9y4yfD4yfRotmDePVq9ZQ6euWvVygrW4mBJgO/kuzX9kW1sbZEezvAbVPTVNW7F+/XrIRRZdLMv6xwwTiMuVitlxQgyJ3BMpvrDyq0n52QlWCCR5HTCkNE2DLC4W0AHMZPn7FXuxws/sQeFt+oiu6+epksQvh8ebbdu3MsauFG2MM8bWmKYJf85JlRyfQ9zE2y3LOi3X/3WsyoXMJ0B6FDCUwd5GQsBvDcP4u0k1rMBBKoCh7JJmjF2azxcW1wJ5W0hp5zJVx2qXWPwFAx0soqKBUVUKU6n/KV3Xzy7Gv1Ow2cDOWpaRM30gHA5jwZ+viA0ODtb6/X4pffs7Xdffmk++djLxtm17ZiaGWDAH++p20zTlGBu3OoAtwWAQoKkE7Dz/Rdu2r0B97hq69nFd128sVKHK6Lrvvvueufvuuz3WaO4xmqa9Y/369dzn8Po72/pVTz8AE1+4dH2zbduQcD1ZyIWfD+BEYZvJKu/eO7QH8X1z1jk09jAlfW9bOnNpn5CIhry1qg3zuK7rqNNj/23v3vb4CEuvLfMF8Ur4h6Qz/AYi7XBNuObSikDFvWijlGEHEJYBi+7PYVgd41vJGAsKkA3MX1mehQd2e3f7jZor9cxLwBeger3h5iqzCuBCVtnavfVCxhyw4qg6XHPbyEjqyqHUEI5JB9Pl81obW/fm6xfV5xeMNZ/PtzmdTgOsM8Ek7e/f9MPBssoHiJjaPrBcmVFmvKMYv0jGmGlZ1kbJeIZktGmanxIyzLgHOSC94fGv0GAc9o2yaCveseYTjeQwDtI06I0UDoS5zL16LV+5c93VjDSPKa4xdvu1r/s+ngUAtYcZY2s/9rGP7Q0Gg6g8y9TMNE36zGc+w38kM8Z+YJrmJ9W6MR8ZhvG0ABoBbL0pF6BjjJXbto37A+OZe/+OB+LhHMJ7GT6zSJ4pyvdc3G+/BhPY5/NdGA6HAVjyojw7DqTT6ZXFgKGxWOx7mqbhmrkFgWEYQ7ZtA0DmQJhhGMclwy+uE2McoLwEsCbk7Ztv3CJ2lmXdKyShY5AsNk0TVghegdxvIBBA30UyHxZ8r8gjRY46jlFzEMkFiDf6+ZjEiwL3VzNjDPdTfbFs3Hz15PtMeNxLqWI8N5CMMOjz+U4Oh8N573elPzDuwEjHs+tcJHOoLH85jxXblrH2E3HD/aEmS+RNfChUT459ABKmINUOi4cX4/H4muNRHxH2A7C7UCXri0p4yG2vYMsDdF2OMSTqhBJNVpJcRvr4roz0sZeIAwA6GAz+9/DwMFjS8LLlJZlMVh+PdclU9F+pjr9dBKYasMWVSFbB4088QX+874+08bnnyWhoJLOhkWbOW0Dzly2jOYsWc/DABQzkYtjfLg6lM5ciUIpAKQKvtAhIAqFUeJUALQACDloBKADY5vMRbGngUQsW49HeXi7r2d/TzQHVgd4j3ItRggniPc09lkuK+rkULeRpAdbCi7GmvoHMKvgxGhTSQ8QcFx/jm4N5ntHBPS/Rgd27qXvvHurfv5f6OjpoycIFdOopp9DiRYuoqrqab5DVfa0UCbKrYHuufLUaC3wHoHNwcJBvfX19fOvv6yN4wmMDWJrLggUIi8JBXAWYxOcYG7yPxYkgQQzwFSBtTW0t1dbUUHVNDdXU1HAWbTFMKYDCL+16iXa/9BK9uAt2BzupfecOOuOSS+jMSy6huUuWEMNA1TRKjYxQMpnmgC3GYH9PDw0cOUJDR49yOW4wF8G4TY+kvDbCGkEmb8ErGUBypLqaKmtr+Qaf3KppdRy0BaiLTf7YlrLJANbSjgCqS8odr7pbTh2ncmx7wKiQ9570RSNhAT+o/H6eFFAWRGIA5lbimyxyDnQccpMiMG75v27ii5ROLiUKTLonSgf+lSIgn0uuRH0Z/+0WGxqi2OAgZ9bu2bKJDnfsoekVFVQXqaAF8+bSyStX0vKTwE96WUsJsJ3q8La1tcEjCx53soBhpZpV/DAajY7pcaa2KR6Pz3IcZ6viq/pZ0zSlH+GEmy+AEgAdskyK0SCAoHbIiUJyLplM/kdZWZlkrGFhdY2maWCgTKgoMrv7R0ZGVlRWVnpowsvh8RaLxT6DhVLRSLB23jIZ77TRB1eWzyE+7saiqWEYh4oNRCwWO0nTNACM8NXEoiZYgFiMfMQwDEiNTlnJATCUB3B+ZpRlWZBLRsIBJHrv1XX9DcUAnMIvGUxT3AtFA6M5Upi8fQDAh4eH11ZXV4/rB80YC8Tj8XszQAiYnlvAZpNMS3HtaBO8nIsGgIsJvgCCcT/MEZKrAIKL0rkT7QJIAWAcxWKMnY4kAsFKg5wlfn2M6ZWpMroAVN9zzz1fu+eeewAaFCq3RKPR9+HL63/f9iti9F51xzcufs9vFjeuQrLAvpGRkZW4N23b/jh8G5X9Nu+N7d1OjOV4ZLKf99T3tp2vnT8i5jQAPZXKcXtSqdSpVVVVAIp52drVfgcj9nd+zQ//1P8eTA28HZ/7KfDWmZGZOCcSGLyxFIvFchlUtgCVwDLlRQCWkFDm8s+iYI5Z3jG05x8z6ldfkR/6yEeNeuNTVRXVkHHOKps6NlX7y32Y/xqD/vKHzIBxbt9wH/k0HwtQ2Znz6+dzlYHcItjcAL0BKHwxkUh8PxQKAfiZyxj7tWEY79na1X4XafR6eSxemevC0ynsD/+zaZpyrirUh/zzTFLFXRKUVWV6Fc9jOjC4h+54Ru06Onj5mk+eTw7bwogFa8trKRKs+H2GYX9Z7smuv7MNoC+SSHhpqV34jXec/GFIHyMZg6s1rFu37h2apv1n7rFXX301tbS04D5+EAB97veKNygAHCRlHMNStiwLXp8YY9z7V2VPjxUYy7J4uzMJOjugzjCe77lISgKL+xhfZcWn3XYc57RIJILn9Hj9IpUCEuKeft6yLCQuXDIVMvzy5JZlYYzz+0W0/WLTNHlywWSLZVkA8TEu45qmvS7DdM0a4+KdAAkqYDwX9AQW0vvYT5UiHwRQkgsAK9dxgDG2KtdHPfdaBMMeczoSXe4yDEP1Mp3spfPjBGsXz2VYHKD9PPnFcZwLIpEIHyOFimVZuA/egXGXSqXW4NllWRZY5GgrVB88eeTjaqQ42LIsJN6oc9zvDMN4S7F1C1UGXCvmaMyJaCuSVnp8Pt9puT7exdaL/WzbPpMxlqvgUHTCg3ouJEU5jvMn4aW8C0kQAhQ/5nnS1taG7z0FEZ/Pd0o6ncb7q3pfbIlGo3jXKpXXaAReDsBWLqA9/fTT9MCfH6DnXniByqpqqKyqmprmzqN5S5fRnMVLPMk4z3dsDJ+x12j3lC67FIFSBF5jEfAkj4UnrQ9SsEIOlnsiQj43NeKyZZPDriyx2NzPktx7MTYwwKWP4cEIViMKpG45o1Es0AKUKCsPcilPsBpDukFhbFye1qSetoCxAAAgAElEQVRgCMBFGfe0IybgMc2VQsT/72rfTLuwqLuvg1hsiG9LFi6kFSefTPPnzyczEiEkrYLB82ovUtI4V9YY4CX6x+s7yQJFopIAWnEM5IyxSVlhybC10HeMeYxXAJmQMuZSxUKuOBAAgB/g++Bz9JmXO6xpHsMWUsiGYbibrpNuGJz9XIxcK65h3759tK9jH724cye9sHUrvbB1G608+2xaec45NHvhIg6yQho27TBX3jmZ8uRlIbs9bMcpEbc525uDtsr4xWf4PpVKkoYx5vNxH1tXmttwvW4jEc68lR64GFfcrxnXzK9bSCgrjDGMOwC6kLRFH4wyMfk3r/Zh+aq6vnzjdKxkiAlfvGCac8ZhwJXh9rk5CF6R3rhu4grGlCuBzN9jxT0tx1gx99WE21g6oBSBKYqAvHcwb2LDnH2kp4dvh17aSQe3v0iDXYeodcYMmtPcTHNaW2ne/Pk0Z64qTjpFjcmupgTYTnVY29rawHb7qFIvFuRUKdyj0WhU+omNe/pYLPaQYLRg358ahvGRcQ8qsEM8Hp8tJDKlD27BBfHxzmFZFhiWuK7/MQzj7ZZlgc0D9sg+wVDFwtmESiwWe5+mab+E3ShjbLXKclWl+cbz6yz2pILl4fmnToV0om3bv0L7RBvgM3x6JBJRpUPHbJ6QUgagA2AUC+JgbENqdksikTjzeFgt+U5sWRYkS9+gflfILxL7ZJi/WKg+dSIsG8EiwuIvQN6iQWch6QjQs1Vp34QWjG3bviUjVwlJxL1g/akL/lJmHIvoIyMja1WwsNgxlG8/AZQicQNAMFjiFxWSxi3QJxLA4V8zxl5vmua9KrsLIKlpmmMmfiiy58/5fL63Y2H7uuuumzM0NFTo8gb7+/trfvvb36av//26dxHTsnwUz2h9PZ3eegnas8I0zRfyJH/s3ze092GHeLxFYWmN6FNLGpb/QH6SAZ3RpxKMxscDfr//NNUH88XurZ9JM+dbkOStKa99oDdxGEyxKk3z/dtsczbkKwGWPGoYBvdQVeYO9dq4v676gW3b32SMZbFFM+DBhR1DHTWkMem7DeCV6sP1h3yOf1m+cdHetQWg+WVEWvf08PTpPfFu/voa8pe/d27d/LxewsL7E/cPZOM549q2bTCCcT0b4S26tXvrjUTMY/NKsFYP6D8zDANSw+OWHAUFj2Wm+oXG03F65sBf6KmXOJGWF78vcOfbV31srcOcOrPMpGmhOsj1npELhn71zg83O+S8pLDS0uvO/MJARXkNJMU9T+lrr732Vkg/qw2+4ooraO3atZhHBoPBYEtubGOx2O2QJIW1gABBjzFdtizruswv7y8T0RGfz7dqLGajem7LsuCDDin0g5qmrdV1/cBYwRTJIpiDAVp93jAMSHjzYts2vDwBGuN+uMQ0Tcm6LFhlDjuTe3crXuyQ4T9tvDaN2/lu277NGFNl3T9sGMb6Yo4ttI8EHPFsdhznTbmetAIoxRwPX9s/GIbhMRnVOqEcgMQuAbDJr/CMOy9Xel+5V/OyefO1FQzgDAh6sWBPn1kskD9ebIRlABIrAEZDfQNJVEioGje2lmUhK+Ljwmphta7r+4UkO96hEK87M/7v2WoE4zVojO/zJK5gbkHiQ1EJdEKKH+8guFZIqG8XSW1IgDkDc/9km5dzT4HZinsLqiZ4Nmextcc7hwD+kdgEH+r2TNv+iOTBjOzzUDqdXqNKdb/zne/0V1dXZ+nMlpeXhxKJxJczcVGfBxNKqByvjaXvT7wIvByArXhO0HPPPUsPP/wwPb9pM7Gwzrf6lhaau2w5zVmy1JVg1FzqAuQd02lX+V1dHDvxIlpqcSkCpQiUIlBcBOSCqVzYV8FaKbXpBwPWDwBL4wAYAFn4K8aOHuWgbBzSuVbMBbuSw66HqZA9hoIBBxUY42AaAC++GYbrv4h/uWeowUFbDniVlUHhaXQi5pgW81iYGmf3Aszw0ZannqDNTz5B/Qf3U2UwSJXBMlq8cCEth4rCnDmuV2o4zNmhr/aCuMPDHZuUMoavLCwCAMRK+WIJ6HIQV8pYS8DHcTg7Fd+B0SolhsGaLQ8GOVALWWPef+GwG1/uSVtOoXL3X/7/5SHeP7JIZiL6gfvUog8F2Fls36DdnYcOUWdnJ23fsYM2vrCJbwtXraKFp55GM+bPp0hlFUWq8JqrubLHAEhFcVmwLiMRfsoAaJFIAAAXYG5sYJCsQYxni/sip1IjnPHIQTOwHiHZXR7kvrYSqAYTFwAxJLsB6BoVFe6YNgweB/kyweWjR9LkcMlo6S/qStzmAn4lkO3VfqeOc33Cl9Obk/nuucC+i+B63rqKNPdrPHqlyz+BIiDnPjz7MY/iveFgRwcd2tdBPXt28224/wgtX7KYli9eTC2zZlNDYyP3pX+ZSwmwneoAt7W1tWXANnVxFP5tYHlIkBQPwys2bNjggQOF2mDb9icgGSm+/z/DMN56PO3NAJRYcASIhHJQMFYmDKwqC6l7E4kEpAB/KiSFBwVAOS7TKPc6MswnADBYJMRL8BW6rnvxsW17bWYRBcxAfSpAVZwjA9bBgw8gMxZdUX5iGIYKtE841JZlfQHkRHlgMcwb9SRCuhcAP7j1exhjWNiGR+txe+rmu5gcKWi5y48Nw/hYvv1jsdhtGXbruwXAtkr6OI4VKOFHDC/BeQB5E4nE2pqaGizUjlssywJYosrCgmmKBeOiFnYty/pqRsYUHqvHSG1algX/VwBghwVjaCzv6XHbqu6gJFlsSiQSZ08EZFcAK1kl9zS0bXsNYwySs2B3/dwwDMikFyyxWOzXYux0QK4cfr8ZRvTpGzZs6Ny6dSuSAQqVS6LR6B+/fvfH60bSwz3qTrNrFtLlKz68zjCMf08kEvPT6TTAR+mPGtsf2/e7NEurAN0uIu29SxuWov95yQMmpX0+3+vC4TAAbl62dm++iDGNA2B14ek7e+M9vYwIHqGPtkRaB5FgoI4lwd7GOVSNqWN8fRU5de+yAN52xDqeIWIAenjKM15Kp5fXx82QuSIUCu3IDVR7d/t7iDHuyzk9PN3pTfT68IMn6Cv7xvzpC3M9efnhkHq3LAtMsHOl16lt2zfAx1n4YJ68N7b7PcQ0Tz1BAWvvzkgEe2zWsfo9JwnlpWQyuQpsPhVcTzkpOmQdZJv3P6Jt7xr1NF7UuLp76Yy19aFAmBrC9b2a5luZD0C8/nfr3k/CvxptmVE1d+iKUz4GCdwsoO7Tn/507P+z9yXgcRxl2l/1SBpNd48ky5Z833F8X4ntOM6dkABLAoRwQ8LljLlJIPkXdiFkCddCSGDJLrFEIISFXdgFwh0ghNy3r/hIfB+xZdmWZR3dPTOa6a5/3uqqdms8oxnJB4l36nn6kT3TXV39dVV1T73f+749PT2BPcD5559P11xzjfjR/cADD3zwne98p/DALtA3uiKRCOYXgML9ilRZAFsxg1jmszyLxca2bcjKfxggbyQSWVbovoaPlWzRgp6y8lkFhmCUc/5B0zT7XUehNoTHC+dcqGRYlvX/4GsdZtAPdG/L+c62bTzDAol0eEmbpnljOccW2geMdNu2AaLjOQTACwoUSPIJj6EqJIfIhK1+KgZ5+1Xbtv1gKAENX+Ml9NKcUkMwR+BDy7I+wBj7ARFBmh8JK5C8HbDYtn1v7rn5Pvluc3YpNm6p+sLf27aNdxO8o8BbF3Me2MFFn5XqWHWPJYi4DMlbeQoKz+m6fuFgEnpKjP/898/tAC9LMclVnfly5IwxALYiMQHM9Px7P8gYgqWLOOLvyxJoRRVXDVbVRIK1eH8DqLwGku/wpkdlnPNj2OTLly+fqWla+L20raWlZWwikdgRTghjjL155cqVQRLfYK6vsu/pEYGTBdgiOhs2bKDnnn2G1m/cSLbLyfY8ahw7nqbMmUOTZ80WAAEWoLGw7GawoOrnGFQA29Ojb1WuohKBSgSKR8AHBJC04k96PgQAoFQd439PBNALDC4AXSlKJVPCl7b3yBEhMZu04FFrUTqVFHMo2Le+1LEvm+wzamsoZhoC0BKgFli0hiH8amtjOsV03fexAxOWsUDeE+AazgvgDYm9AjzTNAJoi7atefxRWvPYI9TTvp/GNzfRhOZmmj5tGs2YOZMmTpggmZDVZTE4X0l9JSxrrNhz4q+Q3JUsZynlD+YmwMi0BGwBzgKoBWir/Nz7AbYSjMW9UmoUwstV+sYivrhvQuoYgK5k1wKwBRtWALZgQwugVgG2R0FbPFOjtdEgGepExRUAbMehQ3S4o4O2bNtGq9auo+fXrKXRZ0yjUdPOpFGTJlPTmDHUPHqMSDDwE7B8f8SqqmrxnBd9ncOKI+17JQK0BbM26Yg+DWY4AFvloxhmkQvAl3uBBHhEi1B1LUBcn4Vrir5dT0adL+0d+C5X+X3Vl6oNQ2/9QTj1fSEQ90TFsFLPqycC/YD8sPpLkRfUCtD/6rm3lZYejQD6uVBtqK0Vc/GuLZtp19YtdHjPHure9zJx26IlixbR4kVn0/hx46m+oZ7q6sKCkSclmhXA9kSHdfny5Us1TQtLBWLRF0yKT4bO9eeWlhZIIBYtqVRqquu6YGZCQnaNZDodIw1Zbvtt2w4zf4fEaMC5Qgv/GQC+8GDMLaoCqATwcmnY36/ctkn2Clgbo/M9UXt7e2fnfAOxOA7A+2uGYRQERMo9F/ZzHGcc5xxeuyPkcWV7IBY7T8jnELtwCTqrhc6ymmfbNkAqsGkhCwtJS3hp2p7nLR0MS7eck4UAjPDukJe9upAXpGVZ/4h74ytAeq8pJQEpgsB5rfQKhY/ioKShQ4wu1T7X87wr8pldxa7Vtm2wFL8PRpgEdsDqFCUElGA8LctJRaIvHHeBh6rjOFjsRYLGDpm80A/0HOgk+fdEsRWlRDbmEJOI7td1HVKzR9M08yoNjXWAU+e4rgtQ6BrIx37+85+/y7btfx+gHStbWloAbMHHFl7SABhFqYpUZfosarzhiq9WV1dXI/ljkvzKa3P2/rbPzSjJTfyC+Jbu6LdMnjw5mLN6e3sv1TQtX5J5uWEYyp+b1retnxmJaOs459WN0caenkz3fVnPBajZNT4+4cEIRTDfBH0p7NGr2lnIF1VKScMTOpzW/Pud1s5/ZlzIkgIIF1nUI/VRVBupPYadi+83Hdo0mrveSwBt6qrrPMd1tKyXpQjT/jhj5KyCrEIcl5MSRxIPwJTdrusuyvkmg1GnrnvJrt5do4n4/UqzKQTWluXbKfv1fCmljmfGAU3TloJ9KuVNAa4bnDzaZ+3jWZ5lf9n40309TsdYFbfzz3wzjR02hcYa41KM2IXwkS3UT2777Yr/5CEW9UVnvJEWTbhkZyqVWqCSEx577LF3/fjHP/6pOh6Z5Z/4BEiGRPfee6/z8MMP14HJrb63bRvKEeiXkNu9WNf1YLyG9gmSejjn7zNNE2oMJYtt20jaQPKGTUSXFLuuUP/RpT8ukpv+YhgGGJuiSF9qzBfDC/WzQo2RSgGIJcaLSLYIAc845LiAsFDb3sI5x3NDleOWBA7PSXjW67oerl/FRKlK7JbqGhifx5QCCUIF2bp5TGSRsFLqJofmdLBxkdQzZA/6/HOFkl9ga4D5bErumfI3Xdchs1+0gF2eYxILtr3neZfE43HMp5gLlKrF+r6+vgvLkfYvdf2yXiR1QPJblY5IJLK0UOJDofrk8xrA+HlQ9/A87580TVNSzx8zDANJTkMqYBTX1NQ8mZN9n4FnI+yx5Zx7i2EYgQx9OZVLsBbvhJi7nmSM3SSTmWpzwPhndF2/I7+eFStWvCmnDIH5VZW/aZr2Wc/zwokCKelfO+T37HLaX9nnlR2BkwnYbofP3Yb19NKWLdR+pEtsZlMzTZo1mybOnEVmfT3F6+vFon4m7Ut5olQWvl7ZfabSukoEKhEYRAQU+yr4wQOQFsAnPGh96VfFgFRenK4rJY/TfQKITSd9WWNsAAPT4t8+QzGb8edOz0XCiw/4ApDVpYQspI2xAdSqifkLswKcjVTLvwBqfYBQzb1hmXohJwuGrQavW01IygJEBOC4+tGHac0jD5Nz+BDNnDJFbFPPOIOmTp1KY8YAuIv4AO+rLAtH+bADpBQsV2ySPesDsynBpO3ry/j+lWBwAogNsWORrIsYqU1IWSuwF8C66wYxhZyvHosJ1izAWADoAGMB3IY3gLpC+refHLIvC+xvEV8iGAzoExxztL+nu1v47O7YuZPWrnuB1rywjmoaGsU2bMwYmjR9Bk08c7poQz7QrxIU5G8E/3vp/SkYsJm+YAO7FmxyyHkjGcGxegNpZcTZl6L1/L4FsLu6WiSAAbwVsQPLVtcpii0GP9xY4EuqJJT9vgm5cU16O3NZr38/hVmzYOAeHesnOqaDmEUqu/49IjCQTccJHl9/j8urnLMSAUQA8ybsD6DcsW3jBrH1tO0j59ABqs700XnnnUfLli2jMWPHSiWHsPPpSYlhBbA90WG99tprjVgsBom/oMAry/M8ABxByWazY3/wgx8U9TUNMToGxZAodD1h+Ub5/dWGYYQXr8oKQ5735Ec55z3wXpMH9wNeyqpQ7hRiUv7JMIzAu1FKOGOhG1K69xiGAQDzuEqexx3qKij7OZiThH0OcRzkKE3T/NZg6rAsCwwRxYQCuC5YroXYIoOpt9C+tm1/Mff5reHvOOePmKZ5caH9w+y8wVybbdvw3wUrHIvo55crpRiSPA0350OGYYBxVbLYtg3PTUjWogjpUXVQHlBSEJQreYIiO9i23SpB9gOSxYeF6bKKbdu4H7gvqghv6Z6enumRSAQJIJBRf8AwjH7y1fmVO45zI9hGkrl2SY6lDRAR9XaASXzjjTfipR4ssWLlQEtLi9B2uO23iZs5UT/PVKZpV33mkjs+nesvgfdou9P+UMpNKvBiKyPtulmjZkEeNSiQQq2pqUECSgAQhuVzsePW/aubslrtix73hser67Ie9260s9Z38V1jbPiP66rq4K/bz+vStm0s3ANgUOUYz1XLshYwxhDD4IkKhu5Ba9+7bS8NgKJRHQyvWD2iF/WK3di+ASznS2oiUQ8/i1JuijQWWTdz5MwFxQLqOM4NnPM7MQ6QfFFVVdWYY99DyhPj+9pd9q6djFM/T8dmtKPKeJlzvrgcpqAEBZEcBF9fMNEx3tZKeVOAn5ANpQNOO0EOOeu5j/161b/D51NcOzJzr5x/PU2sn0I1kZp36rr+s0LXc+vPP2pGYtltnGik+v69iz9tj9DHnF1XV7dZffarX/2q449//KPwKG1oaKCbbrpJeAT96U9/Arv2v1taWsDUFyVvTBZk28kkGzwL0DfLTtwJy0B7nndZOQkftm1Luev+MvScc9NxHID78LgsGwy1bRvHnAsfaV3XL3Mc51wFMIHlXw4gOcB4VTFcxjlHUocqx/1ccxznX8EGVv3UNE31rA9OElIxOCLBwWMY6dg5tF9wrJJ6D1+bTNBCvOoYY7frun5zGdcOb1jhlVyuPHWpOtX3oXkZqhBQYZiXk9jfmslklgwEtIZBZ+XpLPv6T6QaCRQ0ACwPWuGkUNulYgjmFJF4gsQHJNuUSk4I16X8gjE3SlsHSPOPYEi+0fWwxHa54RP7cc5jjuMgUQf9fkvuviLxaAzn/GemaUL+vOySJ4P8pKZp7/E8D0D4xIGUJxKJBPoxEpdUm+5mjGE1N1AT4Zzf19raCoZ2pfwfjsDJBGz37d1LO3fsoJ07d9DWXbvFVl3fQBNmzqJxM2bS8JHNNGLkSAEggDnWl0oL4TlBMKsshv0f7pWVS69E4DSJQGjBH0yWsOSxL+taLUBNBdr60q1ZIU1o94I520s9Rzqpp/Mw9XR2+qCVZQkAEftiE4WRAK+Ut2fDiCYaPmoUNTY3U13jcKpvbBR+oD7r1mc/CvasqMNnjvpsTt/js78EqE/5VeAr9lXyv6v/9lda9fBDlOnuokXz59Pi+fNp0uTJNH7iRGpubn7V3sQAhM1mfXlj28Z7fbBZlkWWbQkGrZCpzvjArQJ61YWHpa4V7ifiDL9LzwukfQHU1tfXUwO2hgYa1thIdXV1QoECWz7onQ8chv9/skBFtFvIOyeTtOfll2n9+vX0wvr11Jt1yXI90oePoFmLFtOssxcLaW3VPwUDOTQOkKCtwH/RpyKa77FbBWaxJvqym0X/9Ki3u4u6Ow5T1+EO6urwt6RtCelvJHkhSQFx9+v3Ew6UvCcSFCDRbDY0iOQws75BMHAFmww+uMLv1peGFgAwxoQE3t2sDwojUcEfD0dNTE9WfF+1g6XS8EoEKhF4lUbAn9f8OTMq3jleWrOaNq9dQ/bBA5Tt6iRDY3TxpZfSRZdcQqNGjRJEn1MwB1YA25PRoxKJBKQcp4QWh6YzJvwg4cOoFoy+2NraGsjnhtshZWThr2eDIVdbW1s28JN/PalU6kzXdQEWC2lKzvnnTNMEU3LQRQGrkFflnH9PsS/yWbGDqVh5+GEhL51OL1YMLcm6xcItvOJ+aRgGGILHXWzbDvuDHrdvYHiBWTbuu4ZhhNnUJducJ9UKNpFgOHLOP2CaJmQeT1jJl8yUFReV7pX9B0AJFtD/U9d1gGYli2RxCr/lwYDOjuO8E/6eeSf4lxzY0w9gLtYAKR0MVtAx/oKO44RBjZLegyUvMrSDbdvwtwT7uxsLfoNheBW4J08C2EmlUiM9zwPQCAljeOFeMZAPoeM4b8ciuGzWlTmQsF4yvMAyvkTXdQGiJhKJ/RL4KniJnPPzWltbn7z11ysWaRrvx7KcMfKstW+YfW0ATrqe2/KyvQfMUSwofjOfVatOYNv2L3O+kleHTvibHLNZMXJp586dtWkjudr1vJmxSIyMavOjHamOrxHx+lik9tcj9dFi3zDoFgLIVbXHgFQyyQQsqrDBgNXpdF7V43X/mLiQ1BRlRG0TGVVGURBhQ/uGGxnRHRrTeI1WwwDWMmLt2bQ7a97EeWDFH1Mks1f56P4DZDk9zwOwOhyA9fau7T/UNO0ZIg5JYVEkWAt5eUiobiynH4Y8xDHeXm+a5gOcczBFAeJA/p2OpDupu0+oke96aP3PP3wk1Y650L92cyy94+yPUW0k9iXDMMKJA/1Of9tvE2/mREjEEGVkfDy9Z9GN4nzqM8uybv7617/+jYMHD4qs5xtuuEFklkMO8p577kH73tva2iqYhxK8xDyPkjAMA0kP/Yq8DowDSMXfbxhGuB8VDU94PDDGrtF1HX1wwBKat/ZLT9l96gDbtnEfkQCxSdf1c3LMvn6JWYUqDsnIbwPIV1tbO9x1XfTHfn6/pdo10PeSQY2xrTRZjvu5Ztv255GzIc97jLw4PrdtGwlU4n4xxpYVk6cOqR2ELwPSyiqpRnyel1xQ1n2W8tSQxkUyRsF2DjW2ec8igOFIDIFcN/y2txWrNwf44z0P485gjH1C13UhUR3ysj0UiUTOLZf5Wqr9EsREUgYS21R5o2EYUBQoq4S9lPG8ZoxhrODd61eGYbylrEqK7JSTrEfCFBQF8B4LSXs8P9bpuo4khrJ8dVF1Hlj7dE6S/8qcdDoYxbDMeMw0zQuLtTORSCDZ6wPq+5wE9Wc5558NW5Uwxl6zcuXKfAWI47n0yrGvwgicTMD28OEOOtDeTntf3kvrNmygdRs3khetpZFTp9HIqWfQmAkTaMzECYL9lU6lqS+V8nGCClj7KuxJlSZXIlCJQBABKXGsWKuQElZgrY8B+aCdYBiCTShZsvCcBfiXSfuyumDQCuC2p1tIxgogMZsVgBdAMX+T3p7y//D4hCysD1DVUS3kj3WdqqrButSE7pIAaQFIib8+s1ABaz6wHLw9iH/4jGDfSxeSzADSeo4coc3PP0ubn3uOtL4UnXPW2bTk7LNo3LhxNHL0aBo2DHnXr5yCawQ7Vnj8hmSJleRx4CcMPxQZZ+wHOePwBmatkDpOJakPyhDZDGUzWclsPcqAhXyx2vDbMGAoIyTc904FexagZVjqGMm+JnyFY7GATXsKFshL3ii0V8UNXrYvvvQSvfjSi7T3UAftO3SYIvE4zV92Pi0473yKxnT/GkW/wrUiEUCeQtgj+2ztQGJbsLch4+2PE/RJbPC5hUQyQFqn12fa4jPFKj8qnewDuEh08IFWP4FByH6j/0uWOXyb4dUIgAKArZ/gILcqn3GukhoC/WbcLowRec/UvfNvY763ackwVnaoRKASgUoE/v4RwDM9bHOgacJmAWDtlrVrKNvdRVV9KWqojdJ5F1xAy84/n5qbA+7KyW5/BbA9GRFOJBKKWSiq55y/lTEGwCDwlsstTsNDC2BBwacbmHVVVVV2IQ/BctssF7oBuMySL5hlA27557As61uMsU8T0TbO+dtyspVgNWCB+H8Nw3hbuW0K7xdayAUwfZbyFZQsWCzCgs3yqGmagSzrUM6jjgktSuIjsD7PK9cPtdB55QIzpEYVa3DQsbAs67WMMQF25OQC4TsKqWy81ZcNUpYbE8uy3qt83kLH7JUsvmOYPrgP0Wj0+RzoNy3nM7dK1/Xzy/HaA2DDGBPMTM75daZpCm+5UiUPvFG732sYRrDQOlAd0icSwAVYg181DANSqKLI7wCUDINvpK7rWKw9ISXkNQ1gFH6MYUn0Ac8Rls2UO+7MZrOQzK1hjAHImpxb7F7tOM7FTU1NvcUq6+3tvUTTNLA/UZbnWF2bcgvvAgjLMab6MSYTiYTyeixW3bdaWloEo+pLv+2ffDKuYSq946yAlCQYvxsPrH8vca1n9qjZ/QAYVblt2/DbDWSPJat9aXix/qUDm+53ufemaq2ammtHfm2fvfd1xGihxrQ1E8yJwnebMfZuXdcFmF/Aj7adc74wzFjr7Oysj0ajuBczgQ0q9llftu+6tlTbPxPn01Ubh9cOp3h1Hfw3lxQCETbu3ziLGBfgabVWQxmvDzN3OuK587JC4X4AACAASURBVGeMnR8wS8MB7e3thW8i5l8ANzfGYrHvO46DPjgLkqq77F3v4a6Q5BTsV5Tm2EjSq3SMm9eYplkWeOA4jpKkFYxdxYQMASVkZyw6lDokhoJG3pL/ff6uN3N+1G97/rjz6DVnvvUYdnJ+B7ntt4m7OFHg9T15+MyHr112Y8C2xpy4d+/enXfccYdgM1933XW0cOFCOnToEH3rW9+CZBaPRqMN3/3ud3skexzjFXL3XzEMAyBhvwIPVcdx0K8gMw5Avl+/GWA8XKxp2l+g5F1u4otlWZ8Bq7OQp6xlWd9hjCERp4MxVtDbN78tIaWAI1DZSKfT3dXV1ZBTBhvwV1La/Lh+3RaQBB+y3YFqv+M4H+ecC2Z7GHAMX59lWa9jjAEsg8Q4VAwKjn3Lsl4jn28wTUIB/eEt+ftLFiZATsher5bPmgHBPKnAgecvWKBlsXGL9ZcC9y6Q3wabGrLV2EfTtIvDftv5x8kEESTIISHjG7qu/6OcrwQADi9bz/OQ0AMLiOMu8l0JCSAAV1UZlNqJAufRtmw2uzgSieD5AO/4su7DQBcRmpsO5CS14d97WS4h7Zi5ulQg8jxrn9F1/TXJZHKlZCvvzWQy8xoaGgomzaDuRCIhWO6h80CifkXo/4daWlpevfSXUgGsfF92BE4mYAtGUm9PNx1oP0BPPfMMPfX00+RwomETJlLj+Ik0afqZNOnMM6muYRj1QWIylS7yC7Hsy6nsWIlAJQKVCJzaCIQkj5UXrQBqpYSw8CQVTD7/tVCAUa4XSLwmey3h3Wn3dlM6laIMkleE3G5aMAnxWV8yJcAoxaCtNSR7sL6e9HhcbGAU4nv41UZqjoJQCmw9GhRf5vUoAIVvlPTrsa/oR0FnH7C1urvpYFsbHdy3j9q2vERtmzeTrjFaumQxLV28mJpHjqTGxkYy40Fe7qm9HwXOpgDyXnj/wisVTOVkUrBnBasymxUAtioAxRU4CblpgLxC2ljKH4vvANRKaWPcTyVnDEljgK4KeMVf3TAC2WIBvgL8CwPhYEcHssZVvuQxwMOQXPbfPYh+ErlIMsBv3G3bt9H2bdtpw9attHHrNnKra2jRJZfR4ksuFf1RE0kL8I71kwPCJQCglXezkOPOV9dgPvNVJDf4iQ24L9ggi5zNZsQYSjm+bLLd3UN2T7f/GUDdvj4xHiJCLtmXAgdYWy3Ghp/soPyd9Thkw+MUM+PiXsHvWTDfZeKCSKxQSQ5SjjkM4IoRpBj0r4QbVWlDJQKVCFQiUCQCmKv89xLI50cC2X4oGGxbu4a2vbCGtHSa4hGNmuritOicc2jxknNo+AjlrHnSQ1sBbE9GiBOJBJiz8HVV5V/6+vq+XVNTAz/LavVhTsLw8tbWVkhynpRi2zY8VOH5iPK8XARND/ZkYYnZHCh0oed5AOCw6Lw6x+IQ7K3BFslCwWI94hFI03LOaxzHAUNymWRhLGOMAWw5rhJajEc9g/JDLXRizrnhOA7aP0d+/6yu6xcwxnzTqTJKGNCBJDFjDB6HiOv/GIbx9jKqKHsXKWsM7zy1cI5jwRZaVIjpAz/WZDL5oJS+BdIz3zAMMDMHLI7jvE2yPPFa9wXDMOAdWbLIBVmAW8HsBwnRWCwGtk/gdVmsIglcgGUESdh+8csDNeDT+2bG2HEBJaodjuO8i3MOtqAH+WHTNOFDXFYpcE8gK7rEcZxDCmiE/Kbrukvr6+s7i1Xa29s7JxKJwB8Qvwb/RdO0e6UEO4D/LxqG0Y/Jf/3117+fMfbDARq5q6WlBUAxAFsANwFCix8bifO+SGa0/kVd1xczxuALWrQkk8nJnufBT1Iw/Ast1m9q33QjJ+8O1D1KH/3Afqdtj+/3yg5OMCeYGtN0znkgU+w4zhIJRqu+DAlgyIu+EG6IZVkYU2BdHQaAgu9c7t6+x9pzCZOsU3zWGG2kupr6TsbYAl3XXy50MRvbNwCsBdAaZJAypl0+a+SsgvM3PBurq6sBygCMFb6lit0PNYFDzqGLHM/+o2SbiVNCjtmoMo4B2AeKr+M4n+Cc/5vcJ2DHWpZ1J2PsBnze5/XRfme/x7mnMeLvnDVq7s++9odPrs+4KTV30ZWzr9u1cPJ5uL6iINlN911r1DfqSATAGBPFc/nlt7756DPMcZz//MUvfvGexx57jC655BJ64xvfKDKxb7/9djp8+DCu7bGVK1deGB6TAzH3Hcf5Ou49gNKcP+vcciRkc0zYxUSEhCL0m7IUJRzHuVr6v2Icv840zeC+Wpb1AcYYGHp4dp5vGAZAwgFLSOY5Aw/tWCy2Svp5Awh7Wtf1iwbzrCh0skOHDsVzrHsAUeo+Yk4DszLsY1qqqf2+tyzrWsaY8gYu6C+aSwRAAgXOW9QzFJValjVXSpGrse9Jb3chX6xKHii/z3XdBXV1dR0DNVyOL8z3ACr/oOv6lSdwTg973CtmLcb9B03TLDpv9vT0DI9EIkjAmBp+BlmWpebbPql0oBjlg7o3+TvD59u27QflHCe+HmwyUiiJq0/TtMtc1/047pHy2i51Hwa6ACUnDSBYPiOVcsj8wSTKFQJr4XmNa0Vyhed5i+Px+IsDtSWRSIANr/ohdgXIHby75hIG/rW1tfWEJXEd142tHPx3jcDJBGyxqA3gobOzkx555BF69NFHqSuZoljTSNJHjqJpc2bTGXPm0LARTb7/XyaDN0spQ/h3DUvl5JUIVCJQiUBZEegn4R7ygQ3LH0PqFWAnACiwMeHRaXV1UW9Xl/gL2ePeriNCZQAgLeZDAez6yKoPBuElVHhzGkLita6xUUgdQ+bVqPeZtAL0q64OwFjhmwowUgKSAcgUurKB2Jvha1CMyCOHDtGerVtoz9atZB88KKQTGw2dlixeTOcsXiTAWiMeFwDmySiC1SgBz0BeWMZISRKHr1PtD2D2SFcXdSHuvb14ZxdbALp6nogxrlkAthKMFVLHkJ5WLGP4+PoQd+B9ivMapklx0xRANf7G8TceF/8HYxb3BkCs8AF+lZcjnZ20Z89u2rN7Dz27Zo3YHI9o8WWvoUWXXiaSsAQgGqkSMtuKaVvosvuxVHFv5RgSiQaQ8JaggkiAYPCb9aWLcY+ERLhjCxa6deSIGEN2Tw9ZPT2Usp2ANa6SFkQdktUMn1+wziFLDtnkODYpoYx/C8lk4TEN4Bhs4aMs237jSPZFZXbr52+ckCW3V3kvqTS/EoFKBF6JERCArfRDx/uCkPzvtaizfT/t3PAC7dq4ngxNo+b6Ohrb1ERz58+nOfPmUcOpU82oALYno+MkEgkwTn+u6maM/WrlypVvSSQSYIeFPbvub2lpKUvecbDttG37+pxPWIs8brfruouGsvgmF8sAPNRJ4Oa63ALpEiLa6brukqHU2dvb26xpGhbMwDDu50eoWGEAqiAJOpT682PlOM5b5GK8/1LJ+ftN0/zRYGMa3t+2bQBzl8vPNqXT6WWNjY1Cb7Sckuc5uRZMMLnw/qBhGKrecqoquU8OeD3f8zywzfq5YjPGztF1HYvexxTHcb7BORf+gQPtFz4wz8v3+4ZhoA+WLJIlBPAbTEhV1koAvKTsqATPwcgGkPBnwzDAUlb3GsC6+u5xwzAuKNmgMncIy91C5tU0TSHzWk5xHOe8HMMb9yT4BQdZ0Vgstl4mLIDhtUOywIv6HOZJ/t6TSqU+XVtbC1bpLEhLm6b57vz2LF++fJymaQWBSbWvpmnn3H333c/e9rsV/cYOvr9ixjut+ePOnR2LxQCsFi0A/R3HAbglGLJQteScLw0v1m9q37SUkwcAgzXHRm7pSHbc6pH7UygwjdbHWNFIFOzLfzcMQ4DGtm1DHhrzkZL/VAAbYhkUx3GUVyRiB8B/bM7X9cE91q4qThR4NdfXNNCw6DAvJ+8OUK2fj6yq7MX2jd/xiOfJnLNPzh41W7AQ8wuAFHkPIaH6BMA5x3EgL/s5SIJGIpmztnftxdysfH+pqbaZjGqBJ5TNrJesalx3JAx6AsxAzFAZfhjuc/ZmXc+tIs5unz169s2/XHXveza0PRn4kZo1de4b53x48hljzxiwT3zpN9e/n8JAP2ObbrlyJXxwRYHkeDabfeLzn/88jR8/nj7ykY+Iz7/3ve/R1q1b1W6f+spXvvJDBTQOlJQRYp+XDZRKiXrcxwbO+XdM0xSg9UBFJg9hzNTkPxukFymAdcT4rbqu/6KM+jB20YZo7jn2HsMw/stxHByHZ/3uTCazcCA2YKn68T3nvEr2sfPV/pzzfzJN82vlHF9oH8dx3sE5x9jTijFWwwzS8LjMr89xHIw3POOVXgyX7O9j5siQekeP67rn1NXVvTTQNcjxBTbuCWGBhs8lnyVIHMKzCIkmUM9oRFKEaZqfKtau8DNI9mkoZ2Rt2wYzXHmoQwZ6yGB6/rkty4IiB8BVVQaV6BViSWNNDn0T73VQpRCJQwPJPpfqY3ky2GAXi8StcseQqr8IWAsp5T/JcfBa0zT7zf35bVu+fPlITdNKeQXPbGlpGbDflbrmyvenRwROJmCrfACxQP7kE0+I7UBXN3HIJRomTZs7l86YO49GjBotFsmxmKq8/bDAWymVCFQiUInAKykC/bw4JbDkSwVHfCBOJrlivzATEJ6Yrut708KvO+UkhcQxwCWwA8ESTDuO7/vJPSEZWx2Nig1+m7XYdF1IvELeGP+vqfW36qgviyzkXIXMrAQUJYgpWIqYT5Wk6yACGrBrpXQi/n9g717avG4tbX1hHdVyj2LcozEjRtD8eXNp/rx5wntVtC8aHcSZyttVALTSK1YxXhUTFizYPiT+QPIYAHXYUxb3w3UFQNtrWYJZK/xYU6mjScn44QOAUAMoKMFy9VkkQtGaGv8+gKkp5Y4FCC/iSuIz5Tlb6K9gNAnW5lE/1PKu+pW3V093N7W1tRGkkZ9ZtYqefn4V9aTTNGvpMpq99FzhnWzW1Yv+mn8fil5NWF5Yxkj1Z+Xx7LOT0ZUBAnPBsvWTvSCHnBIJYhhfkE0WzPQUlDv8v32ppBh/6r1EAfloD8aWP75MwQ42zDjVxHzpZIxBJZvsg8dKOhkyzj4LV9UVyGsHUtBHgdvT4b6/8npipUWVCFQiMOgIcCKtypfix/vD4YMHqaP9AB3a+zK1bd1M+7dtoZENDTRl/HiaMmECTZ46hSZPmSoSj05RqQC2JyPQH/nIR6a7rhte/GlvaWkZnUgksLgK8EgVnmOrTv3+97+/80S2w7KseYwxAHF4O0x6nrcoHo9vGso5bNsGOALvQCw4A1yCh19PJBI5eygLepzziOM4WMzGYuuDOflYLGyKlYiQ319bTkZxaTG222CuQy7G43wKGCvIGhpMnWEJUkhb5yQTFxuGgb9llTz5R4BeYF4vYoxtBjtsIOnbsk4Q2smyrPk55sxjkn2pvnE551eGfSfD9UqWrEg4CEusDnRuKeH9nDzPA5LxVJIZi/5g2/ZfwUIL1d/GOT/LNM0Dpa4XxyeTyT/npLMBfkHSFpKpgvUZ/u5Ex1ay+AAagGV2g67r3ynVVvU9QKVIJPJU6J5weGzGYrE/ShAGYwMemgDUi4JoR44caYhGo0/ngFlI+4qYh2L5vGEYYBoWLPk+2/k7McZaV65cmfjdCz+ZsnbPY9s87gW/qMyaugc//drbSyYV2LYdVho4hv23rn1dcw2r3ulxT2+oabCSmdRr0zyFxXe9oWZYR0O0AWxrMKKvxhzBOY86jgNgTQHAaPZHDcP4Xrj9tm0DHADwAL9EeE2eRcT37LF2b/I4f53aN14d58NrRzDO+U2maX6rUKA2t2++LEuZfixaxui+WSPnvK9YbEPzw85MJnN2TU3Na+D7DeAYLLYd3TuWE/H3quMVsxbMdNM0wwk9RbtUeLyFQU8pQQswQ8OvuHan3U25KTCR/zpr5OwrNh3YtHhz26rHN+x7HAkiohi19fd/5vJvlkwcuvvhf9lxsHefYF6j5DrErV+4quVf5FirTSaTa9etWzf9N7/5Dd10003iR/zvf/97evDBIHzemDFjRt58882wDMCzcI1MyjiGpS3l0R+BAkO5II/jOONz8xoSBJqLJSvkBzRPVjeQsMV+YQWEXALB5w3DgE/1gMVxnICdqbzdHcf5V875/zsRQJg6uW3b6E+BFQFj7Ke6rr+nVPuKfS+TTyBrjL7Smnue+b7UoYL5pqamBvEFg7SoUgEScGKx2DM5if8ZocM/ZBgGWMr9Soi9jLFxaSwWw5w6YAkBlUNORBsgDioRa5dM9JgK9QvTNIMkj/xjAZ4nk8k/yWdQ0KdlAhPGIhIBTqgffcgzXTUHHueXACQuFT98L1UKML6QxLWcc57NKXxAChmM8AuV33k5deXvY9s2/GoFSI25NTd33yIT/spORsGxhcBay7LGK5l5jCnTNL9Zqo3XX3892Oxg3Bcrq1taWoakFFPq3JXvX30ROJmArQI3wGZ69umn6Zmnn6a9Bw9Sb9YjSFtMmzefzpi/gEaOGy8WRiFbCOlDL+uKv5VSiUAlApUIvFIiEAZrlaSgYusJQKeqyk86kbK5AI0AxCrZ1kC6FZ60vVbgzQkwCQxYALyKUQiQyGyoFz609cOHU8OIEdQwfLgAa2OGLsBZAFbAYft5sIbYfj7R7/iYfiqRBgCyAm9f3r6N1j35BL3w9FM0fsRwGjdiBE0eP45mzJhOM2bMIEgCg0mKNp7ogmsVjNhsFpYzwpMWoKsj5Y3h+4t/4zO1nwKr8Vd4zwLMC3nZCpA2EqEqyTiqlvcR14vPwRTG7zuwZevBbK6rEwvXZtwU8tOqBCzOEJAf/gz7nS6gHYDvjkMHqePgIXrq2Wfpqeeeo45eiybPm0+T586j5rHjaPioUVQ3rNEHbF038JYdap9UsRP9UHChSYw34Q8N/1uZrCDkk7Ou8LSFfDc2MG97On0WuxiXYLKnwWTvE4Cvz7at9kF3Hb63fnKEYLQDxDV9H1x8HkWihPAX9j1wMWYxEIMkDdk/+3tCHwXpT5c+cKLHdqW+SgQqEThFEeAkns/RWFTIxO/duZNe3rGd9u/cSZ17dlPny7sFWDt/zhyaNWM6NTU3U1NTs3gOnqJSAWxPRqBvvfVWra2tDTKy8NIUBaBKa2vrlkQiASbhOaHzrmxpaRFScSeicM5Nx3E2SGldvJkW9ZcrdT7btiG1+Qkigtwc/BQFy02y0UourBaq37KsbzPGwFTZk06n5ylWakj6EjK95yg/21JtHOj78GK8fDEcsoevOk/IlxAvmsLzra6urqCHZbG22bb9W+nJ2MM5XyslDQFOnjUY4LdUbFKp1BTXdQHcCznYUF8MfC7z67AsawFjDH0U7LCyGGp5ksNYsIaMdapU+/C9bdtYxA971HZBArjcmIbAsT2c8yVhkDfsn3ciYxtm8Q1WglLeE4COgV8e5/yzhmHcnltEh2T1FUTUGYlEltbW1ga0xPxYSulwJH+AFSVi7jjOf8hY7nVdd+FA7PREIpEf991yzgi6+syZM8clEok/3P/CPedu78CUIgujlMbcGZ9/wz04pmCRDOKAsRqWNFYHvHjgxS0ed6fp1bpbV1V/fnuq/V74yupV+uHm2Ej02X4y43mJEphTj2G9WZb1Pgk8YHz+VHoc0svW7l/DI1ed26g2+ppqmwGk/Ldpmu8qdBEv7H5hWHW0er9HbpAWrTH2xMyRswNWY/5xIYliy/O8JZqmgTaL+4Sn+kd3WbuaiHMBcqIMrx1B8eo4ruVRwzDg95kpNW7keANwBoWC9XK8WTJRB2xlQdU9nDrMezM9cMHZWVuTXNiXqZnFufbXx7b8OnagO3TrGH/XLVe2/vdA53188wO3PLTll0G78URjrHr2F678DyFFqjxe77nnHvvKK680Ro4cSWvXrqUf/aifkMHv77jjjp5c8gTivVtKmQpj3XCRQA2uD32grASb3t7eJk3TMK4AJv7aMIw3l4ojZHWrqqqekR7d/diJsj4wRCFp/SPDMN5fqj757MV8C3bmLw3DuMa2bfhk3o1jc6zAc48HCFPndxzna5gz1P9LAYql2i1ZxErK/QeGYXwo/xjOeW0omQSSzgAHC87xtm0j6eI1wXTB2Kd0XVey3UHVvb29l2qapnyaE4ZhtJZqq23bX8ztcysRdcvnxAljRYbedyDHDMB2EZQ+0un0ouHDhyP5o2BxHOc+JDbhGIz5eDx+KPeMBwAIQNQoV5a71LWr7/PYq/j4xVQqtXSgNobrzvN6/zLmnpy6g7j/YISbpgmW9ZBKMpm8IKeMgrow3yFpZrn0YR8U+1fOAXjHxPh7xnGcy6PRaDQSiWBegG3EfYZhFE2aCTd+xYoVH+ac90vqybu4T7e0tNw5pAuuHHTaReBkArahOZw2vPACrV+/nna+/DLtP9xJB7t7aPKcOTRp9lwaNXES1Q1rEDKKWNiF9xwW5AMDudMu6pULqkSgEoFXQwQCSWBARL5ervzrt17goRx4DUApX34YksZgeQIYAoCYErKtlgRuHZ/9lwSz02cJAmiCfCwAIN9Xs1osogIogpcmJI8hgWzU1VFNtEZsAFBxPnFOySTNZ9EqgPl4ACIfEPPBWpyLey7t3ryZVj36MK17/DGadcZUsZ05ZSpNnjKZpkyeLJJvFNu33HusWI/4C8asAlvF51JtQckfKzlcxagF+Kb8aAHWipin0wFwLoBX6Scs2iN9U9V1AVxWG0BbgLTKOxb/VmxZANEAauFJK4BzAdoFrm/lXuppsR/i3d3VRd1HjtCzq1bRc6tW0f7Dh6l+zDiqHzuWxk6ZShPOmEZNY8b6vrMSsB0Ky1u+q/cDuxVoC4Zz4BVdFRGy4z4DF+xb1x97ti3Y7E6vz2bvAxMXPtEYp/CKBusWfS6T8d875LhGPwa7ParrpDxujzLb4YWLsQj2bY3wp4b8c8AE1iRACzcyX8E7YHKHY9BPDvq06BmVi6hEoBKBV3IERLILg5pElVTnqKEdL71I2zZupP07tpPTcZBShw7RzDOn0eLFi2junDkUj9eJhKVT+LyrALYnqxOtWLHil5zzMGvpwzmW7coVK1a8lXMOb1lV+iKRyKjvfe97R05EW3KMUrBkrpJ1lbXYXei8Id9a+Md+O2eF+E/+ex17p67rPxtKW8MSl5zzxaZpQnIQbI9Pcc5xDiwAX2gYBiQJj6vkedyh3WX7oRY7cZh5CmtIsOWKyagOUIdiW2EXAHT/AODXdd1l8Xg8hIod1+UDCB0Dr0S54BmurChTTIIUYFSPzjFe/xaLxS4v5R+b56O4x3Xds+rq6uAZWrJYlnUzY+wb4bHAGLugmExzfoUhBucxXry2baO/ghEHj7ulJyq2eYDrvYZhhMHmAa9ZSoFjwRmL0KoIMCjELrekDHI/P9ZwxVJqGCxFMJm2Q0a0qqrq3dLLtCxPv+uvvz7sVYnqu0Bqwr1X53r961//zBVXXHHOqj0P08PblKpn0JJP3HJVy12FLlj2CXi+iussxP7bcnDLzzNe39uqtGpqija9e7/T9j5i9Noqrcoaq481NS2yOZ1OLx02bBjahTniBs55eFH9Lznw63WKnY99JLtUyGNiPlEervvtfX9Ie31QBhAlVhXrHhkbVS8Z2WC2H+PrjRjvPLxjXzKbHKWOY8T2ZNPugnkT5xWcq6VEMeikYO2+njGGewjQDzH94a6eXY8S44EHpvTORXxeSiaT55QDuOR5ZwdMdMuyRjHG1uTAQdFeO2vRoaTAQh3ibAkxMon4g3a6x/zT+h+FfihRd1W2euo/veXfi45ZsMkf3vbrp1fteTgwGmJEP/vCVS2CDZxMJi/yPO9h27azL7/8cmTGjBmsvb2d7rjjDt+DT5YbbrjhdxMnToRE7EDe2YZt22skiPoLwzCUB3vRsSX7G8BayDM/KcHEAb3E82R1+3nKSiY3kg0gbfyU9JsdEEiXY/IBKZP/Apj+OeDyvJxSBD6DxPA1uq5jzB5XKQDW7cpkMmcNVWI5mUzCkx4sUABs9+u6fk14TMmxBGnzYL7p6+tbpMZl/sXky/Qyxm7UdR3P9n5FgoaYC+swVk3TvLFUYKRkMxILMpqmXR6LxQCInpBi2zb0u5HwggLAEYkzRzRNOysWiwG8LVhCiWaHZaLZ9lQqdabruvCyLVuWu9yLkHMc+pTy7x6UwkfY6x0y6tls9isSBEWSR9me84XaG/ZSRyIT5xz+4ecSkRgPA/ljh+srxKyFf7T0gEZ9z8sklZLJLah3xYoV3+acF5Oz9jKZzKgf/vCHxySOlHtPKvudXhE4FYAtmFA7d+ygXTt30tbt2+ml7Tto+549NG76DBo7fSaNmTKFmseOoZFjx5CbccViKp6l/bwhT6+wV66mEoFKBF6BERBesUqyFh6aUqpdyB5rPpCnRcDmYwKk7evLUCadEUAQACGAQ+mkQ6lkkvqkLKuQQBafOb43rQRYhbyxYZIRr6M64aE5TAC1AgSK1gjGLoBPeGxGQgxenFu+q/q+mv5vwCFJHpe6Bb7nJ34KMV9qGHP5pk206uGHaO1jj9CShQtpyVkLadb06TQGQN24cRRmqJaqX30P8CydBls2SbbtCE89gK54duC8QnYYtjdS3lkxbRFPyCAj3gBucQz+AswVx3ieWGRWoCvAVmwAXwG4AnhVUsaIt7i/uP8hH1XFvgWbsh+4K/cv9xpPp/0QX9wjbGvWrqU169bRnrY2ylTXUKaqhibPmkUzzjqbJkydJqTAAcBzgLZDkOUuFDcFOgR/xThFMsVRf2AMCZwbih1CnlzIJwM89uWyIaMspJLTabK6fS9psHHhh+v09Ir6MO4AzPpj1ZAAbbUAaX255FoB6sJXGmxcALpRHVLlUeF/iw3tEP3WBSNe+vni/7J/qrGMv8eTXHE69a/KtVQiUInAyYmAUMsQigTwB0eSS0RYHLy4ZjXt376dyLGIOTbN+soWSgAAIABJREFUmzOHzjtvGc2fv+CoBcCp81+vALYn5/aLRaJPSABFneJnOY+sd0r2LZhzU9QXjLEvrVy5EsyR4yqWZX0G3nOykt8YhhEwygZTMRbMOOcvSMlWgDKCWZtbeP6SYRhDaqdlWXMZYwBiha+fYnE4jvMu6ZuX5Zy/wTRNxfQZTJP77Zu3GI/vikpvlnsS6QP7N+k1OyTmckj+Eae9H+xn/CPHMrpgsMDvQO3u6ekZrmnakzmg7My8/e4xDAOMl2OKjNkTkHeGP3EqlVpQCkDK81EsCsIUOp/09kNygdJFGVRMLct6L2PsxwDO80HeELDuep53RTwef6jc+zzQfnmA6+90XX9TPrhR7HgpJwoQKPD8lJLgr3McB2MMLPsUY+wy6e9ZtCm2bX+fiMCCOwxAwXXd6RIYwsv/60p5+qHiD33oQ42RSKQfSJc7N6SzA4/fSZMm0ac+9Sk62LuPfvycmlb8ZjGiP3/hqpbAKzjc2BDjTDBHTdMMy13T1kObl/e5mVaNadRUO+K7B5IHTCL2AY1pqTH62Noqraof2zyPiYdTrdN1HWBYIKUr5xeAdmC03ckYgzxsc0eq40kr07tMtS8aqdk/Sh8zmhEDGLMwFosVZAnv69z3ZFffEYADqthM0xbOap5VkPWcSqXOcF0XAFS9YhPn+jj+fzaSRXb27PwKEZhnTAAtCqwlogOMsbN1Xd9XTh8NeWcLBm88Hn9Rgrhg1kK6nvq8PtrvtEH2PMKYdrXnefsYI8xdRtvhbfTUDuSJyPvI6H++cGXL24udGxK/6Uxq7X3PfWN4d7Iz2I1z/tYvvrH1F9J/GizH0Vu3bt0ybdq0M5FpfPvtt1Nn59H9L7zwwr6rr75aaGUN5Ilt2zbAQ4Blz+m6fmEppr5kfgKkFxLLORboReVIyoc8jrdns9kl9fX1QWNt2/7fHHP5GshpZzKZJeWAoYphnGMU7kUyEoBzxhjGO/rjP5qmGU5MKedWH7OPbdt4XoRBX8y5i4diTYDKHcc5B77ORADzqej7gm3b8EOGL3KnpmlnFwMwQ+xX1fYvGoYBWfR+JS+Z6g+5BK03lAqITIYQ8/iJ8KAPn8+yLNgyAARF+WUOYHwL/lFKScS27Y8RkUpaWYJEM6nqgXkISRqDSugpFQOpfiH6lNwXcwCSkZAcU7LIxAYcj3kCkwA85lVS13G1VV436kLCyD2+JLtQztjHOV9kmmYpD1nR/jxm7dOO41yB8WzbNuSawagdtAx2IpFQc0qhGP2xpaUlSOYpGcTKDqd9BE4FYAvwtePQITp08CC9+NJL9PzqNbRuwwZqmjKVmqdMpTFTz6CJ06bShGlnkJvJUspJUaavAtie9p2vcoGVCLxCI6CYtUcBW5+95/uQMgHaAixM2kly7CR1dRyirkOHqLer02fS2rYAGgEQCY9VBTwSl/KrVdQwoklIHQ9raqbhI0dSY/NIAf4Ihmp1tS8h6/kMWsUqVX60+cy8kwX0iGuORARY6ss499LOjRtp7aOP0PonH6eLzj9PbHNmzaIRTU00oqlZxEi1r9RfdfuTSUf4ytq2Td1d3dQN4AyAINiy0mc2AKYlQK0AWYCBiDFAROVnm3VdsdiCuACsBUALoLaxsZEaITHd0BDIG0PmEfsAsK2U8iIAAFQwnPv6aOPGjbRh4wbavms3tXd1i23a/IV01gUX0hlz5/qAKUBSBVYep0z3MS2U9Snxb38s+BLJQmJceUzDP1gADj74L64h7Usjdx48SJ0HDvh/Dx6gIwcPBmxb1INEimhtrWBfk0jeYMI3GtLlMd0UDHgTSRf1DWQOqyfDNKk6WkXVNdU+YJuFh7LvJa3GtQJsT4R0eXl3rbJXJQKVCPxfj4BIPEMSVuAHzmnj88/R+mefofad28kgTjoWc89aSOdfcAEtWBh25Ttl0asAticr1B/+8IfneJ4nGKSydLa0tAhp2gJg7pGcHODYO++8Ewy3IRXp+QcJObxhrZUMhCHVB4ZTDlBcwDl/jDE2X/qPlcV2KtT4zs7O+mg0CrbZhLDMrmVZVzDGsHAIBtLbdF2HT+5xlzyWz6BYn4VOnufPil0+bhgGFrHLLoqFhgNkXAUwxhh7u67rYcZ12XUW2pFzrucWOQHe4L6FS+AFWui4kNysJf2JtwzUEM45cxwHTGv4KAJovKhcZqyUbsXirvIVHlRMLcsCs/J3Euy92jAMAL+ihIH1cv13ywl4GHCFH14sFsMi/4AsPlWvBJUwNsOespCyPddxnJty+0HiEwDbP5RKWAgzh3My5ZCfTClPv2JstmLXt2LFir9K30WxC2IKb+Pw/p/73Oeoubn5qTseutHgEhBU30eqIvP/+fXf68cEdhznGs45AC+UY9h/uzp2zXSy9gZOXBteO/yZjvThnzNO3yLGMmNio6ujVbX92ObSl3RtSF6+nXO+MAwAOI4zlnMOJutIsMY452fAI7unr3tHZ7ozSIyp1qq3jdHHngHWuKZpFxdLkujq7fpFm73vLf5PGL8wpl0+a+Ssfl626juAltFo9DmZICGkP0Meo7v22nuvy3qZPyqgZVh0GNXXNOBwm3N+rlIaKNUPQ2M0YPfnMTvJ4x61OftSWS9bS8S/Rp72R9K4OHddTT09vuXXtPXQ0VvGiCe+cFVrQSlaAMG9du+a5/b8bdoT239/NBZEL3zhqhYxv6jr5JwDtBWepXfddRft2LEj2H/OnDn0wQ9+EP0LPsRIylHgWL9LDknSlpT0xoHSD13JiO9wXXdJOex+27ZvgydtIU/ZkDdoSXalanwoEQf3c5mmaYdVfyxXTrmMe78Ezw34ocp94TWKORfg4KCLnIMxJ4FpDi/5NxSaz0JJYEiOuCCXBIZ3g2NKiP0qvivGmpWJQWDGIhniRV3XF4cTLwrV3dPTMyMSiYCxWpe7/q8ahgGp3RNS8nyKgySqUtLA0qcV+6NPCz94JEpFIhFIYmPOQULPm0spVJR7EeE5Th6T1TTtknITvaSEPuSnA+9o6Qc+t1BSTbntwn7yunF/IEf+AJIAZOJgknO+1DTNomoR4fMUYtYyxiD1rhIRy1KPyG97IpGADzzk448pjLF3r1y58r8Gc72VfU/vCJwKwBZgAzzvrN5e2rTpRXryqafoueefp/joMVQ3ZiyNmjKFps6aRWfMniVkN/vSfZTpgzTh8fkvnt53rnJ1lQhUInDcEVDyuJJJKyRNQ5X6zDgfMBU+s4IdC/ApK9h5SbBBLYd6jnQKj0ywbAHkYsPCaFU1WLK+n6tgaCqZ1doY6fE46Sb8MU3pl2n6rFoFLEk2ogJ5AoAnj6V4MsBa5VcLwItFIiIGHfv3U0f7fmrfsZ32vfQi7d+ymZYtPYeWLV1KZ06bRmY8TvG6OgFKATgNA81hyWOAqfAYBUNZyBxz7vvRplNCzri3139WCHljsJTT6UD2FrEByxVxUpuQMAYbWoDpigUt/zLme5Nii0YFaGuAXYuttlYwIlEP6sTxlVJeBHCPBWvVdWnr1i20detW2rpjB23b/TJt2/MyTZk7jxZecJHwqQc4ENEA+vuMZyHdfaJLCLRVgK3vvwyWvPS5lT7MaoCLa5AMXCRZiM2yfIZtb48vbS5lknGtwq4ByRfi8z7fR1f0r5qAYWvW1ZFRXycA25pYlKK1UdIglczQRyOkyfEt+mkAIPsazCIhQXrhnizG/IkOe6W+SgQqEXiVRABzJOYr+ezEM9lxYNfg0Ja1a2jz6tV0pG0fNcdNaoqbNHfuXDp70SKaMROuZ6e8VADbkxnyRCIBBlvgY8sYm71y5cpNiUQCYD0WkcIetx9rbW1VknyDalZPT8+ISCQCcBjshkOMsbN0Xd87qErkzo7jfINzfjPYe7lFbawQjJQSdBeUYjsVO59ihYW99hzHWZqTzANjJsYY+4Su6wXlVQd7DbkMRIBfigUML1D44W4bbD1qfyk1CqbcWHzGGPu6ruufG0x9Uv4R7GIhwwrgWi4+D1myutj5Lct6RHriBrtgod80TcgTFiyO43wSQLr8Ep7Hx+jf5h9oWda3GGOflp+/KQyaDhQbMPZyoA1iEUjNcs7vME3zM+XENCf5fZb0BMUY6gecy8V3ABiI81cMwwAoc9yFcx5zHAd9dWlOhni1lEi1yq3Ytm0AZq8L7Q82JcBbMLlEv+ecX2eaJhjDRYtlWdcxxoQpKOf8Cs/z1oQ8/VoMw4BfZtklkUgE/pryoPba2tpd8ENUlSxbtqz76quvnvLtR2+6JcdKzZOV5F+45arWL6t9JbiK/l1XzN95y8HNRzJepsGoMg+lvNTHXC/7cxzfHBtJepWOHy6XxuNxsEFxjYg7gH3BHEVCswQ4AwBAMjyxD56giDOQwo/ZWbvrUPKgQEVRNBbZNM4YN0v8UGHsBl3XVX/vFy/btr/b7uz/eMo9as/JOX18zug5RRM0QqxQSHVe4DgO+vKXEYPudPcbO9OHkdggPIsB1AKwleVKwzCOIqED3DnbtuEfe4vcZYVhGC34d4jZKb7a77Q5aTetE6c/kZAb5/DL1uuq6yiq1dD3n7yNZ72Mr6wo1JG0M269+u6Ckq+2bf+uPbn/DX/d9HNq7w7vwr5wy1Urv+w4zjtz3uwAOxzP8yKapkXvv/9+euSRo0q1kydPpk9+8pPqypYbhgH23TEl5PWKewyQJ5zsVDAyIQB7v6Zp5xZjS4cPtizr/YwxIUud8+1cFgY8LcsKZMI1TbswFosBIB2w5LEzr0ylUo/V1tZCqWAO+qNhGMfN3pMSu5jXwu8L7zNN875S7Sv0PaRrcwkLD8MjWHonIwHmmOSusAUA5/y1xZJJLMu6jDEWJDMM5H0e8iyHOgDYukV9sNF2+W4jfEs55z83TfMdQ7nmQsfIuvEsmpTz3AXzFAkHI0o9j3p7ey/OsW/VHPV+0zR/JNmr6PgL8bw1DAPJaGX5uJe6HjnH4f7PUvvCB1rX9QF9p8P12raNpDDYcUAhAO9yYKzimbQplUqdW0pNo1gbJbsfscDz7CkAtZxzkXiXk4R/S7ky4AMwa18v2cCosuz5UrX32muvNWKxWLFntd3X1zfi3nvvPSH3qdR9rHz/6ojAqQBssfiIxQEwoTZt3EgP/+1v9PjjT1D1sGFUPayRmidNppkLF9CMBQuk9CbkC12sXh61M3h1hLPSykoEKhF4BUcg39c1YNIC7BNgSpX4sYAfDQBPBIsQPpepJKUceM861JdOig3/dyxbbL6capfwp/XBTk2AsABl4T0rmHcN8KGtJ4A6erxOgLkAEwES+1640uxSSRyrOEowB/89Xs/LQsfnA74+0OWzif2/EQFU7dm6hfZs20LdbW2U7uygTNcRWrxokdgmTZooPXirhbSxAGAhNysALp/5qjxnEU/sg+eBL3Hs+9ZiS6VT5NiOWEQGWAuJYxyHOGGhWbFlIWccyBrj32qD36hhBGxIBeaq68H/1aYAXgVOnwzg+xU8FI6raYG0Mee0e/du2r17F23Zto3WbNhIa9ZvoEmz59CCCy6iMxcsFPcCzHHfB9n1QcnjOnv5Bx+9p9J7+uiPiqASXwHdZ+WKd5Ws72WLsS76oW2R3dNDdncP2b09ZPd0k231UBZy6H2+U4nvPR0VQC3Gux43qFaPia26Bn63/oY41EKGG3LK8K2ORoN2KDa9kkxX4G2hcV/pq+X3gcqelQhUIuC/O2CWq4nWiLkH6gKdHR10pKODdmxYTzvWr6fk4Q6aPGYMTRozmqZPn04zZ8+myVMCHtCpDGMFsD2Z0U4kEgAjwEBU5eMtLS1i4T+RSMBfU/jCyrJzzJgxZ9x6662DTrXKeeVBEvI14hGbtwg9mOvLW3zuwOIlgGXP886Ox+ND8vgKebztc113QV1dXYeUL8ViOIC1Icss519bGNAC2ZIxdmnO5xJgzpAK59yUbNW5Mrb/qev6tYOprLu7u7GqqgoLzpMhlylZpWBa/9AwjA8Opq5S+9q2DblMIbMcKi+m0+lzGxsbuwsdnyc3W1DCMv84x3E+nZPL/pb8PACPSrVPLu5i4VnEUxbBSCx1LL6Xi7pgMDVhYVjXdSQWiBIG1nP+lz/Rdf295dRZzj45D0+Aav+Axe6c3+O55bD4Qu36L/g+h84Dj1qw8OZIKXCM2U/puv5vA7UlPDYVc9i2bcQS3oB/1XVdjP/BlEKyyOecc07PM888AyabKJqm9dx99931t/3hw5dy1wNDKyic+LNfvKr1HHwgGddoD/4PBiv8nft5TO4+vPMZK2MvqdKqssTZ27M881N4ZzbWDicAivn+2Hn9GUy2Y+SeHcd5MAeQXAaZZOlBuRJg6wGn3eXEhfywxti6ccaEyRrT4Jf5M9M0w/cjuB7Lsu7s7uu6oatP2ObKwn84e9TcouM0lLiw3/O8+QAOpdw5z1L2yr3W3juJ8+moDAxXSCHL8mHDMFaWc79C8t/Y/T8Mw4AUK9itYUlWOpw+nOzt6wFrfYfH+M0aZwI4qauup8baRtq4/9n0Ay/+19FfQ4weuOXKFgAixxTLsu7ozfTcuL3zRXpoUz/L8myVxmffcMl3wCaFFCskoJEk1LRmzRq6776jGGJTUxPdeOONwhdpoAQKqT6AvqVJYFD4EA9UbNv+npQRhywwknIGVARAXdKvFcBiVb6nrFSoQH+tLsWuVO0KszNz4PxnYrHYd2zbfkgmzAgGfSn2aKnrDHuOqn2HkjSkjpXJQwCUmyCHq+s6wFb41PcrjuMEjN6BlAry2K+oo9UwjESRPqWYkvCMPt8wDDwXixaZsAEgFUk6SIY4v5DfdKkYFvvetm2AtfApRgIIEoDAzP8LwNZix+SpbQjPV8leBWgJ6fV1juNcUI4sdzntBiPZtm0wVoOEK875Z03T/NdyjpfzBJKCMFcc0DRtied5kKmGvPCg5NjzzwdLhGQy+SeoNOQA5M2u616t1B5yPsP/bBjGV8tpYzFmreyrYHRDVvxzpml+vZz6wvskEgk8jwq+A3LOv9va2hpkkwy27sr+p2cETgVgG47cls2b6fHHHqOnn3qK+iLVlK6qooYxY2n6wgU0feFCqq6O+rKF3PeIxOJlpVQiUIlAJQJDjUAYtPHBWB+R9Zm0kk8b0Gp9UMmD72YmIwBY+KoqBl7Ktijp2JRyANymhOQxgBt1DOoTQAx8L02DdBPgTVyAtEZ9Pemmz6oFmKt8UgHMALwULD6wDyXLrt/1Kl/dIQahH8Aj6wquP0wpVtCVBGxxOjBgcb1b1q6lzevWUKrzMOmMk6FpNHfOHJozZzaNGgVXDH9RGCCrAFtTkLb3ZXPVBiA3lfJ9ZsFuVEWxIUUd8OVFTGSSj+t5PisoEhHgH35jQcZYeNDKLQBspT8tvgeDUYDOxxm7IYb8/8xh7WBd72+nbdu30bOr19Bzq1dT08TJdMbCs2jSzNnUMGI4NQwfIUB3BUYqRukpDZKSYlb9X7HqGROJGkjYEFKhEk3G+BbeyI5Ndk+vAG0dq5eSNryqLepLpUUyB8Y/5I6RlCb8jgWbvoqqBTBSTTW1MYrW6lQbM6jW9L1wo7ruA9lSZhlJEb5cc6iEEjXk4PKbptjEJ1pa+pTejMrJKhGoROBURkABtmD919ZGybZ6ad/uPdS2Zw+1bd1C+7duIUolafaZ02nW9DMJBJTxEyfSqFEB3+xUNrcC2J7MaK9YseLDnHMsLKvyi5aWlrfiP8uXLx+paRrYJcECOnwBW1tbByULHGZeHY8ErAS8wGoCSKvKkCTo1MGO47xFsi2QcrXUMIzVkoWHhVowzo7LNy1870KL8dVSprCo9GY59xxym8lk8s9KMhY+lFIG9+gbdRkV2bYNeWKAOEeICAvV8DZ8CAvlZRxe9i6WZf0UrBt5ABgjtbm8gDbO+VmmacIT9Jgi7wWALlD+yvI8lqwrIDj4SfNlwzC+UE4j86Vb5THPgpFYjrSwlCRGv4HsIuSdITcp39W4IZmYYLU9ruv6JYyxQd2nQtcgQUgwk+Bn2QYWUQ6MwN+ySghUUvtD9hisJkiAAwSGfHlJJrBt2xDMR4JDsHCtfDYBIqfT6UVDZUglEgkAWEFfXLZsGQF4w49LVTjn72htbf35bb9d8RQnHrBv8b3msYs+/6aVj1qW9VnG2NfwGWPsk7qufzccpL2de7/S3dclElSqWc3NGd4HFrwZr467w2tHAFjtx5a2LOsfAUypOgqB2iHpc/gkgjn5l7SbpnZnfx8n7vulEnt6vDmhQWMa2HPwvgXAfQyjCsz8tJv+4n4ndHsZe3RW88ZLGXt7wRXSUIII6jvf87ykpmlIKDAgT72ze8c1xIQEKcWr4zS81p9aBwO4SflvMIdxXDBvWJZ1ufTdFL9oevt6s4fTHVWcKKkR/RMnuhOfN9Q0UINk9N7z1Jcf7koevvjofWGfueWqlXfkd2ZI/Lo8+4N9zj56Yc9jtKV9dXiXn95yVct7LMt6GJK8UHQA+Ldv3z76zne+IzLCxfXG4/TpT39a+CJt3759w7x588JJGkF9ed6/N5um2d8sucBIs20bkrhgdkOm9yLDMCCHPWCR4CqAG4D2/TxlZRtw3zAPljWnhZmf8OyEN7ht22APA9wXDPoc431/qXYN9H2+N7Hcd8jWBBIYAwAKtYjV6XT60kKJPBKERfIFGOq3GYahmN39mmvbNlakAHoK9YmcFPB9hmEACDym5MBR+NRCxh79+N26rpeUoc3Ne1B6eCOk1V3XXYxkr+OJZ/jY0PMS72C4T5jXING8BDK8hc4jZYnxDMLb+krDMOA7jsQJ1c5tnuctG2pyW5Fz3of3utB3QcJGObEIyQkjUeg8+EMzxr4p1QqWmaaJ5/+QSojhjvn3HxhjiMOknDT8T3Vdh4d4ySLfO9HXwHJ+xnGcywF2y0Q3jGvUN+hEOXXiFStWfIBz/oMCDfGy2ez4H/zgB2U/z0teTGWH0yICpxqw3b1rF61dvZrWrVtHhy2bOmybovXDaMrcuWIz6xtIN0wBeAgwJJsJFihPi4BXLqISgUoETmoEwixSxXaF56SQO5ayqD6z1gcHlbyrYIL2pQVIC0Zt2kkKcBYsO4A24i9kU/Fv2xbgpA/ORgWDNt7QQGZdXDDoBLMOvqjV2Gp8Gd/qaoqAVSslkkUQmM/qC6Ri8+SOBxOo/OtWx4YZpH4MfClXBVwXojtCShb7+RKwfdRzpIteeOoJsbmWRaOHD6MxjY00afJksbCL3z6KJeuDsinBshWfKYZtxgduBWCbTIm4C6noqogvVQx2omGQaRpkGqYPoIXYvgBfw1LIShq5WkoaC8lpuWE/tL8iczyYHjS0fY8c6aQjnUdo1+7d9PyqVfTcqtVUXV9Pw8aNpxHjJ9K4qVNp3JSpQn5aSYwHDN2hnfLEHJUvhx7MDWJgSil0vIP4SRmQQQb71sv2keeCMQ5v6j5KOkmyurvFBkllzA3pVNKXOeZc+N/W6kYgm1xrYH4AYBujaAx/o2KfmihYuH6yh0g2kAkHAbgt6wvPF2GP6H55F5UkhRPTRyq1VCJwmkRAALaMUSwWpVislro7D9O2F1+kbS++RF1791J3217SNY2WLFpEi84+m0aPHk3Dhg0TNgd/h1IBbE9m0D/ykY9Md10X3n6qBD62+CCRSKgFXvX9cy0tLUvKbZOU5oNUKyvmGVdOXRKYgp+dABdkKchoK6c+7CMXfbHgpnPOP2ia5g8LeLy9Cb6G5dZZbL8CLJ+i0pvlniu0GIlDNkigBwBB2cVxnJ9wzt8Nj1cJ2GKBe0h1DXRSy7K+DUBL7gN6IBbau1zXXVpXV7e50LGSPQzfOcgsbtJ1fVEhWczwsWF/2MEuoob8KUWVYOSk0+mlw4YNC9MZC16m9IAF+w1jA4AsWGHCPzYMrKPOHBt28YliN4UA18ORSGRZOSw+dQG2bYPF1A/MBqioadrW3IIg2IQA1EsmLCSTyQme5wExAytbAUOoF/WX7bNZrP8kEgmw4QKmJ4C2BQsW0GOP9VOD/XNLS8trv/TbxP/LMcT7M7sYu/0zl9wBpiwAr6pCDNbO7s7XH0i1/wH+qjWR6K/73DT8mxuNarOvqbapJl+CVEqs/hl4sGz39wzD+Gj4GkKJKj2MsddDmjfj9U3YZ7dhNRNJG1h7eHK8MeGQpkXeRESdkKktBKI5jnODy9072+x9lPUCnH9PTXV07rTh03oKxQ79jIjAVKyGD3U2m/1bJBIBG2wcAIudPTtMCTaRUW1SUy0IjaKUzSiX0rUAGY0cI25nJpM5u6Gh4Yj0H0UiCD6nPrcPvrWics7pPsboOvy7MdqYqaupF7HoTh7+/Pefuu1TRCxoCLk075Y3t/STHgbb1XXdv7Y5bZFkxqY/rb+vL5WxlW8qYnr1Zy77NuRpMedAvlhPp9Ppr371q9GeHj9UkOi64YYbRBYafHx+9KMfzbnzzjvBxu1XpNQr/IknlwvyhCSNs57nXR6PxyHtO2CRLFU8iwAs/sgwjPerA7q6uoZVV1djfAEwKgsM5ZxHHccB8LkIMv+GYVzmOM5nFYjsuu6iurq68HO/VBOP+T4/YUjuAJbphaXm6SL9Fc8ezPfjAUxms9nz6+vrMSb6FRkrxGPMQH21gFrC/bquX1PoeZ7nE1sWIJ4DgzEnYW7qiUQii2prayHle0KKbdsAoCExjg6L9yeoUhxhjM0rZiWBhKFoNPp0bp4BW174wWO42bb9E5ko1ZZLoFiq6zqsLk5ICXktq/oekF7DZb0zhZKrXM/zXhuJRMCGR0IgEp2uMgwD/s9DKrZtK9aueM+IRCKQGUdi2vM5mfewV3vR+gHKRiKRp3OKGNPQN6ESAbA8z+f4uJjVK1as+CbnHD7x/QqeF62trXg3q5RKBPL7Bt5P8HvolJT2/ftp65YttG3LFtq5bx/t3NdGbk0NjZ85iybMmEXDR42ixqZmMuJxwV54wYRMAAAgAElEQVTJpNNikbfCkjolt6dykkoEXtURyJf89RmWmgA/At9IIVnswxvCWzWbFXMN5E6dXp9JB9lTB4w64W0JVq1DqSSAW0ikYrMFAFvf2Eh1w4bR2MlTBCjVPHYMGXVxMuvjwrfSJ8xKmdUMPHClDDCkYUPg7PHObwNJHSuWqfgbYp0iLuHSH/D1vwF47VgWHT5wgJ596EF69q8PUiTTRzOmTqHpU6dQc/NIampuFoxXJD4jTgKwlVLGijksgNuslD1OpiiZ9POIfbZPLY0YMULU09zcLH5LYQN4i99XNTXBT7JXdd88XRvvOI4YJ0hkBmD7/PPPkwPGabSWYo3DafrCs2jGwrPIrK+XTPSjff94Jb5PaEwlY1WMC5UogL8hX+SqKiQNRKi6SqNMNkuZTJasrh462NZGh/bto4Nt++hQWxt1dRyivmRKyIJD/jgGr2rJrAVgC6AWAHZtTKcYZNMl8175WvvJHr4MuC8CwPykDthEYD4RKgBSXjo8j6iAVADbE9o1KpVVIvBqj4ACbA29lnS9lg4faKcXnl9F659fRX2dh4XFQVNdnC665BK66KKLRRIWEqDw3vR3KBXA9mQHPecTCfZGmD89r6XFXyRfvnz5TE3TNuW14YKWlhYsBg9YJNsD7IjhOabT32KxGBa7ylrIy6/Ytm0w3yDRHJRCLLlSbVLfSzAQC/FgQwqJROnxBhRoPmPsYclWFaDb8RTJdMK5lMfsv+q6jsXzIZc8H9w9nPMlxViqxU4SYoFhF7A4sAA+ION1KA0OMxvBtpSLnymw33RdB4h2TJEAPRiekEPFQvX8UgvNAI8ikciTOSnkeI6NhIXjKxljZWmz2bb9ESlXq9oCxu9Z5bBVJTMXbYXP4jGAbAhYL7vOcuIc6gMApQbFRHIc5+OQW8w7z1c9z/tpJBJ5SsbwF7quv32gMSsTHACyKFbx1clk8mrO+f/mJCcz8h6DnTTkUkgW+cILL/zjo48+2k8q1/O8KeOu4pFIJLIJSdTqhIxpW2+8+Hb82Mei+xpd15eFGaxg9e2327Yks8lqjbROjziM2Jr0Kt1pjo2EDOn/6Lr+DsWWTqVSU13XBbgGuXSUPxiGAXZeUCzLep/0YMxomvYa13Vvy/LshfuTbQDxwFpG+dt4c8IfIiwCNhmyii/Ol2jG5wBrOed3HkoeJDur8jFYL9PY2bOaZxUEiSQzHW0E+PllXde/6jgOFniR9PDQru4dT3Dmg/VGlUFNMWFfi1I2+1uyIXHvcTCUDpbE4/FNkpEGYFg8U/BjZZ+zt9v1XMSrXX3eGB3eXVdTp2L4wzsfvuH3nsfQb/zC+BO3XNkaTtBBBvg013WfP5LurOvu66bdHZvo+Z2BNSkOWnPDRd98VyQSgYRssGJw11138e3btwfJrB/96Edp2rRp4sfqXXfd9cK//du/zS/UQW3bfiDne/laxMUwDCySD1jCnqqMsbfpun70eoocCUDZcRw8dyCre4ynbIgpDLb/ReX4jqpEnFwyzpZMJnNONBpFwgCSFoS3tGmaJSWdS12rbdsAwAJgOcfcxXPoHNM0cY8HVQDCAoDIgeJnSunaCwqxQOVzG/0YjP4HDcO4vNiJlEy8/P7XhmHkS/GLr3p7e5s0TQMrFb7tZSUrOI7zCc65kIgvNm4HFYDQzo7jvINzLrxfkXTEORfS+TkP3vN1XUcCxjFFJgxhIICh+qRMGEqFEqU6Xdc973hB+vCJw17L8vOndF2H9HBZfquWZeF9UPRDMJrBUuacA5xGotDHDMP4j+OIobJEELYTnHN4oaOv7vY8b3E5DGP5PohkC4zLtel0+mLF9g4x1fd4nreonPqKXcv111//e8bYMT7SmqbNvfvuu+G3XimVCPSLwKlm2B45coT279tH+/bupQ0vvUQbX9pMvX19NGLSZBoxcTKNmTyJxk2aTMOamnzvyHSfWKislEoEKhGoRKBwBKQ/pQRiFaMUoIvPcvP9aJH44ftEZn32nABcMoJFCjAWDDkbLDkAtLZNfcmkzwjkSBjxQV9sfmECiBEetfE41TcOp4YRI4T0cY1gzEUFKMw9XybYc32vVtWGMFirFlIHvrtSwDhEowtA3hAArdizQV3CFlc0IgCIRXtkLHzGox8Xv03qr++nC/AaTJyO9v20efVq2rxmFVV7Hk2eMF5sYOA0DBtGtbUxP6ae68dKSioLn9jACxfgOZGb9eVj0Vbl4xs3TaFUBDZPfX292ADU/h0XjCuDrcwIKJ/ngwcP0oYNG2jjxo3U1tFBB7p7KBOponnnnkfzlp1H9cOHi/RJRuh/R/tamac5pbsFLHTpRw3GuSbmAJ+1HYkwIYOMsQNQFuPE6sbWRb3dXUJCGckO2DCufD9o2Dz484kfB59hD9A2qscoZphiLsEGxi2Y+4ptq5JNFOtW+UuHEz0E+B2Mc1Tuazu/okDxU3oXKyerRKASAf91BfOXrzISiWhUpTGRWLJh1fO0adXzVNWXpppshkYPH07Llp1H5553nngei3knX6r91IS0Atie7DgnEomfEFE4k/9TLS0tgV9lIpEAyyEMjvympaUFjLCiBd5hUgL2bDCvUqnUgqFKokqvOoA+4dTCIfurSjDwtzmpRIAsq8FMxdBwHCfweJOgzjG+eYO9F3kedzi8rAXhgc6T5xcJZiX8EbcPpm2O41wjQTUcBsAe7KYe13XPOYmLukgCELKjnPPXm6YJMKRgCYGRrgT9Ci5Uq4MlyxPgLxb+jwHlSsSzn3SrBJ+WxuPxshZLbdv+fs5H+UPw28sHeUNMKQBaZddZ6l7atg2pS0iZ94GZVA6LT9VpWda1jLGjRp7+F7+KRCI3ua6LcdaMhAXINpcY47XSPxngiZCOdhxnHsAtJOGW67NZ6lohrbty5co/bd68OfjZC8ar9EyEv6Mqt7W0tNzypd+t+Blx3s9z+M3zltPUEbMPM8YWhBlqAID2d+3ffiTdGSCWqKy2qrZ3VGw0gP9+AOb/Z+874OQozuy/6tkw090blVarnMNKQhmJKLJ9JJ/PmfMZbLQCDBgwNv7bYDCO5wQ+B7yrc8aRw77DxueAz+cjKIAEAiUQytIqbN7p7pnd2en6z6uu6u0dzezMrmQkpCno3+7OdFdXf11V3ar3vfckYIR+NkueFD6gAIB9iVIJRKBvh6Q38KKeZM/HDjmHuMuT6hr+MsEc+0XGigXaCHliXdcfTo+F8oC1ElFqifeprTKmXTZ71OwgUukfKgFA3EfcCwFU2bYN1hrk33fst/Z81ZWM5UgoQqN0L1dnMOxvsD6LiorWSRAch7/NMIz/yiSRe9A+0JJwE0EZe0gv7y8rLgOTEnPB30zTXPHg7+obiAvGotceogfuu7oRLENRFNM0noxPPOx4Sr5/2fyz3R2xFnhvixJi2r13XPS1d8t5BlTkoqeeemrdk08+KXyMUd7//vfTwoULqa2tjR566CF4S9/d2Nio/K79ODqOo5hvB5LJ5IJccrdp/ur1hmGsTr+fmf62bfsJsAnhU6rr+rnBvmTb9g+ll2fePu2BOac9FAot4ZyPcV1XeDUrJYl82jXQPkGbA7mf5bru2QDsB1s3kj6KioqeSYGUkATfA5/VbFLNAQD9mHEXPK9t24j9jfKzPxiGkdEHWQKdmK/wnrJByt/3aa1nuBjbtiGBDGldxPMDpmmmz6WDDYG/v23bmM8A3ofB6JbqFzjPv5im+ZNsFavxnZpvtvf09JwDlvtQZLnzbbhlWZAt/qPaH/MKWKyZGNGZ6pQMfDzTTbBLQ6HQr13XBWhena5mkG+b1H5p70dXo19JiWU/qSRXnfK9DQoKSBjpJyOtEmikZPNy0zSRHDLkctddd0Uty4LagV9S0tB/Xr16dVaf4iGfrHDgaRGBNxqwBQOrs7OTANyuX/88rXt+PR1p7yBj5CixTZ41m6bOmUM1Y8d6vofdPZ6vY8Gv7bTob4WLKETgeCKgwIc+y1mPLSv+C/UBhViYBLghGLSQVk8khOesSAKJ42dc/ASDH58BoI12tFNXe5uURO4WPrbFpWEBvhpl5WRC8riiUnhQAlyB7DGAldLSMIUkG06wUQTII68SGIoCTQJMuGNAlMD8Ji00+6kKeMBMH2jbH1CScs+4ZgkwKa9LnAfANDaP7eoB1N7m/a2+6wO1JbCcdKmztYVaDh+m5qaDdHjPLjq8exeVaBqNrR1NY0aP9qSMEYtw2ANfi4pI13XBJtQhAxvwnEWcwJjFgjE8O+EXqhaRIWsclDQGWKtA3+NlHx9PfyscmzsCypcWz/Sdr79Or7/+Om3bsYO27HidWm2HFl98CS2+6BIaXlPj3XdNkwkUHtP2lC1SMlmYTYnhJ0TEPf9rlQyiPJdlEkRSjq0eSKs7MeGBK4BbSITHHMHiB7gLpr6SXhfAbGmpkEk24HVdXk6lkYiYVzzg1pNJFnNRqbcvfmKD966abwQYLBMxhA90IEkjHbwtjKlTttcVGlaIwAmNgJcwEqJQEebekLCZwTP/yP59tG3DC7R94wtUXlxEVeFSGldTQ4uXLKVFS5aIZ7uf/HZCW5RXZQXANq8wHcdOq1at+hDnHKCTKv/Z2NgIOT1Rbrzxxos1TYNEqiqgsc165JFHMkrZYifLsgCo3CnlApcMRqo1eCnSFxRA39jA53/Wdf2t+bIn00Nj2za8KR8goqNg6ui6fthxHCzAXkVEu5LJ5NLy8vLW4wipOFQyLwEMK/ZE3uy1bOeORqO4F1hIRMoomCxY3AabLe8iF4Xh64cCUBosQryQXRiJRE6YzJpt24gnrh9lmwK5cvkY27aNxXUhhcgYu03XdUgbZi1p3rE7Jeic1/1Lk8LEOSDNeHlZWRmYPjmLZVkfY4x9ORPIG2DbDarOXCeVYDt8a/HWfK1hGMJ3MZ8i2Vtg2gWTH9a6rnutZJkBRHte1/UVkJPNVifkUB3HwXkFqxjS0aWlpVh8R18czhj7qq7rH8unTQPto+7PmjVrjF/96lfBXcHiwxj+buDDpsbGxjEP/tfK95DG+vlPzh29jC6d8c6Ly8rKkJQhChI3OqId/3so1nRB8B8gpaHS9prI6CrG2GbHcc4Jylfbtv0bKU+KKg6nfH6XBAFgy7LmMsYAlkIK+F7G2LaeZM/jh5xD5IK4Kwr78+iS0TeWlpaKBAPO+a9M0wTI2K/Ytg3AaXXCTQg54b42stvraurS2dH+sbZto2/Ahxx+l0tisdi9nHMw+lub44dX2YkYYlNcGiqlmshotcCQN/tbglwYH5AXRbnfMIwHM3lAt8RbjliJKJIoVOmtLh32SnlJOUB+lD29vb2L/vjHGzu361WvExeyv6K4SX7uA29bDVllXHux4zh/c7m7/KB9oCfJkyWt0UOt/7v9Mchwq9L9nkW3fX9MxWSw5QVYG4vFHvvkJz+JZ5lgNV9zzTV00UUXgbVMDz/8MDU3N/NEIjHqBz/4AXxu/WJZ1nVgNxJRjHO+LBco4zjOMikjDnn9T5im2V+WO/3myr8Dsq1AoBcFgcqAqkSXTPbAHDpgCbIzwfxkjDUlk0mwoPP2vs11Dtu2kZwSfF/AIVcORb62ra2torS0FM8cJBccYIydk01JwbZt+HzeAP9dzvnibEzeNEWHpw3DuCKbRHOax3TWOlVMbNsGsAtANTKQd26uGGb6Po0V/5/wPpb37YuGYQhv7UzFtu1vp95lIMfuz0eBhB6MnUtN0wy+vw2lecGxgTkO41KBjEc1TVsaiUTgtZuzSGY+5r4RYCknk8nPIPmDiKam+sGvDcOAH/uQSlrSBPop3vHUO8hVKSlkKGHkLAF2NvrkcjXHp9UvklRyVjbADs3NzT/91Kc+dYzsMef8stWrV2dMyDme8xWOPT0i8EYDtgAKIJmJ5+azzz5Lzz33HO1taiLSTSLdoGnz5tHsRYuExKjwllTsL8kAOz2iXriKQgQKERhyBHwgRUApArBAUb6rQTAT/qkCoI3HBSgL9izAEg8wcSghvSnxvedTaxPHnMNJsEvCAB7hqVpZJVi05dXVZJZXeEzaSEQAlPBaFRKlvUnvJ5i0ybwEufwQBAHovg/ldXlXl/5x33UrT9qAL63y5kU7EINe+Md29wiAGj69Sm4evpwCuE0kpNyqx7bFNSAOkE08vG8ftTQdpF7HFlu5YVBt7WiqHT2aSktKBQgrpIvlT1OyZc2yMg+8lVskEqFIOCKAXTBnTxJzZ8jdrnDgABHgHGu1dGD/frFt3LSJ1m7YQAeONtPCFReLbeTYsZ5vazjsMU3Rx96E6hl+0oicdzBPeF7MxWIOEr7Urse8hSwyktQw7zi2RdH2dop2dJAT7fL8bi3LH8eoAz62SBApkuzyYvhfC3/bUirVdYoIf2xDgLtIHAHYK+Tei0LSC9sDasWSnvhfZozgNy+Lw+PdnspAeWGgFSJQiMAJiwDmAzE/iWduSCgAdHV20pG9e2jXKy/T7s0v0+jqKho7YgRNHj+OZs+ZQ7Pr5hCe1yexFADbv3fwb7755snJZDLI0LRqa2srHnjgAV/Tqr6+HkDM/EBbHm1sbHx/prbZto3FeHjM4SF0hWmaABiHVGzb/jUR+eAxvEzj8fjyobJ1LcsCwPTfaEwKhD4/JdP8TICN06xp2pJ8Fx5zXVCab+vmeDx+7lDbjXNZlgWpZrCBxEIp5/wtpmn6LJdc7cH3sVhsguu6AGv7fCL/DkwhCSyLRWIAepzzCVLq8D7DMD6Xra3RaHS2pmlYzAXglZNFLcEjyBaCQYeF47MjkQhYWjmLlKqGbCykMEWB/KRpmmCc5yxBcAQLrKZp+gus0uNU/A1fWNM0f5Szwjx2sG0b4L9YdB4sW862bbDiAQT4BZKpKY++t7iui0XtOoyv3t7e83MxpQLgyVHG2OJIJNIm2bYAXn5rGAZYaMdVgvcHC4Wf+tSn0uu7WAL7kNBU9+/tYy7reFLTq7YSFzLNooS04o5QSWLiJy5r7FSfOY7zxUN20yfiyT4Fz9JQ6YEaffRYRmyvlHcFkCmKbdvKlxd/4qBzU9cp5jkUx3HGcs7Rd8FW/3fXdb/BGV/fZB+MJANgbWxU7MpZziwwHgF4AlSFTHE/cFxJKuOhDbAWoK28wh/U1cz9YLbABtrYoWnafNd1L4GvMPbvSnS9u627FSzWyhKthGr00UIuSDLF8pbUVmw+2Yb/NAxDzM+2bUPCFGCpKFavdbQl1hxkLieGlQ7/U1lJmZCPZoxFe3t7kRyz/TNPrEQCju9XyYlevv/qRl+mWEn8tsRbLCsRFfPfX7c/9kRb9JDfz8rDlX9Yec79bwnEZu1dd921kXMuvIVXrFhB117rCUOAWbtv3z78eoxaRBrL8R26roOdnLVIkB4gXgVj7Gu6rh/jR5np4IGYekFp5XwljCVojISEMOaclPTrk6FQCP0R/rs/1XVdSOseTwnOP6oeeJPruu4rcuRbv2SrY47E3N0SCoWWh8Ph1zMdH0iyApMXSgXH+A2Ljuw474H3p6xjrfQczejrHqgzLkF52DdkLWlA489N0zxh/qKSmQ7Qso5zjr5UI9nrvzEM4+3ZGmVZ1j2MsS9huKm4pMXguEHF4LklqIw+pSw0IMd/rmmasHzIWcCm1jRtDa5NeYnbtg2m7TkyUQiS3wMynLOdRCqxoP8jaQIA9+9U8gxYvKZpHsOiz9LXVMJLcygUOld5E3d1dc0MhUK4R+Wo3zTNL+a84IHnjZ/v3bv3Pd/4xjfS99rc2NgolEgKpRCBTBF4owFbLNSC6QXQ9vn168W2c+8+ivb2Uleil6bOnUszFy6icVOnU0mpxywRnm1gh0FGExdR8GcrdOZCBE7fCATBhMBYB2sWYKwC+hRLzFMCheywB5YKyWMBnvYKYBYerABGHCtKThR+tJ7csZArFVH0GCjFmG8E082giABFDOGxKli0YY9Nqxhvgt1WVOQxUCRjUICkwmPSkxVWoEg2DqFiryj2bL+/fSqfxF6U3KkAYDxQxsXPAKuuT+bY88wFk0Ywi+OeF7jPLlYMY4C3iR4/Vv1AHAn2wJfzwM7Xqe1wE40aNoxqhg2jcWPH0sRJE2nSxImC4adA66JQSPyOeVuwA0tKfFljALRq8yRlQwVf8tNsBMdiDjUfPSq2DS++RM+tW0e79x+kaQsX0dSFi6hm/ASqHD5C+D4HAds3O4Ao2Pxy8yXJBbPdS+BQjHaMNW8cSmZ/3PtdJZCAjdsT9+YlHKfAbMWwBWCrm6Zg9+OnbpYJEFexbj3Z5CJvbAXa09emPrnzPgn0Y2WTC+zb02xgFi7njI8A3lWEvLqm0cG9e+jgnr10ZO9uat6zm1r27qHpkyfRrKlTaerkSTRu/AQaN378yfaOLwC2b0SvzeBj28+ndtWqVZDTDC5cA8yta2xs3J7ePgm0gA30KcMwGofa/gy+oi0SUM0LkEs/r1xwxaJsufK/tW37wRSrEkBMp+u65+Urg5vrmtLavj/lqbosHz/UARYjAQYBXBQAyGDBOnmMKWWqAcwFy2dSNHqwFU9ISUl8wvMNwDJSPZAIAAALLN7vGobhAzrpJ5OSp5BFnJzyjVxjGAYWcQcsATlRC4tY+S4cS8lDLIyDMaUK+usXcp0T38disQsCMqP95Cql3CNYlrjmExZbx3GWp8AbxTi8xzRNMHvzKkEAGc2X96bFdd0VmqaBLQdZcIwrgJDwM85aAnLVYP6dizGTYp4B8AWjepOUdc0IkuTVWK9/Q24ZzLsl8pj2T3ziE1u7u7vh0agKvF/LU5Le8CdU5fnGxsalDz6x6ivEeD/gDLKi91+zWsiKAtTo6un8eWu8j4hdGirdNlqvhdRxmwSPXlOVBhM95Gf9gJDW1tbycDgM4GFOCnz4UzKZfJ/L3I1HYofH97oge6KwJ2OjYv840575FYBcACw1TVuYDlI5jvNe5TeK9kUTXeJoTrSmbtTW8xl7V8Y0cMdx4B2MBBfBlk8mk8Up30uRNJBIJm486By4l4gmFmvFNFqvVWDtoJJqLMt6iDF2h7ygrbquL2WM2Y7j3M4595GHhNtjNdlNRZy4ANM5UWxY6bDvl5eUf1jFNAhEPvhE/UPESNWL/b92/9WN4v4ppqmTdOJHnSOivkSi++knNjWMCzJyr55z/ZHpI89SbN5Df/3rXy954oknACSVQAIZUsgojY2NtG2bR1ZNMQUvb2ho8P1c0/x3B2Q24vhYLDbJdd21cl7OmWCirj2YPJGe1BQEjFOsyZsMw2jINW6C7Eww/lNZdg9IX9xF+cib56pf3gfM65gzhSKDLN8xDMO/p/nUI/oD5xHbtv/IGIMvcEsymTw/mxS/YprjuNSce1E2+ffg/IiEsXg8flG2BKlgso2S8x6o7WACh8PhtVK2Oa9nU76xkLFFEhmSDSAp3SEBTEhkL8+mdBCU/tU07YJIJPJ0UJ2Cc36DaZqQ1D4hRc5x6OtKDn5QSWNSqh1zOvrk/8Bn17KsXzLGIF+/J5lMLsklO57tQuLx+FTJJK9OKTx8y3XdBzVNw/sSFCN+aBgGmNk5S8DeoDPlp3uBYtbLdxPUh+SHn+m6fl3OygbYQTG7165dS7/85S/77Qk/34aGhn4KEcdzrsKxp18E3mjAVs7ZYkHypY0b6cUXX6TXdu6kgy2t1NTSShPnzKGZCxfThBkzqayigsoq8FpGlOgGEywh5f8CRo6n3y0pXFEhAmduBLJIAytgVHk5euCm5gGXgtHqCuaoAkSU5LHV1UXRduUrqeRIbZ91GyoqFoxPeNEOq6kRW/XIGho2qkawacGaAwgJWENJvyqf16AvrJjXvMnNu3fy50CCrwqgVX6USHoVoLTmyTwrVq2QNlWes9JnVjB5IfcMQEgwaKXMMRJbANJKFq1iF4ufQXlWyToG81bFT/l0+udnGh3Zt5f2bN9GHUcO0aIFC2nRwgU0p24OzZg5k6bPmOGDrgrkCf4Myimm/37mdvDT98phYRDt7KSurk56YcMGeubZ5+jVnbto1JRpYhs9aTLVTpxIo8aN85Mr0oHDN3N0+nlKizUBre99RfpMQwY8pHlsWDGfJJPU3tIstrajR6j10CFqOXRIJJl0p8gFAHnFHFRcTGFD9z2zjfIKwqYAXCgBBCWUsb9g1EkPSpFUIpNJPN9qKXuuZNrTGLcF0PbN3BMLbS9EoH8EMBdA2QDP9m0vvUjbXnqJju7ZTfHWVupua6FFCxbQ0sWLacb06VRRWSl86YW9w8krBcD2jYh9fX09ZGeDC6/fbmxsvDV47vr6eix++6wnxthvGhoasrI/jqfd0Wi0Tkq0KvZcN/zEDMMAoDfowjkvdRwHzFIwF4TsXkA2EGy5CwzDUDLBg64/eIBkIQHA0iSLDAuRWeWjc52subm5DG1LMYdmyH0HZKlmq8+2bTCdLwt+r1guudqQ7/fxeHx6MpkEqAipUgCAYMPBv/KJlHRzVt9jyKnGYrE/pdhFYAQecl33rLKysn4ypeltcBznJ2DEQv5U+rjmJWMsPYzhGwmAURTIn+q6npExnn7erq6uGUVFRbgf8Djtdy9s266V7HIAR8ftV6zOjfEQCoXW4JwAxkzT9MGtXPcmTa71tdSC83QJ2kJyEwkLAAry8kIOgAQ9mqZdAoa6ZVlfY4zdBeCFMQaJ8QO52pTre9u2/4OIlDRmAn61d9xxB8DQoC8o+sklmqal+2aeP/ZqliTywG3/HhM9dt/Vje+yLGt+kifXNTkHS5BZjaKHIr8fqdeAvRyXnslgkYki/ZHhU1iBv9PZWpDrtW37KempC2/N5V1W1x8Oxw6d54O1nB6vGz3nHY7jBBNfjpHolP6YkF3W7F6bmmNQ9BRlZ7LbXTJvwrz2TLGTzHTMjUiSWBkKhf6WTCbxd7nrup/da++9lBEtB1gLZm2IeQ/1XPLkwXM5jnMn/CXlZ52hUAhg81D670EAACAASURBVC54DDPG4Nkr6Loud5MH7P1HXO5iLKB0VJcO+1x5STkSDMQ+6VLnDz5Rv4UYzQ7cqyvuu7rxT8pr2+Wuu9/e18U5r8Q+T23+6T2dsVZfdrhKH9HxwWWfFN8REZ4Vy++88873pvDej02bNo1uuukmkaX26KOP0oYNwF1E2dXY2OizsKXsMkB3JAn8UcruZ127iUajIwMy4r/Tdf1axpivSpHpPuGzYEJLOvteJhXhOTScc/6QaZoYVwMWyc7EMQDS0I5rpFw5+vPr8Xh80fEoO+DkcgyATR6UoB6SNQHnvMRxHKgEXIpEqSAwln6hUlYfsrOMMfbObGxnCdhhzEL6eVtvb+952VQCJCCufLZzylenje89iURiITxic92XfL8PMNNhUg0lEzyjD3POF2STfZYKFlDXwEBG8sgTkG+Xstzwv71D1/VjqJv5til9P855keM4YK/C01WUwcwdQQn9lFy7kJo3DONTnPN7iAhey0uzsatztVk+c9H/Md88ruv6Ox3HQV+AH3De4Lpt25CZxzsv1A5WqPdB2XYkKkAR4QVd189jjGGOGXSRcYS2v1Al+NGPfrTzpZde8ueglOT33sbGRl8WftAnKBxwRkTgZAC2CCwWDV/fsUNsO3bupFd37aJXd+2mUZMn0/hZdTR26jQaNWYM1YypFSAGWGKQ9PTZImfE3SlcZCECZ04EfLBPyBxLn0gldwyZUeXJKFmlQjId3qwSrATAAfasx1jzfkL2uDvmedf6QKvwpPQ2xV6DvGhZVRWVV1ULn9qySnjVmp7PqgBYAHJ4Mq6+T6QCZTk/hi16jBKA73+ZlmyCaxIvQR5LWEiWKgatAGkVIO2B0h6D2GMP9/ZIBq3w4/XAaiFxDBloCV4jNort69Xrgck+uCzjjFh4sq6eJ6aSST6wc4eQTWxvOkDnLFtOy5cto9mzZ9OEiRPFViiFCKgIQDlDyP/GHNq8eTO98MIGevX1ncQjOvGwTqMmTaIpc+bSxBkzvfEtvZ1VQsLpFEk/QQFJGIKF7yWYeOxyLF1gPvPGt/K1FVKlbZ6PNuYvMG2RqKbmA5FQIby5lQd0iCCZLPxuIxFPKtkwKByJeD63JaUCtMW4Fv6VAfA23ZvSt8lSc4P3D7OCfPLp1CkL13LGRUAw7aFKEkIiWEgob7zy/HravH49tR08QCW9CbEtXrSIli5dSljjhOw65JBPsmVBAbB9I3rrjTfeeL6maUH/0rbGxkYAbf6C9cqV/WUr0S7G2PyGhoYBpQQH236w62zbfllKAorDU36SOaUpBzqPktRkjG2PRCKLYrHYWznnkL5zUzKm/3A8ss3B80o5aABFAJp7GGMX6breDzgaTDwyLJR+zzAMeFsOqqTLlXrPdf5/hmFcyhhTequDqjN957SFU/jZFctF1GcMwwCTKmsJMPcE2JLLlzfA8uQpn9B367qOe5lXcRznS3KhWO3/B13Xr8rHE9myrFGMMQAXtekgbxqwftx+xapx8XgckuVg7IJdnTdbCMdLti9AKADnSLhQsuZXpqSqweQE4A027Pm5Yi5ZpvCtxZurAAksy7qBMQZvyeNKqEgbQ58GM1l9lhqz79F1/Zf19fUATOH16Yv0A8QhovdxzoOy6ULm9sHf1gPAv8ivm1F8/pjlF1wy/V3/1Rw7OhqAKBbny0sqvl1dWg02J+aCq0zTBPgoimSFgVWmJCqPYVGm+WAuSlLy/x1xDn8kIGP8q7qaue+WkppAC3XG2L/qug5fWb8E4hvqdRN00D6onEuiSdddOq923jFqBjg4Go2OCLDJvgVPyFAoBABjIthgu7t24d5fo7EQ1eq1VKQJO1eUBw3DgJ93ziKBZMhp499rSQnW/032L8xvkDAX5aB1YEuCJySLnzWXFxs3V4dHgNms7lu/GD74xMoLiTHImquy+76rGqY4jgP2uwDWmpyDW3qSPV6dnB58/IVvLCZiyhucLph6NS0ZD4Vs8ax4zy233PLHkpKS/WPGjDFvu+024dX05JNP0lNP9bOFvC31jPP9sVUCCGTCDcMAC9DKFhjpm4221YHBGolE4JPakyuQjuOM4ZxjHMLn+cu6rgOwEgUMxtLS0hfkcy8vADjNNxiMzGW2bX8RDG4kUGiaBrnyvLxFs7UdMrZSCjYILAl/ZLCrc11z8Hv5PAMAi3uH+AIY8xH04L4SgARIWAKpbcMwgn7V/q5S0QPJCRM45zsg0Zst2UfKliuf7byYkoHxDWDxbCWRO5jrzravbdtIkkMfhOoBgLwP5PJNjkajczRNw5yEMXerYRjfDib0pMZLTmb4YNtu2zbahrlWlU8bhvHZfOsJJFc1cc7B1IY1Bdi/eEe6UNd1XM+gC8ZhcXHxOiQhyXF4meM4v5DJPnmD67Ztq2dOj0z+8uejgPz/4WQyOXeoLGDZ9zGHCkn4FMv+xXvvvXdawAsYH/ebkwYdkMIBZ0QEThZgiwXCo0eOiO31nTtpw0svic0Eu23CBKqZNJkmz5xBU2ZMp1ComOKxOHV3y8diQRL5jOibhYs8XSPQl7sIADHoOauYsxoADinrqcAEgLPwYxUbQEop8ytYtfE42dGoAD+cri4pgxylpPDIZIItYpSXiw1sWoCxAGkhJwrfSAFwCAl2D+QQQEcI4CXugYCWfKljAaD43pCy/d6/F8QNC14PwE/BlZVyznIH8ZkHwHpsNwCwnuy7/InfAUaLn/DH9b4Tf0uwVvjzdncLJp4Ap+MxSkiZVQC1CYC1riuvrdTzD5XgjpB3hmxxKfwyiyVwXSpkoVGUjPTerVtox8YXqG3fXjrvvPPo/HPPFYu6I0aOFFuhFCKgIoC+LGR/exK0c+dO2rp1K732+utCPQPbiAkTae6y5TRz0WIqgnRvEXJE4ffqJUGcbsVnyQtwui8JRcxxck7BNWNMI0ECbPe++a1bJl14Htzd3XEB4KpEFOF/a9tiDhFS7iUlQiIZcxtYt2Kchz3gtrikWHjiegxc/F0i/i4qLumbqzDDSSl3PzFGMfuDqgcZklNOt/tWuJ5CBN7sEcAYVklYwt9aWNEkxZyxac1z9PKa58hqPkrDDJ2G6RFatHgxLV68mKZMmeInbp1kln0BsH2DOiGrr6+HFKryJkPHubShoUH4kKqSAm2xOLZU/Z1aHP3z6tWrLz+RbUwBf5BRXhmoM29gIVM7bNv+EDwlsUAcCoXmJxKJcZqmQQazCPJzuq6fEPm5eDw+RcrygYWEN5lrDcMAwDXkkrZQCmARQNug3pIcx7mVcw72iF8AXMdisbOPl3mlKgwunBIR+hEWoKfAv9a27SUjRoyIZgtCUJ5SgXMDBSxwPwGofdw0TUjj5lUsy3of/BwDO7+o6/o5jLE+I9MsNUkmGxaW50DSMRKJXK5A3jRgXTCIBrrmvBrrLeqCNYRzQtoxLxBH1R2NRmdpmgZQCTKRCnQ0wIblnCMZAz5/ebGTpT8gfFeRiCBAglgsdqHrupgfQsebUKHarBiV2cb+ypUr/50xhvGsyl81TbvPdV1cpz8thUKhWTVv7cX96eetef7UKw8sHX/p2CbnYFtPsqe7srjq3spwJSRnizIxxoJ+rZzzvxmGcUkQ2A/4YHYlk8mze3jP4rbu1p/0gbX0s7qaOddJv04AdVNkosRFwXEsGXMAipHkQE1OE/UkPRIXZ/SWOaPmZPSqDrJCU8DHXyORCAAL3GvBLtsT3f1Kqrp6jTQabdQSGLYog2GUy3sPhplYFVBy7GnywaLe5njzOjthwZMUZb9RbL57RHgEZJrFcyVTDB98ov7zxERflG2jho9e/PDnOOcCWOvo7ni6o6ddJXzs+u2Gxrt63LjvxVwcKqHrz76HysPVqF+wUuvr679aVVX10bvvvpt0Xad169bRL34BHMcvYNGNaGxsFN7BAfZwF7x/I5HI7uDOwd8liA9AB0zc53VdX5FNtjZ4HADZSCSyTsrq/kbX9X9ijMmkeR6ybfsvAK+ISACv+Xh52raN/n2bYmSmkkng6Yv+jPkXihS+x3K26xnocylNDkAevvSqDIlJL8Fl2Cq8TTLZkcyUEahLAyA/ZxgGbAuOKVLaHmMfICDuGSTdkdSRaV9DqmyAibxG13X4pQ6YrBRIDALLH8AiEmdOSJHMdKheoN/+G2waZMVXZ3tvkExnsEdHge1umuZHjyehJ58LsW0bnvO+gfhg5g7UH4hhRzKZXKZp2jjJyMdz4+26rkNRYNAlTTYfUvznOI7zsVRFsHfoCoVCi/MB123bxrsm3jkhNY9EJP+dLTAvxKTPMZQWBl3kPI3rFGAtER247777fmJZ1v8LVqZp2tzvfve7mwd9gsIBZ1QETiZg69g2xjTt2r2LnntuDT23Zg0x3aCSYcNo2NhxNHvBfJo9f74AFuJxgBMeYDuQzOgZdfMKF1uIwGkQgUyArWKT4TvFaO2Ow+/Rprhti4VHwaSNOb68sQIZAWbADxLfY7ES4CTYZ1UjR1H1yJFUMWwYlVdVUVlllQ9mAtBV7FMlESzOK1mv6bOONwd5sIsCZfv9zADepi+ACoAWIDTAVbBjATwrWWfIHMtN+XcLZq0CbMUxHsADoBZyxwBvcQw+C8oce+C0SUZ5mQdal1VQpMzzwASbRvjzRsICrAbAAwAZ8qztzUfpwPZttPflTdTVdMAHbCdOnEhmeTmVlUEYrFAKEfAiEGSGHzx4kPbs3i2SsV7avIU2bdlKlWPG0oILLqQ5y5dTOKwLUBHjTvXVM+3JrliuXmJKSDDaFCNOSJ2LBJVuMddhs7o6KdreTtH2NupobaXOllYx9lVyS5/3tt7Pb1t4R5eWUsQ0SDdMwcKF921Y18V5lZ+0un++1HsAwPXfu9Kkkwt9vxCBQgROvQgIwFbTqLgY3rXF4t9OdtSizrZ2emXtc2JLdHXRhJpRYjtrwQJasGABjZ8w4VS5mAJg+0bdiZUrVyppU3XKf29sbAwCp7Rq1aoLsOgebBMWMhsaGoLs3CE32bZtLGgFQc7HDcN4x1ArtCxrLmMMbLNSSOByzg+kfAuxAK0PFuwbqA2ShYTF8fHyJei4/ePSmKDr5QJzTmAx2M50uVL53RHG2CJd1w8ONa7B49IAjCPwAJXynABulwzkiSoZyVgEL2WMfU3X9X6+o+ntkyxEyGmC5fltwzD6yXYPdD0SYARQ76FWkJlNJs8uLy/vMzLNUgFkEaVkM2h8myWg4rPLAsC6YBCZpok4HFdBn9I07bkAeygvFh9OKr011wGUAvOIcw65WaTWYmEai86CWQj/wFzsZJmIAAZbpbpH8Xh8mpLcTb3z328YBqSVj6sEpUrlGPqlaZrvCVZ64403LpIytP7HyWRyWigU+lnA7xb/CPnehGtC97vEtxJxz1ANZsoVE+m9C29/rV1rv7ikp2S2WWxiER1MtWP8i9MkgLfF4/FlwQSHQKJBIgWMX9rltPV2ufbTPckeIfvLOf14zug5YMxhgRNzGua2pt7e3rlBuVYJ1v5ezlHU1t1GXT2dor2M+B2za+ZmlTYNMNd2x+Px+eFwGGxnSEnv2RPd8wsiLli8kEEOhzx1+fRkg4FuGuS/Q6EQQDUhN8wY+6qu6x+TQBk+n6eOjyaiL7TGWwAUo2wvj0SuqS6qgbS12Afsx+7u7sXpSSKfeaL+ecYEwCxKpNi47pbzPwe/3VmJZGLdQecAmLVgCYMCfdFvnv/mbcTIl+KfW7ucLp/5LrTtL0iiWLVq1XRd1zffeeedoeHDhwuZp+9///tyEce/2m81NjYC6ARD+SJN0wT1NgX8X1pWVgZWZ8YCOd9YLPZHzvkKMHETicTZVVVV8BwdsKTJ6m6U3qQ+IzfA4jvAOV+STQo3eJIAu12ASYyxsSl/UEjxowD0Q58acpEAK+ZaSKarMiQmPWToU3PSj5AUAVYl5/xK0zT70Z3VCaQfL+abARUFZPtwvWDrioSJbD64aUzkvJiXwUSiVN+9zjRNzDEnpMhkGryXYO7BmH23/D2r3YFkdSMuYDo/puv6ux3HgT+8SuiBHPC7BpvQNdAFBX1y5X55q1Fg/8DxQmredd0YYwzP+4xzbr7BlTLF6N9IFtyVTCaXFhUVYUxivvEVAHLVJ++xSNhjjF0XTN4LynFDoWCoyXcSrMU4UnYUXa+99tqljzzyCPq//2zC9FNbW1v8wAMPDCohL9c1Fr4//SJwsgBbRFKww3p6aP/+ffT8+vVis5MudRcVUaR6OM1auFBsABa4kBDEczVJPOkWQNvTrysWrugMiECfVGifLLG67KDksQ/+JJMC0AQQ6VhRsjo6yOrsFL8DoAX7TLFUFYsVAITHkoVcaNhjm+m6ACsAXAKoKBEMtLAAdMGkBUAsJhUhTQzmq/xDNq4PVBZPeAHSiqI8ICVg5f8tJY4VG7efLLGUdFZsOgDRnnRzH4MOnylvWrTH97OVzF60zgeLIXko2ciQPcX1ezKoHlMYjDrIowq2ndxKSkok+85j2mFRF/HDdTnRKO177VXa++qrFGttpt6uTip1k0I2cdGiRVRbW+vLJp4BXbZwiYOIgBq3LS0tdPjwIdq7dx+tf+EFWrdhA5VWVtG0BQtpyrz5VDViBFUNH0GlEd17pqeBg4M45Zt21/5+z33e1V6SCqTQPfa9L3MuWLZxAdKKhBXL9lj1IkmjW0rD95Kb7JVJLjK1jZGQYfZ8bz2VAfU7kjQwN4SKi3zA2AeSpWx8eqJJOhP3TXsDCg0vROB0jQCUSzRGJeESoaIR7eigI02H6Mj+A7Rnyyu0Z8tmKnGTNGPyZJoxZbJQzZg2fTqNqvF5lic7MgXA9o26AzfddNNS13UB8qjS1t7ePvKxxx4D88Av9fX1WGiC16h89+XrV69erVhVQ26uZGzBjxI+dCjH5RfW1tZWUVpaCnBqPOQnNU1rSCaTYKcMG6wP6EAXJZmXYKApFtIDhmH4kq5DCUiQRQqWand397J8gIHgudIWhdVXNud8uWmaYN6dkAJvOwAY8COEZ2IKNICUKTxRzwmHw69lO4mUcoWc9mgFtgy02JzG8nxC1/W3KYZargtJAxixe6umaQsjkci+XMfi+3RJxyAga9s2pCHvPRF+xYExpTuOg8QCeEbnzeLD8bZtYxEf4xisXADUY1JymwBsscAND1jBaEr3Ys0UBykBjTGDRAQBEnR2dkKGEskJMMM5roQKdU459tEnwfxFWavr+gWZGHDpLH+Az6n+97+MMSzWq9KradqYMVe6X+aezKhfRpaNu/36ZR/7fYANf4zMeCwWu8B1XUgqQ//nGEah/B7zYDFY4R3xjjVWMrojkUx42lTEvl9XUyeYwLZtg50GlhrYfMuCrMdYLHae67qoBwkl5PQ6dDSmsP6+OjLdG8dx7gCjVCoHLEomk5C3BhOxvck+8NUeN/F5HDciMpKMIl+x+Jhkg2z9Pyj/LfcR/qi4OMdxIGvre0Ankt2vHnSa0M9MTrShlJe+tba8Fkx2BVK0y/EGX2u/PPDbG1dopPkAKWPUfPN5n98cKdYvAsC7195zlDidKw7g7LuPrXv4cS3E0Kf9ct3iO6mmfPyu7u7uhdXV1Z233377mltvvXXZmDFjaNeuXfTII4+IrNdgCYVCUx555JFdMrEBzOfyXONBgn7quvfLe4mklJwlIKu7N5lMLg7KqlqW9XFIZKOruK67pKysbFuuCgPsdiQH4J6gHWCaQnZ6lWEYSMw4rmLbNlQpgmx2yM9n9ZEd6GQB1QzcCChPZASTZeIT5pvJuRQFUvMcmMT1GFdImIhEIlmTxhzH+Srn/KP5Mi+D43sw0uH5BFxKOIM9DoD9v2Vy04BzqWSTIlEO6iZCbr+jo8NUcsBE9CepvtG/o+fToCz7yEQSMIA9w2uivNUosHNA4p0BoNc07RXOOeSv4e/+I8Mwrh9q8yzL+hkk/YnoKGNsMeccdSpf4g+apvmDXHXbtg2mN54ZuL5+kttS6h1AeOR4Evs456UpaXckFah5UIDJt99++1tTDHpfDl229ZXGxkY/ASZX+wvfn7kROJmALRb+XM7p8KFD9OKGDfTSxg10uKOTWiybeCRCMxctoVmLFlP5sGGedGdxMSUTHisNx/qgyZl7+wpXXojAKR0B3xtRtlJ5MMJPTYGMQWZeMpHwpYCFrC8YpLGYkP3tam+njtZm6mhpJruri6yuLuHjqkBKs6KCsJVXV1PlcABCw4VEKJhnAG2V3LIQOE6zkvWQWknf97/rA5U9Fpwn0+z7aPfzmvXkjZFMIoAWCbZ47EFP8lX4zyp5495eEoxhyRoGKxgAtBPtItuKChax8ubFOQWwXARQxYtbUVExFYch4wzmnCnAaEihRiCLip/wsjRMAUqr687UUbz74YG8vZBaTvQKdu2WdWtp87o1FGFEo6uraOzIkVRXVyf8a5G8Krx/i1W++indBQuNe4MjgPFsWRZ1dXbQwYNN9H/PPENPP/MM9RYX0+hp06l26jSqnTiZxkyaRGZ5ZcAT2mO0p88Zb3Dz3/jTKX/rgKy6b/KL1oipqb+uiJhTkNwWiwnmLeZDzIsdLS2CgatYuQrIRUzLquDN7fl0452qomoYhQ2dIlA1CYfFnALgViR7qMQP+N4WFfV5dHMuZObVnJbJf/gkS6m+8fevcMZCBE61CHASvrWlkVIK62FqPnSIdm17lfa8uoNa9+2h1r17qFKP0Py5c+msuXMIa5yjx4yhykrBpzkVSgGwfSPvQn19/a7UYtokdU74u6bAWCwq+mXVqlVYIAM7xC8pFuuVDQ0Nx8XosSzrbyn21wWy0uP1CwOogMXGSyFBKhf3BBOFc/5z0zTfdyLimsa8RJWD8hjN1IY0FmlOlmqmOtIWhdUuSc75W7Ixm4YSD9u2seAJRh+Yv1skWOtwzs8xTTOrt7FknWCBFQvQPtiSrQ3xeHy6BNgwM2HBGtK0OT0jUV9HR0dVAGDER2jrObk8W1VblL9dJkA2wCACQHhRJBIJSvMOJaR48R0Siw8nAwjOGHsWPpiQyMW7pATTsVj+UcaYkODMh50clIBWIIEE6wAcLD/ehIrAHBORMr5qsfr1RCKxtLKysj1TAFeuXHk9Yyy4IO8UFRWN6u3tRXKGP3el5Ju/NO4avoZzBpDNL0Va8f98ZMWXp0oQGsD/PwYTBaQMNcBjSEkfwyiUXrQAxMGO+vS+9n3fCZVouxJuQrClNGI/mFVT90H8LoEf3AcAa/1AAQnW4n4Ib9det5ea7IPkCjV19re6mjokQWQsQVYo5mgkoUip70RzvPmTdsISMuGVJZVUWaryXyhv9nfavUdVvkxvwG9atK072d16KNYUIi5YuH8ljV0zQZ/wOemjil2SqYSM8zPJyT74xMpvE2O3qIscVzVt67sW3ILkgvYD9v6f97q96rt9pLG6x9d9AwkHPut6ds0Seuvs98WSyeSC8vLyVz/84Q+/a+XKlb9E5tnhw4fp4Ycfpu7u7pZAIgBO9afGxsYrIFNt2/YGMNiRjGAYxrsGGrC2baPPAWQ6GgqFlofDYTwrcxbbtgGig4EOD9Sl4XAYSS2iSBbfE17+hJib+4HRmSoPJp9wzj8JdrnrumBeDleS0DkblWMHSLUyxr6QttsxLPR8zuM4zlcAhkubgH8yDMOXsw4eDw/w1LyOxCckqTwHUDLbHG/bNiT+hbpCLhn9gAx+XszL4PiGB7Su69flc5357pNSEcG7ExjluGco4nfDMCCxfUwJMp2VxcDw4cOTjuMEZbmR3DIo9Y2B2pvmk4td81ajkP0ayWtIOAKt/0Zd138Ri8VekHLgT6WksOFh2y8RMN/4OY7zrwBR8TxOJpPLQ6FQp5JP55w/bJrmnbnqsizrUsYY3mth6N1PISJN6v0Yz/JcdavvAdbGYrE/yOev+Bhy8nffffeTruvCV9qTPOgrjzY2NoKBXiiFCAwYgZMJ2KqGtbW20o5XX6Udr26nXQcO0K4DTRRNJGj8rDoaP7uORtTWCkZORVWVAHAA0pyOnneFrlqIwJs+AgHwQSVUKCYork15OcpnmABnlDQwPByVL60AaQXjFD8dAdiCTQaQE6xadQzOAeAQLFEwxwDYllVWCtAWwATYtABrATByF2CQx571fnoCFEGAKB3H9XxGvLvik2q9g8Txfb6z8KGF12zAj1Z4U/b4wCuYcgCkBRDbkxD7C//K3oRMRPF8Z8GsFUkp0itXgCe4RgC2AFC0InHNgi0bLhGAC2ROxU9InQKsjXjXDfacdwnw4PXaHGT7AlxRIDo8gK1oFx3Zv5+2rF0jtprqKpozcwbVzZhBEyZMIMghl1dU+IDOm76/Fi7g7xIBJCLEYg41NzfTurXraO26ddQOiXKzjIorKmnavLNo2rx5VD1ylGS1w0PVS2w44wDbtDvgA57K/5p5zHdPMtn7KQe1eB9ybIuQ8NHV3kZdbW1kdXZIwNYRXt8CtO3t9b1rPb/uMJWWlgqGs/K7Fb7WwuPW87n1No+hr8FzOITzq5xb2QQlkSzmqkBJ8739u3SyQqWFCBQicEwEvHcsb54oKobaSIia9u6lV1/aRDu3bBGKGdhGDxtGC4UU8nyqRpJbVZWwfTtFSgGwfSNvxKpVq77AOfd9tTjnP169enU/hhras2rVqt9yzn2GFRFtamxsnD/UtjqOA1/Nr8njj8svDHUEvCWbenp66oJMFMMwrhhqO9OPCzAv8dWgPEYztUFKBKuFTuH5BiBiMO2VrA4Ah77MqPdvFX69aZo/GkxdA+0bADCwaA7ZXQEwua57UVlZGRaTsxbbtn+Y8hxEv7Ik4yzrNUoADYvc8HMdlD+sjAUAMwCMKACtrzJNE36hOYvjOO9MyQn/CkpwYMYEAdkgAykfaeGcJ/PuUchxHAAaGFuDYvFJRjnkJmchSSE1TA8xxiC1eZBz/gFN036TGmMwsMkJTgE0tm37enRz0gAAIABJREFUzzKBwo+54zg/TUnBItnhgATJAIYNuUAq1XEcAFZqLgETc0EkEsGCdtZSX18PNrcvJ8kYu9l1XY0x9u3AQdFbbrnlwmdbH3+h1Tki35a9b98x/yaaUD3jGOBfJhIgsQOemOjX79B1Hb6boqSxTn90oPPA3RRyN/fyJBheFNKKvjdz5Mwb8XsQ+E0HfhzHOZtzjn4pwFqUPt9atjvZnVw0b8K8jIB1Giv04/ApljL1xdFE9JOt8ZZPAwzQiwwaGYGqrLiOaG9v75J85pIMSSi+TG9AhlfU6/Q6PUdjRySrmLbF3PjimeUz384Y+4m6LuV5m34zv/D7G0b0Jou2ELER6ru3n1VPk4bNShyNH/28k7DhRSkLu+Q36/6t19X6y/G/Z+FtNKZy8j8CBKyvr9c/+MEPts6dOzfc3t5ODz30EBIYwGQM+q8iFtd897vf/V3qHgCwwbPgJSlx7pkGZyiWZT0MAFqBRGVlZUhOyVmCstkYS0HPVikBjnGKPnCLYRiP5KowmHyCPhWLxW4Oh8NgLSIB4feGYSiPzFxVZf0+MOf1RX+IwKVKdpGA9AdM0/T7RbABmG+g1IBEGiT+OI6zPJsHuG3bUK9AH0fJKiEs+qfjLFdjI1s/DLZDJjqBcQ22eF4+t4MJdCDBCUxzMKnfmmsuDTCdRfKWrustSpYbserp6TlvsOobA7VZzltQUBBz2mDVKKSEPhJahkFZIPWPiQccx8Hz9tJUctcrUg7ctxMYZPxuSrUL46SHMYYEqU0BX+I/SyB4QEnhVFuWybk3nK60EpR6z+S3nW9bM4G1jLGv6Lr+8Qw+7KJazvnHVq9e/dV8z1HY78yNwKkA2NqWRUcOHxbb5m3b6OUtW+lgcwtVjBlLlWPG0NgpU2ji9OlUO36C5/PY3SMYHgUv2zO33xau/NSIgPBKC/q1KpaYlNMU4IL8XRizSPZpstdjz2IDANsj5D4939mYYwvGmNiiUUpIkLaopEQwR4Unq/RjVGCskP0tBeDggQ74vbg0TEUBxlgf+CrBhX5+jGDTIqaCfyvk1z32mMdkUwxZj1nmsWbBRhWes0giATM44YGvHjO2V85V3rXBYxZgs/CqFfv3CBAEAKyQbkabw30+sorBimv25I096WbsD9DElz0uLhJALjZIIGNfwZTzj0H+q1d8yWncM/wn1nUVEKRR65Ej1HL4EB3ctYt2vLiBdmzcQNMmTaLzz1lOSxYtouEjRtCI4cMpHIl44JFCsE+NrlhoxSkUAc9/tYc6Oztp8+ZXaPMrm2lP00E61NZObbZD8887j84693waPWECMYa+pPkJDxhfZ3zfSkt8USCMGrPeTAXpZG8ewrzTE8e7EeYbeFl784znc+35YwNAF77f/maLuQfKJWDii6QPIRkf8UBcIRvvSceDya+AXI+FW+zNRXJu7yf57k2e/djSCoTHV4Vp4xQaqIWmnFYRwDgTihka3hOYZMInad+O12jrC8/TzldeobKiEJlFIZo4diwtXLiQ5sN2RlpEnEKqGQXA9o3smatWrTqLc44FS1Wi7e3twx977LF+bMYM+wmmS0NDwy8H217J5sCis1r4h/9e0Md2UFVK9oRgKjHGzgXrQvpbQlr2hDFRlBSubNyAjKB8LiBtoRMLkmClQR5yUCWwKBw87rOGYahF7kHVl2ln27bBGANzDAX3SgBu6QBXpmMdx7mNc/5vMgf2SsMw+jG4g8fAty8Atu93XXdxWVnZ0XwvID0W8FA0TfPRfI6XgOwfpWTi2wzDALAoShoD6dOGYUAW+bhLUOpxMCw+sAUl4wpy1BhLkGEE4NXFOX8nY+zHWICHfynYyQM1lHNeJCVvwdz0WZlDkW7NFRDFlpL7oc9fGAS1sh1fX1//9ZQEd5BJtQUMNdu24cvsU0r/4R/+oU2f0lu9do8iFns1Th05t+Oyye8Znw4KBbxEsVu/+xpknSKOe+w9/6xxWpd0XUhPU2lR+EdTh08VMp8S+AV4jvsBkGIJY0wAghKs/Yv0cRTtaetupa6eLvxquS5fOrd2bkZZ3NbW1vLS0tLnFStU07SPu64LcKWql/c+fMDaD4B+dIlWQqP10eIfVCDvDob9nZaE4sv0Sj9sjFWRrmn32rw5dlQlt0dJYwsnmZNGSTBE6G5hnJum+ZFM9/HB3628hXgfwF5bMZG/d9FHWFdPxwNt3e0BsJYa62rmrPrME/U/Zox8BtrMUQvpyrr3f8YwDLHv+vXrn6urq1sei8Xo61//OsGPB17GjLGgrO+BxsbGcbZtQy76k0TUDEanYRiHsvU1y7LuYYx9Ccx8xtgluq4joSZnkcAQAFkhm63ruv9sdBxnbIAVmDVGwZPIPqXY7QJMtG37KZlUAV/c81Iyq7GcDRtgB8n6BnAK5qEqQwIuHce5lXMOJixKvWEYYEcfU9Klpgea4y3LuhvAl6xkQFldmdiAuRDzQU6/cwnWIdEJyRp5+dwOJta2LRIQ7secLKV4wcIfUAZbMZ1VwkVZWdnrgYSeXa7rLh/M8zBXe8FyToH+z6dUSGbIfQGsnp+vGoWUtMZ8BBuKR3Vdf38gOesI5/ysofq7O47zT5zzx+R7w7W6rv9eAsGQG94m59gBgWApdfys9MTup4YS7IfZ/LZzxU/OeZFYLPb7ILNWJvNdc9NNNyGZarNvbheokDF2eUNDQ06GfT5tKOxzekfgVABswSqLOQ45tk3Pv7CB1qxdQ9t37iLNLCNmltGk2bNp7pIlNG3OHLEAiQVJSIvKMXJ636DC1RUicApHoJ+XajpYK9igAQlhYj7DVPkwCi9GMMTET1uwxTAPRDvaKQq2GGSPAYb2JKisqopGjh1LI8eMpWE1NTS8ZrRg1Cp/VixQCgABQIbyoRUIQV8Ag+w1fOr93Qde4m8PVPbYqB4QK5mvPlvWA2gBggj/2XjMZ9EK8ESyaPG5B9TGxLVhjvMYbx7TtiSiU0k4QkZZOVWAEYytsorMqkoyyyt8tiwAFY9ZC1lmLMRKph2uVdP6+X96IHMfYJIupqqAE3VfFGsP131w927av/N14V+7f9s22r9tKy2cN4/e+ta30AXnny98a8HAAThcKIUIDBQBJZWLf0Pv3rVLbK9s3UobX3mFtu/cScuueAstu+IKGjdtuue1XFTis+aRDHHGA7bpwVVJMf3f8z0mHQBvOc8KH2r8w0ZJsIu5C7LycWo9cphajxyl1sOHRGJG66FDAtRBrAHG6mWQVS+TcuqSra/rFAELF8x9PSKZ+7pI2hDJJFIyGYoFnoIB5p8+aesz0Zu4MDMUInAyIqCe7SppC20QCXC2TXu2baUt69fQrldeprEjhtPYkSNoxtSpdNaChXTWggV9rP2T0fDM5ywAtm/0vaivr4fv6LTAef8xxZ49Rsawvr4ezMN3BvbbVVtbO+2BBx4YkOEQvB54s9m2vUkCEPjKX4AfynXHYrHxrutCGrWCMQaPR4BOl6dYga8lEomzTxQTJegxm4sRlM91BBc6pXQkWGM+QJhPHdgnwGjyD+Gc/9I0TV9GNN+6su1n27ZiuWCXJ1Meq4LVxTm/wTRNMGezFgkIgH0L0OdewzCEz2amIn37AHhAKhKeuJATzUuGVMYiCCrjo88ZhqFA5gHDEARkOef3mKb5ZXVAkIGkFqWPN6Y4XrH4oOKc8jU9L18Wn4wTQJZlWLjmnH9ZSQYzxt6eAhoBcEyRHoTnM8ayLmrLRWswSuHv1xwKhc4Nh8M7hiLdmismAalSsSvaquu68NfNVT70oQ9NDYVCO9L2Ox9jPZBIQBUVFXTjR96/6Zcvfgsyq/0L50s/fc1qX9o9BfauTLG4lfdnP29egNiS1XYxWN6tida3Wd3Wnzl3hQRzWVHZE+OHT7g20Ee+lYrfh+HrrGnaPOWVnAmstRMWNceBG0K/Wrty9ujZGaXlcW9S4+epFPPrIvgapyTC3xoKhcBkm5J0k/+1394HH8yzQixEtUYthZj3D/TBsL/TklBcJdOb7ocd7emi1u7WQDzZtZPKJ73IOYcMugDMIckdiUQuyyZ9+uBvV/6ViPmyzyumvY3mjln+rSb7IOYqz8uY0YGQVjT7P9Z8o85lSQDgfrl6zvXr509cvgw+1vv27bt32LBhn8Ui8re+9S3at28f5qOvM8YgZ6uYgoLF9vDDD+P5BplsAOgAo/rJ+wfPYVmWkt/uhQ+naZr9kf8sHTUej0+VfumIRT/JVYDu4XAYLO5Z8JjOhxWI0wTY7QJMTMmAPyIZ9Mf44uYaP5m+x5wXCoWekyx8tcuQgMvgWGKM3abrOsZDxhJQahhwjk8bnwPK6gblrnP1QzRKzntIcsH7AqSrz8a8N5Q4ZjpGgo3CY5sxBj9dSETjvJdnk8FOV3cIh8PP2rb9U2nv0MQYW6brOlQYTkiRiTp4jpwnK0y6rnt5WVkZvLxzFpnQAknrBUhoiUQilzuOg6QIPIdtzvly0zQhNT/oEo1GV2iaBjCzSL1nBJ6Xx3iMZzqBlBLHuIPU/eO6rr8rKIUfkHpv0TRtSSQS6ee3nU+jJegPT3IwxVV5QSYKxurr65FwoWw/+lXZ09NT9cMf/rAjn/MU9jmzI3AqALaQBu2RbLuNGzciYYq2vfYaWUlOVtKl8TNn0tyzz6YZ886SAJAmFgaVj9qZfQcLV1+IwBsbgX6SnRIgFSp8nlKwJ78r2auSryrHq+sBl5ZN0c4O6mxrpc7WVp8BhnkAAIKgYAnM0Vv+AbMUm1FW5vkvVleRUV4hJJABHHhsUvgs9rE++wEIUlpYsL6kV202r0yc2gNde4U0sZJhFqw0X5oZsswxT2pUemorFrHndesBq17xwFPla4tPNAm0eoxgMGsjHjiLTUiUYgPbtkSAIp5vLcBZgCsAZDyQxVM+RKz64u0DtpIl7Os5K2VneV+Uby3q8ECVpJBL3LFpEzXt2knJaJR6o1GaV1dH5513Hi1atFBIqIJpB5CmUAoRGCgCinHZ3d0tLIXgU//y5s209vnnadOWLVS3/Fyac845NHbqNDIrKqmswvOyFcoZ6I9i6BQ0NPrFeADQVjFdVQKKF39PGQDy6mA829EuciB7DuWCzk7hfSsk3ZGUksRcq1ixXuyVyDHmcMgoY36CwoE3B1cLr2yoAoCB603+MjPGZwf3zVOK5u/Nv30KB2o+LoymQgQKETj+CGDc452huLhEzKXNh5qouamJmnbuoP3bt1HL3j00bdJEmjZxIk2dMpmmTptOU6ZNOxUTZAqA7fF3h8HVsHLlyk8zxiA7qMovGhsb35tey8033zwjmUxuD37OOf/Q6tWrv5/vGW3bVsAGDvmdYRhX53tspv1s2wZYO5eIfp2Sdu6Wi5uDkpbNdf40j9lBsz7T65eAG1hbSrrzRsMwvperHenfBxeF1XeQxjUMA35ticHWl2n/tIVnXwaZiHL6GzqOA/9gsLexYDqgLK+UBgZwBQAupyduelszgIGC7ZNPDKTsLYAnAD3fMwxDSNyiBBlIalF6qF58wbbYtn1v6t+4YOnCh/CCgUCk9GuAdLH0at6RYmJ9NMUQU0A/gPVVsl/l5UHoOM6PwUIG0CjZW9skKwkL3RHG2J26roOxflwlKFUqK8rZf9JPWF9fL6470Nd/HgqF7nBdF+NdsfWprKzs5mlXld9z1DoIQLOvcP6dT1+zGqAqEh3AqsM1ghmKBXawFX2JXNu2VXJKU3vP0Su7up1fc+ICrK0urX5hdFWt7z/pOM47JBMMCx5XKJAvE1ibcBN0yGlyXe5qjPi9s2vmZk1gsCwLACRYxYd0XZ/sOI6aM9bvje4+yiXLvVYfQyUh//LzjmvAj1nFSMj0pvtht3e3U2dPEFfgX5w9as5nHceBJyf8Z1F2x+Px+cOGDRO04fTywG9vXKGRBnBIlNKiCF235M7/6ey1MObq+vZnl9bV1P3lS0/e+pMet+ef1eeTh8+OXrfsI7WMMQvAluu6v8JLz+rVq2n7dvFIApvvk4yx4Dwa//CHP7xi6tSpQoo6F5At5zrc99TjkL0zKI09UOeX8UIsJqQny2Bes237L2CSS1/gcwZKoFDnsW0bwBf6RlcoFFqcTCYhJ/+pTL64QxmYGWRwUc2QgEspA/1zySJ8wDCM4LtEv+Yp1ikYpK7rnp/N99yyrPczxiDnj3uxPRKJLM4WNwm+4tkBuesB+2Egvg1gAadimpAs/37JAUOJqTpGznWClQ21D8YY5mT0vzt0Xf9GprozqTvYtg0pYMzpALbPCYfDSDw4IUVK04MB7ifgDUaNIk1G/UVd189PedZelfKs/YW0IYA/M4DMQRfbtjG3IskLRi1CAjsgzX6Mx3imE8hnOtjWkLr+k67rVzLGetW+g60v0zmkygUUOYJgrW8dsHLlyqsYY0gKyFSONDY21gw6OIUDzsgInAqArQBfsUjrurRp0ybasOEF2rJ1m5BPbGprpzHTptNZy8+hmQsXCpYXFg4BiiR6PPlRlAIj54zsvoWLPgkR8MEBCU72jT1PohOL//ipPCmVjDDGaldbu/BZbDtyRCwkYlMSw5DaNCoqyBRetJWCPQtQVjfKBDgAcFZIHgM0BEjrSwR7jFMFVoiQSBBTzSueN6a3KfAUUscefgBgSAEUXLD4wUiDRLNjWR7IEYVEc6eQaY7ZFsUtSzDXJP7rSYYKT8gwhSMeO82TZ1Zyop4nJP4OQ2ZU+up6ksfFnjelYMqFSAtpfaw5MOfEBAcZY1VYnxy8BGz7rllcvAS8vN/TCz7xJJSRiMs9n93eHtq6fj29smYNHd2zh0ZWVtCoykqaNXMmzZ8/n2bMmOFLLysW30noeoVTvpkiwLkACjs6O6mzo4M2vfwy/e3pp2n9ho00cc4cmlA3l8ZMmUojxoyhkbV4nRY2aP1Ymm+myz0Zbe0vRy+zZoTGQN+4F7ObSHDrFbLTUCcRXtq9CV8eGR64AsiVoC7mPMeyhXd4PAbp5GIK64Zg4Y4YXUsjasdQxbBq0svKxGcew9fbvAQTTxEAyR3ed2ISkzLJ3hzclzQjsnyGVNT1n+m+x0MKXuGg0zICwk4hXCreY3Zt30q7t22jln37qOtQE3V3tNFZdXU0b84cmjxpEo0aPZpG1dSciv9+KgC2b3TvXLVq1TQwUgPn7U4mk7Xf+9732tLbsnLlyh8xxv4l8Pn+9vb2qekSypmuIShdLBevwZYasqSjbdti0RULupxzgDm3DYWZOVC8HcdZKj3xwieibrm4DJbqW+R5h8Qwln6IkHMs9f95wNj2WCx2djbQZLD9yrKsyxljWJBEwYI2WItYRP2uYRg3D1SfZJ5A3nlOnp6RP5Nge6/rupfl8sQNnjsdDBwMsCpZQrg2gP5gcV2hWDhpDKTN0vdySF58wfYGGMuDYvGhDtu2wUgFG3Y/ACjOOYAKsPq+KIFa9KsjmqYtVSzPbPfJtm3Il94KgFyCxhssy6phjMEHFIvJPzAMAzKex1VisdhEJeMrKxpQ2jTbyVatWgX2sO8vi/2Ki4uHjxw58rGDBw+ChSqKYRgtN9zxnuH/+fIxORB2cXHR/FuWf7GtqKgIzC94JB/jzRsElTq7O69t6279AcA4vHSOiIw8MLxs+HQ1b0lmJcB+HTK6uq4LP3AJ1gKwMFW7IP/V5Bx0e91e5Kf/adaoureALZplrvxn6QsLf2+AfLi/uLc791p7/8S5K8bfiMhIMooMUcVg2N8yCQXS5ioN+5uGYdwuxy1Y7sIPuzXeQtFEtK+JjP/f7JFzLnYc59dEdI38wgqFQosGApQefGLlt4mxW1RFM0ctaq4bf97LRDwg182+X1dT96EvPnHLkgTr7ScNP6566g03nPvxHwLYYoz9iTEWevTRR2nDBmAy4h86/yLBbd+/trq6+tH77rsPQCkSRx4yTfOubH0ryOhLjZ+bDcP4bj6dXnqxYv5YmClZJiAPe5hzvsA0zcO56g2w2134aCeTyYmMMSgZ5C0hPtA5MsjgYvchAZe2bWMuApM0BCaprusfy3buAHtZ+JFmk5qWAPDPQHLAXJYCvRbpug7p84wlILMOcHtJLmDTcRwocTwk+811pmniXCekBOc6xhj8v9G/B5xL09Qd7jZN82vKtzcXsD3URjuO8yUoSQSO78cKz1VvQEZ9XzKZXFhcXFyXUonAfFfMOb/eNE2A7YMu8Xh8ekpJACoCleo9IxaLXZgC9yEpjz7Wz2M80wnkHIY68Ew/Rjo8KPWeT31ZzgFLAjCR/cQdJFe4rrusrKxs2zvf+c5QVVUVMkngNX1MwXtVQ0ODegccdJwKB5xZETgVANtgxHe89hpt27qFtm1/lXbs2Us79u6l6jFjaepZC2jK3Lk0bNQoGjZqpAA/hDxyTyKoeHpm3bzC1RYi8PeKQNBDEedIZ3cJKU4pyasSLpKuADGFL630TRR+rb6fYrcAP52oRVZnJ3V1dAjpY8X2LImEqayykszKKsHigkww/oZMJ9i18FsUTFPmMewV0KpCoDxqlSynYpcJFhk2AVh47Fl46OKn8tTFzyS8aV14z8JXt1t463YrX0jxu+dH6/nQdhMXjGBPjlT55wKwjegAbA0qFRKiHjjb970nKyqYwcWQggUzGBLOXtJKn/ejeIuUJEMPUA6CGv3+cRdgIuYDXAjfWvjcFRUJ4Ma2usixumj7C8/T1nXrqOvwYZo1bRrNmjqVpk6ZQpOnTKFx48aJ6yx41/69BtzpWS/6NKTAIY28dds2WrN2Lb2w8UUKV1dTuGoYDR83jiZMn0ETZswU/VF5XqtxWWDZ5tcv+iWsBebufmoIGL+eCa7/zqT8bJGYEsV83NlOdmeffziAXMeOinkJiSXFJcVUBoZtVZWYk8MGWLe69M8uFnM02H3iJ4AjoRJQLDw1MecoGQYFIvfNcd58lw7cZpvPgkB1nz/uEFHf/EJc2KsQgVM6AkoWHQlfSGZzrCht27iRtm7cQE5LM2nxGIW5SwsWLKAF8+fThPHjqbyigsrKywuA7Qm4swHnjRNQ20mqor6+HkxIX0Y0xSK8r6Gh4XPpzbnpppsAvuxO+/yexsZGX0I20yVEo9GRmqZtJaJhchF2sa7rB4Z6uZZlfQCL2FjQ5JxjcRDAE8C0FYZhgO103EVK6kE+swIKthLUApg15BJgzaCOfmzOfCuVfoi4X4ilKocYY2efKMlECVRj0RMFLGb4dlZhEVrXdZ/5lq3NAYbiYcYY7nXWBXfLsr7GGBNgSi4WXPr55D0CuIMFXhTB9smHxYadU8A3QCtIPL8kWZY+IBuQJN2XAkaXDtWLL9hmx3HeyzkXAAHkTXVdB6Mvr2LbNvo5kiUA+oCZDlbb1JT/4M9T7C1QIAHiWZzz87Ix19SJbNsGW0+Mb9d1L4EMZtDTEbKiuq5DDvi4CuRgI5HIuhTzaqa85uOqt76+Ht6jPjNp7Nixjddff3395z//eV/eC+f54Ac/SM92/MfzdqIruKCO99nPf/Tir4NNCyDPX2BXF6nmFfwd7Y2+ryXW8hVGNAZZ1SMjoyyjxDhLyXTLeAmWKWPsf3VdF6AxwFpI3walZpFLfdg5TN3JON51DyZKE3MWVC3IKIcZZOihj3DOIakJZnDzIefQl7uTceHpWVlaRZUlqtvnr1Yg2cWQMkXyBcrvUwxvIXNu2zYA8bejvS2xZvjWBu9/EyXY3InVE+8IylDDzzrlJ4wklIzlC7+/YURvsmgLERuhdlgy6fLfjh8+M6iu0FRSXDpr2rBpXY8++9DmXW3bfNatWVKx5q4rvnJO0I/yySefpKee8gl88OB8MJ3N9oUvfGFjJBIBk/rPhmGAuZ+xSHAd4AviMaBse3oFtm3DYxMM6x09PT1LqqurOwN9SfmvQh723FxjUsYfHsi4NxGwKznnu1XSzGDnxmzXa1nW/8EvPfj9UEA227YhJ6zu+yOGYfiAfPq5gyx0yV4WcsEZ4okkAMhXo2AuQ9zw/MlYLMu6DokK+FLKeasEo4z727YNGXNl9zAokDJbG9TnbW1tFSUlJfCbhr0E2oGEEICGWfuffJbjHQNzmkiaCHi+xzVNuyISiSCB4oSVNIsD1PvvhmFAHj6vEpBRB/N3WSKRKE61E0kLeE/6rGEYn86rorSdZLIQYgG/Z2HrkPYOltf9Ss1vUJzA3HKAc744+NyG1Dtk5eXcPKixHrzPpaWlkEpfmjaGLlOs4vr6+ttT70sZ2dQ4Bgk4DQ0NYNEXSiECOSNwqgG2Rw4fpqaDB2n37t20afNm2rR5CzHdoGHjx9OICRNp0owZNHHGdLFY2NOdoJ5usNwKC3U5b3RhhzckApmY3m82eU9Pblcu6uOnBGsVaOuPNwmagrWlQEz4pWFTzFQAtHHHFkwuAKDKfxWL+gAyS8E2lf6IHrDpsWjFd+J7TxoYHosemOPdRiGbCp9Z4Z3Yx8pT3rMeSJvwwONuSBh3C+9rAK1oh/hMemGDASw8aSWwjOPAQkO9ACkAJHnsWbStlIrguVmMzyWTTC6QApAAAIvvxPcCkMXPIp/RKvw65eeezLEn46wAaCUl64PPvpZo5jnO/zSPOTAom6ruA+6T8rSEZ+2+rVuIOw4tWbiQlixaRGPHjqURI0dSdVWV5w8sPTLfkMFUOMmbPgLoz7AXwviCvdCWrVtp2/btdKi1jZpaWilcVUWzFi+hmYsWk254ErsYH4KVD3nkPPr1mz5IJ+oCMkgmi6rlXK7Gf3BuV37bYp5EUopISEHSTbenNCDmTk8CXiSsxPsSVgDGe0k7TMq4y2QUmbAC+WQAukhQwfwJr3HMmSrJpT872JvJPLEDTyHAnwtlH8DfwWPU9fSbO09ULAv1FCLwJooAxgLGFoBaMOcxnjtaW+mV9Wtp87p1RPEYjTANoZpx1llnia22tlbYHAhJ81OvFBi2J+OerFy58hbG2LcD5z7a2NjoewH3G9e7AAAgAElEQVQG27Ry5Up46UGqTxW7qKho6ne+852s7CHbtsEEfKuUgD0vJYXsUaOGUOTCPcBE9GAsmAtZv4H84QZ7GgkwAwicgGMVqDXYeoL7W5b1CcmUw8f/ZRgG2EmDKim/Ut1xHCyOzgscmHNhezAn6erqmglvQ8nc3CL9JdEXnkyB4VflqsuyrHvANpT3Gp6RWQF0y7IUqIFqhSRrrvrV952dndVFRUWoW0jVEtFezvnZ+QKrtm2jvwNkaAKj0DAMgIGi2LYNOVIsqHYmk8ll5eXl/aTA821jcL80gGOVYRjKPzVndYG2toK1xRgDAxAetugLAE0E+Mo59xeNs1XqOM6tnHOwa1GuVd7JCnwiote7u7sXB8GnnA3MsoNt21jYvkx+vS0ejy87HgZ4fX39A/AIVadLgQPu/fffr33zm9/csn//fh/ki0QiTdWXOrcyYmCC+qW0KGJ9aPmnzEix4fu1qi8l80p4ljo91t1Hu5vBFhwFsLZGH03FrNiXO5Z9RIB1Uo73LPS7TMxa7NscO6rAz17NdZfNqp2Xcf6TMuL4DuDm5zjnnYwxALTxo7HDdzm9zjeJWAisWrBrZQGLDEkKYEoPWKTn98ZAssc2XdeXIMHBcZwvw/MVcmRHY0cpluwnfpBgSW3ZxKqJUzjnwSSDnBLMD/5u5S3E+54tZmnlnivm/UtQrpqTxi6oG1n3zIadTz/w39t+dr/Lk/51cGLXfPzShze5rov5eNS6devoF7+A8qpXXNddrGkaxoNgBaOsWrXq4MyZM6HfNKBEbjQardM0DUoFPqMvVwzV9ypeqWQheGAujkQiewPf/aNkg3Mpk51THjbIbuecA+z5HmMM49tI99XOt43B/aQMLsBKxYxWX3/RMIxBgUexWOyClIQ6QMkwwDXDMN6bjS0u2cvYt2Qg33OpwIG5DPreSQnAZo2blM4FuF0KaXhd178+UFxkogLuNeSJf6brOvyOT1ixLOt/ZSIIxhfG4nkA8jGXZprz2tvbK0tLS9emEm5mQNZe1/W3xWKx93DOf4puzTn/h3w9lPO9iDR7Bxz2B13XId3bN+AGqMy27Q8B4JXP9nM45/DWFdLD6XLg+bYJ+wVjgeQXeGF3dnaWFRcXI5aYK/p5jGerW6muIBknmUyeHXxuB6Xeh3r/pR81fGnnp40tn1VcX18PP274IfvZNOntRdJCQ0NDxqSFwcStsO+ZEYFTDbAFGyelREKHmprouTVraM2aNdQFFq1hUrh6GM1btlT42VYOGy7A2p64B9gWFnbPjP56ql+lvygeFKN9s/RPLIxLgFYBif0W+QEsei/Gvoe0AmsB0gKYFSytDsget1Nna4vwqAWbFlLC8IAtq6oSrFlIao6ZNFls3mcVAriFD2Kf+K+CI9ViPvfBWSGpCVBH+l6iHQB4PMnPXrFgCanfeCzm+eaK9jliU22NObYnDZroFeCtJ//piHOgAKgtq0Tbqqhq5EgaXlND1aNG+dcAr1lIfmqQFsY9dj1/Rq8oB8hMPVZxMRSjrO/6xJGDZMzmOyYEs1ayZCVnV/gI79+xg/a/voPa9u8Tm1kUootWrBAbwNqwlHXO9zyF/QoROCYCnFNrWxsdOHCA9u3dS8+uXUvPrllDyZISWrjiYrGBUW+WV4jECI8RLwHbAmh7QjpU8NkUlLFH5f0SjXyvbO7Np8lesjo6qKOlhdqPHqXD+/bQ4X17qbOtTSTqYO5EAh3k6+EtLuTs8RNqCVLiHooDAHAF41Yku3hsakjAe+fGs8eb+8T8J5Jx+uZ7NS/2SzpRCg8BeeXCe+AJ6SqFSt5MEeBcsNfBfofFApKw8M515OBB2vTcM/TSs8+KZ/qMiRNo+sSJNHfePJozbx6NGDHiVGTWqsgXANuT0Qfr6+vBLgLgWqbOzxh7f0NDg2CvBMsNN9wwori4eE+AoYWvH21sbMzoGWrbNkAxAQYzxt6n6zqYgUMqWNgrKSnBIh5AOrBMxcLZYNmKA51cepOB1SLkNQdiBOV7EUEmUMqn9Tld1wG6wb90UMW2bSy4gyXkl3yYRfmeRAJGAAkAduySHp9g1z6r6/pluSSs5YLwf+dzr6VP4Y9l2wb0PszUftu2nw34x7WFQqHlueQw/VnGcT4Cf0Fgs5CcDbK4bNuGh+1q7Ktp2opIJIIF2uMqjuOcK2W7I5zzT5im+a/5VhiQrwR77yKAN5J5CQ/brxIRpMHxApVT3jPIIIUEta7rAvmybftByZqEjyVkRXfm275s+9m2/R3J+sUuzZqmLQmCWkOpv76+frQE2P3DL7744perqqq+8Pjjj/eheHKuGXMVfYCIw9vSLyumXUuLxq241TAMP0ElyN6M9drfOBI7Chb5sBAL8Rp9NCtiRfeYpumrCKT1kQsikcjTmZi1OGlXTye1dUt1ec5uqxtdBx/vY4pk7Crp8d8wxn4pPSGps7vz5vaeNvSZ8hKthEbrteohDq9iJBS05Ion5s7i4uL1kgGI3SE3K5QObNuG9PX3XHLpiGAC+3a+olpGtHJC2STMuwLwkv1NsOBynfdrf/zoZrsn6oPp8ydcRFNGgngoC2NfqRtV93GMkf959dfPbDzQj1D433dc+NX3g8GHdsM774c/hDqwX/6dMfYbzrnP8D333HPpHe8Ajk52MplcnC3ZIh6PT04mk0hMQTLKoGS6bduG/ynG3TEe1BJIxEUgoSivJBR579EWPM+e1DTtw67roi+gvw/IXs0Vf/W94zhf5ZzD8zpY8gLCggc4jrMsxeIHkAot7gGPt20bz1DEAtLgWed4OT8iWUKxvj9kGMb3s12b4zgACJGsA2ZqznsXi8UmuK6LJK9RkK42TRMM+xNWbNtGW2+QUvVPpywm3kdEHZqmLYxEIumKJOK8tm1jLJ2r3gccx4FELiTvj/s9KdOFSdUMeMOK8ZtSlnhe1/UV+SR6yPaCtar80q/Sdf1/HMfBM3hBUGFgsEHlnIcdx0F/QiyQfHIhvKoD8VkL9YJc70tBqWtN0y5MZyanEqaQ8LFkqPe/o6Ojqri4GO0Eaz9Y+iU81NfXQ4t/QCuBUCg05ZFHHsH7VaEUIpAzAqcaYNsjGHHd1NLSQhs3bKCNGzfSYfhe9iQoUVREsxYvptmLF9Pw0aMF+62oqESw4eDPVlisy3m7CzucwAgoz1Sx3nwMu8nzEwQw5pmTePK2wilV/HKyWeFgzspgZJE/Ft9KtpP6CSClt8djYAkWrWURZDPh6xqzbCGJDKDU80jspWQCoKoHrCJeWNjXy8sFOFM1YiRVjxgl/F4hH4yFfM/PGqf1mLN93rPe4r3nd+t6gKxkz4L5Bb9ZwaAFAwzfSQlkF36N4hjp3Yh5QvnZAmAVxWO4ApjAfgrYVL6NEdMUvrpCrvn/s/cl8HEUZ/Zf9YyO6R7dli3L8iHbso3lQ75tMHeAkMBmyUX4J9kQwHLCZkMIOTe7m2yOzcEGkiUHlsMm2dx3spvNtbkIYLAxYHyfkmVZ963p7jmk6frPq64etUYzmhkfYMdTPwbbmu7q6qrqqtb3vvdeSalob6EEHwToAKlPB2gQf9rjbXdfwjg7/Rk/xOU1mXDsuV7PBFgLgFlRhGQ1El76OtrpxP59dGLfXsqLjlEhcaqqqKB1a9fSunXrqLS0VDKC4XebK7keOPMeCIyMiH29q6uL/vLkk/SXJ56gwOgYLWxYRQsbVtP0mhrhZYsEDsd7Os6ef9nXyzO/7wvlTDco6wZsHX9Z7FfQVbD9wG01A2cckOhiCh/vERrs66Whvl4yRgJSvSAkZe299voi1xhH6h7vaY40PEBb4XvrL5L+3jajGjKujtet0HaIb07u3htPinHAXMHyhby7xyvajaSZRKn8C6X/c+3I9cD56gEkjgGwzSvIp97OTuo8dYraW1qo7fAhOnXooPCkX75kCS1dvJhq58+n2tpaKilNmfd9vpqZTb05wDab3jqXxzY2NsIn8UOuOvc0NTXFPQHd12psbAT7LFEGeWNTU5MjoysOl0FxsDQRvP43TdMgxXrGJRYMR2AeUoyQKMbbKeqdAL6cceXyRMMwwAZyJDQzCrhPdc0E795Do6OjV5SWlg5m284kvnOo4h5N0yaZdWZbN44HY9Xj8TwjAR2A96DYARjfFw6Hr0zHuJTyhQiiF8NTdSrWVgLbdJumaW7Gdtrm67rueN7i2CBj7DpVVZ9Je6IdKHfLbr5K0zQBMKMYhgFpWMgkZwSAZni91QhoQ4aRc/6Q3+9PBE1SVmMYBphvYPsajLHrOedoO34Gpu27IVEt2zoBUExWoWmabg/YOMNX1/X/59RzDgFqN4sX8whM6zNm1bvvJ9FH2+PxDH36059mP/zhD0t2755A5m6uuYV/mBj7gfv8Yl/Z4FMDzZU/euOPBKvMDf4ER4M/6w53XUOcyryKd7TKNzPPwzw/9Pv9tzt1SHAXwX/4RwuGqWTvQVYXsqDxEooGhRSyKJx9q35mvdv/e8IwxcAtSMFifA8qinKvZVkAVygyFrq/I9gJGeK5CvPQLK2aPEz8Yt4nkxSOp5uHEhRB4oEj4wlv3I1IVNB1Hckjv4/yKHWZnTRqjSI4AkoMmI74+2NztDkfVhQFXr0AEFEgIQ4P8onIbkJDfvLc9sYDHc+KhAKUwjzVumH5W5R8j5T3YPz5+hnL18ALuGekY/d3dz9cEnGBxb487c33XvnJ9wEUam9v51/4whcYgjyiVYxBWQDrE4A+sU/hBecf/uEfuJQvu9nv9yeVyJUKCpgsSEb5JdiNmbIM5Xr+G+mxCjloqEeIIoFB1DuNc/4ffr//vgzGhpmmCSAM6gWChe6SEf+9pmkOQz1dVSm/NwwDktpOogBAZgzA7hjodlW6JBx3pXLuA4DFPIfn982MMXtAEorc+/GcQLr/G5qmAdCcVNzJEvLLKd8TOOcFMXATaz3AbYCOVzDGMGmTlgRZ9uOjo6Prz2T/TVW/rusfYIwhmQJr9FfAUpfz8/KYJzpA9wlF+tgDmP2bWNLMkXA4vNHr9TYoiiJYyNl4KGc6IUKh0ALpDevYKCDRAwzU/kzqkGAv1g/Mm3tUVf26aZr/g3cxxtjhYDC44UyUEzjnHtM0sd8CrG6ORqPr0SaXHcEkj/Fk7ZXvE6iHxdrzJlVV42u+ZJZDDeF1RHRydHR0dbbjL8FasLnjiSeyHT9TVfV1Drt869ataznnkHWOl1hSzC9jyQVuZZJgzELESUzIpPtzx1ziPXChAbYOY25oeJgOHjggPi2nT1Nbdw/16zrVrWyghQ0NVDVnLhXD67K03AaJIqMCcEkmSXuJD3Hu9s9DD4wzfWxJW5uZ6sg42pmI4n/2fxIUlAAkAEP86GUDIRyw1gnOJ8geS/DReRadoD3+hJQwGKumoQu21UBPj2DUCtBW10XwPV/KB/v8dmAeQXpbHhPerqoN0BZK6eOCQmIeeKPa/oYAY+3r2uCpYNlJ4NZm0do+tGEzKNiygk0yMkzG8HAcPIZsp6hDSBp7bE9F+ChKeWPRPim7DEYK/BaFdLHXa8sKSm9Z3EuelDd2PBlxvH0cGGI2O8zBFhK9FCcAro6s5xTjfq4B2oR3BZtdK5ltRiBARmCE2pub6fDuXXTo2V00u2oGLZgzh+pqa2nJkiW0eMkS0jQt7lV8Hh6jXJWXUA/Ax1YPBKB6Q39+/HHx6R0epoo582janHk0d9Ei4WVbOXNmPOnBWYME6z0piHcJdeA5utXEd6RJ4K0jg29vaCLJCIkvkE9GIk5YyiOHg7aEslsyGesylAscFYOQYYrkHkcSGWA8EnXKKitJKwIjt1gwqu01NY882Ask4Cs8s5mzv9o3b0tlj4mEnFEk8Y2OirUcUtqoQ+wVUVshYZIh7jnqv1w1uR64YHpAJtvhmckvwLtXPp08coSO7N1Lp44cJaOvh8zeXpo7q5rWrFpFK5Yto2mVlYJd64OiyYVbcoDtyzU299xzzwxFUeArG0/Tsyzrqq997WsIVE0ojY2NeQAW4KHp+gIAL9gH8XRE0zTfLeUdfxkDbNyehVnfpgu8cp/7SU3T/jnrylKcYJrmt8FUlF+fsR+bU72u6ysZY2BO4alD327QNA0SvFkVNzPSdeJZA+BOXVJq+U8S0EEQF/6aCxBEjUlfbioqKuqZqsFgJQeDwd1S3nHKsZaysQ64mjXDyzCMf429E7h98uKyvuk61TAMeESC2YTA8zs0TYuDSfI7B/FLK/Wa7lr4fmRkZLGUly5njH1LVdWUgF1ifW7GECS5GWNzGWOCdQZpUcYYGMIATtIy8HRdv9HlhRmXD3X7pU4lV5rJvbrmfPxa8mcZj08m19mzZ88jX/nKV+BZHS+vec1raMGCBf/90EMPIZkjvn4xxu6ZfavyFotHr5lQN+N3/8st2/+zt7e3SIIq9cGx4M7uYPcSIl7iZV69Wqv2K8yzT1XVDQ6oJdn3+6VU+u9iSQKvNE0TYOEksBbAZ4fZPsY59zKivUWjIxtnz758gs6w0ybDMCDzDLnnQc75GxljABiQWvVvJwMtr3CAVjBrCzzAiQUyAc9qAGJTFgkQIdEFoIiYPgCLNE37pePpOBodLeoOdgmw1sM8fVEe7SWiy4jTC0ur6jeZpok9wPEDxncr3RLiyRoA+eXfHvjekb2dz8TNFxbOaKCVc2DJKxoRZApbMbtwNljdux4/9t/zd7dhCbILI/bHB65/WOGcXwP5xU984hMUDk/Ah+/lnDczxgCeiizzD3zgA+TzCQJhSn9KqdKANQDgC9QOwN6LpOtHfC/l4rFGQKb4/X6/Hwx3UaRcKpISsCf+SlXVWxljzm8lKas3TfOznPMPAIBnjK2yLOs7jDF0Eubepkz9uFNdICFBBdkDYKVmBIS565QJOVi3y8FS1DTtplSsxySA+GuS9QXmn5SkLhdzQnqXTjUWLn/0Nsuy1hQVFWE+Ji0ABA3D+KPsz0FFUVadLcvffSHDMADEAbhEQWKNSEibSu3AMAxICkNaGOPdwDmH1y2SM/COcE72HXcbR0ZGKjweD9jxc5ypKpm/pzKZ8xLsxZzHeiTet1zSw+IepvKon+oapml+i3MONYMeyfZvcycpWZa1rqio6FCa+YB3Tof5P+m5N03z01C1wNrq8Xg2FBYWQq444wJv4oKCAqx/kAXAXEOCAhJXntE0bZO7osbGRvgtu+QDhGoN1CugNiFKbC7+cdu2bddn3IDcgZd8D1xogK0zIKZh0MmWFvE5cvwEHTp+jFo7Oqm6bhFV19XRzHnzaeacueIz7j2ZNL/nkh/jXAec+x6wgToAjUpc/FawQ6U0r1yQBaAH9g8YELYvn+29+pIybRMZtA6EHJc/llRb6aVq+7/assK2N23EligdGxPBeptNq9NQfx8N9vWROTJiHxcOC2AWDCpIYZZUTBMfW/K4jPwlxQIchSwmrmiDs+PMV5uRC2auLVPs/N0BX52+jUZHKWzarFoAAwAeAUCGhVduUKwHDvsZnrOOH25+QSHh49NUm+VVVCT+LT7wyoXPYkGBzSgFkOv1SkDWMc6151EcWHUYyq7plVLO+DzJHGcys+PJBYoi5iI6f6C3RwDubceO0tHndtPR53fTivp64V27vL6eZtXUCP/a/HyZW5vJhXLH5Hpgih4AuIbfsw1dp6d27KAdO3bQqc5OogIf8UIfLVi+ghY3rKLqebXSj9EjADhH7jwH2J6f6ZWUeev2LpeSyS4hdwHkYr0WqgZhqC0gASQgEmccWXznTyTVOFLsalExlVRUiA8AW6zB8LjFeusk1ogkmfi/sQ6DQQtlAGbvSRFI3ZtkBHQyA7qQXsb+Uqj6RPDHSYYSovQvW1LU+RmrXK25HnD3gGNdgWcDDHOFER3du5f279pFp44coQJuUaFl0aIF82nNmjW0YvlyUv1+kYiF5+wCLjnA9uUcnK1bt7oBSzTlp01NTWAmTCpbt269ISYnKzwfXWVrU1NT3JtTAnl3+Xy+pnSSdlPdt/TBG4/m2wd/TdO0Leeqv1y+pahyewxYhezlGRe3DCMIrBL4nDL4mOxiwWDwSsuyJuiEnqkHW6qbcVjFMS/AAOe8jYiWShnbDakkHd11uZjPByTAZSS7ViAQWCoD9GUIXEIaOpsO1nX9LQA+XedMAF2nqkv6d4IBXpXIdA0Gg/OkRya8Q8967NEOOf6QjIS8dFaexQmMuFs45xHGmPOsbZVMeLALf6Zp2munum+3HLMTcJftq5X3PI0x9jlVVT+YzVhMMb5glYFljV+k03pLZnNN0zRfxzn/8Xe/+1169tlxIpPP54soilJqmuYXOefuNaHtjvtubX+i+X/g9xsvjNFf/vmWpqtN0/wj5/zaYDR4tNvswjhpXsXbOUurmcmITQJ4DMMAMw7e06cikcjK/Px8gHN/cO7XuQBeQk8bbaNRK5pHxIbJohX11fVJARLTNOF3Krx2GWO4P3hxzo0lP3yvVT+J91rIq1Klr5I0L5RlRQHg6gBFU3ahYRjwhY4z2Dnn7/P7/Z+Xno67Rq3RWjBrwbD1KN7BaDT6fWL8nUQ0QBZbNbd47mcgn+1cJDYPkzIH3Y3gnGs9g527/mvXg0uDo+NLwdVLXtszragGc6OQOLtradXSH5qm+efhYP/ab+36dwpHx1Xir174mmfWzrlmI34R/OQnP0lDQ8ghsUt+fv6eL33pS6u2bt36NJjCeKm5//77aeZMQQD+qaZpSfcsmZgCcH0D5Fdj176msrIykMkc1HV9BmMMwFUNETXFAGs8h/Hi8jAF+/jyTJirCRLlAH/+XgJYWflxp2q/aZrwGcUahAAWJNTrQCq3LGt9UVERlC8yKpIti3oA9u6SIHdSz2SZBAGAC8lKf8axyS4CVnU0GsVaAc9PlCc1TbtyqgYZhgFAFH7dIckQB+s7ZXFJFePZukJVVSRPnZNiGAY8k3Gf8PH9oqIod0FFIWarljLRywVGYqJjXw/J/bAkW/WFTG5CMuvx7uAkW2DMrspU7UCCvVhoa6HCoKrqW1y+87iHzZnWldhewzAwjhhPMOVhS7DPWd/lfH1lKoa8U1cwGMQehvaBOfx1TdMmSBHrun5nLNHp6zj+TNQjJFiL9R2JXpC2BmALlYITo6Oj69xM3cbGxncTEbyn44VzfnvsGUCyENZTUWLy55/dvn27W8kmk6HMHXMJ98CFCthCGnmgv198Dh89Snv27qUjx49TXkkp5ZeU0ox5tVS3bAXVLV8hGHcAkwDoxD3QLuExzd36+e4Bm5HqSEk6vqmQAoY8LxhHKAigASATrFL4ncLrVAbCHcnfc86qlD60dg/INjqAbRy4nYw0OgAyWFTC81VIYAaEDCbYtDaLypYbtv0lx+S9AAQEu6NAgHsFvsI4QFqgalTo04TcMSQxAYw69x8dG6VICMH+ULzPHGlj+M7i56NhW15ZyF9KP0NHInk8Fm/77qIIdpbiEf0sfBLzvII5Kxi00jcRICzAANHeApuVhZ/FGV55NrjusLzsXnT21wR/WZfbbnwPHt+Mx/fqiRv3+Z6ck+p3wBLRT4yJdbK9pZk6Wlqos6WZevE52SwYOBs3bKD6pUupHJLV5eWib3Il1wPnogecdTIUDtPBgwfF50RLC53q6qa2rm6qa1hFl61bT3MWLY6z8vHsib3d1kkfZ+yciwbl6oj3wCRlkkSJf7l3uI/DmMCOAuMD4BbqC/ggkQYf4R9umhQOmvb3obAtOw+FCSlljLUJazSSePBBco0P+4YjnVxURD7sH2DR5ntFncGgSUP9A9Tb3kE9HZ1UNXs2zZgzh0orpkmP3Pzx/YLLvPbzAdxO2GtzkynXAy99DzhqH3iuxPuaPkLN+/fT4Reep75Tp6iqvIxmlpdT3YIFVF9fT4sXLxbvaXjW8J5zAZccYPtyDs6WLVsaGGMvuNpgWZY192tf+xrYoZNKY2MjZOggI+sUsBjgz5W15G+q+9Z1vYoxhsDsdNcx/61p2gQv17PpN7fPbjpfvkyuAxZXQUHBM5JxesbBYhkoB2srLmTOOX/C7/fbNLVzUBLkhcEeXOYOoqa7hAvontKzT/rjAjAFqvKCaZpXZwqWoA3BYPAqy7LcfrIZM4wl+w3BerDq/kfTNEjPipIwVr/VNM1hIqa79ZTfS4YZAI6F2Y6XYRhgX4GFJfyTo9HoYUVR0G9gYIGJibYjgLxD0zT4/qUsUqoXAXv4TcaZuLI/wJa7LLE/zvSmJQCI4Pk8WUfWUtdTXVuy1dHmwkOHDn28qanJzbLGqe/Fs0tEYFDFU45vuummQ8PTjy04PdQ8IQ35ukWve2JVzeYrzTGzqyfYU0rECz3Ms79Gq1mGrHywmouKigDuiWKa5v0STBXsVs45qCKTmLXIHewwO0cj0TBSoyzGlJuWzlgK78NJRTIM0WcaY+y9nPM7Y4DjCsbYn04ON/+YM9v7uzi/mMoLHDXTiczwNH32foDxrmMe1TRNgAfwdIxYkXUAay1uUZ6SNzJmRRo5MdsLWGFXzlXnguEZPz9TFjYSOPa0P/mqPxzBcNilsqgmfNWS1wK0riNiP6uvqn+tkyjy5In/pZ2t411UoU3vvHPDhwX6+thjj9H+/ViW7OL1eq1wODxfUZS6GAj3f/jZnXfeSStXrqRIJHK8tLQU/ZeKyezI3R+X3r8ZScICgJZ+nSuJ6Deapt3s7nfDML4ZUyMAe76dc77W7/dLHezUo+NOxIG3O+d8UexosKzPOLnHfTXJiMW6UUZEAGeFnCvn/Ca/35+YaJWyoVIyHGvZXLB+I5HIVWVlZePouetMAISGYfyOMQbgdW/Mm3RzsjXeNM2aWDsA1gL8FmDy2NjYhqmkag3DwH4PD3eR2KCqqkhySFV0Xf8QYww2D+fU4x71yb0Mzy38j+HDjv0Y696PNE17Y7I2JYDzr2WM7ZE+xajjnCQJJV43tv5Dahx6/doAACAASURBVDuubMI5h0y4YKSnKwlzXuyLpmm+gXP+Q3ku5MDj3tHp6kt4Xu6NLQlY2wBY3wgPcDcAjsQFTdPirNRkdSd4ck/atwOBwLWKooj1m3P+Nr/fj3HKuEg1BYC1AGiRxIaEQTzjeMddX1hYGJeiv/fee6vGxsaw78QzarA/NzU1XdHY2Ih5AnBfFMzdbdu2TTl3M25k7sBLogcuVMAWAA0YOQCQDh06RLt27qQ9L75Iw+EIDUdGqXLuPFq1+UpavfmqCT6XgoWH4G6u5HrgvPSASz5Y1m8Hq8O2RK9ge46IbxCMRmAM7B/4n+YX+kSQDB+8F59zf8Z4UNrRYZ4oeSxAZvi1ynY7Xrq2b6wlvF4jwSCNDA5SYHBQMGiH+vpoZLDflhs2dAH2Cc9Ar5fKp88QH8hblk6bRmXT7IA5gFKbyalI0BhAqg0eCxYtmLoIvOsBwdR1vHARcBRs2ZGACPJDchNs2YnttRFUgK2QwgSjF7Ka+MBftqikhMDiEsCx6pNSy/Z929LV2CchtWkzpB0AQvSNaOO4f6K0P7F7S5C1xv0R3T6152WanYNK0d5EhjcYzUiGObFvHx3fv4/62lppbHiYxkaGaMOGDbR582ZaunSpLRldUCDmcK7keuBc9YDtFR2ljo4O6uzooIOHDtGOnTvp6Wd2Ud2aNbTs8ito/rLlVFpeIXyuMf8chm0uGetcjUL29Tgsffl7RlzBwNlD7KQaSwKl9jppS9pDqSFMI4NDQjp/sLeXBnq6hJQ+EoCg2IBj86XyglZcQv7iEqHKgD2ldFolFZUUU3GxXwC3umTydrWdFtKvLYeP0Pyl9bSgfhlVzZlDPs0vPs48w3p3Xjzj3QCwA267JLvPeSJW9kOWO+MS6AGoguCdC89RT3s79bSfptZDB6l53z7Se3to6aI6uqyujuoWLqSFCxfSnLlz5btPKp/oC6bTcoDtyz0UjY2NkOe72tWOh5uamgCGTCp33333Qo/HA2lkN2/7S01NTf9wru7DYcG56ntK07TN56p+t4cnfPnO1jNQsloQ6LtctjFjNpz7nhK898RX8LyLRCKbsvVgS9VXhmH8R0zN0xkrAMMAAuEJ+4pM2EhuX1RFUa72+XwTmMDOdeGPm5eXt0MC2FmBJagjFAotkh58Arh22D6ZzgGXL/Ek30bDMABGYKxeUFX1yrOVIE2QUMyWxfdWxpgILENWE8AdGG0S2ABTCAzgW+AbGA6HN6UCTnC+lGMGKAI28wQ5ZsMwELS/SXqRZsQGTNfXhmEAEHckIieBWunOn+r7QCBQqSgK5ic8Rx8FOPK9733vlbt2TVAE7tM0bY6u659ljLnXn/7LXlv20cDooOPhKS61YNoy+tsVdw+e1FsQHSn1KJ7fztbmYN0rTGQGu5mKqFuCTUAY3Y7wnUhGGAj3j41ERuyUZ8bfXz9jeVw2132Pcp6AsQmWLqSuwfDFmBw4HTh93xiNCgSz0FNIVapjHZu5D7hpmnfEQMDvuq4ZT1SArGw4GnpDl9kN5xMqVApN8rKbQpEg5oVGjL1vnn8e1ADigAzn/At+v//+dOOo6/pDjLH7v//8I6PtQ83xfWF5zeW7F81cC+DiVGF+aEVVwWVgo70tEBqyvv3s5xVzFLbkdrl56ZtpadVaeuKJJ4yf/vSnSDaIl4aGhv+699573+awa2+88Ua6+eabEeAYKygomK+qKsCVScUwjB9LH8tOKSed9LgU54LNDPnbvdIzNd5YwzD+CaxK4HiS9bkvXR/JRBwAOZAC/oRkv4rnfqp1NF29zveSDYzkhnlYKzjnABMhTR33rs6kLjx3sb3gyZiiwyLO+VHO+eapJIhdPswnpKLEJLli+SxjrXDsFPoVRVnr8/lOpmqTruvLGWNYyzAXPqppGmRmUxY3sBhTJ/hHv98vgNtzUSSQib5FYhMSAMAYx7oHP114Ao/TxOUF3Z7tWFs450iKwL4zLxMZ6DNpdxJm/Z1+vx+JBRmVhD3iymAwuJJzDulhlIyVLRIvlgD6incjqUaB5wH72yOapoGtOmVxMdpfVFV1MzytnRMS3hc+pWkantGMi2TiIxkE7wXdYNTHSATCeiPm971ZVVXBWndKY2MjQOw3uH406vF4lkej0Wbkxrjfjy3Lmp0qATLjBuYOvKR64EIFbDEIDpDUfOIE7X3xRZFcdbqnl9p6eshfOYOWrltPS9dvEBJfql8TTDpHujUXMLukpvF5v1lHYte5kGCimiaFTIOGBwYEyGmMDNs/C5oCjEUBcCmAxNJSKi4vt+Ugy8pJkTKPkLRzgNszvYnkvs1ugBJehPjPloi0mW62JyHkLB1WlGBEBU0hM4yPYNWC6RoJUxQSxWNjNmtYMKLyqFiAKhXi3vwSNAUwiwIAGLLG+NiJF2Eai0QoEnZklm2p5bFIOA7iimMjUoIZ1xM+tpYEUhUal/9ThIQxQMVCVSOfXyNV8wugVgMjC3J/CGQW5ItzHMTX7RsMANcuABfidsOThiDuwSUACdfxFwnXzwFsMd+ElKhpkj4yQsdf3EPH9u6h0MAAlWsqlas+WrFiBTWsWkW18+eTV4LyOU/wM30qc+el6gGsd4NDQzQ0OEhHjx6lp3Y8LSSSy+fMoaqFdVQ1fwHNnDtP2B2ACe88qTa73kmayPXvS90DE5JbUvkJi5/be489VmDh2uw/JONgnxzq66Wh/n6biRsyxfe2V60ilBAgjYy1G2t8foGPVL9Kfr9GPrWQwuGIkNUGONV88CA1HzxEc6T3cU3tfKqcVSM+40lREki2hCHBWXfZBPlo+5c2V53uvyewwR0P8/PB9D3ru8pVcLH1gJNAYSuJ5JE+PEzNhw5Sy6GDNNh+moY6O8gzGqGG5ctp5YoVNBdr68yZwrv2Iik5wPblHqgtW7b8TcxL7xeudkAysqqpqSmpBOKWLVsgmemWU40yxlZs27YNQO5ZFZdsnlPPIQBV5eXlw2dVsTzZHUiFJxkkehljSe8z0+sZhgFamSNTu0XTNMGWzLa4QEbn1F5FUdZPFdjO5hq6rn+YMfZv8hwgX2CSoLxa07RfpatL13Uw2RBEB/PzXZqmCTZgYpHBTzBjAdZ0K4qyMZt7cKRbIcso6/4d/BPTtc/53uUZOIn9puv6DxhjYESdlsw4BGfPuMh7BVgPCd7jlmVdPhXA4b6QO3EAjCBN035imiaAjRVg9XHOjzDG7kMfSr+/pKx31CklnnEukL4JErGGYWCcwHACC3B1Oi/STDojwft5EqiVSR1THeOAwZBYtSwLgNsd3d3d3Z/5zGfATnMXJJYADDlBRMLMFCUGonyo+lb+KsYFEy5eVlRf/q5Fs9Z4meJdMEebA+aykCL2+/1ChhhFyoKC4Q9A9X845//CGMN8FrLPsoDJuCEwGqD+UJ/8Ef9OfdVy+DMmLTH24e9j7GtIgu+KjXcLY+x2jG0gHHjFwGj/b+FtmafkEXxr7Rdl9m1VVd+aSV8Gg8HNlmUB7He0spCMAGA+ZBjGv4WioQ/3BLsFg0DL0yKax395T6gb/baQE31/YenCj0ajUQDkgjGGxAGfz3cDYyyaZpwEc65t6Dj98Pnx5SDfWzD8qpV3lXiUPOKMNs/T5r2eMfYexIyebvmtsqNlnPRXXTKP7lhzH3V1dZ387Gc/C9/NePp4bW3t2Ic+9KGirVu3AiD745IlS6ixsVEEnp5++umtN910U1yO391OwzCQ7AD2cr/H47m8sLDwaCb9iGNcfp147ta4/TpN07xdgm9RzjkkXJMyqd3XQiJOQUHBbilP/EtFUR50lANi4OqbVFX9QaZtS3acG1AEyMoYw9sfkjY+r6rq+zKtWyYUYH0HCx/gNvzXkZSQtLj6OO5HmnggEne8Xi9AP9SJAiY0ZHXhsZq0DA0NleXl5eH5Q7JGWmUN0zQ3xmTO8XyCUf9NTdMw7uesgEEcA1tvAHgvZXLB/E3pCWya5nrZHgDm34xGow/EWKU7AILHAMGs9rJMb8LNLpbnpPR0Tlany1v2FOd8vdfrLYpGo3hHwDw6Y/n8QCBwnaIoALm9DltfzleAtZgT/wdf8HTez7quf1+ul9jT1/j9/vi+LecL5hOSFH6iquobGGMZRwFkwh3AWiQFIuEA8sWPyXVw0vO5ZcsWeDknspY/09TU9OF77rlno6IoeIac0tfU1HTR/DaW6XzLHXd+e+BCB2xx9x3t7XTixHE6fvw4HT5+QnjaUqGPZl+2VHyqampoxuwa8hcVS9/NyLjP5Pntvlztl0APxD1ARRDavmH49Q10d1N/dzd1tbVS16lTNNzfZ3uyQqJbApwIXgNEhFdf1ey5Irg8e8ECIfkIYBFMVQAYDhiRTXcm8x6cACwLQuk4gOpmPAE4hfQxAn36yLBg1CKYHjR122MXrCfJYIWk8wR/V3gM5klZYXi/5uWT4rGlkSF1LIBgAQ7aALBg5wq5PjBnIZcZEvcrJIwhpywC8wXkzYd/LOSJ81yyxDabN/EDqxLb8xDeh7bnIerIy8cnz5Y0huQfbt/layj6Nw5eO71tD+qkjTxJcP1iYNbK9wkbOAHArth9gXEY7APDrYdO7N0jQNu8sVHBwllaVyeA2traWpo+fboAunPs2myextyxmfYA1pagkLYNUuvJk8KCavezuymM9SO/gNRp02jhsuW0YNkKwZzH8y3WFukPnkvGyrSnz/1xExM4xgFKB7d0FArcx2F/c7xnhbKCTHQS/rcRKbMvk3tEglA4LBiDYewfZlB42BaqdoIOQF0YdWLfbTl0SABUM2rmCHbt7IV1tHD5Clq4fKVQWHDAVGd/PVs/20mAtctqIN7Trk3EvavEEw1yCQfnflJeYjXa76NStUTu7QM93bRv5zPiQ0GD8q0oTfP7afWaNbRm9WqaUVVFfiS2qoBULoqSA2wvgGFijY2NkHub72rLfU1NTWBjTiqNjY2YXWDHuANRf2lqanKzdLO+LV3Xb5SBMGfHEcFDd3Au60pdJ0jWHMA1BFIPRCKRzVMxFjO5lgscxOFpmUCp6jQMA2zAv3d9nzawnUn7nGPc3m6c87/E/GQFkAVpTlVVv5euLhl43yOD6CmD4pxzr2maYOlhLAPRaHRTNt6JnPN80zQR8Fwt27RfVdWNmbJgdV3/IGPsM/jdPRqNri0uLj7s3Jtpmg/Cz5OIhqQ86pF09z3V92hrMBgE0AbPuo7Y3N2Yiu2XWI9hGAALIZMIcOqeGFP0Pw3DQND4FZAhZYw1cc4fAcAhWXwAC5KWGMAEkBYMIADcv1dV9WbGGOR7IeUJdiie47T1ZNoXLoYhTunmnK88V8+obPO3pK9nG+ccQAeAzSGPx7Ph3e9+N4Lpb3e1VbBsDcP419iYv9/18+FZN7MHmJdPSJ7gRN/8l1u23Q0fVRmgh/8o5lfYNU+Ez60E4BsVRYEsaxysBZCK9oWiIeoyO5GyjzHckx8o2FhXVxevx92fAE2J6MMABAAQM8bAKDPg5dhqnPwScboSIO1MdSblKULJ+UnpGyrGcaoCZrXX631W+mni0FPRaHR1cXFxP5ICgtHgd3qDPSKT35/ntyp9069qGWlGf11PxPdP9xTdqKqVzvzB+S2hUKihoqLC1pBLUXRdB9CCZ135wfNf2nN66ESDc2hdVYO+YvZVfuL08blF88Dg/3QM+Lb6jE7le8990RqNRuKg7I1LbqcllWt2fuADH4AEvpOkQT6fj97znvc8Wltb+06oQMyYMeNq+NZCEuynP/3pobe+9a3w3Z5UdF3/gkx0AAMWXplT+p66KzBN8z4wi+XYbILPpmteABiEokAepKwzYS9yzj2GYfwhBoBjb9wbjUZv93g8APsxn7IC1VKNg2maf4i16zqMuzwGoPcvY16jcWncdHNIJp7g3qC40KkoyhVTeZk7iVVTrfFSYhbzCgkoKPhdCbK6KZODOOd5Mel8JB5A+j2tN7BkasLSoQxjo2nademSDNL1RcJzC5leSIoj2QXrNRIUDMuy1hUVFU3yp5ftAYsePr2/hyJFLClM+PtCMlcmiE1i5GbTpsRjExis+PoxTdPuybROwzAgyw3pfayxayORyLDH48E9QBL7Z6qqvi4bANS5box9vUp6/oIl/c+apn0Sz4Npmr+WAPghVVXXpdvbDcMAuxps15FoNLrBvadzzgvkfEFCB9Q0wLxNugYn6w+AtcFg8H/l8wOwthEgu3w+P6JpmpPgJk6///77fYZhIPlDSHvL0lJQUHDZI488Em5sbHwglvQSV1hgjP1s27ZtU3rOZzpOueMunR64kAFbZxQGBgaoq7OTTp9uE162+OijUSqpniU+C5YupQX19VQxfbrwvcQnx8S5dObw+b5TBMgAXiFI5syr4YF+6jzZSh2tJ6nt2FE6dfyYYA55wJwFmzEcEZ59YI0CQAS4WLNwIS1etZoWrVgp5R6nCc8+G0i18xUzAiPiXrTi92pxXlyyEgxXSSZyZClR/9iYDaLiI4LhwaBgPQGkHRkYoOH+fiGBDIBVsJzy86m4ooLKK2dQybRppCHYV1QkQFEBnkLyWLJTregYjUUA1IJBO87YdZi6YHTqQ5KBDMDWDIr+BBBc4FPJX1oiWMgAZ3x+v/ggOJ8P8BVArgSI7T9tsNiRlhagovQFHh+nieCrw6yNM2zjbFmnv2Vo/a+I/RQP6CIhV8xdRoN9fSK5oLO1ldoOHaS2wwepzOejzZdvos2XX06V06dTRUUF+YuKzvcjlav/Eu8Bx88W+/q+ffto39691NbdQ6d7e2ksL08oZyxdt0HIrcPTFOuBc46jXnCJd+EFdfuJ+1BS4NblQ46xRGKP2DMiYYoEbS/zwNCQ2CugWjHU00ODPT0iucebj3VfJvN4vTTY00snjxyik4cP2XL8ldNp9sKFtHzjFbRi0+XkLy219w4kRMnrZrS3TtGr7sQtZ02dcLhrX5GbcjwNKLENZ9uWC2rwc415SXsAe7tIdlPsJBZ8utpO0fN/eZye+8ufqbQgn6oryqm2ZhatWbuWVq9dR2VlZeId4CJKwsoBti/prEpxsS1bttwbY+a4GZPtkUhk4Te+8Y2kwcUtW7bEpVydKsEW2rZt2xmxhaRvHoLj8N9DGfB4PBsLCwvhE3bWRbJDEZAuASBhWdbGoqKinrOpWNd1t19kU4yNtPVM6jMM4x3wG00491ZN0+AXfNbF7QUoWUIigA5QQ1XVpKB84kURFJXA5LOxgLvDzJ3UNtM0vxNjeYGtGPeqy+YGIN3qkhpstSxrfabjZJrm6znnP8L1En0b3Z7FjLHLVVV1s2CyaWL8WBezesCyLEiHTgrgJ6s4YTyEd59hGA4w0Mk5B+gs5FIZY69XVXXcGDShQik9/VSM9bdEMsYBWAg/T13X40wgxhiAg5+d0Y26TnL3sQS1rsgGEEt3fTdgRkSYCwBnAfhdGwOidzY2NgKManXXIyVH0V8tbk/B6dOnb5t3o3pPx/DJCS7uty6/80eLKldCzrIvpiywSlXVOHM54ZneEpNABnjnlugFAHzPmDVKHWZHyOIWkj86mUdZs7RyaVI2ommar+OcQ54XBSC8kG/mnN/QarTeSJwLoLnSN500r7jUvlAotDkdYIoDDcOojikKAwB0AASsmxvgtwhPx2A0+MfekL3MFeXBF7f8rpP6yfkx26p/ImLDVtRaXltS+y0JKIoqU4FR7j43DAPAHoAo3+nAyW///IVtbwmPjW8V1y19E5Vp0/8wr6gWEs2CrYbyq4PfGT3UtTsumyzZtb9473vfG+acT/AC3bJlCy1fvnzhu971rsoYw/7pBx54QAQunnrqKfrxj398XSxBCMDehGIYxj/GANVP4YeWZV1XVFQ06ZhUc9AwDEggQwoZZYLqgFtyNRvGoUumFszAV8eY8ljTMVZf1zTtrnTPQ7rvDcP4BmSmwfiE12aMYbg8E6DTXa8ErX4t1/dBy7KumGotMwwDAKbwG1UU5Rqfz+f2GRdVS9Yi2Mdxz23IZquqiucpZTEMA1LheObxbK6eKgEGzEqv17tTMpcPhkKhTZk8M+n61PneNM33cM4fxl7GGPsi1mV5b0k9gRPasz8ajV7j8XiQ7AHmZtYe7pm0MxAIXBOT1HbP8Ql+7enqcCdyYV/0+Xx7TNPEeK5DEtCZWlGEQqEFkqELCfC4l7rreYAs9mqfz+ckGSRtqtsHONnzrOv6d6G+gATCaDS6rri42JE7SHfr4nvDMAAew8N+EOsPYwzM/JTPZxJ1GTwD1z766KNIAAL73622gufg/du3b08qkZ9RA3MHXZI9cDEAtrFEDxoZHqa+vj4R3N27fz91DQxQRPFQWPHQ4lWraEnDKqqaPUcCax4hxSdYizk/20tyXp/Lm3YYDW6ZR31omHo7O6i3o536u7uov6tLgKA+vyrkucEiNQM66SMBAYaCfVtUVk41CxZQzYKFNLdukWDbFpeViXk6Qe4zCXAYZyy5WD0CqpW+tI7/KgLJkJhEMBzgqTECT9gRwW6FX2zQNOKy4Q5jDbLDwn8QzwojAcgqXq8AbQVjNU8kdtoFQWkB1Nryyo5sufCOHoNfIO7F8TO0ZZjFdy52HBi8uIYAZSFtrPoEcAtWFLxphZwxgFkwbfO8pHgAENssUedPBB6ReOqWpLSxa9srNy5fPPEF1L6F+P/G//LXFkBHMBeJAwjuCsbz2KhggTcfPECtRw5TNDBCY4ERmjW9kjasXy8+xfABlmD5uXx+cnXleiCxB5y9eXBwkNpOnaJTra2079Ah2nvwIPXrBi1Y2UDzVzbQ9Fk1VDF9hpCTxxriZkv+tT2zF/sscYO2trDDuPC8uDe5MAvwEnETKFEIeX57v4J0flhaCoR0Q0gomyMBkWQkkoLGRkkfHhGS7j2nT1PbsSN06thR2xKjqJgqq2fZDNsVK2lGTQ1Nm1lNJdMqRHIR9o3x/TtjUSTZbFvi2Q1CO/92vOixh9p2HFEbGMN+hT3KYyfM2FunvS86fugX+3jn2v/y9IBIVpOqI1DL6O/tpc6TLdS890XxmVU5jermzaVF8+fToiWLadHiJSIJKz6HX55mZ3vVHGCbbY+dj+MlaxYskngaH+f8o9u3b0/pHdfY2Ahftw2u9gCwWJhKSjlVuyUrE3UBBEBB5P9yTdPAnDnrIv0DAdCBwZUVEzLVxRNYLb9UVfU16WT9ktUVDAavtiwLrF83qJSV7+BUHeT24pRAFyRlATJ9UtM04dGWrrjYv52WZa1MJfnrCsYiLflvswWcTdMECw8MShTB9iksLITUbdpiGAYYuRjj/ET2m4sJiNcVtOu/01aY5gBXoBhy2tdomgaJx7RFtgWgEFKh79U07au6rj/AGENQ12CM/R3nHEHjtAy8BAbbBFniQCBwmaIoaJPGOf+w3+8H6/isimEYkLiGvGkB3uskKJ5WEjbTiwJgVBTlj/J4sJwARE0C3xsbGwEAusEux8v2H2PM4rh3YX5+Pr/93lvZn05MxLsXT2+gW5a9bRRgknvcDMMASOGY5MI3F/LGQiIYBRKznPO7LG6VtRunjSiPAl0Nk8I21k+vB/t8UgkEAssURUGdvpgk6ndlMgPu6a2nAi2D3AbwqCS/hMoKgG1QB+d8dSaM5d7e3iK0X/pE49z4uhkKheqGQ0Mv9oX6hEx0SX4plReWP9gy3PInYhwMR0SBbpxXNO9NAKBlw2NLPr/Z7/dDwjRlCQaDcyzLggRpRSga+s1TJ39z3Z7Wx+PRo+qy+bRp4S3Ns7SZ/5inFAKwFb8mHO/dR7/Y959uQxG6ftFrd/zXQz/bxjmf4LW5fv16uuOOO4R87Dvf+c4//v3f//21kAVraWmhL3/5yzu/+tWvQoJ8QnElvoD1/Jps1h/pmQrgG/01Yf2VEu1ZMw4Nw4BiApQTkHBwPed8mwRUz9o3HTfuZkYSEewI4L/ZxTlf5ff7sZenLXLvBWgFZr/OOUcCRko2v0w+QFIMfrtK2sdSJQHMa9TplLQJTS41gEnPZuKNSCYuErAwDwDuNrilq9PeeJoDEsB7sCyRCIDn9i6/34/1eUKR9wygE+0RUtqcc4DPN0KmGlL5YLyfbbvc5ydh1u9SVfXqZJ66ya4r5Yoh94xn8jZVVX9pmib2plfhcR0dHV1fWlqKJICsivRTxpqH5Jq4RLErGQcJRVdpmoZnKmUJBoNXxRKhsL8kZbQbhgFWMNjBIzIBL6OEKTmOUALBvQKsHVZVdZZU9kDCQ9Lnc+vWrUs553g23O9q329qagJgLEpjYyMA4wrn33ietm/fDquCXMn1QMY9cDEAtmNjtg+mYeh0YP8BOnDgAJ0AS0z42fbS8g0baNn6jTS7ro58qip8LQEKIcCHIG+u5HrgbHrAHawVfrOWJeRlh/r6BKsWICi8QeHfWlpRTqXTKihomDQyOER9Xd10Yv9+Or4fOeKcSqdVUkVVFS3bsJGWb9gogswOeOF42SYCERMD4a7gsYtZC2AOoC2CxJCVhB8tGLR9nZ3U19kh2gombWB4WGKcTACjtv+z3/bYLSsVzw6TQWYhTWmGRBBdyBrrumBBCZ/Z0YgN2KI/pOYwQFIEEsFqgkRxIUBYwaL1STatbxwEFhLGNiAMf9VJoKyU5HXuy81uskHqcf/AcblJseNKQPbS9bpEfwDsBisN/Rc0dDINg1oOH6IDu3bSsT17aHppMU0vKaa6+bW0etVqWr16tQDQMXYICOdKrgfOaw9I0C4UCtHw0JD4PPnUU/Snxx+nltPtVLNkCc1afBnNWrCAZtXOF8CtkyAiQFsJ3oo2pvJTPa83kKs8ZQ8IKX5ZJDY6gXErwU9nn4uDnpYNegrFCYC4UG2AtD5klA0kPw1TR0sLtePTfEJ8Tp84bq91eXlUVFpGsxbMp1nzF1DtZUtpfv0ymjV/PhUU+sTahr3R2SsyBfuTsWrte7HhaGF/IADnA3dkYgAAIABJREFUMekHH7HVH7AHCn9R+09RXMlOeD/NlVwPZNsDmHuYX3i/wrxqPnxY7OvtJ47TQNsp8Vm8oFZ41y5dsoSqZ82imbNqqFDIiU8IiWZ76Zf6+Bxg+1L3eKrrbd269YMxZowb2DEURZn/6KOPJmWibtmypYExhsC9e8Z9qqmpKQ6aZHJvuq4/BPaNPBbegLf4/f5Ej7BMqpp0TCAQmK4oCgKD8MPL2s8w2UXdvmxS5vBaxlgk2wZK31HIdbrlVrPyHZzqmoFAoN7j8TwtpVLBPgRYCznrb2ia5paVTVmNi+ECmcFNqUB0KUn7L9j+GGNvzkRm2X1RN5NGMpquVlXVAc+m7Fq3DGUi+03KMiJgWgiGlN/v/1y245R4vEtydcyyrBuKiooEuyZdkfMG4Ei+wzYzTfM2zjmkNrFwvzEmTYr2CS8+TdNen6pOyWADswoyrccg8VxSUjKA4yXAhGSHGoCEqqq+OV3b0n1vmmYN5xx1QuoT5ZwlFaCyYDBYa1kWQE88CwCFwUpLKtmdimUbDof/Mz8/H/O81Lmf9evXt7TPeLabEZ8A8DXM3vzI3zT8HWSJRQH4qaoqAv7wrQVbEXW4wdp/tywLSRl1XWbnSCgasp9Zzt5YP7NesLoTi/QERUQIaw/WoGUyWeIjzXrzDxSLHSBGBYXeQqryVeGX+MDY2BhYYmmluiXQhvEX/SQB9Fdj3cT461H98GB4QAAH5YXlVJxX8suTIyc/RIwjMcbPOH1wbnGtDv9Zp92c83/0+/2fnmouDA4Olubn5+NeFkSioWc7zM7LHj/8E39foD1+2rr5N0VWz9x0t7+gBMA6gFysHQXbn/7EyZHgAOa2KHPLFnf95esHr/R4PFgD4yYOxcXF4Y985CMF+fn5t733ve81brvttt9deeWVNDQ0RJ/73OcoFAq9Ytu2bUhyiRcXkMgcr8yp7iPh3Fmcc/j3zoAcst/vd/Yi/CLhlmiH5zkAsbRrvUzEcdaFv4XntyN3rqrqpnQysOnaruv6Wxhj3xJTkPMfSl9uIbE9FeDqrpdzrpimiWwGtA8sUrDYMT+SFsnmhGx73I808UApeYuEGIB+TvmVqqq3TpXQJJM1ULcHyQx+v//bU/WBy9P0nFoH4JpSjQP94MN8YIwhcQSSyw/7/X54Zk8onHMm+/E2R0o7JiEMMPF10gt4o6ZpHenGNJvvJbMeCTlg2KOciEQiazO1eEiQK4Yk/2Mu7+Y+RVHW+ny+CUoGmbRPrqPYb5fBf1z6YI/pug4/bLzT4V3xb9IlU4yMjCxxSYd/XNM09Gfi8w7VgqiiKNcnY3mnaq+co9hzYUuANRBy5Z+d6vl8wxve4CkrK8O6F5d9R1JZXl7ewi9/+csCiG9sbFwAoNt13bHq6mrfxz72sbSy9pn0be6YS6cHLgbA1gmygTHY3NwsPkePH6dD+Bw7TvOW1tO8+nqataCOplXNpMqZ1eLpFz6i0bE42+7SGdXcnZ7THnDYNXgHAguVcyErbIwEBAtIMGuiY4IVCsC2pKJMeO+NgIXb0UX7d+2kA7ueEaAnAsdaUTGtvuZaWnP1NTRz7rzxIDLAT8lcjbdfgpPugLcjryiYuVISz2b3jIokhZBhkmnoglkr5I4HBsgYGbZBV8OweU+MbMBWswFbf0kJFZWWCGBVyD0qimA2QaoS0s6292xQALVOUN1uI4+zfAGcgI0rJKALCoVHLwBgnx9+vX7yafDClQxaBBwFuJtn79SJ0s6SnzXOLE49opOC8JewT6DdX3ZQF6AB5shgby8N9PVS6+FDdPT556j14AFaUreAlixcQEvq6qhu0WJatGiRGI+LjIVzTh/zXGUvfQ8gGQtJIOFwmJ7esYOeeOIJOtrcTHmlZZQPAG5hnQDfoEog1guAX9xmZ4pkrIsLhHjpO/hlu6IEJJMAtu4EKKd58aSfccPxuLQ/9jJ9eIiG+vup+cB+OnHgALU3N1Nfx2mhcOF4mUNSf9rMmYJZO2/JZbRg+XKavaBO7EOQ1QbrVShJSAWLdKBtYpJQFBLOY2MyIcoU0v6OzQCknUcFwDwqE6c8QsJZ7IFiH1Sp0AclCZ9IonFYt04Swss2TLkLXzQ9IGw5XGxtJDocfuEFOvzC89R7qpWUcIg84RBdtngxrWpYSYsXLRZSyKXl5eLd9CIrOcD2QhmwxsZGzB5IEMO7zClfb2pqSinduGXLlq8xxu52B6livl0rt23bBsZP2mIYBoLFcalWeEP6/f7vpD0xgwMkuADZTgAlCMyBCYnA/BkXXdcBUsOXDwDDizH/wCsrKysD2VbY399fXFBQsFvKOTqnTwnSZXMNCYAh6AxWMZjPaC/koDO+hmmaAAOFdPBU4+JikuEXi7Syl4n3kcCsxNcI6DrSpFPetpShfCYGTC5KvDfJrEZQG9TFRzVNg5TnWRXDMABKw/8T9/oGVVUdqdsp6024R+HnZ5rm+hijEaw+lHdxzt8gpWmf1jQNbLmUxTAMBL9vkjLAYIrG5XgNw0DAHJ5+T2qaduVZ3bA99pppmqhTSGknglpnW798Fp6VYwhmYJW8TkqAPcm6MxSJRGrz8/PBavykq03hGdfyf8rzswcT2vn0v9zaFO9jl7x1stv5Eud8OcamP9Q3HBgN4DnCDPi3+qr6j6S6f9M0f885v14yAAtk4sSXDg0f+qDmUQ9Z3JrjYR6apdUIGbGYtOnVPp8PrMG0xcXwdo59p6ZpYAVTx2BH82B4QHjBlhdUUHF+8Z5es/dVRlTHXJtNxH8+R5v3Hy42M8b0+36/P84US9UAZ26FoqEjXWbXzN5AW/FfDot8A1GKCkrpNau3fGSGrxpJO2CrgqFX9ufjP3/uuVOPOwoKpDDGrQhdcfo3wmM47kXLGBt94IEH8mbNmtV+5513zr3llls6Xv/6108Hk+fhhx+mrq6uZ7Zt24a5HS+GYbwanq1iRBh7r6qqkLHNqMi5jXUSe8R/xxJSXpNQN55vAG/Hx8bGNjhJEVNVLtntqLMYigGMscVS5heo9jr3s5pRIxMOMgzjZqhLy/uF3/Nb5SETZJzT1W0YRpypnighn3iuZNcDgI77kSar3zRN+Du7E0SeU1X1KsYYlAiSllAotDAajWKdLoXSgKqqbi/qSee4mMX4LuO9Il1/4HvTNGdzzpEoVBXbm/EeslYy2CfNDac+0zT/nXMO71I8R/Buh+c23ol6PR7PpkxVIjJpH45xg6LynB5FUdalkxd26pfvBlgLKhljn1VV9UOmad7POX9IsvQ3n+l7kstP+XmZ3KDrur5SvjNlpPbgZrQjKUFV1b9z902Casjd8H/PtO9wnMt2AYoWYL5D+h7jhUSd9cmez0RvWjnWjdu3b9/uXHvLli13Skll50dPNzWN7zHZtDF37KXdAxcDYCufAREsgyxyX28vHT9xIu5nq1ZMI3ymzZ5DC+qX0YJly8nr8UogDTKtUoru0h7q3N2fTQ9I4NQBVAFawnsPXrV24SJAqxVppEESORwhQzeov7uH9j/zDO175mnBxuVRS0jVrrvuFbT2+ldQde18cTZgtmS+y5OYpYyJeS28miNhweyF7yzYr/rwsAhsA0QGWIvvJsr/OhLFtgQzikfINtpSw2iXkHKU/mji54pkv8rvbAZtngADETwUso8Ks/8ObzUhZWwDK0JOGbLKBQXC+xZ/OlJ+cclIVwAy6fDgBhKIIckC7ZN+9lfkR5tu2jr3LuaKGA+bIYt/AwzrONlC7SdbqLP5BHUdP06D7W20fu1aWr9uLS2qW0iVldNp+vTpUk7+omLhpOua3PcXeA9gHRIMxWiUDh44QPv27RXJWF0DQ9Q1OEQzaufTooZVNO+ypaQVFZHqLxJrFRJkrLExe33LlYuiB9wMvwlsPzfoLpmrtt+mvRdhb4PX+kBvDx3dA4DqBeppOyXl/oeF5zn81f3FJcJiANYD1fPmUc3COpoxe7aYM0hMwv7m3mOnAmwTmbU4FnsqWL5IgIFqRV9XZzyRCYAt1I6FHYBIvLL3+dKKaVRSUUHTqqqoctYsqphRJdiR2BtxDSfh6iJjP14U8+2vqZGCWStlkJEkYATsZMGDu5+lg8/tJqO3l2ZWlFN1eTktWbyI6uuX0rx5teSDuonPdzGqZuQA2wtpAm/ZsgU+Xm4fWktRlJWPPvro/mTtfPvb316Zl5cH2dq4lDI89AYHB9f+6Ec/mlL3KoFVJ/y+/H7/OfH7ijEVVdM0Ia8KyWb4qd6UKRiSajwkkxOBTjBVWznnGzKRLk1Wn2EYkCK8wfUd2Ftg6ib1DM5mjsiAJ4DWhTHZXbCjIb8L0PL/NE27MZO6YmybmfDdk6yzpMwi1KPrutvLOGOZZacNbnBD/iwr5qbLW3e3qqpXOv0Hb1f4G8o+yMrXL1X/mKYJUBUepCgZtzMYDG62LAsyswDNP6Vp2j/JuQ9gYBpj7EHOOZirYD23RqPRtVN58bkCzl2Komzy+XwnnTa7gLyWsbGxtZkATOnmQ0xuGoy5W+Vx56Qv3dd0+QjGfwzwwO/3CxAkWUnGsuWcP/qpT32q8tOf/vTr4K/mKj9puGPmK/v0TrcXLTGF3vvPr2562DCMRiKCXK27QJYVCSz4OSTE36aP6mZfqFcyQdnP6qvqXzvFXPkc1jP39w4oerj70G+jPHojMupnqtWU78kX7GpVVZMydROvYRgGAOk4UOyALjiubaD1hZFIQLDAKgqnUVFeURdjoXUtI53fl36iB+doVa9XFB+SThy/cIArmx3v41T3ZBgG2vf6SDTS3RFsL4CS3JNHf3Gke7gVgKQotZX1z712+T11kikNAKSmX+/e/8M9X15kRgIu0y363On/EQkkE3y/r7rqqqduu+02+J7+8w9+8IPy22+/XbBdv/71r9PevXuxR6zfvn17XH7cNM0rYrKjYGZCclqAT+nmc8LccxIfsH6APRsHFl1AXJ/0BW5OV7dce/FcAzCHrzISoD6RidxwurrxvfQOhvSuBjCLcw4wWWWMvVtVVWdtSluVruufB7iNA9P5W0NeOxqNImEDa9SXNU0DW3hScUnnO9/Bg3xdKgl9HIRkDZ/Pt1N6cP9a0zQ3M3fSNdzM4jNJDpqqYxIk5v+PMQYm8bXYB+XzMQl0dicrgdmtKEo95/x9YF/GrA6uLCoqSvrelHaApjjABYriqLQy1u6qpOf5DoDQjvqCaZqvjSWkOLrxt2iaBjnrrIuu6z+QTO/j0Wh0E/YwXdcBfON5gMpARsoeTlIIY+yPqqoi4SVe3ElYmYD7iTdhmiaeGUjdm3gnjEajWPegKoB+BDsdiggTyt133z3X4/FAfUHIy8vyZFNT04RkqC1btnwTlgbOAZzzz27fvj2r9SjrTs+d8FfZAxcLYIvOR9AMTBzIKIJl++yunbRr507Sx6LiUzSjiho2X0Wrr7xKeGG6Pe/czIq/yoHM3dRL1wMOGCgDzQ7g6fV6KL8gjwoK8igSGaVQKEwDvX207+kdtHfHDuprbxfBZzBh199wI61/xY00a8FCm9UI4FLKhOJPBzaLf+cEtTkJVg+YsqgrMDwk2Ud9wke3v6uTAoODIrAMUBdSx/7SMgF2ILANhg8SH+AZCLlJfASTNhwSH4Ag8PzDPYEdhEA4/AHBwMUHwW8whsBYcgKIbl9ZB/QVP0PAXXwUYtLTz/Hatf0M7SGLP5uSGWuD4lLcOE7Usv+SjhXlTIJzCTvGQaELGARGv2AOCb9Gr4eEp2J0TLDAT4CVdnA/DZxuI7O3lyw9QNdddx1dd/11tGDhQioAoJ7v/pXppXuUclfK9YDTA6dPt1Fb6yk6dvwYPfvCHtr9wh6qmD2XlqxbTwtXNlB5ZSWVTasUSSCOFG02a0Kupy+QHnCvoy5lBSF170o6ASsQHyhDDA/0i/0NANWB3bvE3y0rSjwapeLyCgGKasVQiABApQrbAQCk5TOqSANgWwSgH+Hpcan8qfYSsWe52gOvXeytfV1d1HGymVqPHKHWo0coBDsEwxT7KZN7HVQusKdiD5w+axZVVlcLz/rapfU0p26RtAdQxR7rsHYxMjnQ9gKZnxdgMzA3nOQ3gLVIFujp7KSDu3bSoWd3kWUatLJ+KTXU19OiujpauGgRVVdXX8xJWDnA9kKbh42NjQjmx9lnnPM/b9++HYHLpKWxsRHMxa8kfPmBpqamRFZb/BDpQQeJOcHamyoQnG3/SLlQBB0BTp6Rn2riNUdGRiqkRB9k7yCtvL6wsDBtAD9Z25MEts/YLy6xfskYA6t4FdRxY957SDVGoP1FVVUvn4rp5NTFOS+Qfm6o40lVVa9hjE0C36XP38+lp1tGwVh3eyW4ARlcyNCiCDAz0/F2yWJOADmljCn6YL0MtuO+zwoIN03zDs45GFf4nfOfNE37VCbtNE1zA+ccPnx+h5kKVnBeXh6C2ADUfxZjZe0AaAs8RgIcKb34TNP8L8moG/B4PBsLCwsBCIniYv+OSP/f+HeZtDXZMW5gJ8Y03Keq6oZ0wF4213Kz01zz73t+v///paunsbERTMr3uI97//vfT8eOHQv+/Oc/dwfX6ZY7r6U9/VAQnlBOX3fZa/9u1cwrwVYEKOsUPDPwQgYAAcDlE+FoiDrNTkhbeon4M9SvXF1fX59UGtc0zdsBzrqv5MiDHu45eJ/FuUhKqSisoKK8YgQ73uf3+z+f7n7lGIMJBlaqU34Uk3K+PSbBylv6Wx43R42r7LoFWIv5tLHVbH0n43QvEetVvepVlYWVv5BsZhzaG5uDK9OxPp15MMpHjXa9PUzEy3uGW3/9xNFfgO0ZL2/b8IHhadpMALGQBsX87v7toe/l7+/c5YDDeAFu6XmKfTbcbwlGsFO8Xu8fHnzwQYC13sOHD183e/bsxzVNY7/73e/o17/+Nfrpe9u3b4/PCzD3YnKoT0jmctbrj2EY35A+ye2c8zXu5BsXiB8Bs3oqqWD3PbjY7ZCi/4pLtvgGv99/Vn7Pbu/g2Pr+C5mMBDb6VzVNuzeT+SPnkOP9Cfn6O1RVdSdoTagmwVIAfqRI6LJpIK5iGAZ8Xj/s+tFINBrdUFxcfDhVuyDJHEtmAQv9Wvi8hsPhdRUVFdizkha3p2lMCjitJ26m/eEc50qiwvp7FB69U3kCG4YBcNkBNwHKQ/obyRRZ+Zpn005Xsg5OG1MU5VqfzwcJ+bQlYV/Evn5tMBgEgxgJAIgMZpyElGT84et7JxLEGGNrVVVtiwGWPtM0wTTHO97TMiECiTApi2EYDqP95Ojo6Gq3h26CKskvVVX9G6x7aW/cDiizYDAIsBbsbyTw3cA5hxQ61mnYcLwy1fPZ2NiIdwlHeh6Xi0Sj0UWPPfbYBMno2Htwt1Q0EU1Cndu3b5/SDzyTtueOufR64GIDbAXYNDZG7adP0/79+2j/vn3U3ttH7b29RIUqLVmzlhavWUdl06aRv7hIBMfgL4aAWqZgz6U3C3J3nFUPxFmfCDCTCMwi+ArA1pvnobw8r/CKHeofpO72djr47LMiqDYuiVxEyzddQcsvv5ym18yOB2rHvfFsvzsUBH7DUpIYgTr40jpMHzBqg7r8WWBEMmyHxVyHZCgCyEVlpcLbDwFrIUusqraEsZvVJMBRWyoSv3TiPhDcLvAVUoFPEz60QtZR02w/wIJCkRABr1ubYYvg9riHrs3yRJoo6FKuwLf0/pvU1wKoFTvZ+DPqALaugyVkGwd6043ZuQBtJ2z6iXTldA14yb6XnopgOEs/YHg+Yp4M9HTT8b176cS+F4mFQ1Th99P0khJqWNVADQ2raGb1TClNDTAjV3I98PL1wODAABJrqfVUKz27+znatfs5UlSVymrmCPUM+JHCn9RfXCzWG6wxQhZe+orHW34hyCRfwMkdL98IuxdzW0rfPWZuX3LsKU7ySTgYIjMwQoGhIWo7foxOHT8m9kGsdUgagqS/TysSyUiQ4/fm5Ys5IhKViouFDQH2LVtOdurEHwekdRQgYAOAfTcwNEjtLc3U0dJMAz099l47MiJ92OEnmi8TmPLiCVDY1MD4xQf7fPW8WqqaM0d66trtEUxxSHvnSq4HkvaA/Y6J58EGbPOpv7ubThw8QCcOHhRJWPj48/JodcNKWr2ygWpqZlHVzJlCDvkitjjIAbYX2hPxjne8Y5VlWfCmjZeYf+Vrtm/fDqZd0pIiqFX/2GOPuT294ucahoFgvcOuioMOZ9sX0pfvh1LG8oz8VBPbIP1CwTACgGlKJgZ8F7Muuq6/nTHmlvA7Y7+4ZBd3sW9AMUQAuRzBcMuyLi8uLhZea+mKCwhtGxsba0jG0pSyhEDAEOhNGchPdS0ZzEWgeTWOYYx9W1VVR9ozXRMBTjqgA8DJNYWFhWKeST9BgMjwpzsVjUZXZ3rfqS4qA/OY+9A0ylhaOcZMxb0hGA4v1DioYhgG2M/wVH2eMfYph90EOU2/3w+2YNJiGAYYdGC3TWJVSQ/PM/L0S3W9hLk6CdRKO0hpDnCz5VyH/i7mXfyqZAkCidXdddddRV6vF+z+Sue7uXPn8vvvv3/je97zHjxj9c7Pq6urrfx1fXvHrIjbg5BWVF8+dMOSN8Q9b6UkKMDbX+E55Zz/eMwao3bzdEACg8dplG2on10v/IITSyAQWCY9swtc34lkiSM9RxZaZL3AuaVoXo0qfVArT81YTKxb1/VXMsYAEOENF0WALoyxseO9x34RjoYx56nSV0ma1x+1LOvGVqN1ASNqEkcr7Mp52jwkREBKGwXgCeS044zVZPdkGIYAiUejkWi70T5MjMo50fd/uus/RogR2MmiLK1aH7p56R3ou70SpAmd6D0Y+Pm+7fHxwXGREetjPY8rH3D71hJR+0c/+tFflZaWQp70m4ODg68uKyubdvjwYWpqasJzjbWstqmpSUh/h0KhRZL1CZ9egDfwF54EJKaagrquf5AxBr/2ScCifN4hyc4YY69TVTUu2Z+qPvzcNM3vxNZaAMpgvCORAOsQ2n6n3+//5lTnpvvO7R3MGIN/L8CmJdmoJsg2ulUCGjVNi0u6JrZBXhNrdL3bjzTJvHyfTDhxvhpVFOUV6RQtXMkaI4qiNPh8PvhPJy1SNhl2BvCO/r2qqjdlM97p+tcwDCScIfEMkuxgkv+D9KNN6gks13b0DXxufxC73ycd9QXLsq7N1Nc8Xbvc35um+VnOOZ4bMa0gvZwpK1++F2EeA+Q8YhgGmM8zotEoEofKGGOfV1UVzOCsiyNRzRgLgFlbVFR0QO7D2DNvgcc65MTd4GuyixiGAdUAAN6TEo6Q4GcYBljP8Jvdq6rqxmwSh1zy3xHLsm72er34E+8vYFGnfD63bNlyF2MM0uHu8sGmpiZ4zcdLEv9aikQivm984xtnlSiW9WDkTvir6IGLCbBFh4vgLOdCFrkFfrYnTtCBo0fp4JEjpI+O0pzL6mnO0mVCEq967hzByoH3bSQUicvA/lUMXO4mXvYecIJhgmkqJYU9Hkg5Murr6qautjY63dwiZBzxAdsUgVsEbetWrKSFK1ZS+YwZcd9aAKAeAJ2M2T+zuAgWQw4SPrS9HR3iM9jbIxhH8KcNS0nkSCgk/PPgMYvAHoLXSFYogkSkYNgW215+miakicVH+s0i2AwJY28+pIy9lOe1P5Bu9OYX2H/CexZ/F5LHeSKYPu6ri6GQoKH4q4BqXXLMcSqt/JlwLBwvyYDQJICtOOGlBmMc1rN4E3rZp1zSBjhAvwDPJcMW8tt9nZ3U2dpKx/e8QMf3PE/TioupYdkyWlFfT3PmzqE5c+dSSUnJxczCuTAHJNeqM+oBRz2jq6uLdu7cKT5DwSCNefLI4/dT3coGsW5izczPByu8IM60dSTeJ1z4pV4rxBpxgS4SGYzIhZLQ5uRDOclASEDCOxwk/of7+2iwr0+wa6HyUKipAiwVgKnHI/xjsR4KSX75c6GA4fWM76sp+sJJYhJgMfb0vDwa6u2lnvbT1HXqFDUfPEAtBw9Q0DTs/dWnCgZvxYwZ5C8pFfsu9srRsO35jsTC/ELbDgAMYBxbVjndVjRAwpOiiPvIAbYZTM5L9BD7HdNOissvAGCbR6dbmumFJ5+kF3fsoLzoKOWPjVH19Epat3YdrV27jsrKy8jv91NhYeHFzNrOAbYX4pyPBaC+FWNJQTrOKUcHBweXppI5TiYbBy+47du3A5iasFtKtuJ3ZcW/0TRtAkvrbPrDMIyvxoKu75B13KtpGv59ViUmQ4ng/S2oxLKs64qKiiZR9TK5gK7r1zPG3CwrBPOuSgeYZFI3jnFJEuKfkEIGInSKMXa5qqrwT0xbTNN8bwyYAtsvZFnWWgRfE09CsBoBfAlg/VbTtFemrTjhAMMwwBATAFPMbzWrOnRdfzMAXpyY6Pup6/oXGGP3EdGwZEGDKXXGxe09m8xPL1XF0rcPno8AA7+iaRq8Vd2gTjPnvJExhn6AvOmUkqYugBqL/WZVVcGCFwXBdyKC92kh5/wuv98PttNZlYS5alqWtT7ZXDjTi5imuQnM4oTzwcLCMxLMtN7Gxsa3QWrTfTykSeHtiznq/nnJZdRUtHAcYHS+u2PNfVRdMk8MjwQR/09RlE/F2Km/sbhV2G6c7onyKJ6lIVLYuvrp9UmTUKQMNxjjkP90SnM0Gl2PpIEj3YcHx/hYqVfJo2q1Gt5SP9Y07Q2Z3GvseUGyCPpLMIEd0AX+2cd7jn4jbEXQD1RZWElanh+BpbtaR1qPk8JtT1zO7ppXPA+M1390rgemtt/vF89RqmIYBp7RX4xZo9Rhdgxb3CqBB+5Pdn/xk8QVKCTEy5vX3k9VxXOQjABmu4dz3v+zvdsrWvrHCePcor+0/68A2C9znTq2YsWK297+9rcL32rDMMCsvbqnp4ceeughIbcYKx9ramoS3tGGYVQTEUDmagkkArxLynZOdl+mad4mkyQg93+dG1hzAxqEAAAgAElEQVRMAOKyYT6jX8G6B0MU+yb6FeDiv2qa9rFMxjjNOEDeHf36XIyRrbuAK6gHTND/TlVPgnz9RzRNAys2aZFJSpg7WFtSqjMYhgGA3U4IkIUx9qapWLs4zMVCR2LBDVPtqW5PU8ny35TpPWfS76Zp3gf1AyLCugPAUKgnpEqgkdYImPvTOOd/YYwBjHdAvVs1TRN+yueyOEkTTp0Abv1+f0oFk8RrG4YBVj4SL8ACXR2NRiMejwf3MBcqD6qqvi5Ttqq7bl3XHd/WEPxgVVUVa7ppmpD5BwA8qCjKardsf7J+kWodAHjxTF7v8/mQ6BQvrmSILs75Kr/fD2A9o+IC48c457daltXi9Xqfle8vn9A0Db70k8pdd91V7fV68f7gltJPavfR2Nj47hjw/UVXJTuampqgFpAruR7IugcuNsDWucHAyAh85qm7s5Ne2LuX9rz4InUNDlLxjCoqmjGT5i5eTAvql9LMuXPIGoM8qEUc/mJSdjXrjsqdkOsB2QPj7FQ7OAw2KwKvkDqGr+xYJCyA1c5TbdTZekqwcsDOgXTj/KX1VHvZUuFdO6u2VjBfwaLFB+ePjUWELLFITIhGKTA8QsP9/TSAwHFbG3WfPi0A25HBAQHkwv8Rx6PYoLGXfP4i0optKWMwjCCHLBiyPlUEmsE4ynf+LAD7qFAwNxBcFiwOMIUlU1PxQh55/ON4pMKvNs5Wis+MiWCFeNYs/MwlcYxj3YdlTYPN+oSs563N9LL/Fwel47Wc/+tn1uDxTnSkOBHUFWC5QtRz+jSdbj5BHc0nqPP4Meo8doxqZ9fQ5iuuoE0bNlBpWRmVlJaKoK5dXjqgaaIiqt2fEzwjXw6gLbNOH58FiSz1LM/PHT65B7BeYN0D03bPnj304p49dKqzkzr6+mkkHKZFq9bQolWraHrNHCH1XlRcEmcoOqCXAB0vhPlzkQG3ds7MS7cGpJv/Il9JgplIRgJYCxAU8vmYI/mFhTaLtqTYVnEgRtCHEPL6wp8de46bwZvuihPXIEeFoutUK508fJhOHT0qpJDhB47Eq2nV1TRtZjVNn1VD02tqBIsWoDEknG1VjJCUSbb3EOy/sBSAbLMt9ZwvAFuOe5R+8ulbmDviUusBO2nBTjbAuyHeEU8dO0p7dzxF+55+mqrKy2hmeRnNnzOXVjY0iI+qaiLxDu+DF3HJAbYX4uDJYBUkf91Msfuampr+I1V7t27d6oB97kMmnCP98ABqwAvyOSmTl1HAOV0/GYaBgL4TfMtYtnaqel2BTjycYLSAvZt1kQwhgAxxNl8678BsLmIYBsYFrCAUyJwCFIF0M2RzkwJMifXruv4KxphgeEpm2U8Tj5H3AVAGMss7VVW9LhOZZXc9uq4/BP9B+TOAAVdkGoCXspgimJsIOLnBZsbYtZnKmKbqZ7dfJEArTdP+NpMxkb68kFEE++9rmqYB1ADQBNlMMBwRxH6NZVlIWqhJx9o1TfM9nHPI/+Keb/L7/fA/FsU0zRrOOdjwlel8XzNpO46RzyjmKqRtJ10z03pSHedus+uYQ6Ojo1ekY2El1gmA7aGHHnq2ra3NYZ3ikL577rnnmh07drxw8OBB+NA6ZXD2Lex3nPHb3fUsnt5Ar67/u0CMZQYf7p2WZd0VkxrFHJvWbrR3jloR+DmbnNM1y2YuS8pG5Zx7TNMEQOyWzozLg7b0Ne8wx8xNCKjAtzZPyQM4jWcnLQMrQQoXTRegi6ZpHcd6j30sEg2DbU6VhdNJyxPYwsebh5q/pnjZi8ThU8sfmVc0H9KccSCJc/5Fv98/QU46Sd+uIaInRq1RX6fZEbC4VUTE/rdnRs/fHvzT40/2Gx3wBxdlefVGunHJ7WDrgfUJoDK4v3On77eHJihD08Ae/pTZxhKBjPc9/PDDOO+emK83EhGuAEj74IMPCimmmBJDZ0FBQe0jjzwShjS9oiiQEF+Ujcy7007DMNaCmYx9LZFZl9DPGUvuSrBJgM3YI/AcSgbsD/x+/5vO9nlxJbeATQ728m1TSfUmu55k4GPvUtJ5f8q5DJlwWArEEw4S65Wg6/ecMJr8/qOapn18qnuWyQfYQwoYY+9RVdUNdE04Vcr44lioFXRzzleeqW98sja5xw7geuw5B4MVfshJE2jccvYxYPqwHGsBWDPG/p+qquiPc1qSMOtT+ggnu7Cu6w9gzCUDFozhE6ZpOuoWz8h3sIwTHpxruOYUjyXnvcrZl1zKDKNSThzjl7IEAoGlUpUAbOVJCUe6rn9I+swaUt0Ez0BGxQ3WQnWFc76TMYb9EkkfP9I07Y2pKtq6desfYoD8da7vo4yxFdu2bTuYeE5jYyMS8eJ+u4yxj2/btk2sy7mS64Fse+BiBWzhYwvQdmRkhPYf2E/7Dxyg1tPtNBIZpUAkQnMWL6HFDQ0CuC0oVAVYBQAmJ0GX7QzJHe/ugbjEnPRgBUAA8DQwOEBD/b002NNNA93dNNTXR0P9/RQYGrZ9YkcjQhJxyeq1tKihgYrLyqm4vFxUDc9Z1DHU30dgRkJuUXjbjY4Kr1pI2+ID4BasWvjTCg9bw4hLQBb6fAKcVYvHmbQFPlUwacHwsVlIYNDabFpHOhLBY/EzISUJ9izAWUYegH/Sx8+RNXYC4zaZFgFyp9iArBv0c/4pZJYFuGWzY8cllMUPLsjJNc60YpKx6hXBdYftMg5Av5zNd6Q9yR63vDzRPgD4WONOnzhOJw8dpK6WFqJwiFgoRHUL5tOGDRtozerVApjHvBAgbxbewOfmjl1gs5S2BWNbzD0psf3ytCvzu0tsZ+Zn5o5M1QNOMpVpmnSqtZXa2tro0JGjtP/wIWpt76BZixfTrEVLaOa8WppRUyPAMjl57UQsKY0sZtfLCdo6wKdbJeDCwUJTTsCJkvMvT4NFQpDHI8bS8WmHmsSglCEuKS+n4ooKW2q4tER8gHdGLU4WAH+RmBcdT8xLpdQwcVMXO5Ej6w8ANRIMUTgUpNYjh+nICy/QySOH7PnFOZVOmyb2cnyKysuFigXYvg64hvUXezd8b535ifUZIDP2YwBwgg0slDTsOnMl1wOJ75nO+xLmCuZk92kk7LVR18lm6jxxnLqbm2nR/Pm0aH4tLaitpXn4zJsvmLj/n73vgI/jqvP/za7azox6tVzl3nuJ0xtwlAABQudIOcshEEg57g74A+HIHQRIQgkQS6FzBMhxgVCOg5CEkJDEju24SJZcVGxLsnqbmV1pd+f99/vmzWh2vatdyXLf9/lMImtm3rx58+a90e/7+36/9vp0HvdqGrA9Vx9edXU1Aq+fdbWvTwTOE/nMSVu2bHlZkiQwgeziD4fDS+D3xRiTDcMA4LEUMnnhcPiSeHK7k+kPwzAcqUfbK3Qy9bjPcbMaIUWrKMq3J1NnX19ffnZ2NtgsYLjxAsBSlmWwek65aJr2L5IkPSAqssFajYiuUhQlSto60cX8fv8cIYMNr8m4rBMBtCH4ii+yyQJsbr/jFsHcRJuTFgEkgmmGNt4X8bfkjDsUt2/oVADhAnQFeFQIjz9VVa9O2kDQ64aGFnu9XjDTAJj/WFEUznx0MZE4ACpJEthtAMT+rCgKgJG4Rdf1W232Vux9McZUwzDQH0sBximKckMqbRzvGMESxVitEsdtURTF7Zl6SpcQcwDGkO1djfqOM8Y2TIQ1hZME021He3t7KcA9d9m0aVPf61//+qL7778fYIITgfCVSY8Xb2LwpkSk0ClvWf5hWlS2GhLVbzdN8y+SJC3oHek9Ojw6NAsqviZjb1gxbUUUY9d9vqZp3wDIY//OLQ/a3tv+xf5gH/dmBqgqZ8gpSYTieLcUrqib+9Lm5ubub+isuz3MGFcQgLwyZJbBAj80dOgjGeTFPAsW67PzCmbdHg57IScLaW4c82zE9xLJGQklhMV8sCNoBks6jHbDZCZMtjhYO7yv/d7XWv8KOWGn3LT2jvpZBQsgjz5fkqSgf1TPfHznN6jPANHfKsEh6aXOv7LNMQPoT9/85jfvDIfDjYwxgEaZeF7f/e536fBhK88EjM1t27b9oru7OzfCwEYixKqJyryL8YI5Dv1SgvlSluV/s9sS41H+50iyB+Snk0osa5q2UpIk+HQC5LsTrHng12BeqqoK+dZTKm5mJDx8AXBi6DPGLlFVNSXgStO01wspbRhi1UaAfkfGOl7jNE37Gbxt3X6kscfFyMTz3ZAGTgZQDw8Pl3o8HtgJTEt2vJDV/ZUAqAHWbVZVdd8pdajrZPezQ0KMJEmQ5EciUkJPYJecPZIm8G1kg7XjAs+TbbNhGBuFx6xNuXhKluW3p8qGFQx5SHOH4Xebk5Pzd8MwkFwA/93DwWBw40STZHAvw8PDV3s8HiR3ZbiBar/ffxXmT8Gw/4CqqraSStwuEAA4xgNUCU7qdxfzFvM4fGYTWgbEXkDTNDxTvC/4C/0dsiz/RXjqLnfLycdr2NatW29hjLmtKzAPfWnbtm2OQoF93p133pk3MjICiXwndRbqJI899hjm3HRJ98CEe+B8BWwRwLD9bBsbGgiWBo2HDlLDkSZqPHKEZi5eQss2bKL5K1dSYUkZFZaW8kAgwDME09Il3QOT6QHu1+oCucAgBeumo7WZg2RHDzZSa2MjB1gtRhCjwjKMvzJasGoVrbr0clq2cZMVUPN6uRcfgnA2I/LYkUOcnRsMjFBwJEBgF4Gtg/9bP/spOGIBwBjHal4+ZxnZkovFFdO4FDIPDmfhM9kuY0xGD/eeRdBYSOgKD16wcy1g0sI7EEe2QZTY/wvS7BhIGyfobP8KgWnrfiE1aYHC/Dpo2tkEVhIMACt4jzZ7OfMYUtAeMI7BdBE+iGcvxm7LS4tng2xEeArngO8g8fER8Pu5dOeh13ZTd2sLVZaW0rTSElq6ZAmtXbeOlq9Y4cydYQFCnCmGrQ1O2EC+HVjOAoCcBZnuTD5W3Oygcw3QwNjgbHa8N3ZSw2Qmk/Q5cXsA67o2PIxYFu3ctYuef/55rqJROGMm36bPW0BzliyhOYsXk9djPQMUsGyj5GXPwtzijFUbKHS8uc+fh83vgU9wZx5IxBqEBCKAnZb8cTd1Hj1KHS3NHLSdtXART8Yrq5xGBYX5VFBUQMGQybcQV1LBGAg54Kp73Ur0BBwVBZEsEgqGaIhbDvTTwdd20d6XXqTm+npuZVAxaybNwPhbvIRmL1rMpY0BwqLddr/Z17S9lTmD1lkMo9fjs9HH589IvHhbypPDxDqIsQXWdv3OHVT/6qvU23aMwtowmbpG69eu5QlY8+fNo8KiYiosKjrfmbX2Q08Dtufq8K+urgaoAT8+x4NQkqQfbtu2DZKjccttt9023+v1QkbX/VfJCzU1NVfoug65QfiUdUiStEmW5WNTce+apn0Y7RJ1/UBRFIBcp1R0XQfby/b3u19RFDdwPaG6dV0HI/J1rpMeURTFZsNOqK7YgzVN+0chyYhdoKOB1Tkh6WYB/AF0gOfnU4qiANCKKgA0MjIy4NMHJlyzYLqkLEuIykSQHx6cKH1er3dTquxfEdgF2DIvAqb9lyzLjly3W7Y4AjKcsgx2IBCYFw6HAdaWRwLb2wUTMikLXADKAGsrIgzAn8my/AHcqFteGMFtxtg7wfYBQysQCFxSVFQ0GG8QGIbxboAa2BdPvjYihYy+ROAdnn4pS6OON+B0XQfzijMgJUn6iizL/3pKAzTmZF3XAcC8w/VrjAOwwA9N5DoAMrOzs1+OgFiL4BV6zz33tDPG7nDXcc899zQ/8sgjT42OjkIi2y7h6/9xQ39D/w4AM04py51ufHD9vXM9Hs/PGWNX60H9eHegS6SKSm9bVrEsoX+3O1lAVOjIg/YN9r2xK9D5hzALU25mLhXnlHR5PJ6NPp+vNdn9CllaMH3tBBjuS5ubm/tMXUfdTSQxzvYvySklNZNjsU8rivK6uhP7fk8kvYkkqbFMLbtGkZRnxHuLY5oDgcDq4uLiREk3HCTOzMzcHmKhBSeMjpEwC2dDBnlZxYob6zvrr9/Z/PSfm7v3O81fULqq520rb6lnjF0J72EwNF848nt6pdWl/s7I6PwrZQWHCaChXVpHR0dXP/LII98RACEA26wnn3yS/zEoyo6amhqAVjnw5yaiS4moHVK9YBgn60N7f29vbx6SZgDEC8/tm2zQy+1RjkQiRVHWpML41zQN7/luvO+Rx/CIYBcDCG/w+/2bxuvjVNptMyOFl+r9gmWIU1OW3RVe4+g3yKU/rigK5OQT/sVnGMaXGWPw93X8SGPbKlQOAJw5azwAakVRcO8Jo+7wIRXMTozn3bIsQ9qY613HK3ZbALgJsM5tJ5BKFyY8xjAMeAADUCvHesIYA1scCVV/iFgUvDneibquQ3EC7GY9Ms4/K9i1OPTfFUWZcjalWIeQPGOrcsCzGpLxKbFhBdiLBIcsSZLeDb9bXde3Rd4fAPY9Ho9nfSrzUGxfCLl/SB/LGCuqqnI/V5HkhO8IMOyTfjOJ8QB7Caw3Lwqmr0h/5t8LYMNjIkAyxIQAcV3X7WRDE6x3n8/3pN/v/xMYs245+XjP+fbbby8zTRPrEe7DLgf6+/tXP/HEEyf1/ZYtW94rSZKbWd1RU1MDBm+6pHtgUj1wvgK2tnwigmFtkP88fpwOHzlCe/bvoz379pNaUkrlc+fStLnzadaChTR74WLK9uVwkIsDtmlp5EmNl4v9JJtpyftBjKGutjbqbm+z2A+tLQQZRQC2kHFEoA2+dgD9Zs6fT4sg67lqlQBa8/l+eOR1t7VRe0sLtbc2c8ljLt8tGGNWEBqSyyG+hSCdDAZPKGT50qoqZ9farF0EkMHoAWvRkQB3ebG65WctwAkgtBUgdOSeuQktJMQRUrYC+FZdQjozLnPJ9blnk27FgInyWeVgrUCF7f34/1kAWOKOZxcai2ApgPWTGLZn60UQ/W49J6sPAYADPMS4AMgAtvaJlhbqaDpMem8vzZ45g2bPnElVc+ZQ1dy53Ls2iHkQ40nIh55JUNTqXmus8LFIYDLDv9lr9bUA+M9WF8e7bmz/jMmijyU1nEvtjW2LkzTh8VCGkE7nv3NlZ5x5eC5+j6GvuUx8MEiNjY20a9cuajh4kCSfTB5ZoRKM5SVLOWgGlrjFFPdyaXiwG8eSSc7kE7HmRhtogcIZkjysxAPH0ftMNijla9nJE1gvuAS+8IF1j/GUKzvFA23AFmsf1CQG+3upvamJM13hI4vkJ3gYwze2pKKcSivKKTNHpswcH3kzECawlQfEeiXkhseb35z1kCdgeGk04KdObj9wjA7v20uNu3dSe3MzzV+xguYvX0GzFi7kdgaVc+ZaaxY06DlXw7omXytFS7g8s2DRRttx2NyOc+WtO8UHlz59ynqAz8siIQhzIPybhwcGqG77y7R/+ysUHBqkIlWhYlWhlStX0soVK2nWrFkkKwopsuwkFE5Zg85ORWnA9uz0e2pX3bJli+1R5pwA+bva2tr/TVRDdXW17efnPuT2hx56CLKjXxGgw0mycqm1KPoo4UfIpXsZY79UVTVK7nQydeq6DqaiDdB8X1EUeL9NqsRIFaOOKWFCoiIhlWg/hwE7sDtRhqmu608SEeR+D8iyvFGSJLBz3c8bTE4AR5Cl7PJ6vZfm5ORAnjPlomnaakmSAIIiCQBeoVdPxLvXBSS+oCjKFfaFBUsK9QKx+pKiKCcxYFJupAUqQ/4WwWiYmu4bHR29srCwEH07bvH7/VWmaYI5CpDX8SYdHh5e5vV6XxJ+eQD9IdEL2W4AlRtycnIgO35S0XUdvs6QJUU5id3tkpU+AUb7VCQ/GIbxE8aYDYT/SlGUdyW774ns13Ud9+2wotHdYhxEeaEmq1MAbM9EvI/B1gSgftUtt9ySk5WV1eyWHM/MzNzr8XiuGBkZAVXTSTqZt2Au5a7zU4/eEXWpdTOv3HH1ghvh2dndph97PGiGPi5J9OGl5ct/nKhNwvM0lkn1VkVRfgvApV1rO+AP+TMzPZk0XZmhIRCrqiok4ZMW13vJj8WzUVX1v+o79r2ZSRKXNy7JKSE1E0rOtB/gXHe48wuMCHLjPR7m3TArb9bXkByAAwQItyk3N3fMVDamFaJvnw2awUtO+DuCYTOcSYx+tWza8nft69x36aDe9fQzdb/wuU978/J//J/FZWsAwuMrV+ocPk6P7/w6hU0He6GhQ0wfapDcXpAA6jY8+OCD8KwE+gs2q2f79u30+OMO9sFM01z92GOP7XUlJ/SGw+HL8vLyGpN2oOsAwzCeZoxBsnS7oiiOlDMOcUkOj/tOuq/HGFMMw8C8swoe3EhCiiQ33TxVyUhCbva/xXP/dITti3cnZyLAlQDWkICBuTHpuuPycg14PJ7XRVjYODeqGIZxSQSYx7vnHgP1gUBgczKA2uUv3ylJ0rrxfNVdsrq4/kcURXl0Is97vGOF4gXmeCgT/B9jDIDglQJEhjz/SR7ahmE8AN9YUS8Szzhj3u1PPlXtQz2CiQz1BFvpgL/f8KxO5TqBQGBhOByGRHl+hLn+aVVVv+SS1vdHvJ+vlmUZ+ydURFISQNkisJJVVb3H1V4kVMETd1ypYfuCLvC4KRgMrnczfWPkyRMynuM13iWhjDnzFlVVf6jrOjyGkciXdL2srq7Guov11y4Afddu27YNTGCnYO6HgsmWLVtsRjrfxxh7tLa2Fkoi6ZLugUn1wPkK2IrxzwNkg4ODNDgwQEePttKOV3fSjh07CP4PCPAqpWW0YtNmWnHJZsrNz3eALsvPNi1HN6lBcxGfZAd3bc8/xGch2ci33l4a6O62ZI2HBjl7Fht+1gaHqLCslCcOIOA7bdZsmjZ7DgeqejtOUE9HBwd9uzvaSRscsGSLM7N44I5v8LsTwWCAtxxsC4Usz1nuP5tjedTKsiW3KMBXt2+zFUYWJWGcOEro2BUAjz0vTgUxv7IlNsdYTgheWwCXXRxJonMFrOXrquWDyPuOB+GjB7zgKp+lt8B6imOsZa8DykNCtAdjqL2dhnt6SO/rJSk4SnPnzuVbWVkZ5efnU25eHmeihcKQDsUcyGfTM34/1nAe8xbnjDTRinNxXLjXHPSfvaHd56oPJQfjbH9rr5fPF9nZ2XyD7PmYNKsAuM74KBi7oJtxb4OFJzo6qLmlhcsjDxl+vuWWltLsxYv5Jiu5JKsqny/thBZrfonJGDmN92XlsFj9ZzOvoSQA9iWY7zYD+Gy8Y8lumye+McaBSg5+5+RYCSBCnjzZ+VO5H/2YAQWGzEwOevJ1c2iQjh06xIFTqFfY6y8UJbB+TpszmwpLyzmQC39YG+hyQFNHnjrB/Ca8qG1FBTw/Q9O4BHJLYwO1NhygloYDnN278tJLadXmzXz9LqmYRsXTKig0GqZgEAlVFos2ao11cHo72ckGk8/OfDuVzypd1+npAXt829YVGP993d382xCAbf327ZQjMVo8bx7fFi1aRAsXLaLyinLr3YF6yTn0LXUKvZQGbE+h887IqVu2bHkh4m3q9h3sEjLHkIE7qdx0003ewsJCgDCrXTu1CHtt8aOPPto2VY0WnqsALMHaglTgO8DwOpX6YyQIfyfkBydVZ0zQGc3aJcvy5fECwhNtc0w7EWDmAXQ7QJlqfS7Z50Gv17s2FkAUHoJgwYDBmZB1Nd713GwmwZZ6i6qqf0y1jYZhgAH1frC9g8HgWjuwK4K6CDqDJfVTWZYhaTnpAjlgr9cLSW+w8JpM09ycm5s7pumaoOYYqeg/yrJ8gyRJIU3T0C6AeWBz/UKSJBh6AhzH5H2pLMtxvf0Egw0gEGQwT/Jido0rgF6XK4oyIcAz3m3oug7mO4AIe5yC/ZYSkyuVDhfSnL9xHRsyTfN1ubm5CWWG49UrZFIh8flWIjoyOjq63gbUv/vd7z66e/fure7zAHJG5G/xbthseb77+vdcqjcYf3cDiJSbXUDvXffxQF5O4WUIxO9t37t4ZeXKhkT3NzQ0VOL1egG+TrePsd8/MMINZjT0j/SVYV+lPD2cIWVwdmyK/QXG5kftYyVJ+oQsy9/c37n/MonoOWKUUZxTTLmZnATGGactWssNxBgHthijjXNy51yNBBnX9d6iKIrNcD+pGXbfBs3gW08YHWaYhT0OWNu+b73HIz2zq+WZXDe7tjxvxisfXH+vGwAN/77uJ96GzjEl9qBO/q7nycdCUZf8QE1Nzc8ioAcSY7iU97Fjx8yHHnrI7UX8WE1NzRaXRO+EZN7tq+m6DmlTqEK0hMPhDXl5eT2ufZCUvh3/9ng8V/l8PofaO95zcrX7QATMeQpMQ+TQMMYuS1WqOFH9QlbWfi+Q5IFxABbvdxRFccbEeO0TXuMAJeFtDfYrZNgT+iVrmvZ+ME1FnW+PsIzd7yr/tUiOQf9wb2tRAIBtkGX5eJL+go+3LR98mSzLaFvcomna6yLzI/fpTua3m8q7FHuMYRhgnF8TGXeYm48K1mxCWXZd1zE+uPQ4ngGkk5GAMxVrTrz2i2QA9DMSpFAmJBkvwF4bPOUe6oZhvIMxBnUDlLjPN1lfCkY51lvIFzty/wC8DcMAkxcS/y8pigIW/LhF13XM05irIPG+wZ1EEiP1/0dFUdzg6bj1xthDcDl/XdfxDoFxi/cTHr4JZbUTJCg+UFtb68inowH2nBQKhe765Cc/ibodNm6yhMZkfZPen+6B8xmwtZ8e2Dijo6OE4O6rr75Kr+7YQSd6e6lnWKdwVhatueJKWnPFVTyoZ8lYwhPKCrIBMEiXdA9MpAfsgJgNPNp+stb/Ne69Z2hDZAwNc7ZjR2srZ90iCAd2UMm0aTR/+UrO1pFzcznQy8Fe7nvbQyN+g7J9Pg7AAoy1g3c2ExZgogVOhDng65bO83gzBKHLCg5zEMzN+rF/drFlx1i4NmAWFXZ2dQ3nxaZebKaRALSQWMkAEjoyvHZVwuN2YrWn3o4JHng/8U0AACAASURBVMnnBrRZgHL4v9VmVCSYoZaR71krbhZOIODn8tuDfX0Ww7ulhTzhEGV7JMr1yVQ1F/52cyk3N9dhC3P5WNyjADTORozXhO+k6Gdb3h4gaBQb7mw0bJynar8rnPkEeX3O6rTAW5RzLVhu96XNqs3OyqIcJHfYwJzjpRkNKp2NgW1L09qS2AAfhoeHqRdreU8PdZw4QR0nOskry1Q+ezbf8oqKKb+wmM+XeEfx7vJnxJmNZw4itZO/wFLlfszCsxTt4oCtZAHn51rhvq+myb+JsnN8lOXL4bLkAH8AflrlzCVzWJL54JoQ+Q2dArpOxw4fpEN793DgFP7uUK/AullZNZcqq6o4cFs5ew5fW2EHkCMrJ7MME2jYR6lNcFZjBg0PDlDDrp18a2tpoq7jx/iavuGaa2nDNddwpQx46MK7dsQ/QiOBUQoHQ2Prg/B4txUjLHsBwb49437h59qIS7cnUQ84YxGJNJAGz8ig7o4OOt7cRMcOH6aWun18K8nLpY1r19GGdeu4WgbYtQWFcG+8oEoasD3XH+dtt902W8gcOwCHJEm/3LZtW0I269atW+FTC0aCWwLzLzU1NddPxf0Kpg+ARIBaDkh2KnUPDQ0tAmAnWHp/l2X5msmCVm4vN9Gm1nA4vN4NFky2rTHtRBCe+9sxxv5NVVXbyzZp9YLFCQAH/nCvV1UV0plOgbSpYRgAx95CRI7Ma9KKo+tQ/H7/q7Ykazxp3/Hq03UdTKYvwh7W6/Wut6Vz3d6eEXbUMz6fDz6NkwLWRd+BRQzGHLxV2yVJuiQV1qoIYgN4BSMX4/BtGDMiiA2GFPezZIx91OPxINjtY4zdrKrqj+Ldt67rCHojWA8m8knS2a5x5ZEk6SZZlu0g/EQeS9SxbjZfBNiasnFqX0SwqwHQ2Kw8Ntm267puA5lRkp7iGi9/9atfzW5vj1LK7cnOzp43MjICAGyN3abCwkJa8bbKQFNvne0NyXeVyJW/vuO6+yB7mrRomvZXwczjx9rvH6Q+B/XBV9q04/x6xTnFLC8r/z2QJE1aqQUG/LMkSW5T3v9QFOX/HTixdwUj73ZGLKcwu4jys/I5azYUCm1o9bfO9jAJID+ZEntnlVI1KEmSIyHrli5N1AZ4PgZZ8K4TRgczmYnPWS6DvL9z/yqJ0fP9RlfeM3XIORgr7117J00vmMt/ATnchs7dmb/bHz20+18j0l3i9zYDTUieAlgCy9V44IEHZPwhKAp+mPvwww/j3bcB1at9Ph+Y/ikXTdMg7wu/3UF4pufl5TkAfAwTj7OXU6nYMIyvMMY+CSZ2xOP6G3aig5hDU/bYjHctISuL+SQfYwB+12JO+l9FUSB/nrQYhjEz0ha8b5D03iEk3aNUE9yVaJoGMNdOoLlNUZQo704cK+R50S6HqS6UEq6MeGeP69VpGMZm0R5UFbd+56EPDy/zeDxoOwCw/1EUhbPDp6oYhvHTiOw1pOrBxkeyF2TUB0VyzknMc13XIY/M2eyQXiciMHGL8LOiKCnNExNtu4tNjlP7TdO8bDxWvLt+4RGOdwRywlzeWfQ/EkUw152k1pBK+wQrGYxr+L/+PpIkhG8CXnRdBxMcz+lIOBzelJeXB2uGhMXv919umiYAXhSuRuA+WNd1PJd/gGqAkM1OOHZjzgOr9Tvidx9VFOU7mqYhYecn+F2y97O6uhrqGpgf3FLIR/r7+5e6pZA1TYOX9HtR51/+8peHf/e730HRwC5+fJvEk05OpZ/Tx6R7QIxVqMiklDx0rvaYHTDv7+ujI4cP0+FDB+lI61FqPnqMejWNpi9YRNMXLqLyWbOotHI6FZdXOH53FjNqLJh2rt5jul3naA9IEvdF5hKzQStwGw4FaQT+s/4AD/4eP3yYjh0+RNrQEAdaEZhbtmEj91gurqiwZI6DQQH0arweyBqD8YTAHd8AxApAyAImLEBRGME6zCPU7ebI2hLGNtvVATFEAHvMczGaHZQoRJ8y6CAqsNhnVnttiedYNqLDWE258tM7Fnj/2m0OW/3MA+5uBOgM4rVurIHLlQr2NJexliQe1MXW095O3ceOUc/xo1RRUkJzZ82iWTNmUElZKZWWlnFWpV0A1LhBhDOPi0r8+jY7lScguIBPZ1ye+YadNLhiEzTQNgC1eOe5XLmLYXsuAbZRTHYhf8wZoAADBGt/jP0pYLmzZ87sSKKjD21/YL/fz/1soaLR3tHBNz0QoLA3g0xvBpXNmEGl02dw8AyKBABKrbkxZLEeRTkTkCMfquJCtuS7/Y5aytPnyATnGuHWPGch25a3uSWRb8kiu3PaT/OcK6q3GcoAO4MjI45lQFvTEe4VPzzQT8P9/dwLvaCkhApKSqlyThUHbitmzaay6dP5eMD66fhLj2N/EQWSCTULqGW89sLfaM+LL1BfVyf5NY3PuWsuv4JvYPUCMAazexR+8iOWvLxdrGcfv7/OpPT86X1i6dqnugdsJRWMH0i7IyHv6OGD1LhnD2d6M7+OLAaaWTmN1qxaTatXraLi4mIqKi4mWUYY/4IqacD2fHic1dXVbk9Xu8k31tTUIIgZt1RXV9s+YmMLNGO31NbW2n6zk7p1AWoBgFEFWPfGyQKrdgN0XYfnGMAD/L8OQc5U5Qdjb8Lv988xTRNgtR34A9i4LlW/1vE6Jaad7n79hqqqd6XaoQL0BTNTZYz9s6qqD7rPBdtO13UEJgHKhxhjb1ZVlbOeUi0C8AUQYIP09ymK4pbEHbcqF5AYFBKdHKyJ8faEF+IVqXhOJrpYjD9mr5B8PpjsPgWTCeDCfPc4ZIx5DMNAEPpNtk9tdnY2WD1gJiWUd3SDNWCERjw64TXoFCFHiWeGcXUS8zZZe+PtF6AZAvH4q3HKxql9LdFHeBcQDLfLpCRODcO4W/hGgvm7GSxYVOi+Rn19/f/W1tbGMrK2mab5Q4/HE8VonrY07+feeUM88B5dpEs/d8O2uOxn13wBYMAte/mooij832CEt+tt7x8Jj5CcIVNpTtknVVWFNHHSIpjImFPtT8sfKopyS317/WzysF2MWFFeVj4VZQMzopDH47mmqb9JYh72fxK8Hhn7l6qC+b8wTRPeqvygVCRKdV2/bdQcfeyE0cGDIiTRE8vKl797X/u+JR6PBHCl+LWW5wJHuvc6APfCstXBG5Z/2Eq7JBo1zXDWD7c/0NtvdHMfbZRAF1EP0hbGCp7ZJTU1NUG/37/XNE0kNIQffPBBb1tblPjCPz/88MOo51Ng5QtWoA2cJe1H8RzeyRgDSI5+gsSvA/YahnETJPRxHGPsU6qqAtRNWtyqCRGw/N4I05LPm+MlYSStVBwgGPnon0r4zUqSBJ9leJ9Dqn5DKnPc8PBwmRjnQNHrRkdHLx9P0j0CDkICHGspvizjzilizUEiE+Yvu+Cvbnjp2rLtcW9TSMzj/QfQ67wj8Q52KxJMpRqFfS1d16EgACWB/kh7vm3LGidiVgu5c8yNSDRBsg3kiUsjcsLPIZkr1ec6keNiZOlHJUm6IlXpYrHuIAHLBjsvCQQCJWIuKGSMfV1VVTe4mFLTxPoI8AhjBQkA8KrmbG1X8kJUQlWiimPGw0njzcWG75EkaU0y5rZ9HcMw3scYQ8IF5k3uYz88PHytx+NBEktGKoliW7ZseRZS0a62I5FtU21tLU8qEd8zyFhxrALuv//+x3t7e9/nOudXNTU1U2olkNJDSh90QfXAhcCwdZiOfoN6urv5tr+ujl7bs5eaWlspM7+AsvILaMaCRbR4zTruRWbLJ1pgTFoa+YIa1GfqZlwBeO4oKrw3EXizfGdDpA8PU3N9PTUdqCcEncG0hbzimiuvprVXXkUz5s0XrCA5StLT8vKDn6AlbwxPxCiJYVvSm/9f+N3aIFyM9DGX0I3bJ9EwxukCNRxJZMGstRm/aNJYu84dMMOSQR7rVw4wO4Dt6eql8Qet/Qy55GeG5fNqJ5o0NRygpgMN1HbkCA20t1F/ezutWrGcLoOE58oV5PPJ5PP5+DjirGHh6xh7xTONJ3Gyt2D5OmzmeJ6TZ7phcR4FT4RwJTm45ZBt4PlcBOTcbRbflg7jPuo2z4E+tttjg2j4N4AweDgahkHt8Plub6e29g5qO4Gti2YsWEDT5y+gkspKktVcUlSVs2yDowDTo6W2TueyYLfZ8hoPUzgYpGBwlAOOfJ4TiRansw2TqduWfrc90kPhkJNYY42dM5SZIqZVgKx8zZMkHh9iZph72fZ2nqDezk6hRtHD10pbwhlM2+lVc2nWwkU0b/lymrd8BWfZeuHjLqwEOOM6wXvN11dsAKy9Xr4+v/LnP9ErT/+ZDG2YJwGoefncVmP5pks4KAzpaGyhUZGoFTZF7tS5s45NZjykzznzPWCvG5ydn5HB52eu1mLo1Lh7F+1+4W90ZP9emj2tgm+L5i+g5cuX07Llyx15e7BxL7CSBmzPlwe6devWv0TYgte62jvg8XjWPProoy3x7uG+++7LaG9vR7AWXnF2Gc7IyFj2ne98x8W5Sr0HYhhIYFa+eTypx1Rq7u7uzoWfaiRIvgjKnKZprk9FCjde3b29vXnZ2dk7JElaKPYDbLw+VanN8doL5kZ2dvbLop3OoQjuq6oKyeCUimDLABiYC6leVVVPAq0iQXrIV0LG8lTYkADmP8w/jCYoWewGEsGIUlX1Z6gnJih9NBwOr03G6BmvU0QQFqADGLrDpmnCYzTKqy7e+ZDDzcjIeEE8ixdkWYaMJw9iu7z5EHSGLPiPEvln2nULD1xAW5Aw/YWiKO+TJMn5KxQSu5mZmXhmcyJj62eyLIMldkpFSDkD2AMwNGXj1G4UmKaCtYxAv13+XVGUz0+04S4gE2PpnbIsc2lpxli2kOPENV4EkLJ161aAqUgwcYqiKG+fOXNmbUNDg8MQhDT562/dJNV1vRzFspWInvjsDTXvTtRGgJsR9uJjrv2OPCikpYdGB+/vG+mjDE8GlfsqHivILcB7lLTESOHi+CcVRXnHoY5dpaOUtYMkmq1kqFTqs25BkqR3Nw81HyViYNLCp/TLS8uXfcEwDIBr8FZF2SNYaif5ctoNghf2qDn6+07jhMfkVrLsl8sqVrznQPeBhWY4DLC2zAj0D/7vvp+4pXDp3Ws+SjML56MazvJ/7tCv63ce+6t7rqful4hGHAFi6guFQiu+//3vt7v78Je//OWxl156yQ0GNn3lK1/ZlpmZydUCJirzjnPE/IG258SCqW7J3YnIDA8PD1/j8XhsSWswfz8hkicmNabdA0LIwCL5Y4VgfmJ9RMJGSpLDqEvM6wDWoBLQwhjbrKrqiUQDz+1HGo/Nj/Mwz4HxKmTi3VWlxNTUdR0JJusi89/fVFUFOzVuEcxQ3D/GbYtpmhtzc3PBYJ6SEvPOQiIXzw9jy1lb3BcSSVcAafGywQMbRtHwJ98pyzKkxlNifU6k8S7pXvu0GxVFSZgQF1u3yyMYEsrrw+FwMCMjA2sKXtJJM4JdHs8HgsHgZbYlga7rThKfaZrXJJO3F8AvEmGwJjo+7/Z9uDyUMVddkYy5bZ8XI7f/OUVRvqhp2gpJkjCeMC9+QVGU+8Z7FtXV1XjXtsUc85WamhpInfOi6/oPhE+1c9jdd9+Nb1+oa/AiSdKHt23bltDzfCLjIX3sxdsDFwJgaz89MJ50TSNNG6bGhkbat28fHTx8mAb8Ab6VzZ5Di9auo4WrVlO2D9J5Ps7kcZhdZ5NddPEOwfPyzh1QgYOpFuvRlvJE0M0G0yCR3Fx/gJoP1FNTfT0119dRe0sLrbvmGlp/9bU0Z/ESUvMLKLcgn0sqWlKejCQX28mKmVuBYEuV1/JojPUAdfxAx448CaqNG04+zTFmC/zkLbbaHvc9O82NmOAos9s6JhftwOUTrOkUD3eh7Zx5mOGljAwvB7IChkEBv0GH9+6jQ/v2Uc/xY+QNBckbDNLqlSvpkk2baOmyZZTJwX8r39VmhLq+I06xgad2ut2/NgObSzQLKe1Tq3nqznYDsTYAarNqHWDfkZY+x8axC2SOSkKIfQ/PIcBWfN864xXg3MjICHWLZKyW1lZqbDxIBw8dooLK6VRYWUlF06ZRccU07i1qsYathAuwR8d8mh0S79QNjrHvcQtkBFgbhmJCiDNEATajLTYrfsovfIoVOu8fPK25SkTQUh/hyTWI0ZzB8exm+RKzvstCIerr6qLO48e4NzckkbGBAazk5XHf2vKZM6l85iwO2s5etJhvkEYGAAYQ1pHIjtNXfB13AFtIIns4OPziH35PL/7hD/z54TqFJaW0dCNUMTbyMcatCrKyuKIG7zMzDdie4lC8KE93viNFsh9Y7aOBAHW1t1FX23E6frCRWg7UU3/bcVq2eBEtXbSQFsybR3OqqmjOnCpHicCtlHCBdGQasD1fHuStt95amZGRAdlAt2QcwK0NYEzFu48tW7asliQJQVtbeB+HvVJZWXn5fffdN6FUK+HLB9la+EICJAPIlhCISKVfRRARQfjNEbnAHq/Xu/lUmLAuOT/rz7MEAeFU2uY+Jqad7l1PKYrytonUp+s6mLJgbiH4DE/dKG9DwzC+LDwZUe2k2JCapn3S5Z/5u0jwlftUplKEpCdkNsFm+rIsy2DZ8eIGQz0ez0afzwdpy0kXlz9uIMJMe0MqwDpkkCOsrGeFzDNAQoxDA40wDOMuxtjDtlwoQDXG2L8QUQdjbI2qqp2xjRUevwhkA7T6DcDF2GN0XUfwGWM0JY/AZB0S4xOIcfqPqqpy6cipKrquQxv3H131bVMUhcvbTqS4JT0lSbpbluWv2+cbhvFjsKeQaCHA+56bb765ICsrC/MUfD958fl8I3feeWf2Qw89FCWTsmbDSjJmt+j6yFCUny2T6N2ff0vNSRLGhmFsYowBELWL8/4ZhvGu0fDoE226ZedZmlP2XFlBWUpMvOHh4aUejwfgCgAG/JHBWXwN3Q25Zjj0AiNa6cvwAQC2r/vZ1oHWPzAve4aI5RNJ31hWsewuXdedJAnMZ8lYalAr8If9L3YZndmWQ5YF1ja07VkU9nohOT8tx5vdt+/oC0V728dIx0sq1tKblnLLaA7WHhs4svOXOx+ZT9KYv6neStS/1+knsGSvjkjivyAY0eikrIaGhqYIwGFpKoty6623fn3FihVcLQAsVlmWH5rIeBHJD2DFgaH7n4qigFXJi5DOxhoCRmnKcyfATdM0d8K7VHhvQip35hQmT9i+qkig+B8BKKJvuZ9ysvsXgCck7S+BVLPX670k1o/cXUcMa/YJRVFOSlBAIlMEnAT71vZS5VVgflNV9Z5kbXLJDyMJat14AGwEYAd7GslXkPje6JauTnadZPtjJJ+/IEnSPeI5xmUUIzkmKyvrJZGMg3QDjF2AtQfC4fAVp5IglKitmqbdLEkSAEG7TGjddXm3aqZpbsrNza13rRnbBcg84W8lF0gJr1+oGnC9eXfSA3zCU5ETd42HOsEYd9rjlp4WCTl4B5KW4eHhq7EWi3HJGcTi+wHfnGXwZZZl+YPjVXTHHXfMDIVCWC/ca0BjTU3NYvs8XdcdRYWIJ/oD+D46evTovocffhgJFk7xer1F3/3ud8HgTpd0D0y6By4kwBZBM+5nGxyl1pZWOnL4EB06fIQONTXTwaZmkotLqGr5cqpatpzKps+g8pkzyCcrQs42GJ95NOmeTZ944fUAE8zGsSCvHeyNCvzyALDlywo/2paGRmppPEiH9u2lg6/tpqOHDtL6a66ldVdfS1VLl3IPxrwiS6TGBmz5P1KIldu+qhZrdcxtcEwYOYVKTvuDivHEdQDbc6FtCW7e3bSzlsghHihABbFlZHrJm+nlDJy+rm7q7eqipr176ci+vRQYGKCZFeU0EyycRYto6eIlNHvOHIs9xkGsaC/F0/7YU7hAFAPUBmrPYcA2tg/dstIp3O5ZPcTd1+e6NKsNktvMayQowMZI0zRqbm6mvXv20N59+4hl5xBl51BuaSnNXLCIZi1cSD5FocysTA7Y2dKi/H5P03TjyB+TxNm9DltVyOTzS4v396wOgDgXt2Xe8e3kVh1xvM/PkC+zPcV6PZDDRo8y2CPRSMBPHa1HqaWxkdqammgkAKsBP5ckhhx22YyZVFRWTsXl5Rywh+UFl0TOyrIkkT3cQDbaF9vuB/u5iOQoS73AQz0nOuj53/yGnv/tU5wtnV9cTCXTKmnp+g20ZN16bmOABBhIcIdCQd5vacD2XBvZ5357eI6MDdR6vILZzmhooJ97NmMzensorGuUzRitWrWSJ2LNnDWTioqKqaioKMoK49y/4wm1MA3YTqi7zvLBW7dufRtjLIr1IUnSd7Zt2/bRRE2LkBfAbohl1UWxF5LdlgjCIdAOUOsV4cvHQbLJFsHWBFPvrQDYGGOXpsKuTHQ9TdMeRDDYtX9KZGtjWKXuy8Nn97qJMIxdbQR7aZWiKB3uCjVN+5QkSf8pPoBTlnJ112EYxo2MMXirYuqDZPGlqbaRMaYYhgGwZQm8A2VZfqvNNHUxkHTBwAG4MeniYiSlLLkqZDsBngJkivKH1HUdHpMAHoB8AaDOAksS7NUIa25TBFg/qb2Dg4NF8E0Ggw1et4qigKlr6bWI4gKVW4LB4Fqb4TTZGxfjCVLVAO1RvqgoyucmW1+88+L4sP5KluV3S5IUXwMlwcWFdyaC7wURqdiayHjdah/quoZfsOLr7X1btmxx+3LyXy9fvjzc19f3o/b29lvdl6u8POtbnsLRO2Oa8NLnbqi51P07ATS+JmTTsetpPC/8YDPC2/W27FFzlHxeuauqpGq6JElJk1LEmAJYO1tcD+/MlfX19aNSMXuOEW3O9mZThW+a/SHw0yMDR/7T45Eg11okEdUurVheres6wPDv2m2WJGmzLMtucDnqFv1+/ywjaOzt9Hfmi6zNJ5eW193U2L5oftjrRd0l2d7sASkUKvivV5GDMFbevfajNKtwAbyaMcZ3P/zcJztNMwQpVl7CI0TdLxKF8KZaAYmP1tbWcn9JXdfBWJxnGMbIZz7zGaSYO6Ysl1566fabbrppI46LTdZIZXxC4cDn872CZApIHquq6visC9Yk+gPg20tiDYlKVol3DQB4YCoKlimkzmdh7pQk6VnUkUq7xjvGBWSBrYe5F+oGKG9RFAUSt0mLruuQfn298GO9FIBdopOE/zfWUrCh/6woCs6LKiJBCH68SOgZFgAnjkmJqWkYxscZY/D3RVk3HujsBsMSyRMn7YAEBwiAHmNZkSTpQcYYgGl8Q3xfURQw5U8quq6DmX252DEIP2GwfgV4HmWQPdl2uc8Dw12SJPi22oV7Vqdat2EYSAr6BY63+y/GVxbezWM89xQr1nUdYxHJUn0ikY3bBIjkEmRvIHEvpbXDMIw7GWPfFLL7a9zJBJqm4V3CeFRS8dq2my/kvJFshySXHyiKcqtIMsA7jrH9J0VR4AE9bqmursa13XN9CAkGjz32GE830XXdsfaQJOkdpmkuAGj7+OOPv7x9+3YkSPAiSdLftm3blpBFnqwd6f3pHrB74EICbN1Ptauzk9qOH6fmpiP0yo5X6eVXtpOZlUUVc+dRxbz5NH/5ci6NnF9Uwj1DIaEYy6ZLj5J0D0T1gKMOOQag2UCtw9IR4BgCxcDIRgMGtTYeptaDh+jQ3r3UsHsXtR5s4OzadddcS3MB2BaXUEExxIcEoGZLB4/nr5wQAHAcYc+9hycAk2jp2NOEokzB3TvtPEOqoImaHM0CswCNwb4+Ot7cQsebmunYgXo6eqCeMkIhWrdmNa1bu4bmzJ5N06fPoJISa1ylS7oHzscesP26wba0fYMB2O7auZNvfUhc0HRuebBg1Wqav2o1FRQXk5qfRzk+H2e6YrPiDqezWGuCwxQ3LXYoNh6lE+DM6WzBqdTNTGYBzbCIEJ7M+B7is/OZYF+L3JQMr0TYiIW5WgosBVoPHaKDe/ZSS0ODYMsyKioro1mcTbuIcgsKKa+ggCtVqPn5pOQXcKYs16XgeG0CGftYwDbDYtj2dLTTc08+Sc/9+kl+bmFZOQeGAdYuWbuOisotwBYytFZCgABsz0Q/ncpDTp977vSA+Kawvhu9XIobjHwoCWD87XnhBXrtxb9xoLaiqIBmlpfT2nXraM3atVReXs4TEjKFasa5c1NT2pI0YDul3XkGKquurkb0PsovlTH2ntraWu4JGFvuu+8+T3t7O1gQ7mAW/MFeX1tbCznPcYsASgBowENulyzLV02FJKGu65A1RdAWAbrXJZP0G6+RmqZ9UJIkN0PxR4qi3Jzs3lLZ72qn+/AJ++wahvGeCJABD7agJEmXx3rj6boO6VYbLIhipqXSThxjGMYljDF4RQLIORIOhzelykiKARL3yrJ8ic2gdvVv2DTN1+fm5trSpKk2Leo4XdchiYmgOCSfPyDL8uPJKkoC1oKFZvsdbo208e8ejweSmr5E/paC5YpgMSRMwXaGN2BUEoKu62gj2pqSR2Cye8B+TdO+IUnSx/FzIknsVOpJdIxgtEFmmgNxYIv6fD4A0UnBS3edQ0NDxV6vF+xCAGR/kGX5BhvwjbnG2xRFeSq2PdXV1bE+s7jf2xRF+VbEe9HtBt888wY6wsa8lq2qmPTvn3vrNifRJMICQyLBenEdsNauha+oLS09ODpQ0j/Sj4U+pHo8c2aWLIoyZY3XXzFSuDjkcDgc3gyApb5j/6+YRO/I9GTSNKWSPORBXz7TNth856jE37ESIumnyyqWfUi8dw4FljH2YVVVE0pzom9H2Mje7kAX/FIdz9r6E/XLGZlgVRZne3MGpsnTCv5Q99OhA507HVWFxeVrwK41JeiEEB1+5K+feXwkbEBm1ikD+4m0Me77j2pqavhcqGkavFnfi2ved999HUNDQ4638ZIlSwYja4stu/w9RVGiZK1TGZOGYdiy/VGAbExim/11MAAAIABJREFUxKFQKLQp1cQHwzAc9itjbCgC1F4FtuXIyMjmoqIiAHqTLq55qF+SpDsYY9/HnCFJ0l2yLNuA57j1a5r2c+E1Dnj8qvGkZAUTF3PnJrGWYs4RsPrYZSJgGIBiJKAgsQcergDFXhVz1LhMTbd0dDL2pUsGd8pZ/kK5AMkeoKXjXYDcMrb/UxTFSS5wd64rOcb96xMej+fSU1VziPcQhU8uZKxtdueEvhuE+gASiBw1D1dSFoDWTZNRDHEBrFFjSnyLQf1iJr4lVFV1+7fGHaduqfeIOsE/qKqK5AJehKct6sM8kBBEj61YWGPwhBUw0hVFeSeOMQwDyhfwod0nEsXGla7eunWrDSS7L/GFmpoaLqFsGMbHGGPfEv17s6qqP7LB8E996lMnAoGAI3nAGPtkbW1tSl7lk54w0ideFD1woQK2Q4OD1N/fTyc6Oui1PXvotdf2UO/wEAWRyZ6VQ4vWrKFFa9Zypi28yDKzcxx2DAKX6ZLuAbsHLMAMrB+JM2oAAEC2Dh5jAV3nvmMIuCGIluOTKVv2cQ/D0YCfhgf6eaC5+UADnTh6lMstDg8O0Lqrrqa1V13DGWHwXsTGZTwdCU8hDWtpIJ/8MNCmk3577oKf7saew60UPWojy64OPgvBeEkADRhf1hjzUMCwvO26kIxy4AC1HDhA5PcTBfxUkp9Hq1au5Eyc0tIyKgCIoXIhpXRJ98B52QNuGWcukWua1NXVRc1HjlBTUxNXzjjU3ERGKEzlSMaqmkeVc2bTtNmzqbis1FFfhzSy5StuumxZp3omGvOVduTp3d6pU325qXyijAhy5Nb6Y8uSC8D2dFGTXe23VziAtUhIgXetNjRE2uAQtTU3U3NDA7cSgNSxT5apsLSMymfN5lLI+Dd+n+3zUWZWNmVmZwsljARrp3tax6oumLjWPOulXjBsf/sU30KjoxwIBot32cZLaNnGjZxtmwXALMti2OJ7AMzqc9HDeiqHSLquqeuBWClufD9C8hvS3x3NzXSs8QAdPXCAyosKaOHcebRw3lyaP38+zZ0/n6/rsHLBdgGXNGB7vj1c4U2LIKHbm9IIh8Orvve974E9dVK54447KkKhEFg/ha6dYH0sqampScj+EL58ACLAuNw3MjJyxakGyXF9F1tz0h6t9n0IpgeAN8uQhOjpCLMNrJlTjjDE8bVD/U2maW6eiM9uxIduDVhlREgOYTzw6H5IAswFaInPl9qI9CE83SZUhGQ1QEo8404hWQwpxZSKi2kFD74Ntv+iYCCBueqF/K2qqj9NqcIEB7lBglQln8cDa/1+/2zTNAEMlIBFFA6Hv5CRkQEmJphcjyiKEsvexMeXDHBJSJjGBX8Mw3gnY+y/QVj0eDzX+Xw+gHSnVDRNu0WSJIBCKC8LACaunPlkLhQIBBaGw2EE4O2/SOGhCob1hNjwgmkNphvGLZI0wPTjQJHw3gRbGSDHfYqifCFeW3t7e7/34IMP3trTMza9eL3ekRtvvDH7v/8b3TpW5Dn0RNEKuim2HkbS9Z+/YdtfYqSGnecFRmdOTs7LQTO4pF1v435QXinjjsXlix2ma6J+hH+y3+//k8sXvF2SpEtkWT5W17H/QZLoHq/kpUplOuH/RLS/J9D+Xi04AubjNCLpF0vLl75f0zT4jO4TUvE47luKonBAPl4Be7JnqHtfd6B7vpXlKD21tLzuHfUnli0mD/sbMSrMyfD1lfvKizqGWtsff/Uble56blpzB9i1+FX7b/bXfPRw1wEkgWTbxxjtRH0YARaItB3JIZDMd8mF05NPPtn8/PPPIwGHl6qqKrrzzjtHI+x+JHpMio2diIku2KJ4d8DcndC85KoTEs77I+8MgD7Imq+15WEn857gHHeSD5h7jDEkyyD1PopJPl79LsnaUdM03zBe0pHbrxtrSDgchvRwb2z9LnYm1BcAyoOR3BoOh9cnY2oKJQzMfUWMsYdUVb03UfuFIgEYy7jGKfsAu6/jZloDoJUkKVO8ZwDyNicAqR0mpauuQbHWQjJ3SgsY7qZpIiEF0t08GcPn80FeP6Xvhhj1gc8oivKfLq9evEtXjcewT3QzYt2BHDySo5xENsaYzzAMgMtIWkFCxDWSJMEMKmER0tuYmwCs8jbaB4s5Ht8kK5DkpSgK1EKS3nuM5DGSgcCixfwC5ReopbQzxtbGsx9wN/QjH/nI3HA4XAdJd9fv91ZWVq6DXYdhGDcJ5jK+iRyJal3Xjx49enTmww9Hqw54PJ6qRx99FEzsdEn3wCn1wIUK2I6OjvJs9cGBAWo4cIAOHDhAh5ubqenYcWrv6qYlGzbS0g2baCYCIKWl3KMMbAlIKiOwG99n85S6On3yedgD+G4FUAZ5TQTZ4Bk64vfTUH8/9XV1Un9nJ2Vkws8ukweNwfbJLSjgkrXD/f0coG3av5+O1O0nfXiIsymycrJpzZVX0ZorrqTKqnkWWyIry5HEc7PBbMnjk7ouLmB7HnZwPDD6XLkNZtFgEvCzTnsrbXwHYysrO5tLfPZ2dnIZ5GMHG+ng7l106LVdNLOigmZWTKN5VXOg7kTLli8nVVUoI8NigaVLugfO5x6IlXI2wKrF/NvXRy+9/DLfsKYrpaWklpTRvOXLaNGqVTRj3jye6IC5G0AtPO6DwZAgu55m9NTxHbevc7ZmkSRPXiSiJNRlOM3dFNU6RpzhagG2IRruH6ShgQHqPHacjjc3UU9HBwdqC8vwvVZmfbeVlopn7OXAqwM2u7ybx+sBW6oa5/KkmAwv9XV20ot/+B33sEWCTHaOj/IKi2jF5ktp5eZLRZJfNmVl53D/2mBwlLOT04Dt+TzLnNm2u5m1SBIA+ArLjMbdu+loYwNp3V18A1C7Yd06nohVWlZGpaWlXDngXJVYn8JeTAO2U9iZZ6yq22+/fbppmghgQ6rULgezs7M3fOtb3xqK15Dq6mr4/gF4c5ena2pqIMl40sop2Gdge60DWBsKha7Oz8/vO9WbjPGLm5BXXOy1BUMEPr6lYl/CgPBE2x2HtYsquiRJWg9QJ9X6BCsGbQSL5duKonzMfa4InIOhCED0F4qivM+WIU71GpANzczMBIgGWVfdNM1LcnNzMT5SKm5Gj2maG3Jzc3mAXADNSA5AUDUq4JtSxTEHGYbxPsbYz8SvE4J97tPGA2sFYAd4ar7NAjUMA+AQJDVfUBTlith2QkZW1/U/RwL0V0Y8jg8xxi6L9Xe0JXYFwH6rqqpuf8PJ3LrtOwjpTaB/h4PB4MZUWYapXFCMAfQFB+IYYwdN07w0VYa1fY0YIDMKKBLXAMgxB3NJIm9kXdfBivrYsWPHzIceesiR3MU1Fi5cyDo7O/86ODgIJpZTKq5jv8qQJc7UcorEXvzYFV/6eXaGj7OsiKhZeER2o526rv8FwEiH0U4j4RGSyPP3pRVLL0ulvwzD+AkYiOLYAcGGO1jXUXcTSeyXyNUHWAuGLUCIbr37Lbqp/cZKBGC/Xlp+4F1EN4EFBqaZLc0J5i8A8rjAB1js3YOd23sCvesALkuS59dLyva/q7572Qpi7BkB1vaX+8oLJZJavv38Z14MhIwP2PezsGwV3bCck2V5e7/69Me/zRhdb+8PB4i6XyIKWby27mAwuOwHP/hBt2BdIkFBamtrM772ta85DOeKigq69957gxmIZBD9SZZleJlOiI2t6/qnIwkz/xHLRI+Rk5/QvOSS3NYjXsC/iYzn909mbos3FtwyuEhC8Xg8nxGe2I7MdrIxpOs67hf3DV0psMxj19aoKjRN+5kkSWBEJlxDXDLxJwS7Fh6dYPevS8bUFIAeEnaWS5L0FwE+xtW8EsxSrkhwmlj+f8X8imSPyDt2GF7iANolSVony/JJzHeX+kTU1A/f5fEYy8meUaL9Qj0AqiHzxDGQQb8iHpAcr44Y9QHOyhVjCsxo/Dn/9niqA8naKzxhkRDilSTpJlmWYW2AuVwyDAPfCG+BPHQq0vyMsUzDMCBPDPWJ3yuKgnN5EckDkOW/PsK4b/D7/ZuKi4vjfje62zw8PFwW8ZoHyGtbElyNZCDDML7KGPtnzEvhcBgS0I3j3atIOkT/u/2ZYUWwqqampmF4ePhaj8cDJnCGW5pd07QVkeSKvT//+c9Dr7zyijvququmpgbfqemS7oFT7oELFbCFNCE2v99PR1tb+dbQ2Eh76+qp8chhmjZvAVXOW0DT5s6j6VVVVDmnigMi+FaxCCZm2tP2lEfX+V8BAsCczZBhAbZgN/p1g/q7u6jz2FHqPHbMGScZWVmWLGNBPmfeDvcP0GBPD7W3NlNHSwsfX3nFxVRYVsalFRevW0+llZX4NubBZu61J+SQz/+eS/UOzlEgw9Wss9FCNwMHP8MTGZKw8HEE46z9yGFqP3yIOg4fpOVLltDypUu5b+3cuXOpau5czgBLl3QPXIg9AOAV/qbYXn75ZXrl5ZfpSGsrBRhRwCSas3QJLVy9mmYvWkhKXh6puflc1pfLI4eQjMW1DE4Tb9RK8rAUkLlSmesRnI2ZJMkIcNpnyQfjP/G0G87UOOLJUR7LC1gfGiJ9cIj6urupB8oU/f1UBK/asnLKLSwknwJlCtWSbEZiDb75wMIOQQI7gW9tzI24AVvLwzaDBnq6aftfnqYdzzxNg719vL7s7BxafcUVtPryK6hi1mzuk4wNCX48yS8USgO2Z2qQnMfXseYDiScBSh4vH6+jI/BqDtChPa9R466d1NnSTD6JKMcj0dJFi2jd+vU8EUtRVVIVhctxXwQlDdierw9569at/8AYc3uv4Vae7e/vf90TTzwRFzCorq7mQIr7nhljn66trf1SzO9yIG8HIAIBvWAweNlUgLW6riNoCNADIE5KgF2i5yMC1AATV4tjOhljq5IxO1J53m5Wqev4AdM0L8/NzQUrJKUigqYIjINd9oIsywhwOs9G0zQETBHkxV8Sv5Zl+V2psFxinlWWACkBGkFeGkyvlCWLNU2DXC6Ct1jQIZmIgDE+/OaFw2EEVcFAmpREqrud4tmDhQPA8lFFUT6SrBNjwFp4BsMblcNR6Ftd15+2gQGwQHVdv1/4GHeEQqHlsWNWBKoR+IbcKEB3eNtG+QjbEruCsft1VVXvTtbOZPuFhCQkfcFK7fF4POt9Pl9rsvNS3S/uC0C1DVbC63HDZFiILiCz3+v1brSBInENsG43E1GUZHbMc7Y9s8Gef99dd90FyWkAW+4CVu4n3AknGQo7WHGtBEleMAqdsmHWteaV82/AfNER8ZrcZCdL6LoOpvItWnCYegI9+KAOhMPmwhXTVyRNpnD7ImKoQy5eUZQddR11G0liGPNU5isnOUPGB+fwcGj4jT1G9w+txADp98sqlnHwwy1vjfaZprkqFvx338uJgfY/9wb6OMDqkby/WlK+5F372vet93g8TxOxfF+GzJm1YGA+ubfmY009ByBt7ZR3rb6dZhctAlv66oeeuftNkT91uHSoXfr2EBkWpz4YqfPyRx99dLvf769ijO2BDyqCG5/+9Kf7g8EgV1ooLi6mu+++21QUBf07YU9u1OFiouOar3Mz0WNk71Oel8RcAfYnSi0RQS4ewebrJjK3xXt/3EkoAmSCTzfAxZSTfWKkhG9RVRVjI2HRNO3rkiR9AmMJktvx1hDXmOyVJGmfkJZ1fFHHqx/7dF2HX/fbMa+NjIysSKSEIaSKwcIFm3jKWf4uieg2SZJ+zhgDy1dnjG1WVRVsz6ji9/uvjKyrsGZwf3EHJEm6ZjIM1WT9JBjf+G6AegDKRK0D8G1kn8/VPAzDwBzHE5uw/siyHE3/TNYoay6BlyzqQDJFVCJbREL+K5D8nYg0f4RdC8Y43psjsiyvdttYuBQLEoLosU0W3sv4lllGRHWjo6OXFxYWDsSwiq+ItXqId+tbt279AmMs1rf9X2tqar4i3k+sM/DUfVxVVSRq8KLr+jdDodCdn/70p0PBYNAN2N5RU1OTVFUhhceQPiTdA/i2RKIf2OwXVLEDdgju9vf1cXnkI0eO0L66OmpoaKQRycO3gooKmr98JfezhSwtWJJgtHH5RBH4u6A6Jn0zE+4BAK02YBvw+2nEb1BfVxd1tDRTe0szGcOW1x6+OcGeRXAXzBvIJmPD8WDlgnkLL7yymbOsJIGqKv4722Iv7aE84Udz4Z0gMB1IcHOGbGYmjY6OUMAwSBsc4Eztpv11NNR1gssgSyMBIYO8iksmFhUX8791LnC5xAvvuafvKOUeQCKW7Wd7sLGRDh48SIebmqjl2HFqPnacimbMoOkL5lPlvHlUMWMWVcycSVnZPkvylzGeyMWlkQV3Z8qYkW481va9PgtS6il3ZOyBUaoNZ5JaO9YQy/sdDFuTRgystX4Co9rQNA5sYb3MKyykbJ/MmdNYly0G9tizxbkoCb1r3fctvOAxBiw2tperZ+x7+e+076WX6MSxozTQ3c3X83VXX0Nrr7qaM7fRjtyCfBoNjNDoyAiFQ+G415uysTXph5o+8VzpASc5QPJwCw2oreC7sfP4UToBKWSRhDUyOECzKitp9vRKmj9vHog/NHvOHJ6EhQ3foxdBSQO25/NDrq6uBtD6bzH38FhNTQ0PcMeWm266KauwsBAsvOWufWBTQTaTAxWMsQzDMAAEA1g4DJbeeCBEqv1nGMaljDGAwAAnUwLsxqs7EtgD8AsJPpSEAeFU22cfZxjGRuED65bqA0gCUEeIjaZWqysweiwUCq12A4jC9xL9gesg8PvGiTLbBPMGLJwb0SIwmWRZhpxiSsUNJLp9GwVQCrYW/EufkmX5Rtu/NKWKYw4SzCEwZrIQhFUU5QPJWMRxwFqA245/oxsYCIfDqzMyMq4THsGQidysKAoYx05BX+m6Dg/P94C95vF4NsX6IgqZSACrkAD/s5DWjstSS7UfhoaGSrxeL9oyIwJcgkWEtoGlOmVF13WAWrbnqMMWnegFXJ69J0l62gApEZ1gjK2xJbPd13B7DkZYqdWKotRCsvpLX/rSkRMnTrjNBQKMMXj5/qv7/KK19Ht5OkEJIKrcuPKfhheUrwTL8BB22OzLMAvTce04MTJJInbX0ooVSX1HY5jzIcbYm1VV/VN9d/00Fmb7iFhxYXYh5Wdx8YLQSNi4scPofIiIFpDEnpcN9Q1VVVUBTdPeL0nSf4mGxh1z7pvoGGj7Xn9g4FZksWZ6Mn67oHTR2w50HtjEiINVigXWlhURSU2MsUsffvbeLzJizjy+oGwlvXX5LVx69+vP3u1hkgeMWafoRxn173H+oPhATU3Nz6CSoOv6TkmSFuLA2tra4/X19RiHlJ+fT3fddRf3fgAAAz/O0tLS4YmMmRgm+gdUVbXZ8wBXPhNhyN2P+iYyL2matlKSJDAD4d2KuYxLZU+FHHuMDO63hXT4h8H+TDXZx60SkIrXrYspDBDyOlmWuedpzHvzCcbY14F/ExG86DmNGn7Dsiz/Itkz0TTt3yRJwreA3zTNjYnUFWKkiqec5a/rup2sAbYm3hmeUMAYe52qqhjnUUXI+GNNdTya8c4xxt4Y7/hk/ZBsfwzjG4f3ejyetT6fLyXrAHE+EgmQ8MMB/pGRkYpTTWwKBAKQB8Z6i+SoLymK4iS4aJr2YUmSkBBwUkJEovt1Se/DKmNdXl5eg32sa45P+ZtJWAhAbQU2HI4lhK7r+P5CokDKrOLq6mqwarHGuv/C+ntNTc3lfr9/pkum+neyLL/dTmATyW/dO3bsyP/Zz5xpBrc14vf7i3/yk5+c5AWdbDyk96d7IF4PXKiArX2vCNohuIsNLNu6/fuprq6OGptbqLGpmbJy87jM3cpLNlNReQWX2ANzAgG6UHA0ZaZGenRduD2AwBoCuWDBggkBb1pIHbc1HaHjRw5zqcbujg7OCHKKCH4jCKxyllcuZ+bMXLiIZsybT7n5+aTm53O/Pctb0cptTinIfOF2dfrO+CAgHpSFtzY2fWiQ+rq7qKutjep3bKcDO3aQaWhUWVpClSUltG7DBs7CQVAXEsh8rJ5PQFH6qad7YBI9gLmyp7uburu76dChQ/TSSy/T3196ibLy86mgspJKZ8+h+cuW07xlK/hci3kcgCDYkPgeALB3WqRF7Qyc+O7jk7jTi+gUAaDi2YbhDcuT5kwOrePZWR62Cp8fOWM6GOT7AcJPau10A7YA0TIy+DoOtuOhvXuotbGBjh48SIO9vbTh+utpw7XX05xFiyxZ5tISGvEjISvA25Lo+um5+CIav+PcKhj3GLdcDll40MLioGH3TmrYvZsGOztouOsEyV4vrV+3jkshz5o9m6AMWFICzsFFVdKA7fn8uO+77z5PW1vbHyVJel3MfdxTU1MTl+WxZcuWhZIkATAC288uABSXff/73x92eeg1g7EXy0CcTH8JKTuwJvIBqqmqCmnISZdYb1nG2BsAuky6QnGi8OcEWACWm10CERnAN/h8vgll3Ou6fgckkBGEF+yivXaFApRAfWAUgnkL7zwHjEz1PgzD+DJjjINejLF/U1X1gVTPFVLNCJbD6/W7iqKgvahHNQwDnsBgDcEr71pJksBCnFTRdR1ShWB/Yrz9RlEUsMDGLZqmVUTADYwXSB2/KJi1TkBW13Wwc8DSHIL8M7w3JUmCVCMkPj+oqqoNpDnX0XUdzwL32G+aJmSQT/JF1HUdiQrwyQSDFNK2pxQEFmwu3Ad8B/Eh/C5b5jJZH6S6X9d1MJW/I45He6+aaGIBztU07UOSJP1YtDMK+HcBsRgHl8erX9d1+C5vE2PoX1RV/erg4GBRRkbGK11dXfO/9KUoEj8OQ9AeYPgm1736K9/IdnsypEvd95/pzarL8A5u+uQbfqLruv42sNGxv9PfSf6QgT/mdy+tWLYuWRKAkNrEPAHw2PHPPnToUHYwd2Q7I1oJVi3YtSjBcLC6zTgOhvUSIvay3xy5bn3lekPMZ2g/945NBqwd7W15aDiocaZ2tjf7mfmlC66rO1F3HSP2W4nIJ2covWW+MoA1hxEsfui5u6YT88CX2SnvWFXNqoqXvPWrv7/5T56cgmdIkhzp55BO1AMpZGsG+WpNTc2/4IcIoAqZXg6ANzY2ao8++ij3NpZlmT7xiU9QWVkZ/jlhT26c5Pf755imiT7AV9P9iqJ81m6sGxRnjH1KVdUvpzKexXuP5IYKMBYlSYK/Zm7k3FNSY8C1BUMQfQoZ3KcYY6gf7UoZuHKrBEiS9IAsy7HJUlG36XqnwhE/4TfFW6NiAGBIy4JJifJZRVE44D1e0TQN3qMY0wDAblQUhb8bsSVGkWDKWf4uYJG3PfKOfRE/xPNsx+9FIgueB2T87YL54J2J7iFZXyTb72J841DMlVfEJvaMV0fEggHzG+a5NsbYOtM0Q16vF99SSGz6o5ATn1CCj5AZRj/MjGWUCgUOqF9AIjkl8F7IXeMbJjPC1H6nLMv/Y9+TS3oa4xFqGieB6HHGTZbf7/8/wfh2fL5FYhvWNqy998qyDIB+3HLzzTfnZGVlQaEEksp2wXNY+sADDwxlZWXZ7yek5SFRjQQnXuz35Otf//pIa2ur49nNGPtxbW0tki7SJd0DU9IDFwNga8sjI7h7/PgxOnr0KJdGxqaNjlLJzFlUMmMWzVqwkGYtXEgl06ZZcomSxfQAmIY60uXi7AHLbwzylggSA8gPcrZj74kO6jnRQQM9PdTf003G8DBnbmGscFau10uQSebgbF4eTwgorZxOxRXTOBPX9iXlzK/JBpwvzkdyQd71mPy28GM0LdZYV3s7TwxAgkDP0VbqOXqUcnOyaRHYN/Pm0tz582nuvHnc384edxdkB6VvKt0DMT0wPDxM2vAwtR1vo7379tK+ffuoT9NpaHSUKDuHqpYuozlLlnHp+fyiIi5ZD8A2HAqOgXwMa/sUM0ptD9X0E5tQD7jBTQ7Cur67sA5DcSBTSMJirUWyE7cSwDZJt3EbtOesR28GV8Roa27i8vMAbRt2vkrtzc1cZnvBqtVUtWQJzZw/nydeIRBhidwiwHdyCyx7Da6Ylv6OnNBIuHAOtse0LbmNNRrMWmwnWo/SwT276dCe3RyozcvOooqSYi6BjK2stJTy8P0I6e+Lq6QB2/P9eX/oQx9SfD6fzQq0b8dEgLi2thasxpPKli1bbpUk6XsxO371jW984x7TNCHV2ipJ0uWyLB8/1f4RgX2wR+Az+3+KogAQm3QxDONGxpgThGSMTZXHaLlgdsGf013erChKlDRpssYLmUeAlCeBdENDQ4u9Xi9YVpAl3Slkki3XyQkUlxQhznIA11Sr0HUdACdklKN8G+HvKtjV9aOjo5dB9jDVOmOPGx4eXhaRSQX4mx/xGn0W4G+yusCshRydYAWeBGa7mY2maV5jmubejIwMBM1ng6UWT8LY5TfplyTp6niyjbquA/QE+AmZSPgUn/LY13UdDMF34Z4ZYxzETHb/E9kvvEkd+WvG2PWqqkYxL1OpTwCZ/DwARqqqfs0+T4AGXCY7EWigaRoY0z8V5/y7oiifx8+6rkNCE8DiS3fffTeYWF9xtwfMMQA67t9ll9KuikszVobNkFvyEp+dD/7ztQ+DWoXxlBMyQ3Rct9SPJfKsWFqxdFzP5hjJUZz2MUVRAOJT3Yl9PyWSPpDlyaJp8jQrCGWOfv6Y3vZWyfLwfoU80vXLypZpfX19+dnZ2QAVuVcwwHJFUT6aqJ+be5s/bwQ585B8Xt/f5pbOu7LuRN3b4IOL38kZSneZrwxz44FwOHxlXl5ezw9f+Oruo/2HbKl3ml+ynN628rbbFEX5/r//9mRVhb5dREYbf3Z/nj59+j/cd999povhagYCAc/nPve54WAwmJudnU133nknTZ8+Hcef8Hq9l0xUnjuGqfmEoijwKOUlRs445XlJSNxjvICBB+lcAMHw/eYeoamM4/GOcc13AGofsb20BXAVd5101+f3+6+bDes9AAAgAElEQVQyTRMsQ5TvK4py23jXc0lFJ2QHR9jPNwA8FvUgowGgPhQXUrrnGIZqFGge2za3Z7OQFseaPCVFyOrbCVNfBPNYAO1fVBQlVvrWHidQ9IBVgFOmai2Pd1Nxkrxeb8v/p9IJmqbdK0kS5kUDPtqqqh4WVgS4BwCMV000sam7uztXMK6hePLbiPKCrRiCBBowzbFGQyI5pYQFkSADueuZkiR9RZZlR8EgZvz+k6Iosd9/cbshAgBjfGKc9oXD4cvA1g0EAgsFIxgJZ99WFCXKZiNRf1ZXV9uAt/uQrdu2bfux3ZcRGf3GkZGRS2K/OwzDeLq3t/e6L36R5wE4xTTNKx977DEAx+mS7oEp6YELHbBFJ9lSs37DoKHhIS6P/OqrO+nVna/SsY4TNEIS35asW08rNm3moC2kxzKzsnmgDQBdOByyIm/pctH1wBgLS7LGEuQaAwEyNATdhkgbGKDhwQHy6zpnBYVCQS7XCGntrOwcC7AtKCA1z2LVyrl5VpCZmymKYHN6bF104yrme5D/M5OPmSzOwsF8Bb/k1oON1Lh7NzXX15FndIQ8o6NcMnHtmjV8KywqoqKiIpIVbmuTZtde1CPp4rp5WB5gfe7r76fmpiZqbm6mAwcPUn3jQeoaGKCZi5fQrMVLaMb8BTSzai5VzJplMWzB3gxjC3PQzyKkTzFoe3E9itNyt3biXLQfMDchtpi3UwCMuwE1ALYYTwM9XdzLtm77dtr11+fo4J7XqGzGDCqbPoOqli6lJWvX0+K160mWs0nx5VBGZgaHi8eEti16ddiEBDdUXsLWd6TLZgNtT7NvT8uwOTcqxdi0GdzCVgPJBvCvPXHsGHUcPUbHDh2kpn176MjePTRv9ixaPH8+LZw/n+bNm8ctDqDMkpVpWSNcZCUN2F4ID/yf/umfZng8HoC2YCbZRUNgdtu2bfXx7rG6uvq/wWZx75Mk6SMPPvggWF57c3Nzu061b4aGhooj7NSXItKhCwB6CLYmZB8nVWKCmKjjPxRF+X+Tqsx1kgicIui3KqY/JsyIhASsaZpgroIxFxVEh5+kaZoAnABE1IVCoSsn4w2s6/obI8FuG0R+UlGUd0ykDzRN+xn8ReFP7Pf7NxUXF3PdKsMwfsoY+4DwC914KqCluFcA0xiTO8SzHxeYBljr8Xj+GmEaLRLM439ws1zdQWfG2IdVVf2xpmnPRcBgBMufkWX5uth+0DTtkwhe4/cej+dqt8emfayu6wDcHhF+pmCVn7Jksa7rYADbYMU2RVFun8gzSnasAGsAunA/UkmSbpJlGe/0hIp4pzAmka4UBT4KxjnmFQTmHSDWfQF3AoUbMNc0DfLT74WHYigU2ohxvnXr1udFMNRdBTyco2SQr3rXOjoycrL6+FtX3Ny/oHQVv1+AZq1as58Ra1lWvsIBmOPdvJDCxX1wSimei6IoPPJf11l3LzH2NY/kpUq5kjI8GWSS+djR4ZblRNIlYO+O5gSvXVO4hicuuFjY+OdLiqJEsYHd1z/cdfDjI+Yol2mWvfLeqtK5q+pO1L2fiHEGuJqZ21mSU4IEhXokH2DOfabuqc+90PQ7jB2nXD73LT+4dtlbb/3ib7e+iRFDfzlFayEasJxBD/j9/g2QBtU0DYx9B4T81re+1d3U1FSKD6OPfOQjVFVVhaDrAGPskry8vMYJDRhrnniaMYZ37e+KojhM34iU/qYIAAp2H8qvFEXhyQqpFF3XIe2OeQz+y5DpB2vxz4qivD6V88c7Rtd1JPhA1r2RMQZQ1J47o7xCE9WhaRo8QLE+4B1Jel+apsFrm/uCuxMD3PXHAGhg0iJZpDjVxBasWYqibI8oViyOMPh/F2G9A1SLW9xgZSzr8lT7VrDN8cxlxtg3JUkCA342EjhkWf5QvPpdKh7Obnj8yrL8zVNtT7zzY9i/+IM2Sr472TUNw3gHYwzjE+dyoNflGTwhD1z7WkJ9AQxXvD9R/tERJi++DzBfTYfsuizLH0zWRuy3k60iSUnPybJ8jX0OrA+8Xu8rAkT/T0VRIFeetNggP7yXwbDFuigYwQDbkdj2P4qiRH1DJqp0y5YtsHyITXz7Y8SK440uULhTWBVE+buLb4mm3/72t/TMM05+Ei51sKamBt8K6ZLugSnrgYsBsLU7C4FZSCEGAgF6bfcu2r17Nx06coTaurrpeFc3LVi9hpZu2EhzFi+hvMIiyiso5AE1nBc2w0Sc8ZZm2k7Z4DuPKrICq1ZA3x4TnG0bClJA17nHKPxq8W/8HlLICLKBRSvn5nJ/5OycHM64hTepJcsZTDNrz6MxcFqbKgCjzKwMDtoCSOrt6qa+rm5qPlDPGTjHGxuprKCASgvyeVB37dp1tHbdWkJiKhJMIIecLukeuBh7wDAM6u7qoq6uLtq5axe9sn07HW5ppYLK6VQwbTrNXLiQ5i5dSrMXLOTSyGC7IVkGiViYi9Pl3OsBt+cn5JDxb652Eo7jF3uKEvD8WlxJw8u/8ZAoEzB0OrBzB+189ln+f6zdmVlZVFk1lwO2i9auo4KCPMrPz6UcXw5k7KyNJ3UJT10YmLGxbwfxAZEGas+94TblLbKTDbg6i9dyRcK4ALu/pbGRbx1cNaOFK2esWrGCyyAvW7qUplVWUuX0/8/el8DHcZTZf9Uzkma6W7JkyYdkSbbk+3YSx3buA0KAHEAgyYYzhFhOgEDCshAChBACy7EhgRBjyYZkSbg2fzYbjixXwk0COIdvy7Jl67J1WrLU3XNI0/WfV1M9aY1GmhnZYWO7P37zC57prq7+urq6Ve97780Sz/XTNDzA9lS58DfffPMKRVEc7z/ntA77/f51GzduTFDRXHHTTTcV+v3+bS6mGH6F/O/ZmzZtmpCtlk3OpO8ZADuAoLui0ej5x8nWnKYoiiPhiwfAj3VdByB0XCE9e+Ele767Ic75e3VdfyyXxiVLDCAaGDP/KyUSRQm6XIQFMAZm3kGwdCbjDSwXyMG8gcTwGOnATP11Me/6pX/fIexjWdZXwALF4uzIyMjZkwFynGPLRV30sZZzvm94eHhtpmufybM2hU0mmFuWZX1VSoiO8QiWOYcHaMNEvoiSHQZwBc+SqzVNg4zscUWKvyn8iQE8JwyZTkCA4VhQULBVFkLgXni/ruvwOcwpTNOsiJ8zwGmAhk+rqnqV41Wccgz4CV6dKjks2beQkfYzxh5TVfW9Mu9fjPv1woex3+fzrQkEAvvxfV1dHUA4FJC45diPSoDOAVMpGAxS7RXa88civWCAJ2N64Sy67owPUYE/CPnRK7PJ6cDAQAlkmZ1cQQZXVdVPodFdnbvWEvHn8No7Uy2HXDHZPPZsm9FaxBMy1ntomJ2/tGop+oh72A3Cw8t3la7rXemSvrdr77tifESwjlW/1jqndE7N7q6dNxKxLRhrU/Kn9JQUTAWzdlcsFrsYzFrImf7P9u9sPdC7M1nWOqOw8sCGi++ed8/TtxUpsQjQCjB+RQwPEvX8lcgeFjLfK7Zs2dIuwQ0wgMFqt//0pz/FfvKTn4hStLq6Olq8eDEWW6M+n29SXsqmaYKZd1PcZ/VQLBbDPNGLtqVyAOa3qdmCjs55mKb5pbgXJa4JCkd6pGwxPEIhS56z+oD7epim+RBAU7Rr2/Z1iqKA9V7GGLtfVdWPZ7phwuHw3FgshrkM12qUGkG6faU3Oa4TPHg/o2ka7oVRIWXiwdYFAPxFzvl1cnzuCYfD65wCmon65ni4x8HHplAodNZ4/sPuuYhz/nFd1+/PdM7Z/u4GFiHnyxhbguc9Y+wZVVVfP05+kjL+rt+zYpBm2y/3doZhYO7FHCWCMfYxVVXT2kVMcD0dr3nBcneNqaM+n2+tM7/l0j/TNMGwB7i9JxqNnus8H92WBLncR6ZpAvQHENsRi8VWFhUV9aE/UmYc4G9lXLXiB6qqoiArY5imiQImFDLhnfANwWDwT9LjHe90wi5homIV9wHq6urAlocFgdt0pn94eHjht771LagPwKrAgHe3ruuJ8hNXmKZ5L+f8s3fddVckHA4n5ZDjyuyfbGhoGKXakPHEvA28DGTIwOkE2GIhLhazBVDW0tJCLYcO0cFDh6ip+aD4qKVlVDhjBpXOqqTKmrlUWVtLAU0TbEksutj2OIuF3ig7DTKAN+fkk1XQZ7AwC/YMmFpY9E9IZ8cS3ohYYBbAQAK4TTArEt6iYAuJsZQi+XgaJNE7xdQMgISjMAHwY3xwnphjwNxubWqilv37qaetlfo7OijU30cL5s6jBbW1goFTW1NDNbW15Pf5yef3iTnKCy8Dp2MGwLQ1DEN89uzZI6SR9zc302AkSkORKJWUV1DVwkWCaVtcWkolpaVC/SBhl5AAAN3yu6djDl9r5+ywT8V/pSd84pn76hTNOf6iYMaKwquREeFf2/TyS9S8eycdO9pHx/qOCh/d6ZVVNKOykqaUFItPUFPFsx4euAkG9zDB6gAqLf78RNEW5Li1oiniXQDvBAKA9qwQXmvD7vj7I5nTThEAnu14PpvGEA309NLR7m7hjdzS2EihgX4qzPOTnuenJUuW0PJly6i2tlbIIE+ZMkXYapym4QG2p9KFX79+PUAMSNi5dSyaFUU5Z9OmTWMYs7fccssZtm0DYHSXITZDlrKhoeHYZHMDEDQUCv1G+p612ba9+ngYu/Dfk76qZ8s+Pa+q6oWMseHJ9hH7cc6ZZVk/joMm17rbYYzdpqoqFixzCod1AyZXMBhc7YANkCr0+XzPy0X5I1KScgyInulglmXN4pwDtIZ8c1rpwInakHKlGB8jYKXGvWEBRACIchimUUVRXhcMBiFNOqmQXpHYfykR4RzXaZoG1ty4kQmsdfsdOkC9S050GH6CqQu9pmkCVAI4BsA8rS8imEeSma7l6gE83slYlnUO5xxy2ADJADqdc7xeuO5jcc4V0zSfxfWT339O07R7c71YkqH3D8lmflFV1fMdH2XOuc80zWfkMeDnC5/gUR7LEpgSQAauiaZp7wRA6GKzReUYcxiXoosbNmx4P+f8u5n6m1fEnppxMV9GXHiOJmNp+Zqea876QHW28qOmaQJEFCxYzvk3dF2/Hf9/b8/eQjsWa+bEy6YWTKWi/CkUtaO7D5sdANEALDfl8+h588vPBICYKvWLF8u16aS1Rdvde99h27H/4sSZnlfYWz21umpP165bOJEAikrySzqnFBSDeb5reHj4guLi4n4UOezu+nvbr/b8eFT5GOP26z579ZZn7/153QPESfTdid6/E4W7aBh5rq+vf04WyYD9hoKRY4cOHZryzW9+E36Vvve97320alVCZTkuP3rJtGnTHHnfTJci+bthGJ8E4I2iDkVRVgcCgX0yNwD+MZcgb9vC4fCF2YCO2NcwjPcyxv5THgTFI2DutXHO1+i63pl159JsaFnWHZxzeGtCxhbFCJvkHJwVM1AWnmD8osgmo3w9AHewG8Fk5Jw/oOv6x1K7JeVkAXqVgpEe9/U+Q95nfbKApjXTOZumkNiG7Ljp8/nOCAQCTen2SWHxZi1Pnen48l7S5DMZBVlgimKevQxjOhwOn5vu+qfI+IvDuO/JbI6byzbSzxVe8aJABJLGqqo6HsEZm5JgPd6P4GkvmKmWZUHuWdzHcRb7OfFinFHzW8ZGE3OJU/TQJtvocPZzGPx4vofD4bVTp07N+B7mliF3z0sSYAUzHGNsFOt2on4CIJU+xNjszZqmCcDbNE2w9sF43zM8PHwe5q1szreurs7Zz735dV//+tfBxBY2AVJhIO2cZJpm+65du2Zt2YLH+SuhKMqMdO+12fTJ28bLwHgZOJ0AWzkHi8XZhPfdoPCz3bZ9B22H951p0bFwhPKLimjJWWfTkrNWU3FZGQVVTTAlsYCH6njhN+oNqdMyA68sIisCYMMir/AmE/8fC8t4VgLMTShoC/866YHssIPEIm1iMJ6WOfROWmZAKHtyMXbyCgooryBf+CeGDJP6uo7Qrq1bafcLW8nqP0q+aJRUv4/WrFlLa9esoTlz5lBJSQkVFxd7MsjegDrtM+AAeXg2oxjrwP791NTURLsa99GuxkbKKyyi8rnzxKcan3nzqLC4OClJL/xQnWKb42RrnvYX41VLAJb6X71n5iuM3gTbFoVVfV2ddOTQITp8sJkO7NopgFt4j+blJdi2U0pLhDcyAFmAs/gMRyMUCYVFIYBQ1ygsorLyCiqvniNklQH4BoJB8e4wAvUWyfD25JFftYHzz2tYvtMl2NqKeLb78hJFe72dR+jg3r10aO9eam1spLbGRipgRMsWLxKfBfPn0/wFC6iioiL5TnkajwkPsP3njdp/zpE2bNhwC+f82ylHEwzXRx99dIwfaV1dHRYwU1kKz1RUVLwBXoi59lqCoGAxQSqvTzLsAAJPOtz+e0S0f3h4eE22i4UTHdSyrP/gnP9ryjZJudRcOmwYxqcYY2CKHfP5fGcGAgFxzm7GDHzg4Bk53gL7RMdL8Y0EAHp2JiDU3Z6UvhUMbLckpGma8M0D2wdP/bdpmuZ4KuZy+mJbKfOIBXIA691g8Tl5GK+xTGBtirelAOrD4XCFbdtggQNcu0XTNHjjJcMN1kqmtJCgdYcEgcFEzIl5NFFSpF8zGKuQ7e3inK8cj4GZc3LlDoZhPAj5UPnPTZqmQUo1p0hhlbfEYrHVDlMSDZmmCUD1/XFmYm9cCnR5KnCWIqMMZi7YtzHp3Qx2oY8xdo2qqvCtHRNxpq3T/oT9Ll7F/12vYoIN6w5G7NrPXlU/ofwzgG3LsnB8xxdyc/x+qXPa2dO55+c2xa4I+AIEdm04Fu7sDB0pIE4ljGi7z8573cKKhYI9KoEbeEMKl3v47uq67oCMo/q2u2v3ZcT5rwRY6y80SvJL5rSZLbfFV6yEr29poLSzMK8IYO3Lw8PDl2Ie45wX9Ax0dvzXiw+XHrVcdTWK8tW7r9j0yc//dP3bGWOjzndoP9ExcNaI3tXQ0ABvX1w3R1a4L84CLP3Sl740bFlW3g033EBr1qwRlYs7duy45dxzzx11v2QzeKQnK+b1kbgv9WWOtHgK8N8qgda0rOPU48jiBoCXyGkTwNQTwfCXucB1f0q2DZYlQE4wtkcVJ4x37lImHyA0Ck+aY7HYGoe1mG4fKR+O+RUM4yTb3L2tZLRjmyowUqHSzhi7Ps4URDHE+dlIsZumCflwqABgvoa/epI96j5WimT6CWf5u7zOwYiErDbkr+H/fZaqqkkA0umTZONDycBdHvmopmmYZ054SBl0zMWwJkA8oarq9akqAeMdGMz8vLw8gLXz4qzhJ1VVfbtlWZCdFs9KzvkVuq47stdZ99/FhB2IxWKjJMlN04RKwvsw76IgIhtvaXmeu+TclPTlRpFGvKgG/Xt9qvXBRJ21LOujspDAZoxdp6qqkIJ2vYPh3j4z23eP9evXf9wBZV3HfezBBx98UspMs/G80eV9fHNcGnrzpk2bQo2NjWCti2CMPVlfX5+TFUTWF8nb8LTOwOkG2MpnJEWjUYpGItTd000H9h+g/QcO0MG2djrY3k5GdFgwcWbNn08zqqqFb9nUadMlwJaQu7M5mDk5/8l4Wo+1U+Xkkwu7clHOkdgEYJtUTnbAWjCCJGDLHeDWGzenylCY9HkAYEoC/gAH5FgCQNBzuIM6W1uoVSzs7qWATxFSyOXTymj5ihW0bNlyKi8vF+pM+HjhZcDLwCsZ6O3tpe7OTmpra6PtO3fRjp07aSgaJRZUBXBbu3gJ1SxZStPKy0nVdVJ1TUrUJ/xsE77igtTpxWmWAefZjmc6ZGytoSEaPHqU+nu6BdB2qHGv8LaNhEIUjYQpCPBVUykfdgf+fAHMgV07HImIwkAUBcC/Hu+QFXNqaEb1bAHWCsDW55PjbsSTSD6FxhmmDVHE5/eL6zo8HBUgfsfBg9S07WU6sHMnRQcHKTI4SNNLimnVyhW0asUKIYGM5zqKsBzv21MoLbmeigfY5pqxk2H79evX3x1fBRvlgyg90S5uaGgY4yFbV1eHBeBRPpJgo9TX12fNRnHy4pLSg8TdBbquA+iYdLgWENEGWEhnB4PBg5NuUO5oWdaHOeeQy0xGrgwc1zknPWU555fruv5ruQiixkEJsEsgtzzIOb9Q13XIUOcclmU9G2duwpfOsG17XWFhIRZpswopi7gVnnhgnOm6LkDqUCh0vm3bYOAgPqhpWirQn1X7rjwAPHgjQGvbts8vLCycUFobYC0R/Umy3v4spYNN90Ed/0lIK4+MjKwDwBUHmbEQD9bQGJ9ECdaCwYSXg7Sy1hIEBrAMFnRa79ucThwDMyFT/I+47OQCrG9zzs/RdX17ru1MtL1hGO9njAl2KgAfXdffOZn2HQ9jIhqQkp6CKYlwsa3xTxQFYNwkY2hoaKmiKMgdWGdJidihoaEl8KsmoiJIc2qahuKFtFFXVwf2MYCrMyfqf35+/rHL3r9myrbDKYRvTrvtAuWSey4fqxrgOo+HpdQmvvpPTdNudH5r6mr8YJQPP6wwhWZplRQeCVs94R6FiAeI2C9GaOT6lTNXJsehaZoYxwDuEOP6Ee88svMSRWFQFvDpeXp0hjZz+YH+/RuIkWBalgXLOnV/ofB0jkQilznsOdM0X/rD/p+u2toKwnIythXYIxeEYvlBJZ//jjiH3KyIyFGinueIGH9ljjYM418xfwFfRuHEgw8+ONLa2uq/4oor6PWvT6jTPvvss49cddVVYJ7nFKZpogAD1xxs6lHy26Zp4uLAhzOnYpRwOFwbi8Ug1YpxBCat8F9XFOWiYDCIY006LMs6j3MuBg3n/CZFUV4fnz9wrxyybXtNJin6FH/RI4qirAsGg+MyX2WhBoDn8vGk+lOUBwAkY274rDzJKzVNG+VNnO7kBwcHF/r9frDiweC9S9f1fx9nuzKfzwewEczgbaqqnnciWf6ugg4woZ9kjH1kojkPc4bP5wMDvNDV34xewJMdAMg1wFZHBj3OsP+1pmmX59KeYRh/iD8bLsQ8pWnaOW5Fgck+K03ThPQv5qUxDH3DMBxgMxy/VS/UNA33RsYwTRPvEytS5Y5N0wQd9QMonJLvTNkwtzE3iGdnXFp5vaZpgtLqkoLP6bm2fv16eD/jPNwKLofuuuuuD0ybNg3jPRBvf1w5bFk0sb+np2f6l770JRQouJeLrmxoaMh4z2RMoLeBl4GUDJyOgC1SIHxpIT1qGIQFXny27dhJL23bRm1HjlBB0RTKnzKFqhcspPkrVgrvO3iPYhEG9UNgReDz6vE9vKH6Ws6AW67RWeR1VviZ4E2+Mn0LRrak22K8iP/vxWmbAef6w6sWvogYKWDvjwyPCJnEA7t3Usf+/TTU001GTzdVzJhOixcupIUL5lN1dTVVVVULuUR41nq+taftMPJOfJwMhEMhFF1inYp27dpFu3fvpkNt7XS4p4d6h4Zo3vKVNHfFSqqaO5emz6qg6RXlNDIco+FoQgbXLVV/GjPcTtvxlfSzZUriPXFkhMIhizpbWuhIawv1dXbSQF8PHevtlX+lgZHLpHWGT1gkALQFw7Jo6lQqmlpC02ZVCoYtCgDhZQ+AF7+jfRR0eXFyZwDPdDdDG38n+PPyxbvewNFe8WnZs4f2bN1Kzdu3C6B2WnEx1c6ZTStXrKQVK1dQIdjYmiY86b15hzzA9uS+JcbvfV1d3Tfii+hYSHXHbxsaGiBbOCre8573aMFgEAu8SVAAGzDG3llfXw8mUFZhGMadjDGxiKwoygXHI62LNgzDeB1jDHKLiJwWMifqsGVZ10h2h3uzLZqmwfM0p5DejQC1IKv7SV3XBVsZi/6hUOgXnPNLgY0yxi5RVRVypTmHm2GcK6CRwlB9Or4QLIB5CbwBNNPdvp45d07uYBjGj8HIkeNmXaZzTQPWviGN7K7DgE4yteO+iWAHgim5S1XVNYyxZAGCW151Ig9ih4kIVl8kElmdrXxrhjH1OykBjmv/Rl3XAdSfsAiFQhfYtu0AWTkDEE5HLMtKekim3qOGYeAaiH4zxt7hsKucfSXTFGMGXoRgO+P+tNyS1XFJ26xYczfddFOF3+8HwznpXZsuWUuWLSZ1pWV3DrakmBGxTXdfVZ+WXWwYBryYvyLvw6RcM/59oOfAgkgsvIcTV2YEZ9CIPUJ9EWH3iLu2funM5be4++GSL8XX8IyGdPQYKXb44TKiP3Li+XqeTtOC0887OHjgZiImGIRlgbJuPa8Q5/oXWZggvFlxb7f1H3j3j18cVTtCjOxrP3vVlv/3+Z/WbWKMNrj71Ps8o0gv/by+vh6MPxReXGjbNsYf2GrsySefpD/+8Y900UUX0Vvf+lax69NPP/3na6+99oJcB6RlWZWcc1wn+L4m/X9TGMwAty/QNA3bZYwUf2Tcv6occ2D0gcU76ZBjFPNxcZzN+QUJ8nwGBTM+n++sTH6jkpn4tJR+HVPQkNqxoaEheKtjXgc4CibrmxhjI+7tUpQH/so5hzTz9+Q2GzRNg8/2hAGlhlAoBLB2UbyQ4hfxQoor0+2QMt93SLn4rBjPmfqA303TRC6RV/gNQ24azGXMeZfpuu48q5NNSQUFyPjPcrX/a+nvPipP2Rw/0zac83zLslCEtEZu+5KqqhfkAlgbhvEjyXwW6gP5+flTYrGYGFNgn+q6fkemfqT+7mKo25zzK93sXMuy3uZ6HwF4j/GXMSzL+j4KEcCgDQaDZznPQpdPvSkLh8b4wo7Tv//Cqxvn/FO6rn8Z2xiG8W4wxrF+atv25YWFhVBQyBh1dXW4p1FUBolzJ0bWrFlzzQ033AB1gpLxihucjR01iUceeaR3+/btbv/bIxUVFZWTUYDJ2HFvg9M+A6crYJu8SUdGKBIOUzgSoa3/+Ac999xztKexkQbDERqMRGj2osW0bO06AdqqeqH4iIU2Rx7ZA+BO33vIBbyOgmCd75nwydQAACAASURBVCVFaxRRy6Ntnb7jJeXMIYEMqfWEZ+0QGYNDgoGz58UX6PD+/ZRvxyifxwRQu3r1alq5ciUVCxnkErGo64WXAS8D42fAMk1q2reP9u/bRzt276btO3fSvuZmql60hKoWL6HZCxfS7AXzafaCecRtotgIFx73uB8hjwyarQecnG4jLFEr63jN+yFn688TjMf+nh7q7+2hvs4jQgWh93AHRSIRodQC4JURg4yYsMwA6A/fUgHYlkyl0vJywbItm1ku5O8x70NVwbFJON2yfEqeL2PCFgPkGCbtMoajUQHyH2lrEYBt87aXqaOxkZYsWkRLFy6kxYsX0eIlS8RH+NV674fO0PAA21PyJpEnVVdXh4W2d6ec4/82NDS8OfW8b731VjCesOAOhpw7zmpoaACjccIwDONGxtgjcqOrNU37WaZ9Jvo9RV4WD4txJVZzOY6U4cSiI9gdItIxNbNp8+jRo1MKCgqwkDsvvpD+I13Xb3D2M03TYS2H4szDy4PBoMNkzabp5DamaUJKVSyKM8auVVV1QinY1MZN08T2kKfeIwFOQ3rhgvlSPp58Zy6dNE1zY1wOU4Bn2YCVcdC1HMxaIuFPCgDr8tQFddM00R7aBVAPMGirYRjvkUDHGO9Gl3fqhJK1lmX9O/xqwQiUspPHzdY2TRPj3mFwjpFoziWX6baV9wLGGeQ9/6aq6qVuoDrb9k3TBBgpWNQAJFRVxQK9COnnCzAW9/9nNE37ortdOWbAoK2CN28kErkADFHpmwogGYDBM6qqJuicWcTNN9+8Ls5+BBNyQhf5eesqfhyZdvgdfOx277r7qoQcsBOWZV3LOXfOKynX7Pze1LOvPxqLFhfmF4GhSoPDjkUku2vpzKWjGIuWZb2Dc+4AiD22bS9Nx87c0bVjhY8rf+fEC1S/StODM97SMnRwPSe6koiFpwWnGZpfK+Oc/0nTNAB6gr3rsJmf3L6FmntfIcxzYps/d1V93ed/tv5djNjj7vMb3Ec02Eg7QqHQOY899pgpJVExb4OpGnrxxReDjz32mJBAhhQy4plnnmm9+uqrZ2dxSUZtAmA1EAhgTCwmop+oqnqtIynrYvDFbNt+Q7ZADg5gGMbvXR7M4phukCjXfjrbS3AQhUfw0n2CMfYTzMv4PdtCF1dxTMYCITn/455AflDAcEk6b2WX9ycu8ielpHFO/q3O80SCc2c7/ujuXEk7Ajx38Hw3pdT53snmM3U/y7Kud/Ip2cEAbsedbyV4DDB7uautv8pCD+T3hEYaGfQDsVhs7URS1qkdcLFJBcAfjUb7fT4f3n8wpn6qqupbs5VVdtoeGhq6WFGU34Bpyjl/j67ryXta+uxiDOXH5cD/VVVVgOAZwzWXGz6fb1UgEDiAnVzXCN7VKBwaA6KnNi4LdcBWRf+SPt+GYUBKHOMJEvc5FVOsX7/+Pxlj73UfS9f1z3/hC1/Ac3J2vJDtj5qmQa55TPEL9pGFcDv7+/uVe++9FysG7oKdTzQ0NAjvWy+8DJzoDJzugC0W1oSE3ciI8L1r3LuX9jc3U0t7O7V0dJA6tZSmQ8pu9hwqx6d6jvAlEwszkiGBxTos0nlxGmZgPNBWpsIDa0/DMTHBKQvpY+l57PgxmkOD1NnaSp1tbdR18CB1Hmym0EA/VUwro/KyMppbW0sLFi6gmtq5pKqQQVY9Zq03rLwMZMgAbA96urupu7tb+Nnu3LWL9jU1EQWDxAIqFZeXU9X8+VQ1fx7pRcWkFU6h/EBQStjHXmHaphTgeIk/9TPgAPWJudovgLSIZQmmrSiuGeinoWMDNByJUjQaSfjQChWNV3Kj+H0U1DQKajrpRUWkTykmrahIqLQ44BwYmN6748k9npIy2r6EZy2uO3zojcFBGujto/bm/dRxYD+ZfX3ELZOUaJQWL1pIixctopo5c2jmzJk0o7xc/D3hRTIDHmB7qg+Guro6eJIKJpYrfhmNRt/26KOPjlo03bBhw2WccyHn64qO4eHhMx555JGe8XIlF/zACsHC3jtVVc2alZuuTckm2hqXfV2I33NZyJzoekJS0ufzAYAA+8qJMaBONmMCi8NxSeHfSpnil1VVXccYi0iGFkBSUNui0usu46JpumOmLJAn/emy6R+2MU0TC+pgRPUyxs5QVbUdcpEFBQXPI7eQAw4GgwBLJ810Mk3zXrl4D3ofAGXheTfBWJnBGIN8aG2cxYbFeyzawsMxGdLvEExPEAbfDi9UCSgCmCqQ3/23s4NhGO9yGGvjedZiW8MwwEaCn+0wAKM4UIyF8uMKN6t8spLaE3WAc65ZlgVwfTFkoYeHh9eWlJSM8aLOdBJy8R2L8qMYVNgvk5/vsWPHpuK+gcQoWMnwXpwyZcpRCZCgMOPNufgkuvu6YcOG2zjn38zQf7P8UnrYp9En3NtxzvdzP7/knjdvacf3UuIbusLQ6APb8QrGWNTZp62v7bnB4WPr/Eoe5St5ZI0kyNk2429fPmN5cjzhO+kBCrlRMMUwXs5XVRVg4KjYcXjHYp9P+RvkXoP+IJUWlH2o3WyD/C5kgs1ytSJS4CsAmPobVVWvwhwh+/o627Z/s73jOfabxiRuLtpWlNic4ZiPsxG+Vclj05wDRnqIep6nvlgsdtZ3vvOdFnjfyrEBQMw8fPiw9rWvfU1Unb/vfe8TFZF//etfjR/84Ae1E83f6XKPecw0zWcksLpVMotF312gFsC6UQBUpnHoktN1b/odTdPgVTnpkPcJ5vZlcd/OPyuK8mnbtv+ABifyyHQf0FXMMSLn7dRnYXJz6U3+exQqQN5Yyg4L1rQ7XPLjzYyx93DOIRuPooik2kGmkzZN8y4iQgHFKHAudT+XJ3vWYF2mYzu/Sxa3yGc8UEAEmW+cx32apjnSzu78wENazA2uY+xCwdS0adOGsj1uLtu5igiwW5eiKGsmkrJOkz8HkB6GjHYgEPi7ZVl4Vp0h2fVg6ibnk2z6NjQ0tExRFIxLKHDcqeu6YP4jQqHQbNu2UYgD9miDpmmjmPTjtS89xLEfpOWTctryGuFdI28in213u6Zp4txwjihgS6ojuL/PtZhi/fr1b2OMjZpP4/PI7+6///7COAC8Ol5EuD8cDp81kbKFI7W+adOmfY2NjbAZcKJX07TqBx54YNQ7QzbXwtvGy0A2GTjdAVuxYCY/fZBG7umhltZWevnll4U8sjkyIrzvAiUltOiMs2jRGWdS2YyZQtIOLAkB9g4PJ2TtPKnbbIact42XgdMyA5hnsFifl19Aefn5FI2Ghddhb+cR2r9jOzXt2EFWXy9FBgYo6FNoxbJltHzpUqqqrqaZ5eU0bdo08vkUEv6KHhPntBxD3klnnwEUYwmv+miUWg8doj179tDevXupvauL2rq6xHN9Frzq5y2gitmzqWL2HJoytVQybMG0Tdge4Nku7jfvnss++afIlg7TFv8FoOawYkdG8N4Hb9LEJ4Z3QDBrYzG5HYBen/C0xQdsW8UHoFZJ+JNKywTPHuHkHSjOtRMgLcBaIYOc+PQc6aTDh1qEby186Fv37iHV76PZFRU0p6KCFi1eRIsWLaIZM2cKtYyC/Hxvfhk9FDzA9uS9NbLv+fr163/HGLs4ZY/fRqPRq9KAth+Lgw/3u7dljD1fX19/Trojuv0NGWO3q6oKKeZJh2QJAViCLywi64XMiQ4q2VdgylS4thsD6mTbccuyvsY5/zgRAcheGV9sPQIAyzTNH0g5RYCgb8lW3jD1uO7FV8bY11RVHQVWZeqnlGAEcAwGy7lgqKbIReYsFZl6TDdjEwxbTdM2ZXENMoG1yxljAFKxwP1vuq5DFlm3LAtg7bw4y/QhTdOSUt/ZgrWhUOgiAGRyMftduq6PYmZmyuc4Yx+ypCiIQNH4k6qqvj1X9tVEx5WA6C/jLGTImLcR0TpN0w7n2teURflRfq4S9APLFQvpz6mqepGb9SRZhGDQrpB9WIuxjj44kpWyIGCVqqodufYN29fV1QFEz+TH+2LlldRKTBRCuOO7d1/V8IEUf0+wt1CIkCxIOWYeu7tjqP3zCSethKOWkHVV2BVLpy8dZZIrWcMARMCcRKT1d959ePdsUvgLnHhpwBegkoKSr3VaRy7hRKs5p/4KrYIV+ApQHAKwFuCxYJOFw+H5sVhslxkdzPvRCw/RQKg3eT6MeN1nr9q8+e4fr/+lX2VJ300eS/jWDg+wc+vr60WhgUsS1QqHw+qXv/zl6IwZM/Lr6urEC/Lf//53+uEPf5iVQkKaexteyZBzbo/FYmcUFRWJTrrvebcEfDbX3bKs2znnD6Rs+0uZm+Oi41iW9YyUn9/JGINk+q+kZ+rnNU0TCgUThcu7OWPhiZQ4RmHAOncBQ2r7lmV9FXMYfERjsRh8XDGmwHR+UQLgGUEnd/EKCq/G87o1TRPnDLn4CRUGMuUh3e+S7QimLABaMPSvln7oP9Z1/V/S7eOaG5yfm23bPqewsLB7Mn3ItI9lWXfAn11uZ0qf9wk91N1tpjxv/yUYDD5hWRbeQ+DJfiAaja7OtVBGst9R5AGv9oc1Tfuwc8yBgYES+OzKZxreQzBfZbwHpBfyyxhH7gIh9zXK1uJAyofjukK5AexhAK12yvc5FVPccsstc2zbhj+z26+49+67736+pKQEz8te6al7aLxr6ry79Pf3m/feey90Dt0euJ9saGgQthNeeBl4NTJwugO27pzC9w6ett3dXbRz507xOdLbS0eHDArZNs1etIRmL15K0ysrqaSsjIpLyxJvVg7oK71KvUW4V2Okem16GTh5M+As9jv/xaL9QG+v8ELsbmsTi7ptjY0UUBjp+Xk0fWoJLVu6jJYuXUrTp08XnrV6ofs14+TNhddzLwP/rAw4z2IwbVtbWqilpYUam5pob1OTsD0IlEylQHEJVc9fQLMXLKTps2ZRQSBIBcGgYD4CmLM9r/p/1uV6jR3nFXlkLHsCiAMoB/A2YUnPKTYyTLFYAtRPALZ2EthNzvlMSazB4T0R/0th4r7GTtrrTtYZgHQ2jVLMwHyBz+GDh6hl3z463NxMg91dNNTVRTPLSoUU8pKFC0URVvXshBc9wivAGpN0D7DNehyexBvCo1ZV1f+VCxHuM3kmGo1emQa0fTy+EP2ulFN+pKGh4Sb3dxLYwMLbtGwXCTOl0S0BDOlITdNS2cGZmhjzu2Rf/QXAqutHSPHCszPpgZptw5Zl3cA5F4Bf3PPznLgnJRg0ADMckCOtB2i27Ut/WQCbRWCEqqqaKms9YVOWZQFIEKAOrqMDTjrerUSExfN16eRds+2jy9sOu3xW07T7JtrX7VmbKg3r7GdZVhXnHAvIkEz+tqZpH5R5dWSdn9c0LVk4kCKD/F5d1yEBPibC4fCCWCyGxXE8CbICcDLlIS5RCoATQGZQsq8AdJ5QmU+Xl+JRn8+3LhAINGXqV+rvKb6zY1h9DuiHMRGLxda45UPl/Q3GFnLeK/sgpDddABfO+fz4fQqfyknFbbfdVhCJRDDez5yogUAZPVx2Dr0tpeiCStSyj9y07tOQuUYxRtJb12nLNM2re0I9T5kjowiQrYrPd9niaYv3pR7TNE3IIL9Dfj8K4Ha23dO+p5Ty7JdtzivzlXyars54tN1oOx8ADGOsc5ZaGfArfoC1T2qado2zH4Aav9/fxBgr/X3TU/RCG0iaMjiF7r66Qf3M4zfflz9F+bS7X8d2Ew3u5zds3rxZSPxaliWYyZxzsH/zNm7cODwyMpJ36623Ul5eHm3bto0ef/zxd27cuDFntQOXB/CgnCf2yGO+XUpEM7d0ajYX3TCMyxhjKD5wa5ygaOTc471vXDLGKGYAoA9m54xMHpmueQcy2j+WhRcTFp5wzv2WZYElC+lvyKmf5xQwuPNgWdZH4XcaV4cYCgaDMyzLQlEAxndHLBZb5QDgE+VOAn4AvzBvfUHTtLvTbe8CdZHbf9c0DYzcExIpHrSQx4Un6TJI2uq6flG6g7jBY/n74fi1h685ik5OeOD+JqL/kdcvJ69VdEay6TF/AZAWzwcXW7dPUZQzc2Hqos3BwcFSn8+HZxlk/59QVfV6p5hHFk6BrbwO8vKqqp6TrceuS14bxTUXQh3DfY2yHfOyf47UM7y5BXs45fuciinuuece/+HDh6EGscp9kd/xjnc8ft555+EdBgx9PCtQuJA2ZAERnnNVDzzwwPOtra3IkRMeu/aE3z1eg6kZ8ADbVzICpiw+Q4OD1NbWRu3tbXTg4CHaf7CZOrq6SJ1aRmppGU2vqqaqufOpau7cJNMW0nkOG8dh7IpVPY+V4910XgZO7wwwJv5OAdMKi/pgZsE3u21/E7U1NQnAdqinm4yebqqcOYNqqqtoTnU1zZ49h2bPnk2FRUWChZMPFo4XXga8DOSUATyPUYw1eOwY9R89Snv27hVs27Yjh6lvyKS+IYOqFiyg2QsX06y582ga2OwzywWbEuCLeK5LX1LP1zan1J8yGwumLeTswbJ12LGgrshivVfA2ASjxc2ixT8doJbDLDnxhRcnaQYwnyTHA4PFQcLmYDgaoYG+Xurv66X2piZq2buX+trbqTA/nwoL8qlmdjUtW7aMFi9aTEVTiqhIPtc9sDbtQPAA25P0/si523V1dZD2hGzxqEVWzjn8BK9oaGhIApc33nhjID8/HwBnKoDy4YaGhoedg0um0R7O+X/ruv6vOXcqZQfTNLHY/qT8+rgZoE7zpmlC2hIsRSfAcALANkbCMtM5SM85B5y6WdO072Af0zSRFwEw5ioT6j6mYRgzGWMAF6sgWQy/v0x9cv8uQU8sxEJmMbl47+ofgLdzAoHA/lzadW9rmibYzxhLiI2apn1oorakZy3ATXj9wscTbKJR7DLJogXIDEnTX8LrE206wBQ8ZxljYHGKRX+Xn+2EjDLI+fr9fiwi18ZloH+o63omJmfGtEggBTkGMwlAJ3wSX6FJZmwh8wamaYLJBs9ZPAjPixcXANDMKaTUMXIKZvKY+8k0TYCCANqPQea4qKholN+lCxw4atv2hYWFhcJo1TTNKxwfTskiB8v4uKKpqWnjww8/fCv+iJgg7Gnr+JcKpjHIfCejwB+IXbNyg69iypwXVFW92H1f434Nx8LPdVpHkn/ZM6LtPjvvdQsrFo65ZqZpoihF3NMyZ2tTfRa3Ht6qqkpwKye+OE/Jo5L8qc92h7uQ42qFKYdm6ZVlPvLp8NLVdf16p6MAI0zT3MoYW9Y2sJ/+68XkVCo28Sn8jKFue6Za5gMgmIxQJ1HfP+jjDQ0NQvlAFmQkvX+ffvpp2rFjB91+++1iEaOxsZG2bNly/8aNG6EAkFPE++ewxm1FUV4XDAaFDG6Kz2VO95GUM8c9qLk60xqLxc7MxV803YmYpomx8AUAo5jjOedga8+dCFB0tzM0NHSpoiiQXweLb4x3s3tbyXiH5DueU0cYY2vTgZCugp4oY+ySOKiO+wzSwINyrsjoKyuLJVAIBLlrMDBRXDTmTxrDMJKKBCea5S8LnTB/oA9/4ZzbcZ9qAHuNUNZIJ22cAh4jfX0+n+/cQCAwpjAip4E5zsaWZa3BMwUesHj0Sm9ux3c64yHkHCmYzw7YaRjGvzHGwOJEMQrUKaDukHXIvKFPZ6SzHTBNE3LBKDzp4Jyfpet6VzaNu/rVFy+cWIr9Uq4RilUA4qb1hXXNQ5DZd/rXGIlE1oE97O73ZIqQ6urq4AGOwplkVFdX//KOO+4ASzkjcx07OQV7fX19B+677z6w0ZPs2nhhx5319fVJSelscuZt42Ug1wx4gO3YjAG0HRwcFAu8u3fvphde2Eq7du8ma8QmM2ZTaWUVLTzjDFq48gwqLC6mopISyisoELJ4kEgGMycJ2nqAba5D0tvey8AplQEs9EM+vSBQQNFIRHjbDfb3054XX6S9L71Afe1t5I+NUN7ICK1YvpzOOvMMWrR4MZWWllFpWZkAe73wMuBl4PgzgGf7nl27xGf3nt20a28j7WxspIp586ly4WKavXAR1SxaTDULFwnZcvjTC2nkWEwAtw5j1wNZjv9anLwtgFkpP4qUSpaS2Qn2bcLLNmm34bwPUuK9UIQH2J60lx+XToFENqSQYU+gQC6dhLdxB4o7DzZT275Gat/bKIqw5tfW0IKaGlq8eDEtW76cFi52xAxP2hT8MzruAbb/jCy/Vo5xxx13BC3L+rmUjkx2izH2J8uy3vTYY4+Zzpe33HLLLNu2sVCZ9FDEb4qiXLJp0yYXLezEnJ30l8XCqZ7rQuZEPTBNEwaR17q22TMyMnI+PDhz7fnQ0NA0RVHgawkGaFLi0DTNh+IMREfusE7TtM25ti2eVwm/UseHcaf0xU1ek0xtcs5xfQHsgeHyc1VVr8Yiv2EYn2KMfQnroUR0Qa4L0O7jWpZ1bnxB6xl43gEA1TQN/rHjPmoty5oF8GQiz1rp+wv2HVhrScaRaZrwh0Q+fIqiXBwMBtEOwCPHsxZMP3hoAqQZE5KtA+lSMETBSLrE8RDNlMvxfnd7yhJRv8/nW3M84He645imCb9KwZJzM6Rz6bMspnD8F8cAAy5W2ihgTh7TZ1kWGGsA76y4r/W5uq5j3CP3AIjAHAsyxu5QVfXBXPqVblvDMN7PGPvugQMH6Fvf+lam5toqr6RfEaNRnqdTtRmhiqlVq65ZVZcEhizLquTc/ke72TFzxE5gGIzYM5Ydunp1xeoxyPDQ0NASRVEwB4E1DTB3RTr25O7OnX/hROf6mI9KAlN39YV6p3Pi0xhn+2YVVlb6mV8FMz4YDL7XLXM6NDT0E0VRBNv2v7c18IN9e0ThYaJf9MSRF/w3TV860qsECDKgIoaHiPpepMc3/kfDe/BvWfyAa4F52d65c6fy1FNP0Uc/+lHSdZ0OHTpEmzZt+vVDDz2UlFPOlFDnd3m/AcjB+W/QNK0Bv8UZpWs5589KP9+faZoGRmNWIedMFDdUunYAY3zt8d437qINOVYhfQzm+55IJHLO1KlTj03USekFisIkgOsP6rp+x0Tbm6aJfKxH8UgsFjsvtcBBXh93MctbOOcoDILfKyqSX1dYWIg8ZgzDMH4I712weCORyBnpzkXOrRivMzG/aZp2bsaGc9ggDspCEhhA824iapQgI4Dqs9PJn8t8Ys5xgPlj8XFzoa7rYAmf8JDS4piLSsQ9xNhHVFXFszirkM9LPFNWx73o/6Dr+sWWZV0n2dZoAxLUYBXnFK5ClzHexqZpokDm0ygwQJFMYWEhcpsxpD837s1R48g0TRROvQnS3CMjI2uLi4v7MzVmmiaetZgfOuEp61xLp9/wI49Go+dm05ZzrLq6OqgLIJfJOa2goODgfffdV+P3+/EcG+Xfm66PUrUChR30xS9+8We9vb1udRWPXZvpwnq/n5AMeIDt2DRicTYcClEoHKb2tjY6sH8/NTc3U+uRI9R6+AhRQYBKKyupdFYVzaqpoYo5NVRcVko+eJTh/o/ZCZk825YyeCfkUnmNeBnwMnASZQDedsK7UFEoZscoFrOpv7eXjrS0UGdrC3W3tFB3awtRJEwzS0tpZulUmj9/Pi1YsICqq6vF3ziargsvRC+8DHgZOP4M4Nl+5PBh6jxyWDzTd+/ZS7v37iE7v4AooJJeWkZV8xcIieTisjLSi4tJ1TRRhOWwbB35Ww+0Pf7rcbK2kLj2LuDW+UvQKdAT8scOAzcB3kqerQfWnqwXHVdcsqwB1CYAW4UGB/rpWP9R6j1ymNr376e2A/spZhqkRKOk5+XRgvnzaOG8eeKZXjFrlvCj9yJjBjzANmOKTrENID8aDod/xhhzM04xef59eHj48kcffXTAOeWbb755naIoWIRzlzMe9fv9qzZu3HjC5A2lnxsW9SG3CBlOeN1ltZA50eVxFkdd2xyU4FPnZC6raZpgvp4d9wP+PcA/tGGa5ufja6hCqjLXBePUPrgWels452uzZd447Zim6UgHA/RcB7lnwzAAGv1n4jnJ36TrOhZrJxVyQR7jARKdv4hLGwLQGzdCodBs27bB0ANTBhLUYNaOAaBd8pPwQD0bIJlkxmKhf1b8APdomoY8AzBMnk/cU/UDmqZBhjptWJblSHsfisViZ58IFqxrsRsPposcEHlSCU2zk2EY/wpvQjmevqqq6icn07ZpmgBc3wL2rLyfhKwtwrKsczjnDmN3vaZpW9zHME3zESK6EQwzRVEud84xBSAa5ck4mT7K6/n6OIMY3sKIHXfdddePQqEQAOtxIy+o/GDG6+zFxOiM0Rux/3f3VfWiOEMytv82GD225GgkUZvhY74fLJqxOFXqXfwGID4OYr/IGFuAfyuKckEwGBzlbYvvd3fteoxz/m5GCk0NlLT1Rfp04lTiV/wvz9IqFzBiUDIY5bOM/dxz0baOv9JvG0eTAO++qkH5VEPdoWA5VbvPqe9Feunwzv6zn3jiiZhsBwUMa4HlNjc3533/+9+PfehDH/JNnTqVOjo6aOPGjS2xWGzFQw89NJjLNUmA2xxgCRj+/6GqKrxXSYLYyANAsT+rqgpp46ykv2XRAOaLs119CYN16sjI59JH97aSGYvCEaFoIH3DMR91KoqyNpOEbSgUgtcm5nMA349omjZK7j+1X45nOYC2OLh3SToJcMn2RIEIxgA8ZbGqBKY8+vg+Xde/l835OnLKuFVt217jMNtHjYu+vqJAIACwGfLETQD/JlOENF5/XOA0/KrB+EZ+8Gw+N11/3MoQss1QvBDsdfE5X0jzn+iQhQAAa2vQNmPsK6qqjmJ3Zjqm87zknO8bGRlZl5+fv5hzjpwibtE0TXgC5xIuee4xnr2maX4gXrgg5tr4/PsGXdedeW/CQ8hzRfEcnoVJFrjrGvUoirImGAyO6wvrHMA0TbwLvFc+F85zqSY433dI+er2bM/7xhtvLM7Pz8fzBYUDIqCgceedd0anT5+OxYTmDQAAIABJREFUd4XvapqGcx835PMe51h95MiRLV/96lfx/PHYtdleBG+7E5YBD7Adm0rhTQZGTSxGxwYGqA8gy5Ej9NLLL9NLL2+j3sFjArSlQJAWrjpDsG1nzakhVSskVdeFnxlkTx1GToJx4ckjn7BB6zXkZeA1nwFGefl5VBDII59PIWPIJGPIoPbmZtq37WU6sHMnjZiGWNgtLSqiZUsW09LFi6myqooqKioEsxbFX/h4wNBr/mJ7HTxJMoBnMYqxwuGwWEPYu2d3Qh65s4vau7opwonK586litp5NKu2lqpq59L0WRXi8Q2kDc90qGgMR4eTLMuT5NS9bp7wDCQ8TLMJZ/xks623zWsvA44MMgoyff48WYiVAGzbmg9Q24Emam1qEsza1n2NNL24mGoqK6l2djUtWrSIFi1cKJ7pwWCQAoHAa+8EX3s98gDb1941efV7VFdXl8c5/0UqaEtEkGq8tKGhAYu0IjZs2PB+znkqKLYXMoff/va3M7I5Mp0NZCZDodCv47KGkP6Ncc7fqOs6fDOPK9yLo7KhcSUsszmQayG2bXh4eCXYJ4ZhfJwx9jXx2sL5v+m6LoC2yYSr/QGfz7c6EAgIr9Bsw+X928MYOwtSnRLUgBy073hkmtGHcDhcG4vFsPg+nYj+CqnmiYAbuT3AmlkAuIPB4JtTZZDRrmEYdzLGIKVoxmKx1WCtcc5ZKBR6Ni7XfTHYuZqmQeYWTOEks5aIIEc9LljrysegzGfO/q+puU/xKP4XVVXhe3nCwjCMGxljAEsRv5EAd85CIS4AfFhRlNe7QWXpaQtWHvxVx/hduqSYARC+1WGY9fX1FQWDwb9xzhdBDltV1avc7NHJJEFK5QKAhHfkYc75mShSqKurg+xs0vc1XdvFy+kefQ6BUTkqONHX7r6y/lPSZ/Syo5E+GowOUp6S/9CC6Qs+Ml4/XYxGbPJhTdNG6xUDrO3c/RlO9hewQXFB8cBAZACAgu5TfFsr1aqV8JKFxLSmaZ91H8cts2xEjtGjf/tKb2QkBMlyGex9A3vsa4sXs1EFEMf20pHu7aH5jvKBaZqQagZwNtLa2ur/7ne/a3/wgx9Upk+fTj09PfSNb3zDNAzjzM2bN+ckPytZ4wDwV7h9w2XBBe55lL9tsyzrgnQyuOPl1FVA4t7kLZqmHZeEdgozFuoBC50CA+kpi+KfcQMFQvn5+c/FFQKw31OapkHieNxwSYePC+QPDg4u8vl8GMsAqO6Nsx4BJoKhirhX07TPZXOPxOe9C2WRC/74vVZVVRThjAnLsjA/omgIksNgK+f0vJioL645Gez6LShEwvZS5UBIZLtDMlXB/oQiggj5HIfU9AkPWQiAIgJxvHiRxQ9UVU1biDHewS3L+iqe2TJ/a6LRaL5z/SYD/uI4hmE8wBi7HQzsVAa5YRgoVhLFUpzz9+u6/mi2ibEs67fy/eg3mqa9AfuZpgkFBhS2ZO0hbpomVDY+Ja9lstjIsqx/BwM2FcTNtn/r16/HuySY2Mm45pprui644IIZjLHfqap6aaa2TNMEeA2FjefuuOOOl4noVtc+A36/vyou8Z6zhUWm43q/exlIM59dINniXnLSZCASiVDIsoT33YsvvkgvvvACtXYcpqOGQQOWRTVLl1PNsmVicXfqtBlUOn2G8LRyQFqHlZOUwvOy7GXAy8Apm4GEVKYiZBIB1Pp8TLDtezu7qKezm9r276eDu3YIf7spwYD4VFVU0MqVK2nFihVUVlZGxcXFglnrhZcBLwOvXgaOHu2jQ80H6VBzM+3Zt4/2NO6j7oEBUktLSSsto8p584U88qyaWioIBqggEBSSOvC1HRkeSTIoX70eei2fdBlwJI/denIn3Ul4HU7NgCOBrUjAFox7eNYOR6J0cO9uat69izoOHKD+Ix109PBhmldTQ6uWLxeFWHNqa6mmpoY0ze2S5uU4QwY8wPZ0HiJ1dXU/jIO0kF10R7tt22/YsmVLkpG3fv36bzPGhJ+mK/7c0NCAhY3jCsMwvg5pVTSS60LmeAdO8djEZvBtPW+yPnqWZX2Ycw6pxTDnfI2u6zssy/oI5/wbsg9ZL8in67NpmgB4sMiPWKNpmpAFzDYsy3obfISxveN3Kr12AZhiRpzQmzHTcYaGhqbHmZYAbmrjQNr2SCRy4URyo1LeGkwzAD3wX4Q08yjPWhzTsqxr4fMpr32SceTKR3ssFlsFn8scmbU3cM5/gHbj4MclhYWFxy3hbVnW7ZzzB2Su7tY0TQB3Jyosy7qGcw6gEpGzHLbTD8uyPsY5F16nca/JG1RV/ZHz2+DgYKnP58PYqkkHcpimCaa4YDIzxt6pqirmBxEu9vfLqqqen44pnUsupHckGI5gyMFDFz7AkF0l6bft+HeO12x/+WX0XV+Axnhnr6665M8Xzb8aEp0ijoX7P1ZRWulcuzHtmaYJmVsh/xsf49/TNO19qRvtOrLrWmKJsarn6xEjaoIiEshT8p6fpVWukzn7mKqqo45jGMYb416nSU/a/9n+nZcO9O4cxQzueZ59bto6LvKezHcbmf0v03yneMbVR3748GG2adMmu66uTqmsrKRjx47Rgw8+SP39/Zdt3rw552IXl/TtNlVVzwUzX7L6AOLCm/egbdtrCwsLe7K9xm7lAdc+H9I0bWO2baTbLoXlDQZkd7zQxwHIr9Q0zQFJxz2MaZo4LyGTnklG2DRN+HM7Ot1v1jRtlL8wDiL7BIAWDMgteFYwxoQ0cC5gomwHYFUZY+x+VVXTehC7CkdOCFvZnSjLsv4FUvfyO5y3kPqHPPN4BSqmaY4qsJA+suJeeTUiLp0LmWL4aCN+DU/0XI7jKqAQ+bNt+yBjDEUsYJnn5M/sHNc170JB4sK4bHiyaMAwDBRzgLmLZ/Hn43+kjCk0Ga//rsKjjuHh4eWyUOydkFyX+2Q75gGAinvPXQhgmuYHYe+AdxvG2KW5MqI3bNhwG+f8m+7+z58/v/uDH/zgdDC/o9Ho2ZmkyU3TxLsP7uGuzZs3X7d7924w55PsWoDMDQ0NX87lGnvbehmYbAY8hu3EmRuRjBrLsuhgczMdPHiQDrW00qG2Nmrp6KBgyVQKTp1KJeUVVFk7lyprakkrKqKgqlF+QcIDD6wc2+bEecLDzGPMTXa0evt5GXjtZSB5T8PXTlGSzNhoJEzhkElDA/3UdqCZ2g80U9/hwzTU003W0T6aU1VJsyurqGZ2NdW4FnUDwSDl5+e/9k7U65GXgVMoA6IQq7+f+vuP0r59TdS4bx+1tLfTMStEA6EQTS2voIq586iipobKZpbTtPJyAdoiwCzAcx3Pd24neAbZsi1PoRR6p+Jl4JTPAJ7pCQlkRchgc0ZkDQ1RX1cXHe3qoo79TdRxoImGensooChU4FNo0YL5tHL5ClqwcCGVlJSIj/dMz2moeIBtTuk69TZmGzZsqOecA7BwxwCkUDdt2gRABQBKXnwx74+ccwFMOMEYe7K+vv7tk7ULtyzr+jhjzwGUxrD9JpNu6bEJcDHpo5cqCZtLu5ZlnQd/OylvKdhhKQDPtzRNuy2XNt3bukBLsIuvzFWy2O276bBoQ6FQtW3bWDAuJaLvaJo2yu8zl7729/dD7hBspqVxKcUxMo+pbUmwFtuDQQiW6BWMsYSBqCssy1on85rPOb9R13Uh2yy9+gA02xK8fjEXZq2U+wVYXMA5v0nXdYexmstpj9rWNE0wH58CyQz+hrqupxY5TLpt7Dg0NHSxoihgGGGRupcxdoaqqllLUjoHd/nSopbts5qmwS9RRIqnLaRt4ec74toXBRlCvhXsJk3TNrl+AxsMIOYYL9zJnLj0FsYYgd8ogIKLVFUVc40TN910U4Xf7we4XDHBMZ6ruoo1c+Kj2HUKU+htK9fTnKkgAwsmNpipaWNoaGip9K2FJgfA6HNSmeM7Du9YrShMFFHk+/LtaCyKtxTKV/L+UqFVAvhDvscwviVQA+AOErnU1L192093PrLS3ZG+v/j/pfS8kSSojt8iRynW+zJbV/9APUAkgOWQFBb5GRgYoPvvv9++8cYblblz5+I3gLWxvr6+K+vr63OWOzcM4xuSQQlVhbMgRy7lpHF90FdIDJ+Tjdyqc16GYbgBJfG1W2Z5MmMG+4DlHQgEAOQvBhOYiMDUdYD2D2qa5ozfcQ9hGMaPpHzy/uHh4TUT+XS6PXLHAyElW/evknn+U0VRbrNtG31EsUpGQNjd0XihEcbY6olYiaZpfib+LBLFIoyxd6iq6hR5TDatyf1SpNKRS9zzKuf847quiyKQ1HCxM52fJiUlnG3nXTLA2AUFBuflUjxiGAaUIURRA65pMBj8hfR9X+G2Osi2P9jOsqxkgRDn/HJd16FqIcItNT5eMch4x3LLfkuZ4r/JZwWeb4hR8/R47aQUdN2mqqooQEgpEoKaAp5xWUddXd2Z0mM+aZkRl1I37777bq2goOCooiirg8HgwYkadBfXxWKxCz7+8Y8D/HUXtHjs2qyviLfhiciAB9hmzqIjkQx5ZHzgfbdt2zbasXMnHQuHaSAcocCUYpq/YiXNX76SysrLqXT6dAHcgokDCUXbjgkPPFTmy/k484G9LbwMeBl4TWfAYc67GTgFBfmUX1BAg/1Hqa+7k7ra26lp23bav30HhQYGKKAQqX4fnbFqFa1atYrwt03ZtGlCMhF+tV5Bx2v6knudO0UygHvX+exvaqKmfftob2OjYNvubmykQHExlVVV08w5NVSzaAnVLl5MRSVTRUEGmHbD0ahg2AG0Tdz/p0hivNPwMuBlIJkBn89P/jw/4b+OVUpvZycdatxLB/fuod7WFvFhw1GqqU4UYC1dupSWr1hJtXPnirkBoK8XOWXAA2xzStcpunFdXZ2b4emcJRiRb21oaBCLjx/60IdKh4eHwSKam5KGbzY0NHw019TEWTIAawQIkgsLaaLjSKASfXS81OCjd3EqGJRtX0OhUI1t2y9I/8YvaJp2t2EY72aMPSbb+LamaWCoTCrci8eTARclCw6gTjXYvrqu3y5ZlAAMwIz7H03T3japzr0C8oHtcm58CMAnD96Q4y7ASoDqWSKaGgd7ntQ0La2sbTgcnheLxXCdpjLGvqyqqpBplODwTjDVHInplHxP6Fkr5X4BbOH4J6oAYJVkR6mMsWdUVYVs4wmLuHTvWs45ciZAPcbYubmynLCfLCxwPFe3aJo2qgjDNM2fERGA5z2RSOQcN+vJMIz3McYcic5Pa5oG6UwRhmF8EtdoIj/NXJORIj98taZp6NuYuPXWWxfGYjGMZcg3pw1fHnuo/I0ccwmA02SUqNPosgXXbVlUtTK1GCW5jQQm4ZuIe6U/XoCyElLi7nYae1+eFYvl7eOci+vjRL5S8IcKreIiec2uV1V1FKMwdS5ijLX/xzN37CLiSTYgj9G+WITP96uv/FljR4iGDrFb7/94vQDMJbsdXs4zwGi57777Yu9617t8ePmBNOG3vvUtu62t7W2bN2/OWWbYza5DMY6u69vkWPod5MilROr5hYWFuCezihTQT+wDFr2u69dn1cAEG7lkgLdiTHLOhVxwtmCwaZqQkIWULGSE1wQCgebxDmeaJmSSn5T9H7fwwzCMP8bnBShNPB+Lxa7y+XwAAwF07x8ZGVmbra+sizXbFovFzoCqQGrf3ED48Urwp7YtC21Q6FSCIirGGOY5FN2MW5CUMm/gOt+l6zrk7V+VMAwD8tfO3ITioXW5sL5TZKvFPOfyJN8diUTOzcQGTXNN3ADwKFUCWWCAnC7J9dlhmqaQIYfHMmNMMPdlcRYKQKZkK9tsWda5cQAKz/AAYyzpiZ7yvJjwuZruYtbV1UH6e3dKQQ2/4447WHV1dVb+7vL9CvMvzue222+HmjRBySQZjLFb6+sTc6EXXgb+GRnwANvssgywNRQKCXnk7q4uOtTSQi2HDtGhjg7xMYdHqHhGORXPnEkzKqtoZnU1lc6cSQFVpUBQFYs2AGsd0Bb/9cLLgJeBkzMDDqtWADWCgQP5Y4U4cYpGElKJ3e3t1HHwAHW2ttBAZycNdHaR6vdT+bQyKp8+jebNm0dz582j8vJy0nWd9MJCD6w9OYeD1+uTPANdnZ3U2dlJra2tgmnb2NRERiRKUdzfgSBV1NSKT1lFBU2dNp1Kpk1LcHeEPb1NsZhNdgzP9JxdvU7yzHnd9zJw6mVAgKy+hEctOCqoxQBYO9DXR/19vdTd1kYdzfvp8IEDlGfHKI/bVFKoU21NDdXWzCGsC1RVzyZYuHkxqQx4gO2k0nYK7rR+/fr1jDFITLpromKMsZvq6+u/h1Ouq6urlkyvGSkp+FhDQ8O4kqOp6ZJAI6QfK+BRquu6AD6OJ9yLo047tm1fWlhY6LBRcmpe+vIB/FsWZ579LC5xeLVlWe/gnD8hG3pU07T359Soa2PTNMEiAcAGIOgeTdNGSaJm065L2vO3mqZdJr0oIf8LAOuvmqadl007423jkp40JEt5XOBGSjBjYRjg2hOapl2Xrl0w0vLy8pBXgGT/T9O0a53tXNKs4nxSwNoJmZJo1+/3/y0uFTk/7sX535qmgfl9XCHZUQDEMd53h8Phc0pLSwePq1HXzkNDQ8viHrMYA1j8BuDxbl3XHanLrA+TAkT8StO0N7p3Nk0TC94bIB+rKMqaYDDY4sr51ZI9jON/Xdf1pMSwe7xzzpOS1Vl3LM2GbtnlOHszIxvvlltuWSM9Pcd1pS+sVT45dTm7M2bHSlIO+Wtbr7jinkvuSTKJU/ICkPMqvHdIf04H8BabNTU1FcQKh5tiZFe59wv61d/PCM4AoIkYI0ma4veLbaJbnv/Cvceso0nG83g5tFrZpi9/qF74N3LOfZZloWBkZTQapXvvvTd2zTXX+M4880waHh6mb3/72/ahQ4eur6+vT+tzOtF1MgzjMsdTk4igHPBzeTzkBH6U8MaEtGvW8uzyfgEA4/Lnpb+rqnoBYyx6nOMGgDjmilbO+QfiPt0A+TEmfqpp2lsyte0CF1GIdL5bsjZ1X+kjC8Z7PoAkh5GYul0qWzcvLw99BNDZryjKGe77bKL+maaJexP3aATFMen6JvsEMBhsxoY4Exr7nJCQ8uSY52ZDwp6IFqAIaKLcSmAeyhOCXekUDJ2QDqVpxC2fPxnfXvncgerEHKdAzOUb3xU/1zM1TTucS//l/I2CEo1z/gld14WfvcxHnmmav2WMXRiXk94bCoXWZvvs4JwrlmVhLkIRipB8NgwDfrCYCyC7/aSqqm+Hr/tE/ZUgvFPw8oSqqtdjH3wP9YK4dH5hrhLN8nisrq4OhXyjipfe/OY388suu4zFpZDfpeu6sCQYL6TKAuaW5bgeH/vYxz5h2/ZeKM679vlbQ0PDKFWXXK6Pt62XgclkwANss8uaYNlCHjkWI8s0aXBwULBtX96+g7bt2C58bUOcU9jmVD6nhqrmz6fKmrk0raKcplVUUF5+PnHII8fshJSikEm2PYAmu/R7W3kZeM1kwM2qBesGrFhfno/8eT4aiUapr7uH+rp6qHVfIzXv2klHDjWjgowCCqPKigpasmgRLVy4kKZNmyY8awsLC8X8kOf3e7qqr5mr7HXkdMoAirFQJN7X2ysUNPA52NpGB9vaqKv/aKIYa8ZMqqidK3xt5yxcICROYXuAReRoZFgwbhOMXfFXkfdsP50GkHeuJ30G3EVYogArL4/8/jzxnj4SHaZQyKTWpiZq2ddInS2HqK+9jfo62ml25SyqqaqimmppbVBbQ8VTEj70wWBCQt2LnDPgAbY5p+wU3mHDhg3w0YQ8Z1LiDqcLBlN9ff0n8MS95ZZblknJR7dbNOecv33z5s2CkZQpXNKPe8Ph8LpcWS3p2rcs65k4+Hup67esvN3G66tpmvCEBTt1j6qqZ8cXULE4+T/itWOSPnfOsUKh0BzbtgFaoiRtDBsyU/7wu2makPq9EUwu+MSVlJQMmKb5NBG9CQvE0Wj03InkPjMdwzRNRwYXLGV422HhN21YlrWGc44FXDBlvq+q6rsnyCsYR1iEfV7K8gIYwvk4XpE9tm0vZYxd7mIyTwjWYn/DMH4Pad04APeCBIjGeOZmOmf37xL8BptpBdjFjLEzJyNTPN4x5RhATp3ihy9pmvbpXPoozxsL+cJ/Ef7C0oMUPooiDMP4NzCrkOL4NTpX13WwNUVIEAigC2JzHLCoc36TktUodgAoljMDK915pEigC8Z6Nue7YcOGN3LO4U2aVkMD/sjX33q1/ee2p8Y42HNG9Z+7siHVfxvjze3peLuqqo4fdbJL+7r3/X7Yjo4qJtH86jPTgjNeh3zatn1lOn9kFxNUtLW/d+eNT23/DgoyAIiNG1YH/8uXb9mc9N41TVOAlHg5+vKXvzxywQUX+C+4IGEbvnnzZr5nz57rJgPWSqYeGO46Yyx57i4AC3Pcm3KRZ0+RKxZ9xDx0IuZ30zQBdOPeOMo5v44xBo9VzJ1ZFaWYpvmmuLw65kbEhNKvKYz3cceou0+QfrVtG89HMc4YY+dMNF+6B4C8zzAnIudJaXj3NuFweH4sFgO4hcKOp+MguuPfms3tM+E2YI5blgUJ+rNkMRbeppdDzllV1UtT5cHRmFRIwPPLKZB4RNO0m467M+M0MDQ0dImiKFAhQIzxiM3muE5xk1MgZpomxhPGlcE5P889L2bTXigUmm3bNu6hGfBw1XV9lMqIZVnfg0VBvFDmCGPsbFVVO7JpV5zgK+O9PRqNwrd22LIseOCCuZ2VzLZhGDPlcwEA7280TXuDbBvMXYwlfD9qzs+2fxs2bPg853zU3F1bWxv78Ic/7FMU5Suqqt6ZqS2XysIuvF/V1dU9FVeyuMy13whjbEl9fX1Tpra8370MnMgMeIBt7tkEUzaGRZyREXrxhRfohRdeEFKK7V3d1N7dRVPLZ1F5TS3Nqp1L1fPnUfW8eaTquvDBYkxJAL8SsJWru7l3wtvDy4CXgf/TDIBZ6wC2TMG7MBfedh0HD1F780Fq29dIrXv30NEjHTRr+nSqmD6dFi5YQCtWrqRly5eLxVz41ebljVqC+j89J+/gXgZO5wygGKujo4M62ttp5+7d9PK2bbTvQDMpwSApQZVm1tTSAmF9sIIKi4uoaEqRKLYYhvVBNEa29Kn3nuun8yjyzv1kzYAjXyw8a/0+8XwPh0JkokDz6FE6sGsHHdi5g452tFNk8Jj4rFyxglatXEmLFi6kqqoqqqyu9p7pxz8APMD2+HN4arVQV1d3CRilLg9YcYKMMTCwrm9oaLBuvvnmS+O+hr+SnptOAqJYcKuvr8fi77jhYvt1xdtcfSJAMNfiqNPX61RVdZiwOV8g0zQ/F9/pHsmUOtO2bcGylQ39RNO0d+TcqNxBsoux2D2HiH6haRpkanMKy7Ju55yD0Tzo8/nODgQC+1wAbqdcIM7ZA9XphGVZXwFjSP77KrDvxuuglFaEdyaYMRMu3LsYaQdHRkZWO3Kh0kdUsHc551i0xWKzIzudEaw1TRP+t++NA4tttm2flYtM5njn5WIXW5JpCHbTCQnJlgJYizGAmBQjOAVUbrFte01hYWG36zomPaJTATjJiAZYi+s2iukspSoBAp8waWkpgf4nCQDnDPBs2LDhA5zzLeNdgBkzZtCF155Bz7WktXH95N1XNQC0FiHZ7WDbYV5LW2BwoLvp4bAdGSV3rucX/q6soAzz4yDmunRS65ZlfZ9z/k7nWIyx++9/9g74NE/ocx3po7Yv3tgAVqOIoaGhbyuKIgDAhx9+ODZv3jzf5Zcn1JQff/xxvnXr1vds3rx5MmzsMp/P57ApN2maJti8pmluhCemzMm1qqrmxNo1TRPPAwEKyQCb++xgMNh6PDeNaZrw396MNjCG42Pym5JFP0baO91xDMOApDnYigDzJ/S5lZLuuCempAPhnPYNw3g/Y+y7Mlfn2rZ9Loqacs2dlLsGIxk+zWnl9SX7Fc+LGumxfH4unq2Zcu9IpcdZkU2MsR4wfCcq+ElRMpj03JWpX677AB7TACsdFYJRHrHZtOO6J4Vvsd/vv4oxJjzT8bzRdV142mYbkO7Py8uDmsOCdJ7mpmmiOAOApsU5PycXMFgy3x0P3DVguJum+b/xAqc3MsYao9HoOZkKsXp6egpVVUWxEd5b4MsNhruR8v2k3j3Wr1//+rhsP/qXVGIpLCyM3XnnnT5VVbOyYDAM40HGGADuY2Cif/SjH4UiyChJecbYvfX19XgP88LLwD81Ax5gm3u6Hd87OxajtrY28Wk+dEjIKDbu308xLPYEghQsLqaqefOocu5cmjpjhvC/04uKMREL4URHIlnIIydoOV54GfAy8BrPgJBKxCfp7sLIHBokY3CA+ru7qH3/Aeo4sJ+s/n4aNobIb8doXm0tza2ppdlzZicWdSsrxaKuPy9PMHS98DLgZeD/PgNQ9zp27BgNHjtGBw4cEIVY+5ubqffYMeobGKSCoiKaXj2bZkDutLKCZsyaRUVTp1J+foDyCgKCjYf3AnzEe4JjfeAZ3P7fX1yvB14GUjMg3rvhP534AKSFRzUMqYVHdXSYjnZ3U3dHO3W3t1EvPm2tRMNRKtZUmqJpAqhdtGgRVVdV0ZSSEiouLvae6cc/0jzA9vhzeOq1cPPNN69QFAWLcqnSx9tt237Dli1buurq6iBP+eMUCWXIxa5taGiAtF3aiIOhmA2wkAlWC2SRjytM0wSwmlzYm4wXrLsDKd6FYNXmMcawYIrISn5zvBOSABtAK8ghgwmKxXfBMM023Au6nHOxeG2a5heI6DNgC2WSLs50HMuy7oA0LrYDQ0jX9cfH2ycUCl0U9xEEQgYW5oRsHZd/5ID0jxTMGTC8TNN8CYvfjLGv2ba9jTHmHDMbsBbnjfO3JGC5K9M5ZvrdMIxvMMY+IrebELDO1Fbq79KnF2MAi+kILKhM6CBEAAAgAElEQVQDJMmZEewCyY7FYrG1RUVFjc7x3OzZ1HtCSmViQR8ewqN8eVMAmVFAbq7n6uoL2GgAvEvjMp9jJJuzbXccr+3k7suWLYtEFhx8KjRsjpHj5oyu+9yVDU9I31oUB4DtulNV1dWMMUjRJqOlt+U95ojxvcQSYiIK8wv/UlpQBonxY0R0aTrZWhczztlt69d/d/unOGeQ1x03YhZZzFaW3nPDpkPYyDTNBiIS3rtPPPEE5Jz9116bUA5/4okn6C9/+csHNm/eLADDXELKvKOgZjXn/A+apsF/M+buN+f8/bquO37GWTXv8l91tgf7GP6iWXvfpjvQ0NAQCoMgs44Xx2vh2xpnmK6JA8tZSdhalgUvbIw7sCAf1HX9jvFOSLJYUUQxFSCcpmk3pJOcNQwDgBXmPIUx9nbOOcYOCloAYH1G0zT45GYMKT8NINlRG4B07rB7R3m9sM2Z8fHQwTk/S9d1nPsJibhPKiwQwKrvjRdj7ZFevOPmlnOeZ1kWAG3hFx33h/99MBiEEsJxyV2PdzLx+wBANtig+G/G51G6dtzFVz6fb+3w8HCVfLfxZXq+pWuPcx6QOcA4/LNUiUhKrrukt2Oc8zfmAgbLQh48v0od5rtL6aIXTO5MMtuc83yojUD2W8qHr8GYSfn+JfnMyendQ1piQKFBgOcIRVGEb21lZSXUHdZleo4ZhvEJ+O86kut33HHHPiLCc8v9rtnU39+/7IknnnhVxtUJuXm8Rk7ZDHiA7eQvLRZkI+EwhSMROnz4ML3w4ov04ksv0ZHuburp76dIzKZZc+dSxby5VDGnlirm1Ah/W1Tto4I/KbM8MpwEcQHcYuHICy8DXgZeYxnA4i5jCaA1P1/cp/C1AzjT1dFOna1tdOTQQWpvaqSOfY2k5vmpbMoUKp8+nZYvX/7/2fsS8DiuMtu/qiV1d91q7Zu1WJKX2M7iQOLEzkI2skA2lpCQEJaQ2FJC8CPbMDC8YcIMDDBsAwEGy2F5wDAMTBgIMwwDgQAzQNgSsjqJN+373lXVrVZ33dfn6la71GqpF8mJ49T/pT456qpbt/6qurd1z3/OoZO3bqW6+vp5v1pdn18knv9yeYxdqNcdLwMvzwyIOVlYFyTEnA6fesgj73vuObGZsTnyl5ZRoKycWjdvorbNm6iueS2VVVZRWWX1vHzq3Bwl5uZS4O08JOS95y/PJ8q76mM2A7JwEu+mUL9RVSouQRFViZA0D09PkzEzQ70HD9LhZ56m3v3PUyw8Q3PhaTGvb9y4kU7YsIFaW1upta1N2BsIewQflHS8OX2F990DbFeYwOP28FtvvbUxCYBBRhKSsO7oT8r5Xn7//fc/0d7eDr9LwSxyBT4/HaBupuRYlnWNbdv782GdLJVk1+Kos8vtjDEwxQoKtycdFkxt235aUVJgy38wxuB3WXC4pFIP27a9PV8maDQaPUFKY5YqinK3pmmfNk0TLLx/QqdUVT0/GAwuy3BervOGYbzdYR4pinKXpmlL+hIbhgGwB6zj4HJsNJzPNE3IZX55/vuZcq6maWBMiTBNE6zJWyDHyTn/oqIoDli0izG2JKMSx1qWdT3kqfHvVfRYdaSZ0eyyjLx8HwS52A9pTwF4AHhK5vD0fOQyXXlzJLGR03Mko0p8HA6Ht6iqCplVLKx/hDEGUNvJN8APfCb8qKXsaUpC2TRNgMlY7P+Npmm4x3kt6qfnRBYpQDr0JFmkcP5KGIK7du26X1EUPC9LxXuarqI3EtFCX2xOIzZXrviLiz8N5hve4wlFUV6haVqvu6FJY/LUEWvkT3F7LlXiXVpc+khloArAGuS6LwyFQouKAkzTRJ9Sz6uiKFYsFjv5c79671dJSeuL64RY7+AResO9b+4UcuumaYLZKvyXf/3rX9uHDh1S3/rWt4ovOz/60Y/opz/96bs6OzvF+55PcM4Vy7LgTwtG/z5IFcNT07Ksd3PO70NbbnnkXNt2Hy+PSaCoJxQKORK2uTa1YL+0sfguzjk8g+G3nBMYnOYj/CNN065cyvPTsqzmJHsXzyjkYrHv1QCy0ztuGAb8NvHuwLMUUuO4RgCqGAP/Vdf163O9WNM0kfN3w1fatu1T3Mx4tCF9TDG+wk94RhZkLFkIlet5nf0Mw7hbsoJRKAJ29Ouz5TaNPf64BP2gQLDqATYo2KXJ8X2TzMf7dV3/WD4nwncNzjnepznI5XPOMZZhfAPbOmdJduecEmQHOA+P8Kcsyzq7pqYm7MqpA+YDDM4ob71U/znnRVKaGnPDD5MFIVcbhvF+RVH+Hur12XyXZY7wjmMcwXuCwqhtgUDgoHz3nd8flM/SeD653L17t392dlZ4zrqPu+666+iss84a4py/Utf1oeXadH0PiHPOr0CxWXt7O9jzYNG7Y0dnZyfeRy+8DLzgGfAA25WlHAu0WOSdmJig/fv30/P7n6fu3l7q6e2n8clJKgmFqCSkU+WaBqpraaW6prUUqqgQbNuSQCBF3bdtAD/2EUaOBIdW1jvvaC8DXgZWnAEwbwQDRyVVVcTCLjYUaxhTUxSenqKh7m4a7O6micEBik1P0ezMFNVVVVFLU5Ng3rStWye2svJy4X3pySCv+K54DXgZOKoZmJycpLHRURocHKT9Bw6IbWR8nGYgkTobo+rGJqpuaqTapmaxAbgt9vuF7yU8MOFZLxi3UkHD09A4qrfLa9zLQF4ZSLFqMZ8r83P6vF3JHEUtk8aHh2lseJhGe3topLubJocGqDQYpNJAgBrq62j9unW0bv16qq2tpdqaGtJDobzO7+28bAY8wNZ7QJbOQHt7u6YoyvfA5EzbCwzZN+7du/e/29vbP58EMgByueNJv99/7n333QfG7VGJNF87nCNndlOmDoFZWFxcDDYWpCf/n23bX3fYXSthBTrnMk0TEs2QUp6WDFMwS3IOABB+v/+PkANNslG/pWnajaZpYmH2B2hEUZQ3aZr2QM4Npu1oGAYkFwWTGExXTdMcSeRFTbr3BRtX13UA9xlDMtIEw1BRlAVS1S5PUyxIfzSJOf+tbCQXsPbspJylA/zexhj7UqHX7rpHAEfglYoFp2UZeYWcyzRNMPOcdwngwTmZmJrZ2jZN86+dXIHlp2ka/JZFSJYWFrtb0r2WZ2ZmqoqKin4tQZCnY7HYufA+dh37raTs5g1EdHBubu6MbNKb2fqJz10s4EOJROLM0tLSvICCTOdob2/Hcw5QNmOAvd98tQL2P3x9UxHyl3e9fftftAaKNFsWNwBsSwUkasdmxw5ZcTPlhVvmL/9DRUnFGfCi9Pl8F0B+PP2k8j2Efzc8dm385Jy/49M/v3s9KQu9HtOPjRn2vR++4f4PyfEHz54A87u6uuhnP/sZ3XLLPDb9y1/+kr7//e/f2dnZ+Y+55D19H8uyPpoErOAtOaYoyishRW8YxtsURfm63HcBsJ/LOSTbX7BNnf0LYS2mnysSiayVHt9g3YlCD1nUgT/0Xp0NDAYT1DTNh5KA6nlJ8OpRqWSQkcEuJerxvmDcf0jTtCsyMUble/W4ZAJ2qqr690kPY0hLVzu+qLnkDPsYhvEWSHETUUIWsCzyB3exXxOqql60kkKcDM/CGzjnYszAGCHf+WVzaxjGXyqKIgDTpOT385CBXo13OVPO0tig2OULjDGA2zmHlGDH++1Pyj3f6PP5/te2bcigg+X/XcbYIhZ+tsZdHs8DnPPT3GxnN5ifXiSTrV18blnWP0gGeXdSjvzkSCRyBef823I8gcqD48G8ZHOmaTrfxaIAqB3Jdtfvh1VVPbMQmfJMwOq2bdvoxhtvjHDOd2QrwDMM40Zpc4A1mmsYY9/v6Oi4JOmr7sg/O9fV2dnZ2ZFLzrx9vAwcjQx4gO3KsurII8/OzhIWeLEdlqwcALdjk5OCbVui61Rev0YAt/C2bVq3nsqrqqnEX0IlAT/F4YEHZk48MQ/aOhLJXqX+ym6Qd7SXgZVkQEolCuZMURH5VB/FE3GxsDs1Pk4D3V000NVFoz09NNLTLSSQayrKqKa8nNpaW2jDho3U0tJCZWVlAqz1+/2CgQNAxwsvA14Gjt0MRKNRikQiIAXQ0OAgDQ0NUld3j5BIPtTdTWogIKwPymrrqPmETbR202Yqr6qisvIKCuq6mMeF371k4eOnx7w7du+317PjOwP4ru4E3kOf9KiFvcG82oVCM1OTwqsWYO2gnNsjUxMUNw3yzcVoXVsbrW9ro6bGRqqvr6f6ujrSNI2CmiYKsbxYtQx4gO2qpfI4bqijo+MfOefwHEuP93Z2dn6ivb0d/mPzmp1H4lednZ0LWW6rlKNwOHyiZBCWoslsAGMup3WxX/+YlLkEswVAKADrnweDQSziF8w0dLGpsJB6oaZpixbos/XRBXz9Ibl4e6ZlWWdxzsHwCiiKslvTNCzWFhSWZW3nnD8MphgRfZ0x9o6lGnKDxET094yxDyy1b9p9+gBjDGwhEZFIpDUJ+j/BOUcJDoCqK+RH7Ywx4Vm5VLg9VuHlq+v6XQVduOsgwzC2KooCmWCAdT9gjIFxtmphGAaAkRQDLx1ozfVEy7Gg3Z62yQX7h8GeddqVUsCQM4W8ardcZE8xolyy2hOQDg0EAgdy7dMyz8oXwFIGSOjz+c5ajTZxrtHR0Z1f/vKX90KWZ4kYrjvLd21xdWIR23xL3Wn02hPfeo+u659yH4uCiDl17snx2bGUj2y5v/yx8pIKyJd3qap6QSY5UsuyzuScg7WHbyYABcG2/M5nfn7HHq7My/kuFYmo8p0PXbvnzVKOF8CF8DQ2DIO+973v0dvfDltmokcffZS+8Y1vvL+zszMvhqFzXhdACPnec5O+2X+U0u8AvrFKkvKyzfWeSxY3GHcpcBvS9Iwxp+gi16YW7CclwwGErk/KBf8YY5yiKMJ/OFcw2OWV3Z1IJLaVlpaOZerMxMREmd/vB2N2S5I1+YiUt100zsv3CvuBXfhQNBq9JhAIoLhnA/xeI5HIdrCVc7lgCewhb/6lxu00Wfq8mJrZ+iCfV8FeBCtYUZQ349/pxTTudkzTBCsb7Gxo2gwkx+szGGP4ueqRxgZF+w9qmvb6pdjRmTqAucW2beS4GoVAiUTiUz6fD9eMZ2qRjHEuF+GSVp5KJBI73PLzadLbeTGt5ft+qaIoYDnPcc7P8Pl8ZbZtw1e3OFko0sEYg0T6smEYBhjfeE8gxXylruvCzNv1+5yY6ZlO0t7eDk/uBX7Za9asobvuugveNlktAyzLehOeNTw/KGTRdf0bmeSVpdT5ps7OTsjOe+Fl4EXJgAfYrn7aIaN4AIyc/fvpmX37aN++fRS1ufC/0yqraOPWU2nD1lOprrmJ9NJS0stKKSEAWwBB84AtZFZFeIDt6t8gr0UvAzlmwGHTzksdQspcpYhlUsQ0abivlw498wwdeuZpmhoapJmhQXzRpZNO3EInb9lMmzZvphM2b6bmtXCk8cLLgJeBl2IGALSGZ2YoHJ6h/c8/T3/605/oscceoynTpCnTEhLJa7ecSK1bTqL65rVU19REFdVVkpGvirk8Hp8v8vDCy4CXgRcnAwBsUwUTjrVBcZFg1vLEPBN+uK+fBnugltFF/YcOiq0oEaeygJ+qS0P0ileeRq847TThQx8Khai0VMAyXqx+BjzAdvVzeny2uGvXrl2KomRaOPxeJBJ5ezAYxAIhpFTd8a9JP9ucZSJzydzMzEy1z+d7zMWeW9Y7NZc2XYDqoPT0w+KiJhd3L1kJWOuSNUQpy+sZY1j4zissy/oE5/wesPxs2z41KUFc6fP5APqWY5FW07S/zKtB185SZhmL2eVE9JMkK+fyTHKgOMSyLDCzAM4XZQNnJCMNoEYjGMuMsZvcfYRvLRG9Iq3ftzDGlvXmTPNYhXzpVYqigNVYcBiGUa8oCvpTn42RV8hJTNOEhC2kq50oiA0uPT0B7EGu98uMsZSUJOQ6I5HIT5Jsv4uSjLnnTNM8w5HrBGMtEon8t5SVHZHgaQrtdDGdY5KZlXdBQXpeXFK5AMDOZowhvysO6c3789nZWd9nP/tZIc2zRDy89nXKXtvm30r/nCv0kb+5sjMlE438zIRn/mcwMnBmgs8vCpaXVDxX7i/flGTn7U96dV6QCaCSBQkA+cs45+OKooC9NzQy8vyWbzz1pQeJ+KuW6pw9S38me3L7X1zxNbC6v2Hbtu5UmAOsveqqq4RE2NNPP8337t3bsXfv3mWLGJY6j9vLGOCcpmnfMQwDvqMC0IFftKZpb8vnxsgxGKCqe9Xlq4wxSJ+vKEzTBCsSXsG/5Zx/weVn/deMsQ9na9w0zQ8lWYmQvV628ECCsADUt0sf6VcpimJkat/FjH8sFotd5Pf7H8B7htoByVgU3sPZYnp6urKoqAgszxZHJSH9GLeHeiGyvcv1wS2VDu9qzjnY3Brn/K90XYfCwaIwTRMFHlAygE/5eCKROMcNVma75nw/d83FAJR/qes6pLBzDoDwgUDgkSQ7dXMSYH9A07SbLMtCMdK2TDLGuTRsGMY7FUXBvBRRFOUid8EVCj0CgQDGgJMK6W8kEoG/N5jbZQDwE4nEzwAuo5Ap17ndbQ0A72vHSiDNMuCSfPx0nbx0dHTg+wbmA9x/EcFgkN99991KVVVV1nnMNbdgrBGFZXfeeWfQNE0A6pDJTwV8qvfs2QMJay+8DLxoGfAA29VPPeSRR0dGUlKKBw4epNHxCZo2TbJiMaptbaPallaqaWqiqro6qqqvpxJ/gEpK/ILFx21OnM+zcxzJ5dXvpdeilwEvA5kyINg2KuSP52US4W8H9ntsNkpRK0Ljw0Pz28AAjfb1ii3gU0nz+aimooI2nbCRTjjhBGpoaKDaujqqqKz0Eu1lwMvASzQDmIOFV300SkNDQ9R1+BAdPnyYegcGqW9wgIzZmABtS0rLxZxe19xM1WsaqLS8XNgfzMufz/tVJ2QxlmD7uRh/L9HUeN32MnBsZ8ClVIN5XczpLoULvIeY18OwNpicouHeHhrq7qLxwQGaMwyKmQbVVJTT2oYGamlqpLVrW2htS4uY0wOBgNi8OCoZ8ADbo5LW47TRXbt2YaEfUooAM93xuG3bN6iqCjDv5LTPPt/Z2bl7NVLCOfdbloUFfSy+CoYQY+yGfNg36f0wDOOtUqoPHwFUgyevLsFaXG/BHn1pbb+bMQbGYV7hWvAEOw6s2gFFUbDoDy/SgqQdnQ6Ypok2sHAqfmqadt5S4LRc/P0mwEJIN+q6nu5dnLouznnQsiyAwKdALpQxBhAx5QlpWdbHOOdukBlg9s5sYC2kTi3LAksUQMOTmqZtVxQlo9Rprkl2s1LBPF2OkZdrm+79XACS+PVSQE22tt2enpJ19gY3UO2S64R39GkOwCi9MMEWh4dnOJFInOX2YJWAnmBzKYryRk3TIO27onBJBOP7+NWMMfg+rjhmZmY2S6acKOEaGxv74Uc+8pFTpR/vovaTz+HHm65WbYX4+9M/5FzZ+TdX7/myk5+x6OiVxtw8XlfhLz9YVlIBNt4ziUTivEzSr5JVh2ccBQmDiqLUADQHE/cTD91xCRFPAcKLzp2gKRYMXXzbuX8LgPNdkA70+Xy8qKhI+dWvfkWQGoWkyP79+xNf+MIXroD0fCHJi0ajGxKJxO9xSY5kfCQSOTcpZwvQH2z6vJnk0ocZjGIxBsv4L8YYgOcVhWEYYHxCqvZActx9ryPbC29gxtiubI27gLWsSgaWZQGwvAiAPCS0l/ITN03T8djsA/tRygJDgQDjzquSvuYoSskpTNOENPzFRAT/1x3pY62U8QUrPAjJZE3T3ppTwznsJItSMNZDJhx9BpsbBQZfZIylWxqIFi3Lakp6jeIYFLLg5Ti/EAn3HLondnGxQfG/z0Sj0bNyZS475zBNE8/2JY5ftmVZsCJ4bRLI7Oecb8vms5reV9M0UzL5RPS69IIrlzLHvtnZ2bMqKyvzYoe6CpdgPXG7oijiHqEwStd1wX5eLtwFGcn97mWMoWABuYSfrrAi4Jy/Vdf1BQzZbO3i8/b2dnigP+EeX/EH3q233kqbNm0StgzLteOWXFcU5U5N04SceyZJe875l/bu3XtbLv3y9vEycDQz4AG2q5/dOYA7sZiQUuzu7hbbwYMHBeu2q6eHghWVFKiopMqGRmpoa6OGtnVCHrmssoo0jRGneV9cW/hpxY+wbZ2ueqzb1b9pXoteBmQGIJEoZItTWxFZ4bCQQJ4cHaHegweo78ABmhwepNmZaYpOT1Pb2mZa19JC61pbha/dunXrSNd1KvH7Pb9a78nyMvBSzgDn80CrbZNlmjQ9PU2TU5P0rFTP6Onvp4mwSRNhgypRpLG2hepaWqihpZUaWluJ6ToVF5eIYiwUfgjrAyhocBRmzcu0elLJL+UHxOv7MZkBvF/OnC4LsFRfERUVF5OvuIjmYjGxzUxO0FBPj2DWDnd10VDXYTInxqmcMSpjjE7YuIG2nnIKbdmymZgemp/XS0o8a4Oje9M9wPbo5vf4a33Xrl0nKYoCCdt0TRswzG5Jsj8/lwFAWRXQ1jRNsC+ukVkFu/LqpdiguWQeLEQiAqCBLwcAEeGTB7D2d5CTXSFYC09YAFUAOJf1eV2qr6ZpQo4VUpyQz7zeNE1cM9g8J0upZgDKBWmKgBkUDAbB5NkMT8K5ubntbj9Td58kWAumopJNflkCYD9M5hVM3UVyoYZhvFouJAPMQ+QE1mJHy7L+OdlXyDNi8f10t4dgLvc7fR/ZV4BhAFFmfD7f6asl24tzmaaJAgCwa534raZp5yuKMpdPfyWwDpAenp6/1zQNbMCY04aLxb1I9tI0za8mJX3BbgZ7FnLceH5EpAGgWdlSufTZLREMz1Rd1z+ey3HZ9kljbGN3IW3a0dGBcQjAKcCnTHFd01XK24k4ZF3dYXNVeeM9F3z69XP23E39Zp/4rKykvLvCX4E2n4jFYudneiekbC9YhydKGU/ci2Yw4j7x0//zkKKq6b6MC05cozftfvuZd4MdferMzIxt2zYvLy/3YQGztrZWyIr09/fHHnjggbPf//735wwIuk/iZqI7LFoJCIJtqKdLZmfLv/O5aZrp8vfwiEWhh5lrG5n2syzr45xz+GZPJAsn3gnWMREBmP/PpIRz+r1b1IT00xV5zyY3nhxXUcAA/+/u5Fh0jqZp/Zn6ZBjG+xRF+agsdNiuqip8kwXLN9/iBpeH8KSqqq9Ml9eORqPrEokEnuPqJKP7F3i2V5JP97Gjo6MhTdMAsqO44Rkiggx983IFP7KQBc84jsEf5heGQqFfrFaf0ttxyXbjox7O+fYCwFVHyaDHtu1tqqpCIhhjn2Hb9g53oUou1yHfFxQIoUDtVsbYHvdxhmE4nt8jiqKcDl/oXNp1vUv3JetO8J3jsGSV43sV5vxfM8bS1UoWNR2NRtfLggzQVVJWBoZhvEJRFNxvHcoc6fLvOfZRaW9vx/uEuTEVl1xyCV1++eW/ZYydvVw7pmmiGMXxn76dMfZF7N/R0XFXkj28QI5eURQwos/r7OzMa17M8Tq83bwM5JUBD7DNK1157QzQdmRkRGyHDx0ScoqwtrDiCTLjCSrWdbHAC1/bmoZGql3TSGVVVcLXttjvFwu6gmGLTS7uun248uqMt7OXAS8DS2ZAsGols9b5ib/W43EALHGaGhulkYF+Gu3vp+GebuFXG7csYiXFxPwltGHdOtq4cSO1tbRQfUMDwUZhnlnnhZcBLwPHSwZQQIV5HWzbgwcOiA2e9QBtu/v6qYgxwbYN1dRQY9s6WYxVRXpZGWk6/hQVVaWCXOuoaAhQyWPbHi+PiHcdx1AG5msbwaydL8ByCiMA5QpW7fQ0TQwP0VBXFw12HyZrcoKiU1PkSySocU09Na1ZQxs2bKDNW7bQ+vXrRdFFEdrxPOiP9l32ANujneHjsf2bbrqpvKSkBMyVBYt58lrBogAzCP5x7vhYZ2fnIqZbrvlxeWzikIc0TYOvbAq0yrUdZz/Lspo55wBDaqQ8JBhjYJQAgACollEeM5fzSNAKC73QBsjbgw/nCIfDNaqqQipxDQBfxtj7wQqTstNPSYZWQSAJmKqmaT6UBH3Py+ZJKD1TvyavG356y0qzmqaJRe12AFlyETsFhkgp1X2uZyNnsNY0zb9O+m3CH3MmkUhsLy0tfTaXe7HcPq6+zqmqenEwGFzkeVroOSzLuoFzDlaTA0x3zc3NnVZeXj6ZT5sAWxhjf+CcbyKig7FYbJsbRLQs61opU52wbfvSUCgEX2MRLnYvJKPBDksxXbNJVufTR2ffmZmZTS6p7qwMrFzP4WZsi68aaZLPScYWvEUBJmXS2ZrFAmzz1eq3ifg69zkVUuPXvLKjqLl8Aw1Y/X/Si0L15f5yMGYfiUajly3F7jNNE0AWAAt4owIAhX/3Uz/f983tfx589GFO/Mylrq25fP23rzvt3QAg9eeee25KVVV948aNRVNTU2IBsqKigsbHx6MPP/zwqe94xzuezzVH6fsZhvELyFsT0W8YY+dI71SoEwAEBeh/Yb4FKaZp3gspdNe5uiQjfbzQfsrnNFXYAFlUSCEnmZ+12Vj/zjml/zQKWyDvuyxA5Sr6WNZXWb6/Qk4bYKXP56tPvoP/gv/Pdo70XEgPWBSx4NhF0rRp4PpzsVjsrHzHieXyD0lgKYfenWRao8BnfTb53iRYibHC8RVfxCxdyf1OPzYcDl+oqqozbk1Lj9i8xnfLsv4P5/yzqOuBP7dkaguWu23bF4VCIbynOUcaGPpRxthfuQ92qUQYnPOzdV1/MufG54uPruGcO/K/GC8wt70GxVPxeHxHtvuPgiu/3/+HpGLDCW6AV/r3AvjH+/MFxhgA4byjvb3dmW9Tx+KPs9tvv70bYPhSvtDyfYZvuaMm8i7GmCha6ujoOA+e1FLS32l3RFXVU770pS+N5CWVutcAACAASURBVN1J7wAvA0chAx5gexSSKpsEiyb5PUJs42NjNDw0JCQVD/f00uHeHpoxI8RLSohKSqh+bQvVQya5oZHKq6sF47a4pFhIuMHHFj54YnOBtziNx8w5evfPa/n4zkDK005KJc771Prm2e0Jm2KxWZqenKSZiQka6e8TUokjvT0UC4dp1ggLBs661hZqa22lhjVrxFZdXU16KEQhXRcLxF54GfAycPxkAPMv5nUAt5MTEwT7A1hVHTx0iA4cPEQTMzPC2xaLtSjEcoqxahoahPVBQGMUDGpibJi3PJif053CLG8+P36eFe9KXoQMoPBBmWdG4buzAGoddi2sDeJzFI1EKRKxaKSvl4b7+misv48mBwdoYnCASoNBqgyFqLaqklpbW8XcXldXJ+Z1yCCrrqKuF+HqXk6n9ADbl9PdXu1r3bVr18eSkrSZ/FP/nMGfFF/6/2bv3r1YmMwr0tg3j0iwAd6YBYUEgODBCIbcWJJF5YdnHMDa2dnZi/KVNXR3wg1aSRYgGKV5ActS+hfgypkAk4PB4KWWZUGqFqwwsI/OXAm71DCMb8PPEp6EPp/v7EAgkBEYMk0TMqSCVcQ5v0nX9a8vl3DLsu7gnH8GcqGSIbVgEduyrIc456+WbeQM1roWtxOqql60GsCqW34T7GVN0+BbvCphGMaliqL8yLUwDfbutkAgsD+fE3DOi6T/IthW46qqnhYMBnucNqS8LYCIIs7523Rdh2S1CDe7l3P+Tl3XHdAd93JZyep8+ujsKwFgR6q7ICZxpvO6Gdvy8wWSz84xWUDbUTAFm66igfRz+IuCdO76K+97RePZ8CSFesAvgsEg2OGLpLZlX5z3cNq27fepqgowIurz+U79h5/ecQuRDZZoxthQc/LTrzvlFuHb+OCDD/YEg8G1YKwhIpEIvCEhZRoZGRk55ZRTTjlYyH3AMS5QUhQJBAKB6kQiAZC5Bszh2dnZ8/Id49IAJpxmSj7TBfcTjRiGASWC/8K/k0D8Dcmf9zrFCbIwY1kwWD53KGwB+7yTMdaxVN6STHV4sGNMw72DNDiKRxaFZVk7AGgSUQnGBjBxnf/P5Me93H2SwB/mQyg3LPLhhX+ylHnfgblIVdVt6ezbQp8DOQ44jGgAYihCQtHCU5Zlne14XKe3b1nWJznnd+P36WPHSvqS6dg0qXdIWZ+f9FEXqhe5hmRXC0/mpN8qnqe1kNGWz9R1mqahuCznmJmZqfL5fBjL0M4i2wHTNG+R7cdVVb0wGAxirs45pFQ5PL3BdN8NqeYkyxYy2zndf0ivm6b5M1mQkSoEksx/fK+BnHtBhWK4iI6OjkuS/sZQnnCKjaisrIzuueceS9O0bUu9NzjW9R1gwfx+8803NxQVFeH7gLuoBkVG595///0r9kzPOfnejl4GsmTAA2xfmEckNjsrvvfMzMzQ7373O/rD735HB7u6aGImTOMzM9Swbj01rN9IjfgJAKi1lTRIKfr9VAQpRcgjz80tAG4dVuALcwXeWbwMHD8ZcEuRCm87n4+KS0oEK1b41cZiZIbDQiYR28ChgzRw4ACNdHdRsKSYtOIiWt/WRtt3nEU7duygcvhVlpaKv2u88DLgZeDlk4Hx8XF67tln6bl9++jZ55+n555/ngbHxkirqBT2B2ta22jtxhOoaf16Kq+uoYrqGiGVPl+AlaBEPC42gLYeYPvyeW68K13lDKT8aucBW1GAVVScki4GcBsxLVGENTk+Rl3PPUvdz+6jkZ4esibGyBofo43r19NJW7YIRi186Ddu2iQs27x4wTPgAbYveMqPsxO2t7eDXQYgL1en6fd3dnZ+LNc0WJYF31ZHxvVRy7IuWGqhOdc2M8h64tAlJVBzbdftawk54Gg0uiNfYATncvkmHo7FYqeVlJQA5IYP8LKssFz66WKqgp0LT8KMkqsuxhIWwd+u6zokSpcM6VsKqVHEVem+pZZlpUshgq0LAGXZcN9/zvnNuq5D4ndFkQY+fZAx9ncratB1sOwvmNCpv1I555fpur6sTG6m87uAN/gowy8TIIIIKWeMhW6wwj/CGEt5plqWdR38neWuH2CM/b27fdM0wfYDy7Mgn8j0vnLOdcuy8I6C6Xpgbm7uzGwMsVzzbZommFpgbCGWZbNlAW3/XH1u4m2BCt8iJlywmMWvecWtRfWlzSiOuGopX2TTNL8i5XpNzvnrFUX5tpRivu3Tv/iLLm7HBfCYKdqqT7LeuHWnBtmgz33uc4eqqqrW3XILcJ8jEYvFrGAwuDUQCBQMghqG8V5FUT4OGd94PH5GcXFxzLZtgLVrMCbBk3cpv9al+p42BovdFEU5S9O0FQEtUpIewCg8W1HsAf9aMJcnJHAJqdglI02294fJ9wMFLRnDNE28A1B4iCRB+QuWAgWj0egJiUQC1wXf33t9Pt83XbKzP2aMwQ81p+Cca9LLG77u/5Eca69KP9A1F6EA6dx8PHGzdcIlM42xvgsFCfgJBupSBT+GYbxDURRR3LGakuaZ+irZoMg1wHYE/K4FEznXCIfDJ4LVj4IrRVEwxxxKFot9Xx6/CCDP1m6aR/NPGWOXuo9xz3OKorxF0zTBus41ZPsApDFWwrcWLNmPougj1/tvmiakhm/GO473BAVXsl2wV88qVO4c17Bz584tqqrCR5c514Q/8u644w5qamq6gjGGQqRs7xjGhzdrmoZiAdq9e7d/dnYW88Np7gPh2bt3714hleyFl4FjJQMeYPvC3AkArvDLAmh7+PBhsfX09lLfwAD1DgySGgiQLxCkYFk5VTc0iq2sZt7XVi8vE75b8MFDCHlkwbSFXPIRH7wX5kq8s3gZeGlnIF36GP+Pd8rxlzSmp2hmcpKmx8ZopK+PRvt7KTozTXYkQsrcHNXVVFNddTU1NzfR+vUbhFRiUNMEWOvJIL+0nw2v914G8s2AaRhCOWNocFDM6d3wwxwaoinLomnTokColMpq66gcTD3YHzQ2Uqi8gvzBIAWCQSnFPk8LdNi2bn/bfPvj7e9l4OWYAbetgepTUzXYKIyImCZFTEP40I8PDYltemSYpkdGyI5GSPeXiK0VPvRtbbS2pUUwa+vq64VfrRcveAY8wPYFT/lxeMJlfG2XutrdnZ2dn8+WCrmgC5AKi+f74vH4uWVlZfA4LDhM0wSwlQ7QPRmPxy9YSdtgt/j9fiwcQ7o2Iwswl06bpunICRqQG1VVFQDSJ+SC7tmMMTBzCgqXfG48CeJcspQnoWEY98hzJiBRqmkaWIVLhmmaWIgFywgg5SIgVsqxgvnjjPK3MMYAfi0bafd/kSxltuMzfe5mzwHU1HUdDLpViXA4fJLP5/utZGuLNgsFmV2el3ZyUf8KXdcFgwyRxmZdwABzs26J6EuMsdvcF7ecZHUhSQALOBKJ/DfnHAxV+HOCBQxwaMVhGMbdiqJ8Uja0SPI50wmygLYPXt5x9i+eGPjNp9OPZf5QJDwbPu3eqzozSrEahvEZgIoS8AMD7YNJuWGAOQ994ve3XxWaq+k1Z6fTZeDFaepLW+jGbXdQX1/f9Oc+97lYRUVFzV133UV+eLI5F5dIzKqqCub8E4UmzrKsN3DOv4fjIQOrqiquBWBtG+S0Jeg/mE/78h3Eu5vyCM7XvzXT+aRnK4ChSrDyFUUBKxCAK4oTAFxmHedM00QRBCjKf5K+zotY0Ti3u1hkOXlcKdkOMK1NUZR/jsViu4uKin6X/PfGpHf6k5qmAQzLWYbeMIx/kQzdw7Ozs69ML95xAaroZt5g5XL30TWPYDdH8WLC5/PtWIrpb5omJJCFbDrn/B91Xb8zn2cln30xXxYXFyO3kPRF5DQnuM8h7xeeoVYi+qqiKHtdxV1fY4zBCzmvME0TRRevIaLHNU07x32/pdUB5IaRn7/SdR1Aa17hYnlDnhpFBI4v7qIip0wNL/Usu3yZn0aBRSFFbe3t7Ri/8N41uc997bXX0jnnnHO3pmmLxk1nP9M08X3udvn/VzLG4Mcror29HdYA8J53x7c6OztvzCt53s5eBl6ADHiA7QuQZAmyCjnFeBzfacU2MDBAz+3fT88/v59GxsdodGKCovEEldbUUKi6lmqbm6l+7VohkwwPPL10HridX8xFW/PsHLQrx2nx02PpvDD31DvLSyMDbjYteiwkEouKBPMGXnTYUExhTE+LbXSgn0b6+4VUImQSJwf7SSspobrKSqqvqRGedtiwmFtaWkplpaXC2w7tCQlzL7wMeBl42WQAxVgoxIpGIjQ6OkqjIyPU398v2LbYrLk5UkoCVKQxqm9tpfrWNqpuWEMV1bVUUVMjAKFifwmpipryzHZ713vz+cvmUfIutIAMYH7HvIt5HD8Fq7aoSLDX4T8/G43Q+NAgjQ0NigKsoZ4eGu3tJTU+R+rcHFWUhmhdayuta2ulRvjPNzRQdU0NBQMBUVDhzekF3JSVH+IBtivPodcCMnDLLbdUgo1ERLkykN7d2dnp+JwtSqL0aPujXCw/bNv29nyZYemNGoZxmZTfTEn9gXU2Nzd3zkrAWsluAVMMEsbhRCJxdigUeirfJ0OCbfDixF848OjVJVMSoN2VbtAu37bD4TAAHMgcFsHfbymZSBdYG5f7LQvWSlYxAIFqeAjqug5QKxWQ/IxEIk9IIBu/T3naLXcN8HUsLi4GeLIhKWf775qmXaMoClQdCg4pRYk2K5IA468YYxcrijJXcIOuAyUABR9NeAc68XnGGJjReYVLchPH7WSMgVElQrIKwUoDa+9/pTw4fCnhe3yyz+f7jQSMH9A07Vp3zlyL/Rklq/PqpNzZxRCck3KmyMGKQ4KPDzglYemSz8udYDnQ9sILL5x75XknFn/n0QxDD6fnEkSXfujqzpTsNM5jmibA2Q+haMK27StUVcUzCaBl0rbtTd967LP/NjzdAz/oRVHB6uhNr7yVfvvw75778Y9/vAkg7d133001NVAnTt1TgLVgfRbMWDUM41RFUZB7FE3stG37QVVVwWpDX/sURTlb07TefG4MxuBAIIA+bXEd927G2JLjdi7tT09PVwIIlX2Djydkj4WUcRJwu1TX9Z9ma8fFdu6ybfvMpeYG0zThp+2AYkt6sUqZcHhYb5My9FcDvJM+30OKomzTNC3lx51D/wBeAcSKSnn4BUC8W7I8qZyw4py6+2NZ1hs553h3EADbIbkLIPy8ZRQVIAMNhiaen+8xxq7Jdo2Ffi5zjXNBBhpxL2MM71deYZomnm+A6D9PJBK7kz7kKBpCcVdeTGjnpC5liz7IFLtZyHLuwDMLSd89jDH4LucVlmVd7/JBBhP+H2QDOc2JpmmCof2gPCYFcJumCZYqCnPyfk6dC5AsWOQPz0oqzjzzTLrhhhu+zBjbudTFWpb1dYzPGCpt277SXQjW3t7uvAfuwx/1+/1n33fffbN5JdDb2cvAC5ABD7B9AZK8xCnGxsbowP79tP/AgXnWbVcXjU1OiMVd8vuF/13d2haqbWqmyro6qqyrpyDThESyWJBKALBNSLatx7R98e6kd+aXQgYWMnDmwVVRRGHbZBmGXNQdEkDtaF8vTQ0N0ZxpUNwMU11VtWDeYNuwcaPYhKedXCR+KVy/10cvA14Gjm4GjHCYZqanhV/9E08+SU8+8TiNjE/QDHwz5+JUXl9P5fVrqKqhgWobmwTbloVCxEpLpUzyET/beRUNLuRdUaTlhZcBLwNpGYCnLBZOXT61pCqkKCrNRiKCVRuemqShnm6xjQ0MiHl9ZnSEKkIh4VfbtGYNbdq8mTZv3iSAWszrug5XLy9exAx4gO2LmPzj8tTt7e1/IZkjRdkukHPevnfv3r3p+6V5tA0mQdbt+YIN6W1COlFVVSy4ukedpxOJxAWlpaVj2fq61Ofoq2VZYCWBlVOQpx3atiyrOSmzCuATC8IfhIypA7DmA1Zl6qfbJ3A5mUvTNME8BgMZIOYb3CyZTO0C0AkGg7/jnG9OgtU/0jQNbOD50nYZaSyynBam03wd4Vl8fr4+wOn9lQAw2EMtAOkjkcj2qqqqmULvu/u4cDhcq6oqgJFm1+9/mgTg4Ke4IB/Zzic9PcFOUiFtq2na+5xj8KxFIpGfgM2a9Pt8DpKyDpMqEomstW0bYHQdAIxgMIjiBAHkIkzTvFyy5/AtF2yuJaUts/XRdW8/iucJ/885v1HX9W/leuxy+7lZ0HK/vAGd5UDb66+/frxuYxl/4M97MjFiH7eJLr73qk4xJriANeTydT6fD7LCAN8gGfr6B/d9Y/v+wUchtbsomL+ULj3xhrnv7Pn+E8PDw6djh127dtGJJ8I6ez445wkiurwQyWynDcMw6hVFwbONn5+KRqN/5/f7Ad4CaB1VVXV7MBhcVl44vfNyXAPbcN5kd56l8ilN0+5Z6T02TRPj8JnJ68bziufwXtl+Tn6jhmG8T8rITvp8vjMDgcCBTH2yLOvNDkAGf9ylfKrdPsnO2OD3+zulz3fexQ1ScQBAd3Gm90K+i5D+xTu+Kjl1vZNncs4FCzQ5J6EPAhS1bfvVoVAIIOmiSFMGeELTtB1LyYKv9N7LXGN8w3yJZ+qbmqYB7MsrTNME0H9NMr/74Ufs8px9SvY/ZyY0Tmya5geSxUwfhjdzIpHYUVpa+pzToTRP2x9rmoZiqrzGdQn4wmsZ5i97IKcsZZw/oWnakr7Xrnd8q6IouJ+QD089M0nP679UFOVjjgS6u9/5JLS9vV3k030MGDO33nrrI8nn5rxMhU2yUA3P8cXIGxFd5GbGd3R0XM45B8Dsc7U7EY/HT/nKV76yyE88n/56+3oZOFoZ8ADbo5XZ7O2apknwvwNw29fXJ7aBwUEaHR+nkfFxUgMaBcGsrayi2rVrqbZ5LZVXV5NeVkp6aalYlMKGEIu7coHXYdxm74G3h5eB4zADEtzAH3/zIC2YN0pqUVd+R0wBtRakEkdHabCriwa6DpM1OUHR6Wmi2CzVVFRQTWUFNaxZQ83NzbBKoKqqKqqurhYyyJ6P9HH4/HiX5GWgwAzMzs7SbDQKQgENDPTTQP8A9Q8MUN/AIA2NjNCsbVPU5hQoLRW2B1UNjVRZj2KsOgqVl1NJiZ+KS46okQGwRWGWM7eLuZ5zT0WjwPvjHfbSzoD72XdAWvET34VVVbwn8J+Pzc7S1PgYTQxD/niQxvp6abSvj+KWScWQv1QVam1eSy1r11JTYyPV1ddRfX09aYyRFgyK4gkvXtQMeIDti5r+4/TkO3fuPF1VVTAz3QBWpqvlnPN37N27d4E/qksKFZ6tZy8l4Zhr+iRYB0BtneuYJ+Lx+IUrYdaiLdM04al6E/4tQQH4WuYVknGExdit0tfu7xRF+R8JLv9fxthH8mrQtbME8rCAX58E8/6JMeb4gS5o0jCMT8EDUH75yYnlZlnWzznnF0pJUizqgsWVCgmYOPnICazFwS7v1oPxePzMld4jeZ8gDQt/zBFVVc8IBoMLWJSF5hfSniUlJWDmwZPQiYJkKZPesgD10JaWSa7Z8S5Mv4Y0Oe4/S3lYw+mMlPIEcxvsuVsZYw7jsNDLdgOZaGOBh27BjYKOGI2ud3mGoqlOxphgX+YbErSFn/AROivQA5+Pbr/9dopqEz/50dPfXOBRKZ5/4r8PT0YvuveN//Qmx88T4Cxj7AemaQIIBaD1zSdHfvvVRw7+7GfT1uJ6j2JfCZ298erZBz7/H33RSBRyv3TJJZfQ5ZcDNz8SUnIcYElBkebj+mA0Gn1bIBDANYMpBwbwOaFQaF++jbtYe+LQ1ZIPN00TzE8wQJ9XVfWLkN6V7b9P1/WPZ+unaZrwXhY+p7ZtX7iUrLt7v0wy7e7zuOSuxdhg2zakdAWIDK/nbIUr7rYkexjAHGRlM0mSv5KIMLYD8P83xhg84FclwuEw/EcxzoFlCoUHsPBx796q6zpkaReFlLzGM435YVxRlFdomta3Kh3K0IhpmvdDkEN+tKzv8FJ9ME3zrzDmACTknKOYBwoEeN57OOeQFYclQc5hGMbbFEX5Og5QFOUcTdPA3BWR5mn7B03TLkif57KdKM23FkVZ8Oxdkyx0+rau6zdkO14WZED6Gc/Ug0lQ9HU4xjCMt0C6G/9e7l3I1n5HR8f/TRZoLLCJgALAHXfccbi4uPj0TH7kExMTZX6/HwUdZ4HZK6XGU+PMrl27oF4BYN5tdmMrinLhnj17MMd54WXgmMyAB9i+eLcFi0+JREKw/MDIwdbV1UVPgZnz1JMUtqKimlQJBKlxwwZq2LCR6pqbqaZhDVXV11FxSYBKiv2kqD7iifg841a2hzY9KcUX7956Z36RMuACa9GDeQbsPJsWrHTV5xPvibOoOzE6QtiGe3uo+9lnqXvfPqJYlIrtBJXrOm3dupVO3bqVWiBluqaeamrr5tuCnLKSEi97kS7WO62XAS8Dx1IGBCNWgqyzsRgBwO06fJieeeYZenbfPurp66Pu3j5K+HxUsaaBKiDB2tZGDW1tVLOmgfTScgqVlYlxSv5RRpBcTszNzbNtXUxbb/w5lu6815ejnYHUsy+KsJTUnJ6yNoCk+NwchaW1wWBPF/UfOkiDhw/RpLA2GCBWUkwNdXWCVbv11FPplK2nUmNzs7BswyaklWX7R/t6vPaXzYAH2HoPyNHJQHt7exkRYTERvnjLBRbx3rJnz55/dXYyDOOdiqJ8WHp3YoFzReECFp12Hp2bm7s400JkPicyTRMyjpBLxZeG9+q6Dq/ZvMPldfiUbdvXq6oKwAWLugVJLzodkIuqWHwGpe/7jLE3ZOqcy9fUVFX1imAwCHnnZcMFHnZLyc8Fi+SWZV0n5ZzRTs6gs2maf0tEfw2wyefzbV8pWI+Tm6b53SSA8aZ8/DGzXb+850HLsh6SQLBzyDC8SPMFhCVwAsZhDef8f3RdXyCx62IVGpzzcxyvUwn2P0xE24noMOf8LDdgEYlE2iTztnq12HxuaU7O+Xd0XX9zLvnKtg/ALp/P94iUQcfuK5Zm/ehHP3rGyMjIb0zTXMD4LykpmbVte2Pta2PrVVKRvwXB/KGnOs750BbxNUhR3gJ2pmEY71cUBb6TA+PGwHm/PPxfzxwefcoNSKTa2LHhisRDX/91bGp8CiA5nXDCCWCrLVjQ4Jy/U9f1r2XLy1KfS7YivI3BggUz8izLsjB2gFU5nZS4Pa8QT1zLsnZzzj/nOi+kt1+9Upa7ZVmf5JzfLSWQAbo5hQPLSq46/ZCAJIArtpw3dCQSOS8JVENWuYRz/n5d1z+2VA5dksmCSauq6okA0rC/oijv0TTNnYdlbxXuh2maD0sZ5Ucl0zMluS7l4/8kx/ZVUQ5wOpTmaw3GMaSwl52XJHMUYw4KmSBPC+9gFDYdlUjzj/+9VE6I5nMyCcSDtQnJ/vPBipWKA+F4PH5GvgxTl1UAVgNQlOFIDiN3bvWMnkQicVppaSnku/MK0zT/CYUymIqAs8r7/7+MsVdlayitmCvFfnZ7lS9ncZCt/V27dl2pKAquObXSGgwG6Z577jFqampOyzT/WpYF4PghaXNwQFGUi9wKKB0dHecl5yHYLwTc50+ygO/es2fPkj642frqfe5l4IXIgAfYvhBZzn6O6elpmp6aopGREbHA29V1mEbGxml8copmrAiVhEJUEiql0uoqqqivo4q6Oiotr6RQeSUFmU7FJcVUDH9bMQ9KKUV7foE3faE3e2+8PbwMvDQzIBZb0fUFC6/z0z38nrGBURuemqKZyUmaGh2hyZFhmhkbI2tqUrBryzSNqspKqa66mtavX0/rN2wQti5lFRXCs9YLLwNeBrwMLJcBAdpCbj2RoJHhYert6aGe3l6hotHb10fThkkxyPspCoWqq6m0uobKa2qporaOKmvrKKgz8kumn8MenPeud83naQCud0e8DByvGRDFCRJIFcoy6vyczsV3XJti0XlmuxkO0+ToME2OjNDk8BBNDg2SMTFOJcQFs7aqvJwa16yhpoYGam1ro5a2NqqsqqIin08UdHlxzGTAA2yPmVtxnHZk165d75FebRmBDXnZkAV9U2dn5/dXOw2mad4Hj0BXu4/GYrFXV1RUQMKv4EjzRryPMfZ/CmnMxSaehLQgwAIJWP2AMfb6Qtp0jnE8/iQD9lWZZC4ty/oGGFhgKyU9MC/TNA0L+MuGi+E0Y9v2jnQGn2VZ1wLIk438hjF2TrY28blhGO9wGI2qqp4fDAZXzMRJk2TOiy2Xrc+maUIK212QECGiVy3lE7lUe2CAw9MT9x2SrNFodEdlZeW0s7+bScU5v8wtn5tk5YJtCNbhuM/n2+GWh3W3Cx9gxtgbs11Tts8lCxgMQQCRf5Rs3rxAl0znkCw0AKdCwhUew7quA5ApOGSbPx0ZGTn3vvvuw/OV3tYzRUVF22tfG9uWCbRtqTiB3vTK23Yxxu43DOMVUnYYfbvs4f3/+eXH+n4G4GJRvLLlQvuPDz6rDvYMis8gF3bPPfdQIHAEv8gGJOZy0S5W/KCqqudwzu8HeIVXKcnQf3Uu73L6eZJyxfAgd8tl75udnT3L/Tzm0rcM7YLZD+9bsPDhcw1mLeRhv8sYuy5bmzMzM9U+nw9gYgvaYYy5x/TU4fL5RMEJw7yjadpfLtW2aZpXE9EP5OdXqqoaTjIVnWKVvP2nLctyJMInFEU51c1UlcUzjkz1gXg8vn01lAPQd+k1DP9RsPyhHFBORKUA3XVdf88S7xuzLAvj62n4vFB1iGz3zTWGpcZ2yBhDdjjf65dS07jOIAB7+DLDr1n2Hx7NeflnG4ZxiqIoKGjSFUW5U9M0wfZ2wjTNTqiYJ78/jElVhq5cr9fZz7KsN3HOUTDkjictyzrHkbNfrk2HkQ4WK+5VUm1gUNo74Fpxj3Nipmc6x86dO7eqqipklp3PUU27e/duamlpuUTXdRQjLYiZmZnNPp8P0tprkhLxjyUSiUvdlhI7r19NfQAAIABJREFUd+7cIQvO8G674/OdnZ15+7nnm29vfy8DK82AB9iuNIOrczwYf2DjRCyLZmZmxNbb20uHDh+mnt4+mpiepvGZGVL9ftKrqsQiL7xthb9tbR2FyiQzRwJV0E4RbNv4PIPXxuKux7pdnZvltXLMZQBAhsOOEaxan4/UoqJ5gMPm80CtESYzbNDk6AiNwKe2v4+mR0dpZmyU+OwsleuMyhijluZmamttEfLHFRUVYtM0TcgklpQst7RzzKXF65CXAS8DL1IGHNA2EomQ8LadmaHh4REaHhmmvv5+6u7tFRv3FREvKqZAWRnVNrcI+4OKmhoqxzxfXkGBYFCAt6qizM/ljoqG/InL82SSX6Sb7J32qGTAYdPOs8hhZ6CQD0oZPqmY4fOJ77exaFQAtdMTEzQ9MS6Kr0b6emmkr4di4TAlLIuKyKa1Tc1iXm9oWENr6uupvq6eQqWlogDLHwiIdwuSyl4cMxnwANtj5lYcxx3p6Og4lXMOMLZ1mcuMc85v2rt3b0bpxkLSY5omFlux6OrE76PR6CUr9S41TRNAKiSfETkBDpn6bxgGWGvOouhVye8YfyOlHX+raRp8SgsGwgzD+Fcwb4jogPTkW8QMMk3ze/CqxYI0gB5d15/Mlme3zDHn/GJd18HoS0UaWGupqnpyLv6Zkukk2lpOwjNb/9yfu/xH8eucJZlzOYcL6E7trijKGzVNc56LXJoR+7iA9WFFUba5gR7DMC5VFAVsJeTlZl3XIcHtHOcwtwCCnZcOFLvaBbAKyWoAygWH9GHEAn9VUta017bt00Oh0GjBDboOdLGg8dsnotHoq1bhPcW9EEUPw8PD9PnPfz4TaPtfnZ2dl9/7w50XZAJtIb/7was6r7Ys61nJKPvSH7t+1/zowE+uCEcnFl36yY1n88d/dFhxwFosZtx5553CC8IJRVE+qWkavL4LDtM0AVTB/xuT+IVJdieY6ZcRUURV1UuDwSCArbxCel0DCHJ8vnuTz95Zmqb159VQ2s5uYBSy65xz+GRXKoryC03TIKmeNQzD+KVkrj7EGEv56roPlP0HCAlJ4EVyxO59DcM4VYJ1AJZu8/l8P0skEpCOx7F5S/W6r5Fzvgjscqk8QOYfygGHsl50jjuYpgk2MXxEoXKAoslKePfquv6WpZowTRNjiiMH/mHGGFQNjkoYhgE/bTDBxauoquqOYDCYF/gp2ckA7OHT/AnOOfzHhYxvIQxTt1UA5/wzuq4LOwAnXEVJGDPPZ4yB2Z1XRKPRdbZt/xleta4DuzjnO3KRbTZNE2x++GNjfAf7+TGwW5PKI+jLshYH2Tr6rne9qz4ejyOfje59r7/+etq+fXtG2XzJ6kWRUpn0SX+doiipKpj29naA/yi6WUC5URRl7549e9qz9cn73MvAsZABD7A9Fu7Cwj44LJruri567tln6fnnnhPA7cHDh8mMxcgX1KiIaVTf0kb1rW1U29RE1XX1VFVfL0AlMG0BWgnANmHPL/JKj9tj72q9HnkZWJ0MCMBWSCBLwNanUjyeoDiKISJRmhwbpamxMRod6KOh7m4a6ukSi7qxsEG6v4RaW9bSupYWoRB0wubNwrMWrJuioiJP/nh1bpHXipeBl20GMB9PTU7S5OQkHT58mJ584gl68sknBNt22jSJF5dQVWMTVTY2UfWaBmF9UFlXT6Vg9pdXUFFxsSxAOQLaOt62bqnkl22CvQs//jIgFDPm5Y9FEZajnKGqAqw1ZqaFBPLY4CCNDfSLbXywnyYG+sXikF5STJVlZXTyySfTSaecQs3Na6m6ppqqqqqPv1wdX1fkAbbH1/08dq9m9+7dpbOzs18homuW66WiKLft2bPnSyu9EunbCdBiXhOL6DdJBg4WjhfR7PI5l1y0BLCIstKCpUIty2rmnEPuGYvr74WsIBG9Jsl0em52dnbHShjALubduKqqp6XL80JmMRKJ/DApvftqyLv6fL4LcpEetixrR9KzFgw0SI3epOv6/3PnTrKJICcqzSZyA0klawdgCRZ6P8QYc/wj87k1C/Y1DAMeegAl1NWSAnZO4JK4TJ2zEElszrliWRYKGcD0MyVbGd6TIkzTPIOI4D0LUGkBqGJZ1p2cc8hLJjjnV+q67gAi4ljDMMDUhlRxdyKR2OZmQRWSVCmf+igRrZV9PaMQb9RM57YsCwDMPfKzQ7ZtnxUKhUYK6adzjGEY3wJr0N3G/v37//mLX/wiQM0F30ySEtM/jUajb1h/nf+MTKBtfena/Tduu3Mj2IsP//7hL04Huz52cPSJRd1rDm2hff89SFPjR8j7N998c+KUU05x3gcc8zXGGDxSC45IJHK+bdt4LrBocg3nHIUpr4EFsG3bV4RCITDg8grJYH1M+mSi3YIkZtNP6mZFSvl4SMM2wGPVsqyzc2EZujytu6LR6KmZgHwp/Y0xBJLi/8oYu0FRFJ4pCeFwuEZVVUgTw2P9vrm5ub8pLi7GtYO9+ySkpRVFgXxtTiF9lzGWA+j+a8bYh90Hut5FgH8A3vAerUqYpgklg2txv5JsSxT41ABMg4R1phPIMQeMT2ce/g9N065eKlcr7aRpminPXvQxkUicHQqFUmNcLu2nyQL/FJ61jmw1xg1d1z+VSzvOPmme34uu3zCMtyqK8o2lxtZczsU5L7YsC8Dqqa79p3w+37ZAIHAwWxsuVQU8w1czxv5jdHQ0BOBYFo78WNO0KxRFsbO1lf75nXfeGTRNE9+NBLvaiQsuuIBe97rXZVQLMU0TvrmwrfCjSE3TtBsVRUnJfUu/cHw3QMFDKuCxu2fPHih4eOFl4CWRAQ+wPfZuk7P4OjExIeQU4W0LRk5fXz8Nj43S+NQUTUzPUADsgNIyKqupmWfbNjZRqKKc9LJSIZMMby9VLRJSciIcOUWAt56c4rF3470e5ZUBx2sOIG1KMlGyzRL2vJ8zWLXG9AyFJyZpbHCAxgf6aWZ8jKzpKYpMT1NlaSlVlIaE/HFTY6Ng1dbV1VFtbS2VV1RID1zZfl6983b2MuBlwMvAkQxgzrUsS6hojI2N0UB/P/X399Hg8DANDA3TxMwMxWxOszYnvbJyXiK5ro5qGpvE3K6FdCoqLhHArWAEynk9JZPszeve43YcZCB9XocEMicuvr+i8HBuNkax2KywNZgYHqLxIUgfD9HE0CBFZqYECFKsENVVV1FD/RohgbwGW8MaKi+vIKbrlFx3Pw4ydVxfggfYHte39xi8uPb29tuSwByApgX+Zmld/UBnZyfYJQVF0pMVcn2PY/FaNgCwFgDeihiGMzMzm4qKirBgGgKwCkAtF8Ah00WYpgk268nwlgWILGWJwZCC7OFAQRc+D/LdngSkPg/wBt6qYOW42+KcQwoTrF5Iz/Yk5QtflYvfaiQSabFtG21hQfajjDF4UKYiHawFsKvr+gXZrkMCRQA7GgG06Lp+fbZjsn0upS7BFMQM9O+apl2zWoCEi3nl7sZXGWM3Z+tX+ucuoDJh2/albqAtGo2eIBl/kDddAPJJH0dIuaqc87fpuv5Nd9tJv1YARh8gohmfz3e6WyY53z5ifyktDOlQgC8AiF+r6zpYfSuONGnxEckw7l1Jw2ky2E5TQuK2vb19MxGBhemMDc7njxUXF19S85rZUzKBtlvqTyf/4JqdvNHa+/jAz1N+j87B2lwtPf/jhRjza17zmsHLLrsMY5ETAIfASssbZHEaiEajGxOJBJhxKG7APYYPJsBafHF7dSFgLefcb1kWAJxt8jwxVVVfXQhL133f5JiBvgIg/yJY4HLM6+Gcn5kLy9CyrDvAgJTPMsCu/enPhhzvAdYCgP2RBCAhs78oJJD2ayI6I+mB+nAwGLzEsixIfJ+VlL/t55yfnku/nIY551okEvlTEkDEc/WQpmlgxKeAYte7iHt+FWPMLTe9ksccf+h+HIUikoEJgBnP9GNSpjwj4JxWbJLyRF1RR5Y4WLJYAU6DkR9XVfXCQp4pl+z7viSDHBLXjs9sTt7H7u7JsQzA4pnS93mH+3uBVHr4CYqOMo2tuebJNE087/iuk3p14bmbi0y5ZVlnycKoYs75X+q6/g+c8xLpT32uvMdnF6rA0dHRgWItyOinQnps/5IxBmWPBeOTaZq4DsiZw8/745qmvc99bEdHx8YkqxzvVPqY+v3Jyck3ffe73834LuaaS28/LwMvZAY8wPaFzHZ+54rH4zQXixEkFUdGR2lkZJQOHTpIzzzzDD377LMUjccpEo+TP1RKa1rXUX1bm2DlVK+pp/LqavIHNPIHNfL5JEMQkoqCdZsQ8siCdcvnp29n8Te/Hnp7exl4YTOQel4lSOswb1Cc4AAXiUScZiMRikYjNDk6KhZ0xwYGaLi7i4a7u2nWCItF3RJVoS2bN9OJWzZTW9s6oQyEDRKJYKmDWeu9Gy/s/fXO5mXgeM6AUL0A6IR5PRqlaCRCBw8coP0HDtChw4focHcPdXX3UJGmEausovLaOmo+4QRq3ngCldfUkMZ0CjImxidsKFaBh6dt85RUMuZ2hDe3H89P0vFzbenP6RE2rU8839jwnTU+N0fxuZhg1BozMzQ+NEiDXYdp8PBhmh4ZounhYVIScVrb2EjNTY20edNmOvGkk4QPfXFJibAzwJzuk2zd4yeDx+WVeIDtcXlbj/GL2rVr10mKogBwWr9MV/+xs7PzznwvRYIPAOsALuGP7l8Eg8HLVwrWJv3swAoDYwY/AaieUSiw6mJcPaUoyn9iUbZQ9pE7P1KWE4xNnpRNvCKddQlmUUlJCcDa0+EjmMzNBblcA7xQi4uL4W27IZMXagZmLfx4T4Lf3nL3TzKnHKbPI1K2N8XayffeY38pnQn2XF0SyEKb5yuKEiukrfRjDMO4SVGUlCSx/AKIRW5IW+e1KG2a5i1JNuP9so0FoKtkX0N6GM/aApDPMIytiqI4voMfYYxBXjYVLh/gOVVVL16pDzDn3GdZFmQwBSiYLsu8kryapnk55GclCxrsOzBrn15Jm5ZlvYdzvsCLEgUMAGuddiVoC+nOIzrF8x8eKCoquqj2tbH1mUDbUKKW29qsYs6m7IXFQXPjRTT8m/iCbm/btu2BG2+8EXLjwgRCjkNg+Bf8LMr3EABYK4obkuAJvCfBzsZ9AYi+gGWdSx4zMC6xWvl6xpgDiuXSzKJ90saM/5S+qvCyhtcyJIGzsgwlk1iwhVVVvSgYDDr+sqnzTU9PV/p8vkfg/wzfY8glL5djl5T54Wg0+opAIOCoPpiSif5sPhfs8hjtmZ2d3ZrmPZ3ybSWiDsaYW54/n9Ms2tdVmIPPUClQiwKcRCJxWmlp6SL5e+xkGMb7FEX5qGwMMvin6LoOb9RVD8nIB4iOOZ6D7a9pWrqXa9bzmqYJqW/INaO/b1MU5d9kIc6PGWPwW8450sayIc75K93X72YDJx+5v2WMwaIg75BsVMzDTmRUQcjUcCQSabVtG+94haIo3wKTNU2J4WAikdi+1D3O1tn29nYnn6ldwZ55z3vec1BRlNPS2euuoiKMC7czxiDDn4qdO3e2qaoKsNZdmILx6EeNjY2vu/feexcOjNk66H3uZeBFzoAH2L7INyCH02ORd3p6Wnjg9fX2igXegwcP0uT0tPC2nbVtKmY6lTCdSqurqbymWvwsraiiUEWlYNsChCoJBChVfeewbQVz4cjirietmMMN8XZ5YTMgZBFlSIlEUWCgzv9elBxwTrHZWeFnF7VMmpmcoPDUJE2Pjc371I6PU8yA/HGY/D4flYV0Kg+FaMOGDbRhw3pqamwSjFqHVfvCXqB3Ni8DXgZeThkQ/rYSvO3r6xV+9T09vdTd00Pd3T0UicVILJ4UF1NpTa3YQpWYzysoVF5OrLSU9FAp+YMBUn1FQrrdUdAQPx3AVhZkefP6y+npeqlcK1ji6fM6FhAB0ipiYsd3X2yY060wPOhnhK0BtvD4OBkT42ROjJOaiIstFAxSc1MTNTc3Udu6dbR+/QZqbGp6qSTE6+eRDHiArfc0vDgZkLJ8kDKEROYixprs1VcaGhp23XvvvTkz0gzD+BdFURyW5pJ+h/lctQQ6wTDcQkTTtm1D1vGZfNpw9nUBSvDg+1ySeSQAN1VVL8gESOR6DsiLSpYLDtnJGPuy+9hwOFybZNNCyhms3j8nEomLc130lfKJAFt+wxjDz1RIsHbBQjxkWjVNgz/usuEwpzjnz8fj8R3l5eUAeguO8fHx0kAggPt0EhEdnJubO2Olbbru2xuTAMcDaZ3bF41Gd+TrtWqaJvyKHUBsAegKoENV1d8CgEr3+JRALooG6iA1qWnaAqlJwzAAVoEdhgXzG3Vd/1bByZQHmqaJ50iwhwGE6rqedxFFpj5IqVws9Aum/Uqff7RhGAYAna+7z5eJEYbP29vbASSBJdyW1r8BRVEuWXNlonYJT9sFu8+OE43iiTsSkyeffPJdt9xyC8a2SvnrP2iadoGiKPCiLDhcnsQonkAxBGRKEa8rFGA1TfMjRORmy7+bMQY23YrCNE0UzYDFj77C7BeAP1ifr0pn/Wc6kZtJrCjKHZqmfTZ9P865blkWnqGtSfbqn2TBx5I5do29BpjniUTibXL8tTnnr8mXNW5Z1rs55/clfUZnOednuD3ApSQ7AHQwNVftvUEO3H65Mrd4zkZ8Pt9ZS3njWpZ1A+fcGQ9mpTQz2M+rHmmMfBQr3K1pGlQ18grLsiD3DYBWPOPSjx6FOL+XhTh5eby7wPqI9JFN6Zq72cCKonxT0zQ8G3mHZJVD8tnxgca4uUgFIVPDmL/8fv8fMfYn/ajhY49iozkXkzqjxUGundy1a9fNkJN27w8ZpLvuumu6urr6FW5fYcno/ZckC/mNUq3jWsgyu4/duXNnU5KJD3Z6a1offtzZ2ZkXmJ7rNXj7eRk42hnwANujneGVtw9GTgw+nLOzFJ6ZER542IYglzwyTEMjIzQ8OkZDo6PkAzsQ7JzyCqpubKKahibBzCnDYm95+TxzEJKKviPOFSm27QJJRSmcgR+pVbWVX4vXgpeBrBkAyOB65hZKJM571IqQjPG5uZhgrEEiEUAtFnPhYzc+OEDW9DTFDIPsWIyqK8qpuqKC6mpqqL6uTmyVlZViC4VCoqghgKIG73nPeou8HbwMeBkoPAMCQJVFUzPhsJjXUZQFG4SJyUkahA3CwKCwQLBmY8K7vkTXqaymlsqqa6m6ft6zvrQSBVlMFGVhXITSAMYv4W0LFQ2cI00qGef2xrjC7513ZOEZOPLszYO1kDsW83vKm1aRPs2coDATsUyKmCZNj48J+WNHAnliaIgS0SixkmLSSoqpob6eGqGQ4ZrTK2QBFuZ2L15yGfAA25fcLTvOOnzrrbdeYNv2P0s24aKrS7JgfqAoyrWdnZ1ZmZeGYcAL9uOykR8l/d6uWGm65OIzWF6QzIzCazbphQswIu8Ih8MXqKoKZp8AvwBEzP+NpVxXCPvI6YCUzwXrEnLFi1iXlmU1cc5xXjBkfx+LxS7L1SPX5QV6OB6PbysrKwP4IsIwDPjYLZDjTfrr/Yuu62/JlhzTNAFWg/U4pqrqmcFg8HC2Y7J9bpomALiLAWJIFt+BbMfk8nk4HL5QVdV0X1D0+wz3IncubSVB6tOJCIvcwXTQFR6FSe9JfAbfw0flgr3wXIb0qmVZeO4ATv2EMQYv1lSEw+ETAfRKqdwPMsb+Lpf+LLdPmvzzg0mgzQEIV9S0BDUA5IEViHgDY8zNSMu7/TQQ3Dn+7xljkA3OGDfffHNDUVER3htI6bpj6oorrvjwpm2tn/zOo0tjl3NhomHhJJuK/zz55JNvveWWWyB7e4q8b8/Pzc1tz/V9W6qvLh/XHkVR9kv/aYwd12qa5oBaeeXN5ZMpjoP0sK7rd+XVSIadTdNEsQbYxXj/AIoB9MlZslkWXkDSvtVhGaafRo7LGNMACu+bnZ09y81uTd9fvsNQF8B1gtldhfdP7veudOZgthzIggM8O5CtXVAccTQl2aU3O5irCEjoo3hjWXa6YRjwRgfYJlakFUV5k6Zp6cUn2S45p88556plWWBUC0Y+pHQZY+/O6WDXTqZpQp4bxSm4X+9UVfV90rv1YCwW25bv++RiF6c8YZ3TpbGB4Q17Zb6KCbKfkBbHuIYx2ol7GWMfynb9YP+apvkzyCZD/SIej29HsZFLiSGjxUG2dp3Pd+3ahWsSMvrO7yCFtHv37nhLS8t57u80kh3/X0S0nYhQRHUJYwyqFam47bbbNiUVEeARD99nd/wK3y++9rWv5QWm53od3n5eBo52BjzA9mhn+Oi0DxC3v6+PwM7Z//zz9Pjjj9Pjf/4zRebihD8eizRG9a1tQiq5tgnAbaNY4BWLu5pGRSUl8z54Um4O7QnGj1hEtsVisggPsD06N9BrdekMuADbBWAtpAzFNi9/LFi1sRhZpkGWYdC48LMbpNH+fhrp6aaR7i5KRCPks21i/hLasuVE2nLiFsG6aWlpobUtLaI95xzeLfEy4GXAy8CLlQGnMAvFJ88/9xw98eSTtO+ZZ6irBzLJ3cSLiqm0tpbKautoTUsr1be2UnX9GiqtrBLAbYnfL2RfU/Lw0vbAYfJ6LNsX685653UyIL5Opiw4lCMe8SnAVqUErEDm5oStAQqwpicmaHSgn4Z7umi4t4cmBgdpcmhQKGUI+eOGBtp66qlia21tpWAwSIFg8Ehhl5f+l2IGPMD2pXjXjrc+33zzzaHi4uLPcc5vWuLafpZcMLzqM5/5zJIetHJRGouMiFUDl5IyiVjkFLKj+MkYg4Rr3iHZkfCAhZ8fABaAyZA0XRGjTXrAYpG4TVGUb2ia9nZ356LR6IZEIgFgo0nKsmLhNqO/YfpFufwXp3w+3xluL1TTNMGMFvKIYMgmgZUTIBUdi8VOyraYblnWbs45AFvEmUlgXSzMryRc7Cn8sXl2oaB6hhycRkSQYk0xprCPoihnaZoGwCbniEaj66QvbTX8MzVNu8h9sGVZD3POL0A+bds+p7S0dMz53CW9+rSmafBdFEAuwjAMgDbIIYDHBX63OXcubcc0tip8Mc9dKUMUpwBb3e/3PyLBF/zqFsYYZGkLDsuyzuGcA4xz+2L/HWPsg9kave2223BPAHQ74LE4pKioiL/5zW9W/vt336fAlsWviz1LNPQLInte4BiStO/u7Oz8rqvAAb/vlj7SBXtSy/t7j6Ion8CtJiJIRgNIWRGLWuYMcuRO/Btj7Nps+cr2uWVZn+Sc3w3pY8h5E9E7cIyiKG/RNA2Mvazheg9+pev6+ZkOME0TYNGlAIWl4sHoUg1jDITMLLzHOef3+Hy+P9q2LaD2QtivkGEuKioCEN2YlILdwxjDWChCjvNgruJ5eoQxhkKfVYlwOLxFFmWUSdajw06HD7n7XqbO5wY+5S8/zBiDxPBRCTcjP6l08F3G2HX5nsg9VyqK8g+2bW8HkCkLcTAPHcqnTcuyUuoIjiesc7z0dMezIABiydIuCGxMeinvAXnf1bevMMYgfZ81TNPEGPhOIkrNtdKr3Pm+UfB3j127dsHvFt8BStwduemmm2jr1q0Lig0wRyXVLn4sJcb3JwtaXpOe746ODnjs4rsWnsNUQKofhSSdnZ0rUhLImixvBy8DRzEDHmB7FJN7FJvG4itYtlOTkzQ8PEy9vT3U29NDYxOTNDE9RTNWhLiviGxfETEwDWpqqby2lsqrqqmsupqYkFMMClYhQFsB3oKZI/SfIEcH4PYIC2gev03Z1R/FK/OafrlmwGF9CaFjyB3LZ9J58rg9zxaz7QTForMUm42SMTMtfGonR0ZoZmJeJjEyM0NKfI6UeJxCWpAqy0qpqqKCGhsbqRGs89paqgKztqrKA2tfrg+bd91eBo6xDGC+BasQgBXm9P7+/vltYED8nDYMsubmKBpPUCBUKjYd41htHVXU1pFeXkZ6WZkoyioqKhYyyWIMlaKOQihZ/Hdkbhdjq1OcdYzlw+vO8ZGB1LzuzOdCwWKhnQGKFfDsw6fWMsJkzswIS4PJ4WGaGBkma2qSorA0MA0KFBVRsKiIKsrKBLN2TX09NTU1UVNzM1VVVQm/WuHv7CllvJQfIA+wfSnfveOt7+3t7QAxsXC5ADyR1/mbWCx2xde+9rWp9OuORCJttm3/WbIL/50xJhhdK420BdhFMsO5ti/ZYAD3wJxEP9dCLhUgjKZp7821nfT9ZLtgZG7LBADKBX4sRiOfYA69QVGUnBajDcN4p6IoAkhLB0ANw4Dn7sfkZwBowKAKcM4v03VdSPIuFW4m5GoxvUzTBDAnWEwrYRym91mC3QDzqt2fQXJb+//sfQmAJFV9/u9V3/Wq557dZXe5VEDwAGEXEFERUUQkEpXglYjIzCyLKCTe5sAkxjvesDuDBDWHCUk0ick/njHHX3Opfw0RLwSWvefurld91/v39+q93prenpk+ZmGPelr0znTVq1e/el2/nvf9vu+z7T/v5L5pkAfMuCfVj/8xpJTDjEAhxBfhHUpEexhjF9u2vdv0L4TAteEawerdkslkAASqpgEHiPKC1bUmEuBazhVsZbTdWu61Z6/LJrY6+n435/wPOolj875NIJZ5+zc555D6batpT20AXgOtDnBOIxpQfFkT9IBZWwkg88/XarXbPvOZz8x5nvcmKaWR7l1RoratgQVgfEPmWgPAitEmpXyt4ziGIdpud2q/sE+mPvDf6sxu+DB37a+LfoQQAKsAWqGwBsz7Md1/20UpQghQmrdj3lUqlac3S5pLKeOe54EdiiKafYyxi2zbfnS5AEA2uf7M+a4uKLkvFou9WxdNQI3gyygE6iR4YJAKIf6JMfYczYJH8YRSfwAzOJPJ/IeU8sm4V9oTt1F00cl5mvfVRRnwNoWvdbhd0yxVa94sFotP1NeKIiE0+GH/EmPsiKwyCyEABMMjFQ1z6nmtQw2DAAAgAElEQVSMsY48TLWvOdicsB8AUxdz6RUaoL6kHTntcHA0YP0vWtFAecI2PsZSxgqFwlfr3sconOnJG7aFNQDy7dWMsVXtHEIFTBUA0yg20n66eK4DlO/6u4d+tiGHLdFAuvrqq+mKK65YAt5rWwUUWeCz8R+VSuWq5s/fxMTES+GfTUSppnn43Xg8ftmdd97ZKCTqZb5Hx0YReLwiEAG2j1fkez8v2IVgIhSLBRKuIOG6tGvXLnrokUeUF97uvXuVrCJLJokPDJAzPELrN59M604+RQG4kEhuyCQnkyjcC8Bby9KydFpWEUCZ9DXp9oik096DEfVw7EXAAAXGozYkjaiYr4p1Y2mQFmBGhSqlEpXLJRK5RXJzOZqDLPgjD9P+Rx6mQm6Rivk8fDnopPXraMO6dXTKyScrNu3JmzaRk82S4ziKgZNMJNTCbrSoe+xNm2jEUQSO1wgYGWPYHxQKBayJ0EFtffDoo7vpoYcfVrm9AGCrXFG+9SObNtHIxs00pGWS+4eHKW1rJQ3YH1gxisWQ0xG1AKwFQNaQSla/jvL68TqnHu/rMoVXmIfKziAEpMKfFgxwsMoLnqe2+emDgfwx1DJ276aZPY8SVSqUTsTJSafpCaefrrbNmzbR6OgorVu3TqnGqLwO5Rj9Hfbxvu7o/D1FIAJsewpfdPCaR+ANb3jDUCwW+6MQqzV8jkcty/q1HTt2LBEidV33NxhjAA7/wnGc69diUGEQED6HnQBAzef3PO+PIZtJRGCBYQG3pQdpp+MWQsA79hWtPGC19C7AU/gbdsR0CoNEjLFX2bb9BTM2IQQAtnfiZ7DmpJSQdb6wDgrfyTm/ZaVr0GPC4rkNppvjOPD57KmFmaBSyrc6jvPhnjrUBwshAIzAH7PZn6+ruSCEQF+XgI3JGLugCZA17Kq5Wq12SV9f30/MNXie90rITOt4P8u27SWOqUIIMJ0gP/q/xWLxkk79dJtj5bru0+serhgrGMWe9nr8nzWKKYA2U0zxSc75m3rpV0sroxBiQ6ifrkDgsbGxrYwxeDy3NHfoO5Mos5HILxKV5ohyP1UesjdMTk6qAgXP8y6WUgL0ja0mUdvuNWswGsxp3nRM16zkJp9MfIZ/IoTYOjo6mm93XK32E0JAZhgAGxrms/I9rgM77+Ochz1ylz1NqEhE+L6/NZvNPhDeGbKxnudBbhlg7XQsFrskzPpv7ljL80KeGvLh/1WpVK5MJBIAPfGZ/qFmqi+r2tBqoJ7nvR8sTe0d+zTOuWJPayAZLMZLQSSPxWIXrjS2TmKtpdLxuYf/eKOtxFrWMr+4VhQHoXV1ve2O03Xd10LhQe9/P8C/buaU8TXHeOtqA99ijKlnhJTyKsdx4AncdtNWAFC1QMFNwxPWdBBSZejJG1YX9kDC29Z9t+2xG35u1CWub+ac72jy0/2wbdtvbfuiQzsupx5wySWX0HXXXfdXnHMA4appe4N7IS6ggf2XNxdwjI+P3wyJa63gFB7SP1er1Wvuueeenp4h3VxjdEwUgbWOQATYrnVEH/v+1AKsXvjavXu3kk98+OGH6aGHHlILvIVymWQ8TlYypUDb7PAwOYNDlB0cpOzAENlZh2wnS2luUzKVpmTYx1MzbcFuVLlJUXQOLe5G7JzH/n4fD2dU/BrF5lZ/W5t/aMar8agN2F/lUokqpTIVXJdEPkdePkfuwgK5iwuUn5uj3MxBysO/WfoqoTu2TSdv3hxsp5xCp5xyCm3cuDHwb8bnwHjgHg+BjK4hikAUgeMyAoZxu7AwTwsLC7R716P085//nB76xS9obnGRZhcXqSqJ0n39lO7royx86oeHKaty+wA5/YOKbWuUNOBbD7lkBZiZvG5UNFRyj/L6cTmRHsOLWlIAFS7EQp5XSi6Wst0AixyMWsgel4oFldvhQa986Gdn1ObOz1Epn1MbfGoH+vpoeGCAzjjjTDrjjDPopI0baWBggAYGUXMd+h7xGF5vdKojFoEIsD1ioY067ikCExMT10spsTho2EGmP2RQ+OK9zUgka8+1V3POlzec7GA0Id84HLUqELlS10IIgJif0vssahnBr3HOIefZdRNCwKP0N0Hs0uBAQyYSi+Vg1EICtO4x90eccwOerHq+fD7/FMuyAA70SSnf5TjO+8xBQog7saisf34pY+x0SIrWgauH6x68T1lJMlcvQkMqdLTXmJrx5PP5yy3LAsjW830KB0bPJzCXn9IUsKk6QBOWvFw1ntjBAOtYF5dSPstxHMipquZ53gcBNGM3IrqMc44YqabZYRgH2Muvcxznc+ETCiEgSQ051v2Msa1hELitgTXtpAEOAIQKAJVSvshxHEjP9txCUrnoty2f45VOCkAK81QzJ82uv8M5Nwy/jscM6VDLsr4lpUyscDCeP1PVavUtBqDQ4D6AITDZkVSf36lcdvP5tNQ5+twcek9CNr55HrR7obgu+DxreVkcBrBxqwEd2+2neT/t5wqwOoN7iyIPvU/b8tye50FmFXPd0kx9w/BWXWnwFcw+gEwobIBk+I9XGnPos7XP9/1zLcuCvD0kivfXvdGf4ThOR6xxIQQUIMBA9C3Lel4mk0Hxifms/kW9aAKS0mXNkuxILn2562gCghu7wf/ctm3D5l5yuGbdI5bP0G/MSCmf1un1tjsf9HMYhQvwyN0lpbzQcRz463bUhBBgxQPcBysZeeX3dQcdM0x1DPAsOzvsCRu6X3hOgBGM5+6zO2Xumn60tzie2WAEqwKIUql08Wq2ANi36bmh8jQk45PJJPp7IqwdbNu+thtG9LZt29b5vo9+lvhzn3/++fTa1772vznnkLgvSSlZoVBADnqLHv8HM5nMO5rOycbHx1FcdXuLG4qisddMTk4qlnnUoggc6xGIANtj/Q4GoJbafJ9yuZxa3J2D79f0tNrm5udpbmGB5nM5EsUSuaUSUTxBacehtJOlwXXrlKTiwMiIYtw6A4OKfYjFXbAiDEMiAGebpZL1uaU0+FsQ0EiO7tifWGtxBWHmlp4TDV/asERiaL6YAoRqraqAWndxkcTiIi1gLh/cT/MHD1DRddUir+XXyEmliKdSNDo8RKMjwzQyNKwWcgcHBqgfC7pgkmezej4HnrVRiyIQRSCKwNEeARRiFYpFpaKxuLBIszMzULeimbk5mp2bo7mFRVrI52khlyfIO/mMUTyToX7YH6xbT2Db9sPjdnBIAbfw9ozFwboNFAwCkFZbHxh55DCYq38XPTOP9pny+I8vnNfx/W/JnNFS3BglCrAUm1aIoOAKPrUzM4pZC2sDv1wiqlYoaTEaGRyk0aFBGhoYpMHBAfU6MjKitmxfH6XTabVF8/Pxv/9rPIIIsF3jgEbdrWEEtm/fvqFarYJR1coH8BEp5c1TU1PGt3ZNzqy9cLEoj8VnLJhCRnhVWcNWJ9fsGcgRhtv9mtnVlo9sq35d13113WMOcqglxtjzwn6trutC2hS+d/DHvcu27VvaXfDVspuQo4Q342c558pTGGBJoVD4nGYJF6SU18RiMXhHggGXqYOmy3oo4vgmqdCv18d7ZbcxNfHI5XJPjsVikBjugxTwWvSprzXteR6AmK1NsYfEJfx/a51MtBBQWdMAKLxWVXNd922MsQ/Ugfeq7/svyGazDea467obGGNgtsLv9jDp7NCxQkr5TMdxemLBgsUHL2HjLSulvNFxHDDde27hogXtowyZ346kUsOD0CAJigogMa4aJLpt21bM727b+Pj4SUSE+Y/XVk0kEomXfvrTnzZFAvhsJDzPAzgHr+OyZVkvCAN53YxFSpnyPA8AKHw1TesJrEUnnuf9SZ2N/2rd4UKtVrs4zObuZqya5QxgSPky170t4a8LpmHbcsNhiWYp5dscx4Ffb/jCASp9Xj9/FrGgvtp89zzvOigu4BkJlnh9vqG45eXAyaSUl4SLJtq5bi0vDDl7MM9/i3NuwEQAb6Z4Bn/pXcs5/9t2+lxtH4BpnucBpF7iLbySlL4GtlFkcYXuvwTWb7gQZLXzdvK+lu4FOAwWOPxXt6TT6Qc76UPPzZdLKeHtjgYgFTFF+wPO+bs76U/HAGzcF4DtbFnW+ZlM5mHTR6ggq+b7/guz2ew3O+k/vG+oGAe/Bkh9fjsFEE3Pje/hOwEeY57nIZZQrABL99ndyJTfeOON2Xg8ju8dSwqOzjrrLBofH4fE/TPgj66fowBcwY4v62f+Epn1W2+9NVUsFv+cMfbSFjH6yOTkpAJ6oxZF4HiJQATYHi93MrgOA96CvVAsFJSs4u5HH6UHH3yQHvz5z+nBhx5SW97zKJZKk5VO00mnnUYnnXo6rTv5ZBo5aSMNn3QSZTKckqmUAm6VxByYOeoEkEY2kor6VS3wBn82NqCwCBQ7viZWN1cTZmzp4w/JIwIwOCSRqEhfanrBo9ZXssflYpE8IWhu/34lfXzw0Udo30MP0YFdj1ClUKBKsUCD2Sw96YlPpDOe+EQ686yzCHl/0+ZNFI/FG2xadc6IVdvNHYyOiSIQReBxjoBRscBzERKy8Pk0xViwQHjgRz+iB378Y5qZBYC7QBUpaXjzZhqG/cHmzbRu08k0snEjZfsHyOnrV8AtlAbiCdTqB4VWjaIvXfilJJP189u8RqDY4zwRjrLTN88LY6dh8q3FmMrpQT1AMHfhP4+cnpubp8X5eZrZs5tm9u6hmT17aHrPozS9ZzdlEgnq45zWrxul8847j84791zlUQvP+YGBQVV4hS3scX+UhSYaTu8RiADb3mMY9XAkI3D77bdntEzi81udhzH2xUql8sZ77rlHSVP20jzPu1BK+c/aN+7b2oOvK1/HfD6/zrIsgGhhP96u2UfmujQTDWNMNHvACiGwqIoF2ASYr47jtGLEtAyRZiRhkfdpdU+/f+GcXw5wUi8so0/0nWOMXQn2oBACC8uQ/7ybc268Kg/rW7P6vq49H//Htu1nMsa6BqtxgiZgeU36VDk0kFyFhGoz+/n7tm1f0q7/rwlCyNMTfYMZ+dnQfXyVlPJPgwJA9iu2bUMuWDXt4wgQEL60X9NgdEObxfO8X64z5rC/3wwCdzP/m1l8UsqPOo7z69301XyMEALytV/S61Y/0HH0uu0bYy0UCl+ry6VeZvpYA7AWDDLMYch9NzP6m4f6Vc75tYbdL4QwctYAoF/KOcf86akJIQBcAVwMTYnumbX6M2OKA/AjWKDPtm37P3sZqGaio48nQZJbs4H7Acrj2dlO33ju1J9b368XoJxRZ0sv8RgNfY4+oyWWoVBwOeccUr/LNkg8ExGeTyl8tupAIKSE4QFtPi9L2LurjRPAVqFQ+K72pkVxyAtNEUxYCpgxdrtt22CGrkkLMYTDE2FFdnqT7zq+wOPZguf3mrewdC88ZjWzuOM5pZUEwIZFA8v2N3QO7kjK31yg67of11LKDU/Y0HsvqqsRQLobTO5fdRwHXstdtfDzXcugX5LNZu9vp7PQc+MgmNC2be/zPA/PSTwvHyyXy1vaYek2n+uGG25IJ5NJFJRAZaPRTj/9dLr55ptFLBZTUuOe551cZ0LjWYXPxmzds/YqFOyEjxkfH+8nIhTENRfMIRfdMjk5CYWHqEUROK4iEAG2x9XtbFwMFlzhCwaP27nZWdq/fz8d2L+f9u7bpzawbb1SSW3xdIZi6bTyw4PXLR8YVAu7Tv8A8b4+ysD3kztqgdeKBR63arEsxKlVUsloIYnFxpf4yB/v+Jxky12VkUI0AD7QWIXk6xljwHzNuqlVa1QDm7ZcpmLBo5JXUHLHuYV5JX0ssC0uUEUIkqUiyXKZ0skEpZNJGhoYoE0bN9KmTZto48aTlEzi4OAQxbSPnQIZouKBE2v+RVcbReA4jIABVcG6zeXzlM/naWZ6mmCDgG0WgO38HOWFR7V4jHwUrcDX0+aUcrKKZZsdGlK53c72Ec9mVUFWIpmgWAJS8bqARuXx4D/Bi7ZDMOhb41eR7+1xOM2WvaRmueMgowdqKubVzBq/Fngko7igUikrVq2Xzwd2BvMLlJubo8W5OSq5eSoJl/xSUXnPw9agz3FooC9LI8PDhL/lTzv9dBrCvHUcsm3eAGqjAoLjevZFgO1xfXuPk4sbHx8HAHnfMiwPXCVYU3ds2rTpY3fccUdXzL1cLndWLBYDSDYA8AHAaDcefEEuV8AfGHJgzZgG6eKLumEfmQ6KxeIZtVoNrFII1P8259ywkMCeA6MMXrMwu+nIZzXMymKM/bhQKFwEL1QAh4VC4e/qUqUAy2frQO7lYKaFFqoPlkqlM4eGhgCktGyu636BMQZf4T1Sygu6kcoMdxwGlteqT33PmBDiT0Jyrua0D9ZqtYv6+vqwqN12056eYDrjfryXcw6Gn2pCiJdoEDMmpXy94zjwDlRNs+rA0MM+D9i2DW/VBsCtWdsA7JPNIHDbg2vaUQhh5Fzxzpdt24bcdVes8nDXugACwBnG+lPf9+HP21Ecm+49GGgAnxpgZq9g7fj4OJixU5oh21YIpZT/CT/UO++884VSSjAg8YXpFWHQva2OWuwkhLijPg1+p+m6e2I7CyGugVqA6ZMx9jLbtr/Y7RhD89j4Mj+qWbUAu8EWBDOwLVA+5MH8Hc75EpAJ53Fd96OQ/8U/GWNX2LaN59+yzfO8TVJKMGHhW/r7dcDyR7owAsfcwjmHrHtHLcRM/kWpVDrfPO9c172CMWbA309xzm/tqOMVdhZCQHq+eax/VwerAei1bJ7n3S6l/MPQfe6Zdb7cubRkNwp8ANaj/RLnHM+7jlqTXysY4FfBdx2FU47jNIoy2u1UCAGJeAUkNsvIhxUvmuX+2+3f7Oe67nn17yOQLFfN9/3Ls9ksPIxXbWGg16hTeJ73IS1LPG1Z1oVhRvCqHeodrrvuutjg4OBhBUcbNmyg2267jZLJ5Asdx/ma9pIHEAt7gvsZYy+2bRuf4Ua76aabNluWBTWIs5rOD1WP63fu3Al58ahFETjuIhABtsfdLVUXZFiwAG5LYCp6nmI2LEJaFv53c7N04OBBOnDgIM2A6TA/p+SSWSJJLJmkgZFRGlq/QUklD46O0sDoOkpzjucqxbEploP2A1Xyd00sHS2raLzyGlE24G0Eoh0nE88s2od8aHFlWhKxWf7YrPljXvq1qmLdYH6qOermKT8/rxZzZ/fvo5l9e2lxZppqxSLVSiXq4zatHxmh9SOjtG50lEZHR2l4eIgG+vupv7+fOOdqSymJRA0PR/PsOJln0WVEEYgiYEBbFGJhg4KGq8HbeVgfwAphZob2HthP+/YfoEUhyC0UqVSrUf/IKPUNj6hcPoS8vm4d2QDBslkllYy8nkhoRQ1LS9o25JEP5feGLYKRUI5uy3EfAQOONl5N0V7I5sB850ROV8WC5VKg8iKEAmvn9u+juX37lLVBbm6W8nOzlIrH1TbY308nb9pEJ2/epMBZ2Blg6+vvU7k9nUqrgkEww4OvF5GtwXE+6SLA9ji/wcfN5d1xxx3W3r17Aays5Mf6E8j6TU1NQS617aYZm2BtbSSiX/i+/8xsNgvmS1fNdd2PMcbeHDq4CMZLtz556Eez2TDG05qZaEIIxORufT6AEh0xX0KsrBnG2Hm2be+BjHE6nYa0JkDnvbFY7LJ0Ov0zDYjAOxLSoC/hnIOt1LIJIYxPYE6Dnit6Tq4WbA2EQ+oScp9r0qc5Z8gPNjyMWS2nuWu1sYXfb/L0/HPHcV5p3oe/sJQSC/tJIno35xyszkYTQkBqFRKguBdgXu02b2r5WYAEg5BStm37HZ2Mq9W+Id9IvP1DLddd6LVfLSELqVwUQKyVV6rx7FXD65RFHr6mW265ZbhSqbyfiN4QVq0L7VOts1C/AT/VZWLxwG233fbVU0899c1rBZx7ngc2qAKATWsG9Du9L3ouAjSHTDHa9k6fD63OGSrEAAAPcH9Ug/LwloUH6aotJBe+y/f9Ldlsdrrps4DPBmSu8UXlhbZtAyBetkkpIWeOQpkL6nLZX7Qs62O+76O4oeu5EgIAi9qbVUmPa8AO54IU8F9yzpfIFq968Svs4HneyzSDPrzXv9WvH1LiyCWHNa2uAIamaX9fl0FG0ceaN60AAPl2SPeijXHOTf5p+3y6+Aa5+ulaTht+qwCA7y+VSpeuVAi0zJwE89l4bi8pksnn82fX5coxf1Ds9GnO+RvbHmjTjjo34jn8BLzVCYvZ87yL6qoIxt/4jZzzT4fmGArPLnUcBwUHHbfx8fHPE9FrwwcODw8rsNZxnAnO+aRWZwCrGM+Dr3qe94rmwrSJiYlz6zL7iOP6pkHkLMt68Y4dO1b8HHY88OiAKAJHUQQiwPYouhlHaChhZk6pVCJs8MHbu2cP7dmzmx7Z9SjtenQXTc/OUrFao1KlSjYWy4ZH1NY/OqoWe22wbW2b0rZNqYytFnkTyRTFE3GKYSEt5H0XllhUl2WAWuxzhK4z6vZxiIAhzxq2dbNPrV74Nwusik1bxYJusJhbKnjkua5a0HVzi5QHQ2xunnIz07Q4PU1eboGSzKKExeik9evp9NNOU9vGjRtp46ZNNDA4SOlUilKplJI9jmQSH4c5EJ0yikAUgcclAmAxAiCrwb9+cZEWFxbo4MGD9OAvHlQ2CPsPHqTp2TlazOcple2jNJi1A4NBbh8ZIQeFLtiyWcrYnDIoytJWCADIAIvhmRoIZ2i/eu15G6T1pdm8+efHJSjRSXuLQEghw3S0HGCrK/XUPAhA2nKj+Aoe88jtBTdPIpejhQP7aeHAAfIWF6gsBJU9TzFp+7N9dNJJG+isJz9ZWRoMDw0p73mHc/W90sgf93ZR0dHHWAQiwPYYu2En/HAnJiZ+sw7cNZilrQLCGLtXSvnWycnJVYEDeHfWJS6xaAxpwIOMsS3NbJNOgt5isR2ywi9xHAdAY1dNyxIDeIA04Xds234uY6yCzjzPuw0StsH3BCXxuMSDbrUThlhZAOngdfi9XC43HIvF4OsHSd6HLMu6LJPJKNDS87yvg3Fb9zpdUZrTdd3X4T7UwceKZVlX9OrriXMLIdDf69ayT/Truu47GWNLgFOcjoie3SnIHvb01NLSYOGpe+W67rmWZf2rlDJLRDs452DRNZrnecbHEfsD4AfgqVqT/OwXbdt+ebvexMvNgbCc61qylfX8QXHBKdrXEszyn642F1d633Xdt4NNa/bpFqzVkqFgQr5Lg8mHnRagT61Wu/3uu+9+YHx8HH6aKDxo1Wa2bNlyy/j4OBjKPTUtCwtgNR26xp4kWz3P2yylhMzpBvTZKxvZjMvzvA/Aa1b/PAdGJBHtsyzrYvOcWC0YoecDgNCLmj1lhRCQMH4P+qmDrs8L+zuvMJ//rK4QgOKI+6WUrwUIqAG6tv10w31rJqL6DIZBec0KhfQvAK1/19L5LYHU1eLQ/L7nec+SUgIIDrcfFIvF50D1oFV/eu7Adxu+5WiQvL2oW4WI1casLQoMGPy7nPMljPDVjjfv14sJwPq+BqoOUkooY5gcfEG4UKWd/vL5/DlQyNDP1iUAuhAChVgASQEIdyWz3DQvwCRW14/CLNu2P9HmGGGTAKAX4/kc5/x1QoiroWqg59iLHMcxgHM7XTb2mZiY+JiUMlwkBpDWv+2226yRkZEP27b9Vtd138EYe58+6C7O+fbmk4yNjSFf/TURIUeF2+5YLHbFXXfd9ZOOBhbtHEXgGItABNgeYzesm+FqkFRJ1FWrVK3V8PeFWtxdXFygmZlZmpmdobn5eVrM5Wkhn6dCqUzFSpXKfo0oniCWSFAKDMb+QCp5YHiY+odHKDswoBZ5IZt8SCa5geIFo10ipahWfhtSi8F6r9LG1U1GErbd3OMjeUx4UT4EyIalEJUo4iEDYzWaQ8rHyp1WedMWhUcF4VF+YYEWZqZpfmZayR67C/NUguRxpUKyWqF0IkF2Kkk8naZ+x6G+bJaGhwZpZGSERlBEoFm1KCBQfozxeATWHsk5EPUdRSCKwFEXgUYxFp6txaIqgnFdl6anDyqf27n5BZrHszaXI1Eokot9yhUqwye8VlM5XeX1vn6Vz/uHhyk7MKjyOs86FI8nVEEWY5ZO0cFDvvFsbyrEUoCtUdc46qIVDeiwCOB+hdiqxkLgMID20A0/9FWNMYI8N75T1ioVchcXKb+4QPm5OZXXwaQtCld5zVdhvaEkjyXZqRT1OVz51GazWSWBPDg4SFDHWr9+Pdn4PgmLjlRK2W/ACzeyNTjh5m4E2J5wt/w4uOCxsbFfAstUs5uWu6L5upTsW3fu3An/w5ZNSpn0PA9+b5dqDzowa+HF2FXL5XJPjsVi3w2x2bDQ3xPogoEYSU4p5c+q1epFAwMD8/h9SD4VbMBXd+pVGJLtRXfXwH8Ti9t1f9BvwVOSiH6kwRLFNg4BfHPVavWM/v5+gDWHtUKh8Bzf9wH4xgCg2La9hDXYTXDDoOpa9amv6QbG2B81janm+/4Ls9ksrqHtFgZVw9LS6KBYLD6hVqsB5BkG2M05f00YcNWgC4CaVP0+v8ZxHMxv1fQ8BWAPtjMAIgD2XXkrmz5d14WXI4CC2FqylTVrDsDjM3DZRPScZm/EtgOqd/Q8z/j9mnh05M9szjc+Pg6wHwzmzSuMYefk5CRkVRttFdC2DOnVqakpyJF31TSwClZdwz+31+eGvg9gwp2LQdU/z39i2/YS9l03gw1Lzur7C4B5UasSPNBOn1oq20gb/zLnPMwMxfPu1+vA20f03Fcyrqv1GwKjFuBzS0QA0cHWhG/yszr1zZ6fnx9IJpO4J6fWCw/u4ZyDiY0/+FDgA/DvnDqb8eflcnlrN16jra4HoKNlWSgegneoaQ9CSnw5xQddIIKco+YO8phlWc/oRXp/pVgLIcCkVbGoqz3cyzl//Wr3ptX7IWY/ctlDWpLck1Je4jjODzrpU8szA1jHvfpv27afwxhTKgH6PhOGT2MAACAASURBVOJzcE63Msvhsbiu+1bG2Ad1rBUQ2u5YhRC4tyi6+j7n/HxdEIBnPj5D2zjnO9vtK7zfxMSEkVNu/DqVSimwdsOGDUpGO+SZizny67Zto8hrSRsfH8e1oHAp0Fg61P43Ho9fceedd+7vZnzRMVEEjqUIRIDtsXS3eh9reIFXgbfVCnleQUkrQi75wIEDant0927a9eijtHfffsoJlxZdlxIZm/qGh5Vc8vpTTqENp5xKwxs2qEVebAETIvDBC5iOeA2N2QDHePX9gJ3TkE7GfiG2TiR51/vNXosemv2HtdTxIcnj1qxWBcmr+w1Wlk++X6NqpUq5uXnFoJ3et5f2Pfww7X3kIcrNzlBuZpaqpQLxdIZ4Jk2nnnIyPfEJT6DTTj1NLeJu2LBeLe6mUmnFpjUg7aG5FkkkrsXtjvqIIhBF4NiLQIP9iqIsyMyXSso3FOBt3nVBgqBHdu2iXbt20W4oaygv+/0UAyiWShHvH6B1mzfT6KbNNLpxI42etJEGRkeVvHwqk1G5HY5nDYl7KCeEwuQb9q3O68jvKqPr/BFJ2B6Fc6q5EEvndgWQhtQqln6FC1jW5n7DoxZ2BuVCgWb371c2BtN799CBXY/QgV27qOwJktWqWnhdv26UNqwbpZNPPpmecPoT6Amnn07ccRSTNpPJUBpzLZ1uMGojtYyjcM48dkOKANvHLtbRmdYyAtu2bXuq7/vwawNrZtkGv0kp5djdd9/9w/BO2isUQAE8AcuMsedppm1Xw5RSOp7nYYH/iaEOfodzvhw7r63zhJhm81qe92EcGPJ2LNVBCYAe8KRru4Vle+vsOCWXWCgUTvd9H1KXYEZ+t1wuX2HAiMXFxaF4PP4zsOng82rbdkuASoPWAGP6mn122x5c046e512v/XnxzhLv3m77xHHaSxZefPCZbbRuwLImUPUAYwwssT36PGGG11dt234xY6xmTui67gbGGKRWRwAG2Lb9dvOenqd/hXsMgKhSqVxoAPtur10IATAV4AGAgpplWZevBQMaktWFQuGr8DpGv/XP3osdx/lqt+PU8xwyp/ic4/sNWsdeoWNjY1dpdi4Y48s2sM927twJ5u1hbXx8HD6qh4EcoR3fOzk52fApbveapZS253nwAm2MrZv513w+w17Uv/8q53w5aed2h2o+L80+pfCqfW6YDb5Sh5p9DUBuE5jLzexMz/PeJKX8uO4DRSSKfbhSa2IpQi79t+rs2ueC9Qt5ZM45XjtqIRbp/9q2vcVIEXue98068Pc8SJZblrW1G6/RVgPRUvMAgsPFBAc0a1k985ubzjkoAjnbvFdn517hOA6KkNa8CSHw2Xiv7rhryeWmAgxcs/J6l1K2Bc6HL0zLYKNAZAsR7ZZSbjE+6Vq6GbEASPo/xWLx0uVYyu0ESxciKYntZluC1Y4XQnwKHsrwgoftgL5egMzrm5/5q/UVfn9sbOwjAGCbj3nTm95Ep59+OlQOXoICIf15gGrEdc3fFcbHx1EgAGUOsH2XNMbYNyuVyrX33HNPvpNxRftGEThWIxABtsfqnett3GHJYnjhYeFNeB7Nz80pH7z9+/fT3n37lM/tYi6nJBUrviQGtk08QZm+QF4RrzZkFvv6KAW55AzkkjNKMhmvxnfMisfIAoBr6T8/1AKvygyBXHKIYbucZHIkt9jbPV/t6OUW1ZdAoYbtomQTNatW3UKfpC+pposAMJ/KpcCbFrLHRU+ozcvlqQC212JOSSOKxQWiapVYtUqJmEVZsG4cTps2bqKTTzlZvQ4NDylfu3Q6AA6MRGK0oLvaHY3ejyIQReBEiwDyJGSSwX4EcFsoFkm4Lu3bt09tyO3Kv/7gQaoopq1PMhajhG2roqwM5JGzfYEFAnfIdjilbB7k9bRNiVRSsR+R261YTG0mR5jvFQ0VjeCPv+AWBEb3jdtxSHgjMkk40nP08NyOOyaD+2aK49QrCu0O/U6Bs3ouVSuB5LGSPS4UFJu76HlUyOcD6ePcInm5RSrmc4HksXApToyS8Thl0kkaHRml0ZFhOumkk2jz5pNp06ZNAUibSlEymQxyu/aoPdLxiPo/6iMQAbZH/S2KBrhsBLQPJYDKrauECeDYJ+Px+G/deeedLvZ1XfcPGWO3A1giomvbAQZWOkedIQlgIbzg+RnO+U293L6QRG5JA8rf0QAeWE7wrS1YlnVlJpPBgnXbTYMDAJdHpJSfcBznzZrdBQnRdZrFCWlELPCqJoQAYw0+jcsu1Dd5AX+Wc35D24NaZke9SP71OlCQIKI16ROn0l6yxosP1wkvSrSOQfYmUBU+hM90HEd5XYLhlUgk/qO+wH8mQFLbtp8f9qHUoAJACwB2X7Nt+8ow8zYkPwuAaEsmk3mkl5hqOVcs5CtG3lr5r+qYfh5StMH3HcX4/rNexiqEwOcaUq9GJniKcz7ebp9jY2PnMcY+BkBxlWPw7fiWycnJFb2fx8bGbmSM4bO3XOn6X8/Pz7/qvvvua4v9rOcNZGGNvGxXTPnmaws92/DW923bfnanDNPmPpsKPMzbZd/3r2xHrljPNUsI8U91EOg5dVWDr9cLZADGN/4y0V7cUETAM/lldRYiYrNiKxaLZ9ZqNTBM4ak9hudk3Uv31Xg2SikvbpZaXq0/vB9i67qxWAxs1Z/rewWlADwDe/YkD4+j6Rmh3lpN8UFKaXmeB5n9F5i+GGNvsm37k+1cY6f7NMmnY05dspyf7kp9ayUByHSjoVABYGrXShRCiL+sg7EvR4ryfX9rNptVLG/td46c/KJ6rtyl/YcPdHrdZv98Pg85YzzT1wHEzGQyeE5DxnnV5rruq8FwN8UxKOzKZDL/US9CejK8lruVtx8fH8e9XuLFi8/TxMQEO+uss1AsdC0R4RkMpvle/Vm9Pzzgbdu2Xej7/n26SGvJtWDMc3Nzr7vvvvsaxUWrXmy0QxSBYzwCEWB7jN/AHoZvAFBI1WJRrlKtBotwxSLlcrnG5nqeklCeX1ykuYUFteUha+t5VKn5ZCUTFEskKTs4pBi4/UPD1DcUsG7TkFzMBMyJALxNBF6jTeNugLcqoeH/+qtSSD7ZHBIBtz3c9BaHLlnMNf51odfwIUsXfpm6S0pqu1KhWrUSLOQWCwT/utzCvJI+XpydocWZaSWVWCuVyC+VKGFZZGcCNu3w4CCNDA3SQF8/cc7JcTgNQHZ7cJD6URig2TdG9hisWv29cW0DEfUWRSCKQBSB4yACyOkGuIWSBoqy8rkc5fP5YAPzNp+nXD6virFQlDW7EOT3QrlM5WqVfGY1PG5VXofv7dCwKs7i8MO1bUqm0pTQ0rVMsW4DIFCn8SCSYZBW/7uRwzVquyT/HwfxP1ouoZGvw97yQfIMhhiWQw7fO82ixffCMhi0pSIVhFB53XPztDg7S4uzc8pzXlkaLC4oqaqkZVEmlaSh/n61DfT3qRwOSwMnm6Ws41C2T/+uv5/iGqQ10seNgr6jJYDROB6vCESA7eMV+ei8axOB6667Ljk0NHQPZGTb6BELtr/3/ve/30+lUncibTLGXtMrsNTCA/Ufbdu+mjEWaGB00TRYBSC2IZErpYx7ngfQ4GWQsWWMXanlOds+w+zsbF9osfgfbNu+xvM8MC4Big4wxr6RyWTgK6gkJdFCDDZIn57ZSp5TS7ACeIQPIcAYSO72tNBbLBafpMEYsHXXpE9cTz6ff0osFgP4DZ8+MATtIE+zP7Zt+1fbDqbe0fO8D8IzWbNK4UOIWOLLIdiTYCwDePxfz/OeGfaVbALsHrBte2sTSA5wEjKZDX/hTscW3r/JBxdv/QHn/N299BmaI3cA7NZxvM22bcOS7Kr7XC53Fjwpjc8sY+zzmUwGvsirlh5u27bttFqt9gfaz3Q1XbAKY+y6nTt3gmm9ahsfHwdgB7nqZtlQcyzY5S9pxz9bCAH50XfqA7tiyjcP2HXd1zPG7tG/31Wr1c7v6+ubXfXCVtghXOAR2g3Ptpd2UugSKj7YVSqVnj40NLRo+nNdFxLhn9fP5Ott2wYQt2LT8xlg7elgXtdlZSHZCsnrjsdmToTPqPaQxQrYL3HOFaPY87z3SynBfPfrvsBX9+JJHr4ozRBFUUK46KjIGHv+SooPrut+HACt6avbZ9dqMcb7+Xz+csuywJQHy/3BWq12UTdzKqwkgOdh3U/2Kfr8XakmCCHgZQ9WO+4JnrsN6WzP80zxyGwsFoOH9oPtXGurfQCop1Ip+OOeBX9k27YvbrcAQhc6QM0gBSZsJpP5lBDi67pooVt5ezYxMbETyiHh8eL7xg033GA9/elPz0kpt+tilRGM2ff95zfn7YmJCUiPwxccxVDhhoKTt09OTqLYJWpRBE6oCESA7Ql1u1e9WCNVjEXeMhZuy+XAG69YVFLJYVnF3bv3KBAXLJ1KraYWdAfWraOB0XX6db1a3M04XPncBgydgHUbi8UDpiQWeZX83iFF5EBOV8spNgG2YbA2Am5XvZ0r7hAGX8MLu4Z1E/xOM27QE2MKBMAcgSQiFnNrVUgdlxuyiJ5wqeDmyQUre3aGFmZmaOHgQVo4sF9JH8dJqi9Wg/39tHHjRrWdduqpdOppp9H6devItm21gcEF1o0C+I0Mc2+XGx0dRSCKQBSBEzICBrwNFBACALdcqdDszAzNzs7S3r176RcPPaS2afxubp68QoHs/n7FtO0fHaXBdetpYN36wON2cEApa6RtrrZEEl63KMiKk2XFiMWMfLJKHEt8bQ+xcINbEeTxQ772J+QNWtOLDpQvzGKg8aUNUjjyeeAJa/K8AcuhkAHrAuNLG6hklKmAnC5c8vI5EkodY4HmkdMPHqTc7Kz6WSwuKq/5wf4+Wjc6quwMIHkMOwP4zsOjNpFMqs3YGeA1alEElolABNhGU+P4iMDY2NhbGGMfaJa3bXV1kBK6+uqr6bzzztuezWZXZNWtFh3NAAUz1cjq/qf2GAULq6smhDgJ3otENAoAgnP+W1LKlOd5YJy9ELKKkOU0LM52TwLWkRDim3qx+Hu2bV9aLBa3+L4PljIYpn9j2/Z1jLGK6XNubq4/lUr9VDNv38A5N2BQ47RNUrj/Y9v2M9td0F5u7E2+hGvSJ86lvWTB7AKTGECW8Q39R875Ve3G0uwnhDCg6hK2KsD1QqHwtbof8GVE9Avt8am8gEPH/hZkYSGvyhh7hm3bu817ruuC4fwVzeZ8CfyFOx1beP8myWa89UXOOYD/nluYfccY+5Bt22/rpdMmpjbi+uecc7DUViyAuPnmmwdrtdpvE9F2FLa1MQZ4Zr54ampKyZy227TEMgDeZqDDdLGLMXbVzp07f7RcnyH2PHYRlmVd1SlTvrnvQqHwXN/3IQGL9Z+egSr031TgEf7Mv95xnHvbjVmo6KMkpdwafnZ5nvcK3GP0JaX8NcdxwEZctbmu+8/6WfZ/GWOfMH1AOcG27Y7BJj3v8NxdL6Vs+CQLIeDZCmY12k2c82V90VcddGgHzQLF5xrPdNOqGhBeVkq8CZTHcf+lfXobz+1OxrHSvvl8/qmWZaFwAvlhVsvy7+q0/yYlAQD1yqe3W6A5xFpFH0uYxSEgF8oJz+acf7/T8Zr99XMThVMXdsrU1TYCYOVuNBLKrut+gTF2fQ/y9mxsbOxextivha8JxVE33XRT7JxzzkE84Gl7q1YmQFEWcjoKk1TTEsif03YQzaF5mDF27c6dOzvyEe42vtFxUQSOtghEgO3Rdkce3/EYEBSSimrD4q5e4M0tLtLM7Kxa4J2ZwesMLSzmSBQ8JacMRo5vWUte4wDeIHtn2+SAmdPXH7B28NrXR0klnxyAuMFi4iFCziEWTqhusYl9i2gtqWo8THJx1ZrHxzfgR+TswVLtEhvgJUwafVLDugmv7oYODJQRD9WAIpJGDhFMWoCyIreoFnHdRbwuUsnzqFwsULVcIktKYlJSzPcpJn1V9Qn2TTqZov6+LA2PjNDw8LBa0IVcYh/mg1rUDRb+DaivvzsdkUhFnUYRiCIQReBEiIBR0qhpRQ3kd3jcQj0DHrfKv/7gQSjlqUIsvFeVkqq+TzXGqKbzuxVPkJVIqLye5o7asv395AwMkNPXT3Y2qzaAczFYIcSsIElr9wMFzob9Uw3L9tAfoo3bcWi3pXn8RC3WailtHAJnm5K+BmVVBj0E4jbYtkGYq9Xgex48jz0lb5xXlgV5ndNRgIXf18ololqNyK+R5fsqv2PxLc6Y2vqyjmLTDg4MKKAWG3K64ziqCAtyx8bSQDFqjT3GifDhi66x0whEgG2nEYv2P3ojMDEx8WK9aA95zHbaD6SU75yamurI/9V0LISANykWZIf0H1A/KZVKFxvf13YG0LyPBmaxQA6fu7+1bfvamZkZx7ZtjPFZRPRoLBa7HDKdnfYvhADA8rq6dOieWq12XiwWA6vri5r98yeZTObXmkExIcQfEdENYN7atg1/yMNaiM20R0p5gfEQ7HR8h76byIznef9Wv/7zMda16BN9a1lL+AbC93ieMRbXLNuuJD6FEC+ue2SCgWfBI9W2bcWW1HKlkJCGVOdBxtgW27YfDccjBPSDhXxJ2APUdd2n1dnTAJU5WFm2ba/knbpqmJskm7F/t8yuw87lui6Y1JAejcEr0XEcyNF23aanp7OaWQimNtqXbNt+xUps7RtuuCGdSCRur7PCwYBUQFAbbU5K+fypqSlIg3fcJiYmnl+fl7j3mWUOhjT2K6empg7zYNWysJjfKSJaIKIrOOdginbdisXiGbVaDXMbbPSegSo9jxMhNmBjbIyxjhjUxWLxibVaDXF2oITgOA4YyqoJIeAh/tf4DGnv3rbAWiHEe+BnDalXKSVYxShuQPsjzjnk4jtq+jOLewKJ3u9qFmVVz++/15/xJf7SHZ2gxc6u6/4p/MBDb/mMsV+xbRue1S1bEyiPfR71ff+CbDY73et4mo/X8unwyF3f65wKeQKH59E3IRHf6bg1CxpFFiiYuItzjgINM58MuF7zff+F2Wz2m532b/bXcwL5EXO0xhi7tF1Fi6biKBQcbfU8D2oGKNKBH/0zupC3Xw6srW7bti1+5plQ3SfcL4DLyEPK7iB8/du2bXuG7/tfWkYC+S9isdgbjG1Et3GLjosicCxHIAJsj+W7d+TGHva4NaxKw7YtFIokhEvCFUpKcX5hXm1g5czOzdHM3BxNzwYbqg5jenF3YGSE+gHSrd9AIxs30chJGyk7MKDYOgBtwbSFz616nh9KTOpfDQJuw/e2hWxykAiWHBvsfiKBtmGwtsUirQqm3qcB1B7arzlSZoHYsKAgi5iDJPb8PM3s20sz+/bR3IEDtDB9kBamZ6hSKlKtUlILuMNDQzQ0OEjrhodpnQJlR5Q0IsBayCOqzXEoA9/ETEaBtRZAe8W4DphAy/nqHrmZH/UcRSCKQBSB4y8CBuQM+8xWdVEWvG5dIZTXbS6fo3wOMsmLNDc3T3PzyOWzdHBmhmZm56igfHFLRLEYZZwspR1H5fLRjZtodONGGlq/QeX4NM8ov9tEIk5SohIrJKOhk3wTDKuDrv3tG64IGu1tsHGD3U400LalIoZSwFhCpw1UMcLTtyWga74nSaqUylQulkjk8zR38ADNHTxIs/v20fS+vTR/8AB5uZzypkVOtzNpcjKZoMgKxVZDwzQ0NKhsDbLZbEP6GHmdOw4lNOsa0seK1RvK6VFuP/6eMWt4RRFgu4bBjLo6CiIwPj4OXziAm6e1OxwpJRhavzE5OQk507abEAIAyQX6gIOWZW3NZDIds4/CJxRCwE/uFQCCwVTN5/PpWCwGqcdn1L0Zf2pZFqQyG0zMdgcrhHhXfYH7vdob8aJYLPZUKSVARbRPcc7ByFnSXNd9AWMMTK+iZVlntbq2eiWaksJdzXOx3XFiv9DiPhiQ8IP9YSfHt9pXA4FY5If884xe/wCDGezXizsFPLTUJZhXtmFPmfMKIcDa3kZEkJB+Vjabhfxno3met1lKCQAL7N5xzvmUebNQKJzq+z4A+w3L3ZdOY+F53vuklO/AcXXA7GfVavWigYGB+U77ad7f87wLpZRgl0NS+st10PGaXvt0XfdbjDHjObtin3fccYe1Z88eFBMAvNvcwbl/blnWC3bs2PFwB8cctutNN910sWVZkL82/sfN++Bb9e9OTk5ifOqrtr73YPxBqvSg7/vPy2azyzJx2xmfZqPDFxTPvJ6BKnPOEBswPIzf45wDKG2rQRa8UCh8V/t17uCc3xzqH2A/QG8QDVqy91udRLPPjfztS+sFGGC8Ip5f45yH2aptjVE/c95LRHhGzjLGzrVte48QAs8KyNnCQ/k+27avb0eSu52ThuShG7sDeF6JtdwEyuO4gu/7W3qdP63GCxngZDKJ/PbEXueUyRFN5+lIWtgc63neyVJKsD8Htec35pBi3mvwHwCrAf//uJ17sdw+QgiwqgEA44+q37Bt+w/b7c913Y+isIGI5gDO1mq15zHGUDBVxvOtXeDXnO+6666LDQ4O4npe2TSG8sTEhP/kJz/Z+Hybt5fkFfxyfHwcEtofaqE+AL/nN09NTTXyULvXGe0XReB4i0AE2B5vd/TIXQ8YOoZ1C/C2VCqT5wlaXFxUi7sz0zN0cGaapqen6cDBYIMXnlpAjFmUtG3FtLXBrh0aJmdwiDKOQ2mHK6atYmDE4xRPJAN5Re15q2QWwdSx9BYL2BlLpP3Ml85WEspdALYtId4u+ln9boSWVlsYmqzmcbK0/0O+dI3jNGt5ibSxXuzGgrfyOqz5gRQi7q9mU0PmGNKZNeVNW1X33a9VFYNWsXDyeXLn58ldmKdCLkcl4VJJCGK+T4x8SiWSCqDFwi6kjjeAcbNuHTlZp8G4SaVSytsYTNpAStMId60etWiPKAJRBKIIRBHoMQI6Xyqv0nJZSSV7BY8KnqcYtrOzczQ3N6uYt2DgHpyeJlcEihpg3gZs26SSTuZg2A4MqryODd71iVRCgbaxmLZBiAd53eR6Cx6mMbBwY+p3yOkqDyipDVybtkfQ9NxwAVa3xVhLFTlM/I5EUdda5falEsdhOWMFzTb8aAM/edgVqFeT18GgrSGHV5XXvPGbV/+uVhRgWymVqCQ8lc/hSWtkjgv5HPnlMtUqZUonEuRwm/och9atW0/r1q2j0dFRVZgFpQxu25TBlk435I8b39N6nKbR4SdcBCLA9oS75SfABWtpVDDbLunkcqWUfwPG7d133/3AasfVZYvhLQo5XDR4xj27V2DRgKoAFC3L2iKlBPjyjTogCOrM92u12gu68Q70PO/6OmDyBQwUXnaMsVNDPpctfUy1hOWPwcRhjN1q2zY8Ipc013XhKapkUaWULwx7CK4Wv+XeD4Gda9YnzuV53jeklJdrRmNes2xnYrHYMztlK2vmGQAyyCr/G+f82eZ6QuAEHq4A1wG+LmlCCLBnL25mpGr5aQBE54BdXZfyBBjVUxNCgG1oJFznYrHYhb34OZrBaH9hFDiAXf4d27YvZ4x1LQOOfoUQKCCARyza1znnL2h18QBq9+3b92opJRhrKNDopH07lUpd9clPfjLXyUHL7XvTTTddoEHbgeX2AfsTEsif+9znMA8xb86GvKplWZfVfXkf6mUcmpEPZugW/Tn8VcdxegKq9L2AVDfYgOG2BHBtZ9xCCLBFIb0NCXZ4fyrZXu2LisIaSFdv55y3JU2vP3so4OiHbzRjDPMb8TzMA7qd8WEf13VfyBj7R/zb9/3Ls9nst/R5vqeLKv7Ntm0Ablhp7bkJIVDMseR6V2Mta79ejCdciAQPYcjkr2lrkgHGc7jrOVUvanqJViEIjxGs6PM7VWLQOQkg8jkoXqr7C1/AGHPRcaFQuFTLgSellG9zHAfAZNdNCAE/bhQjof015xxqCW21kFyzb1nW8/S8AtMXSgwvt20boHLbDWDt0NDQfXWg+pebDirefPPNhTPPPBPgtWl4Bl8X9pa+8cYbs/F4HM8EMIWb209isdhL77rrrp+0PaBoxygCx3EEIsD2OL65a3xpYf/SALitUaVSpiIW+0pFfM9RzBwwdMC8xQZQF4vApXKFRKGgthK8cX2fylhQZIx8RmTF45RIZZTMIuQU4X3Ls1nKcEeBuvC+TUBeOZVSrwkF6gYgHwN7Q4OpYRaRunz83rzXHI9DNN4l7zx2YK05bYcLu0u0jg8NfQmvJuRRhz0aLBz40AKk9X2qVqpqoRZSiJA6rpRLVIK8dT6vNkgjevnAvw4Sx9VSSQG4VK2SrNUoFY9TMh6jTDJJPJMmO52hVDJByUSCMukUZbN9inUDmcT+/v6G5LGSPVaL9jEF1DIWAuDXeM5G3UURiCIQRSCKwAoRQOGO8SRXeaFClWrgXwq5ZOEJyiGfLy5SbjFHxVJRMWyD1yD/C8jpFktUQoEPcjpyDgqwEnGKJ5MNr1vkcyWZ7DiUTGcomUmr3B7426d1sVZcAbhLk/Ihj1uV40O5u5N83RqsVV8UjtAUWT63L/GY1WdvNYpwXg9s5Y2KhgFrDzGXGwVXKp+XVW4vFwpULHhURLGVljcuuEFeLwqhcrpfqaicjqhjSyWTyr7ATqUUq9ZOpxUQa7a+/j7q6+tX+Z1zTg7nKqcbRq0B4hvfPY5QdKNuj9sIRIDtcXtrowsDowSeth37aQKEjMViv33nnXcukbE1IQ3750HuHouymUwGoEnXzXXdKxljADCqjLHnWZZ1oFar/QsRwc/2P+sSwVeMjo4CaOyoeZ4HYBDM0iRj7JV1mUQAbHfqpLGs12OIlQl50K3NzDINuIB9CyncGxzH+WxHA2uxs+u6b4e0sPqqsEZ9oq8QYxeL2WAnPwmsYS1F3JG/YZOn588rlcqFhq0aAmKW9aEUQnyizuK7tX4vfpzJZM5jjJX09YblZ5W/cF3it9BLTDUTEUAUvm90xexqdf5cLjcc4nOz2gAAIABJREFUi8UAHp1CRA+Wy+UtvciA63uEgoBb9Pkg2QyA7DAAeGJi4vUaqAXzr1XDMQDWDpNFl1J+Zmpq6qZeYtrq2LGxsafUWXNgGoOxvVz78fbt2790xhlngOn8c3zGu2HKN3celtUFi9pxHDzzemqu64K1DCn0cPsc5xxy6m03z/Nul1KClQiP5vPAWsXB+tkBmeF0J2OWUqY9z0ORwNPBapdSIt4A9afrTN0LmmXH2xmoZjwDAAbodQfn/D2asQxp2dMBBJdKpWcODQ3Bd7Xn1pQ7TH+rspaFECjkgFyzaWqsPQ+oRQdCCEhUK3AQBUyO46hncqfNdd1ztbR7WDZ8sVarXdzX14dioI5aqKBjMRaLbTGFNq7rYj5A7aCvlQxwRycJ8sVY3Xd2Uh/XUSFAPp8/27IsyJtnUFBQ92v+e+0BjLG91XGcD3c6nvHxcQC81zYdV9y2bdvBs846C89g0+CRfnVYXn/btm0X+r4Pf+hWiiOT5XL5zffee29PhTadXk+0fxSBozkCEWB7NN+dY2NsBiQFQ6dcDgBASCxig3xyoVBQYO6ePXvUtn//fjowPR2wdbyArQOvlBT88GxOkE4eGB1Vr32DQ9Q3NKwWedOcU4ZztQ9kdAHcqgXhOERLlsohY+ET/qmNFpZKDoe1BWjb7gLwWi3xLgVaD7/nYZZtQ6I4vFtD4jgQQ2y56Ks6YUqVEmwqX3vWQeK44Aq9oCuUH+3C7Awtwp94dla9Qv5YedN6HsVIUjoBH9pkwJpdv45OOukk2rRxI23atImy2q8OnnUAZgGwKyYtwPYk6hWbzXWPjTkejTKKQBSBKAInUgSQ1xUrE7kCuR2ALIp7KhUqV8qKgTs3N6dYuI/u3k27Ht1N+/bvV3648MAFCEwxi2LJJGX7BxX7tm9oiPqGh6l/eESBthntd4viLDvbp8DbZDooyAoU+7Web6MgSyX6AF/ViXEpCLs05zffr9UA215yems1jFWKsUxhVWig4TEE+d5cqGz80+TRJZYFUlK5VKRSsUjwmAdLuiigiBF4zcNnHvl8cXaWcnNzlJ/HNh/40qIAKxGngf4BGujvVzl98+ZN6nXd6Khi0yKnJ1BYl0gE+RxMWiN5bL6DnUgfkOhaj2QEIsD2SEY36vvxj8DExMSLpJRgl0B+ttP2Ccuy3rtjxw4shKqm/UXBkoP/pGSMXW/bNmSMu275fP4cy7IARMDj8Vfri+U/0ADQMF4zmczV3YB3mgUJ4AFgxO9B2rI+SMMaWlaCNJfLnRWLxe5HVqz73Z2XzWbx70bL5/NP1YvQkIJ9T72ayPTZdQw8z7tO+w8jE/8u5xwMp56b8eDVHUECVy1cSymvdBwHgHPbTUoZBlUVC9r4ELqu+xrG2OfRGWPsulY+lJ7nvUxKCcahG4vFzgszXUPys4/UarUtfX19kG3uuoV9cPU87ZjZ1erkUkrueR7AEcjFHrAs68JeZcBd130LY8ww4n5o2/azDHPOjGFsbOzGuo8tGJ8rSZ1/njG2Dve2xdjfOTk52RXw1M5NuOmmm063LAtFG/C1btlwTa961au+t3Xr1ldyzve10+9K+zSxAFvKmnd6jia5YXP4lzjnzey+FbsuFArPrrNVUXAC1ipkn7+Ff2smJPxmIaP9O5xzMHnbakIIMMXBqP0hY+yHUsrXoksiek4YpGqrM71T3Ycaz0d4eStGt2ZxYqzwAd3PGNu6FsA6TqeZvMZr1wxz1fsW8gg3x3yRcw7W8po3IUS4cGKJP2wnJ3NddwNjDHlyiVS5ZpWjgKijFlKfWKK8UCwWn1Cr1aBiMLoWHtpCCMi6G9ZyLhaLnd+uIoGeO7jmp8BuQEr5Rsuy8POpRDTFOTeKHG1d+/bt251qtYqxKJZuqLnj4+M/Pfvss+HxbtoD9e8QV5l8BF/vZDKJz9av64KdJcdLKd8wNTVlLBHaGk+0UxSBEyECEWB7ItzlI3+NweJuTUnsYYHXbJVyRS32FotFmp2dVdv8PDxvF9TCLsBabOVKVS3uSiumPG8tMDCTSWKxuGLqgIGrXuGHm0o3tkQ6WDhUzNsk2LdJJccHVg8Wfc2CovJFNTLKoXCYBeHW/nDY0Sy4NrntrZU8cmPBtnm515xP+/mFb6EGn5vZxA3mLOIPuUPNsAGLFkzogEVbUUzaBvPG8xQYC7ljMGxktRr8G6/Vin6tBlLH0qdkLE7pVEoxaOFPOzg4FHjYDQ+rzYCz4YVcAOpK3lr72B352RidIYpAFIEoAlEEeomAkcw3UvkqpyOvQF2jVlMMW/jYA7idnpmh6YPTysNeKW24eZXTa5DZJxnkcZ3LkcfVZsWI4FuP3ICcjcKejE1pWCcoRY3kITWNZELL7CLPB5YJSlbZeKOqVB0wThvMVXPxYUaq+t1yudaoMHcP2wZ1Uc39h38O+j5UJ9aiqKxh6xBcgPpuBVsCyBcb5iwULyr4nqXzfLEYFMpBwaRYoHKxoKSO8R0AuZz8AJRVTFqd21G0JSsViluW2lKppPKgBWsWMsewMxgCwN4HNm2fKrhCvLEFdhVB/JWkdWRn0MtHLTr28AhEgG00K47/CNx4440bE4nEF/RCTDcX/Anf9z/0wQ9+MJ9KpcDGMqyWN3LOP91Nh+YYLXUJTz54833csiyAv/9HSpmFFKNt2680MqKdnEf3C/boqRoI3ac99QAo/spKILNhc0kpP+o4DhZ8G00IAUAK7Mr1jLE/tm0bAHNPTYM4YCjG16pPDEgIAYBPAUKQ0NTS0rj+V7QCVFe7iBCoCpDoUs454gCZ21foGMNw6GbO+Y7mvnK53JNjsRiYVwCqXsI5B8NQNSEEwPTfJKJ5LVn889XGstL7nudtklLiXOuxX6f+i8v1LaWMFQqFr2ppaaG9f5eA+Z2Ouwmof6BarV7a398/Z/oZHx8HyAFvUYAey7U/ZoxNSSk/poHk8H7wQX7t1NRURzKknV4H9sdzJh6PQ4odYPayYYTU8OTkJDxTu26QWJZS/qXu4G9t2762V39VPUdRONJnBla/1/8CIJMxVm53sPl8fp1lWf8DyXAp5dsdx/mg/pxcJKWE5y8KUz7mOM7t7fYZkvZelFJ+ljEGP86uP8v6c/fJOvv3jSg8qNVqT8lms/Oe5+FzCV/UfK1Wu6S5WKXd8Tbvp9mmYMni868aAEbOOQo9lv1rSAgB2e/fD/X3I9u2t3RTwLPa2MMKBwAtbdv+ZeMPu9qx4fe1TDeA8KeHfo9rvLYbCeeQ+gSTUr7FcZyPoF89zyCRfDJj7FuZTAbztGvZau3JDTAZfrBSy/xjvrbVhBD3ENHrwaC3bfvpdVUMFHAAVF1W3n25jrdt27bJ930UFEEeP9xyY2Nj/3XOOec8P/TL75RKpasMC3x8fPyiuooEitSgJNHcfmBZ1rW9+ne3FZBopygCx2AEIsD2GLxpR+mQpYQXKgBG7aGmPVLNgi/kFT1sGqRVP+PfYHlCtg/ALuQVIZ0MDz21X/DvImQaazWq+L5erE0q31vFuOVcSyj3kd0XyC3aHHLKXHmqQW5RLe4mEkoa2Czpqn9bLPid3pYs+OoFYBNuIzxogFL1vabxnw5uShPpJhgT+gqBw4hhWMo5/LPxqTO/M3FWC+nwmS0o+UOwZ4Vm10Da2BOuYtMWPEFFTwSs2UJBMWcT8RglNBibzTrKpw5+dfCl45mMAmmVTCIkqzNpymQyxHngRwtJRBv3wLZVnLF4a7zrLBVjC/4I6jVqUQSiCEQRiCJwbERA5XKzNeUd5BpVAFSpBCAtfM2RZ7wgrxe0ygZyuqftEJDL80KQq3J+kTwAjQAQiSmGjVLPQP4G+9YB6xa53FE5XuX1vizxbL/K6yjSwqZyttm0/63JqUt87hv7hfPQoeWIpfm28/ujRSzUgYcBt2FcNuTHq2KrvkPgO1Ng3xDEG6LSAVgLL9oyWLPFQpDT3ZzykAd7Frkc8sZBns+pvI8NTFvCdzHfp0wyQTydUXk8y22V1+1MJtjS6UO5PZMmbge5HHkdwC3+jbwPsBYyx8pjWOfy8PemcMFb55GLjogicFgEIsA2mhQnTgTGxsZ+r76gC2CsVQPwBE9SbC3bueeeu+eaa67ZhKpZxthHbNt+S6/RE0JgUReMwn/yff+DWhYZ3X6Wc35Dt/0bn1Qi+g/G2E81cxfdYdH8b5br13Xd12t/2/22bT8hDAxMT09nOef/VQcazmKMfTOTycD7Ed8pum5g88bjcfSZXas+MZiwrCvkh+sevsbrtCWgutoFhLxp8a3hGs75P+AYIQR8ASEhGmOMtZSYllLadXYtgP4nNgNVIR/gNZEsbpJsxhAn62zOidWur533Q0y/qu/7V2azWfgydt3CQD0RPeT7/kXZbHb61ltvTZVKJUgXQz54CUOv6WRfisVi76hWq2DzYU73N72/C+D45OQkwMPHpI2PjwOQ+7Nl/CIbY2CMfRlA8uTkZMdSu57nPVNKiQIHsPzhrwpf6rYB1VaBcF0XBRgA+TeF3oc0Nfr22g0eQH0NVF1cZ67+fZ35Cg9TfE4AXAEMg1R1R8xNzRbH5wdf1j/OGHuz/nfXcr26yALFMZCgf45t298RQtxNRG9YK5l7EzPNAgWAGVZ5+LIG2Zd9fmr/VzAszarlPGPs3G6kn1e7f7pwwjAu/9O27Wd3O6eavKjVqcPA/WpjCb9fLBbPrNVqmJeYN/dxzn8F7yMX4Z6BzVqXAf4v27Yv62SeNo9Bq0qAqWu8qH+Tc952UYXneb+ii3aKvu/D1xqKAS/W0vcA2EW71z0+Pv60uvw1mNiwQwi3+bGxsS+fc8454SKp+1A0BWl9zaoFuP8brc7FGPv4zp07b2t3HNF+UQROxAhEgO2JeNcf+2vGwiMWdhXrM7QpoLZQUAu6avM8Wlhc1LKKAQt3cWFRgbiFcll55AVMGouseIISkOVLBb63mWzgd4tF32ALwFqwdSCdHIsnAiaIXlk1jFsFKGoGbiwW/Nv8zFgsAHXDPrBKplHDvppNEwZxV4xugwFkFmrxfcHXC7Va7VEv2Pp+TS24AvA2m4Tvr/QDMFcv8iqgHOyZGlg4VSoVig3fugK8aLG4C5BWeMqjFou/lVJR3Qu/XKZapUypZEot3MKLbnh4SDFsBgcGaGBgQPnPmgXedCZNabXImw5kEY2vsPavixZuH/vPVnTGKAJRBKIIPNYRaOQgKZUMr/KyB7BogFr8rhhYIuTyeeWDO7+4EChszM9THuxcALwatC1VqwGjFp626QyluU0pm1MKedzOqHwO2WTkejBxwbTF/mGwFqxdFrMahVlBURbyOSML6h0x7Y8bklsOjkf0tCfsIUvYjkLaAGkbxVVaHWMJ6A2/4MBDXhWy+TX1GqhjBABrIPlsCt8A2NYUY1bFWOVxofxnUZilGLUatG14zZcryvJAXTOzyLEz1J/N0kC2jwYHB2hwcJAG+vooq5mzyPtqS8NPWL8qG4O0inEYoO0oINHOUQS6j0AE2HYfu+jIYzECExMTzwezaRm/SQAKP6v7nK7oc3nGGWc8+vDDD1/16U9/+n97iUEIAHuoXkgFudadur9VZTJXOm/IgxASwGBrXgHp0Drr8hrHcb6x3LHz8/MDyWQSYxlgjEFCF0CkalLKpOd5OPZSIrrftu2LO1mEbnVODRKBpQrW7pr0ifNooOPv9Dnhm2lAqI4kWM2YPc+7vg74fkH/PME5V/6GruuCiYfzwDBq2b6FEJBBhoQpvGkvNCB32GO2LvH6Mtu2e2KBNkk2Y4j/YNv2Nd2w5JrvlxDiD4jonWsoA/7UWCz2bc0kB/v7ou3bt0+nUqkx+Ga2ACsaQ5JS/k0sFnvPjh07vj82NvZOxhjGtqQxxr5SKpVeee+99y708hnt9thVikNMtx0DyoVC4TTf9/GZgcz5/Z7nXdKNt3X4urTMNcAvAEWmtZSmXi0eQgjDWn3Qtm14NNcVr92naY9RAOr3cM4BirbV5ubm+kOqBvis4VmWgYetbduvaauTpp20VDxUDWzDPndd9x2Msfdh19UUCDo5Z5gFao7TbFB4li8LsgshthARJKWN/2tNywn35JXeauxNCgc/KZVKF3frSR2OY+hcn+Gcd+wdjeKTdDr9/7SX8P/TOaekcxEKFi6BckKlUrmo2/HqfIH8A+liI2fekQR4eD7VZbS36YImsMcPaG9l5d3cThsfH4f8MVj6DSa2Pm7P+Pj4Z84+++zfDs2jRtHYKqzahy3Lev2OHTuULHnUoghEEVg+AhFgG82OxyQCkPXDIqWWU1Syilo6GUCu8sXTcn+uF8gsuq4gIVzFwC2WylTGPpAFrFTVBmZOpVqjCiR8maXkFSXTPq3qogJgV4GrCoiFBGPwOwUsArxVQG2MYvGYYpCASZKA/GIiGbByAfJC8k/1oeX/8LOWAQSwGzBisMy6spRiQ35Z82kD9kwtALIhVRhiJxtpaYCpSoYytAWLupqVC6lDLPYCyPUDWWM1GOXxg0H5Sg4RnCKLAnZMIm4peeK4hY2h+paSiYBFk8mkFbMG0ohg2WAzfrSQOW6WOjaylEYa8TGZS9FJoghEEYgiEEXgcY+AAW3DNgiBNcIhWwTkbfipKpat61Je5fZ8w99eAbyVitqqNYCYepNEPkmq4bsDciVymLFHYEGuPwSy6hxvZJfxPUCtb1hKujeeiCvwEXYKeF1SpAVA1+R2JdUcYuBqCY3VRJLDjFrkYPM9RxVShb73qNhUKsF3H3zvwXeeSlkXXKFwC1zj4GuKAnFr2ALlDICwyO2W1uKwtKUtRgvhMrzCYzaJPI3vLsjvsZiyL0AOhwIGPOaVKoZtK5YyCrFUfJo25HUjedxQH3ncZ1s0gBMoAhFgewLd7OhSdQS2b9++oVqt/mkLbzjsAYDn41r2GPKGK7W/tizr9wEcdRpcIcQtRAS/wBxjbBJSj7qP3+KchyUwO+ra87z3SSkBPuTrPnWPaklFnONK27bBIFq2hTwiv8I5f5HZUUrJPM/7kmYN7pVSnu84zoGOBta0swaJMJ6nEtGa9IlTAMCSUv5f9cd5EANIS6Pt4Jzf3OmYC4XCc3zfhyxmIsyO1WAtWJ3JleRdPc97E1iBRASZ36fVfQz3Ygxhj1kAlI7j9OyvGpJsxikADl+6FtKpQggAbGAfYiHmbY7jGL/ZTsOp9g/LaiMu+/fvv+wDH/jACzWjdmSFTj8fi8Xee9ddd/1k27Zt63zf/yzka5v3l1L+/tTUFOSwH9c2Pj5+nZYmTa4wEABQt05NTU2tNlgtcw6mJqRO1+Qzoxmx/6iBUDOEw6SpVxub/uwZj2avVqtd0NfX92Mts4zP4xDA2rof7E2dSDcLIb6GsWlJc7AfoYDwHc75Je2MqcXcSHmeh+f12UT0d3VZ819qYpe+m3N+WAFAN+fSBTAAWMECNW1VNqjneZullBhj47PAGLvVtm3kizVtYYUDAIyQ8DXPqE5PFJYuDh37j7Ztw4M90DNqs0kprTqQ/HUpJQDMaSI6F77Per4iF4G5jWfp1m7Hi6HgHqVSqX8HyKqHhsIhFNVA9n7VJqVMe54HBjCki5EPoLyAwisUSF3kOE7b7P6JiYlfk1JCVjnWdOIf3nLLLR950pOedK9mW+Nv5Vs453fdfvvtGZ3zb1Xrz0ubZIzdBSWQj370o21dz6oXHO0QReA4j0AE2B7nN/gou7wlTFQjB4jv2iEWablcomKxRKVSwNaBNxsA2motWASGrCKYuPm8q9i4i4uLIYZugQD4Khll9AH2DsBQHQepQdoArA089ADEGk+8NGSWweZRHnqBL66S+VUgbbDo2/DQ04u8WFQ2oO1K4Q4UlgNJZiN7iEVbMIyxoG0AWyzMIgbKZxbjV550eMXviipWDYlhALTwnlVAbbDgCwlDsGMgXwwAFouyjg0pxEDqEGAsPOnwc7BPRi3wIgYAbRWDVrFtArlEsGgbC9whf77lfX+PskkXDSeKQBSBKAJRBI5cBMK53Pi7h7zWAUyqgqsScjvyelH7qQeKGyW9oVAr8MANCrbyInh18aq87itqK5XximON4gYjQj5OJJQnLuwFsCFHBUoQSUrDHxcWCpDu10VXBphUnqw6t+O9MEDblu2BUe1gRDWtJFItA5itBOC1LkrDq8rrOrcrhmzBU57AAHEByMYsBr+8hqc8cruxGEinUyqXKxsCJWkMa4JQbu/vU4oYDndUcZUCcJWkMXI72LMBc1YpY+D9ZLBcFwacTV5v7cd75KZQ1HMUgVAEIsA2mg4nbgTGx8cbHqctogCvzvfUgcmbhRCvXSlKGiDcOTU19fl2oqkZTf+qkgJj35JSXqaPG+ecrwrcLHeOkLwudoEEIyeiWXiOOo6jJEWXa1pmFR6LBXi91oGV3WZfz/M+KKV8K8DsWq12cV9f30/auc7l9gl7oQJUrVarW3vtE+fK5/NPicVi3wmBtGYIf8U5f0WnY27y9GywVfP5/OWWZf2f1cBaLQMLgI1ZlvW8TCYDxhwWVsIesz1JX5trEkKAefUe/fMjtVptS19f30yn19y8v5Z8BvMXYMCnOefw/Oy6hQESz/NyH//4x//s4MGDuDdhudhw/5CK/ixA2MnJSTBSSbPk/7zFMQDor5+amsK9OSra2NjYVi1zvtz1mXH+KViIKwErQgg8M8BwX9Rexz/t9SJDMsCqKynlz+o+s5dms9mDnfStCxDgfwv2q2KLF4vFM2q1GsYML+XPcc5f10mfQgjI18PfeRYfG+3z/bNqtXrRwMDAfCd9hZ5lf1IHf19NRL8oFovPSCaTWyzLMqoDayYfroE8FHo8KzTO+yuVynNWGrsuZAHAfW7ouDV5RrT4bINRiqKZk1FDIqV81mp5YrmY5/P5cyzLwv2HdLFpAKef2y74Ge7b87wPmSImsO9t28ZzFMUexid2sVarXdRr3jCWBPrcs5ZlXZDJZB5pd24JIeBXDsn5h+qyxO8MKTEs8Slfrb/x8fEP1Of425r3g1LAu971rg+PjIygcMG0X+acf2nbtm3P8n0fXrWntegfrNrX7tixQxUvRS2KQBSB9iIQAbbtxSna68hHwHjlqcVNLHQCpNULnljQVBKCNb8huahAWyzsQvYX/m6FQH7RyCsbeUYs6irZYLB0QDplYO4E8ocBIzdwYcDCbINZorxYIa8YLN7iWKxDq4VdbGCwYIE4HtPvrcbBCeJn2CqKPSN9tZBbKgaL2DELzNe42geLt2DVYLHWbIplU6upxVV1boDNWhoZr4o8jD/UNGALsBWArfKdBZtGs2y48qflCqhV+yaTjQVsMHLUQm8yqa4R/0ZMIpbNkZ//0RmiCEQRiCJwvEUAeV0Bkop5G+R1qEogn9WqNYLaRpDzq0H+1gVZKLoS8MMVeA0YuspOQQO1yOv4ORARxv8CFQyKWRCdCJitYKEqaWCmwFwUYQGYDd7Dm5BKDiwQTG5HTjffB1YRzVh6q7TdgVLD0GCt+U5zSOIYKiOQPw4sDPxqTTFnTQEXirniMXwPYMTUFw9fvcKqAfke4LPJ5cjrKCwDcAvQ1obnPA885ZHb8R0B+RzXg+8VJp+DbYyfjTrG8Tbfous5LiIQAbbHxW2MLqLrCIyNjWFBGXK3G1p0kr/mmmvyW7du3fiVr3wl/+1vfzsGP9IVTgaPwc9Vq9VPfeYzn4EU8WHN87yTpZSQeQTjrNEYY6+ybdvI7nZ8PWF53dDBe2Ox2GXpdBoyz8u2OhgWLxQK94Nl1Mz2DLErAZw92yycdzzA0AFhL1QNZPYs81koFE7xfR+L+gCHwu2rnPMrOx1vk6dng62qwXYsnqdX8uJcXFwcisfjYFcBFGmwpps8Zr9eZz1DVrknH+AmyeZ5Dea1nH+dxEFfK8AslJz9rfbcbG8VpsWJtJTpv87Ozl74jW98o/bv//7vNfxumTEhOU1JKT8wOTm5D/tcd911ycHBwY8QUSvQ+AHf96++++67Iel9VLXt27efXK1Wv0pExkd5ufE9wBh76c6dOw/7vIbY08W63/Vz1+Jz2EK+9lHG2LM69UgNyxYbb28t3QyZZTxX/9K27es7YVlqZjsk6tHApMTnaN6yrPMzmQyk3jtuQogxeDrXpb3Bar5QSumHZLm7YoK2GoRmgYJpCda4ab/wff+ZqwHhdSlkyOFeHTru+7ZtX8QYq3R8wSscEPYj79WzVzO/wTI9PXTKXbVa7fy+vj6A7R21MOMZ3uuO4wCUxB+tSj1Cg/eXwU+9o45DO4PB63keClHgQY5WQjFE3XP5v9vtM+Rbiz8u4SML8JYzxm6zbRuqCqs2/UyDRQMk85c0PP8+9KEPfTgWiwFUH0RxU92T/qp3v/vd3xNCfBAs25C/sTlWSik/5TjO2yNW7arhj3aIInBYBCLANpoUR00EDCPHsG0BsmpftwAwDTaz+AvWDoDOgLFTolIZrNxDW0Uv6IKdC6+44DifajKQXMSXe2z4nZFlNp5ygSxjIOOM98AAwoJyANJqsFaDpqofwypaKZgh37yGhx1knZWnb0UtxmIRFnLMho2LxduEWmyNUQy+vZAwxkIsGLHw48OCMxaj8aoXdQ3gasBY9ItNsWYbXnU4T0ItAjckn5WXH/qJNRaxG/51uK7/z96ZwMdR1v//+8ymaXZm0pPSQhGRqwgICAVKaTlVRFQsUkABgTbZpFX+WvH2p1ZRQeUStDSbUvjJoQgi4k88uMshh4rcVhG5oZRSmszM5tid57+fzUycbnezV5Kmzed5vfaVNPvMM8+8Z3YG9vN8Pt+Iu3bEXDOcCAmQAAmQwIgmkKvTmqu5HtRjz9VxxQKq6N+COvdBeYTw2d6FpI1c4gaSNvoctv1lFHp7cwJo7rkdxCb3PdMhDmdyz+xwARjeR0QyFmjhvxV6untyYnH43xW5xVpjsFArFzJcOc9QsEXZBtSRzWSa5ee3AAAgAElEQVT6/nsBz2U8w4NEjnCxVa4sQU6cRckFlGZQwaItPN+D5z2e7Qa27yvHAKcsHLJ4lvc5Z5Gm0fdsD/+WSwEZM6bvWR7W8O2v5dsnTufeC35WfqDcggSGnAAF2yFHzB2MeAJnnXXWlPr6+ouz7rKCNRF32mmn9K677vqh22+/HTGVqE0HwWjcgP8fqhScZSva2tp+FvkmFfGFEDGi7im8fbxlWbdUC8pxnH2UUnDSRN1NcNjA1VlS3HAc50tKqR8opf5hmiaiQnPNdd2PZeeaq6s6WHUdXdf9erbmay7yGbxt20Y0dU2to6NjG8MwHlBK7ZY30IOmaR5VqcMrz+X2n0wmcxDcqp7nzcq6D+Gag3N5wIhlz/MQ53m0iPzBsqxjI0xzEa8i8phpmofWWgc4lUrN9X0/59wNztNs0zRxjdXUAsccHNfjlVJ3mqaJY6mpPfTQQ3c88sgjRz3++IBmbye7mOHS3t7eS6688kpEoeZaIpFAfVUIG9F42fCYl3V3d59z1VVXddU0wSHcePHixXZvb+/1SqkPldiNo5T6dPS+4bouPi/43EDg/rBt24gwrql5njdPa43ayuF/ha/NusYPjsfjFQneQVw6xGjEFq+yLOvIVCq1vdYa1+AOgdB/QiWLEoLIbCx2wKKWMCkA96Cqr+3gHokFHWNFBMItBFXUAsYCD4iis5VSg3L9OI5zHRbgRE7Qq0qpWaWEcNd1v5aNXv9eZLv+KOCaTnbexlig43keasDCrY3Y3JNN07yhmn0E4jSE9aiT+O1YLDazoaHh35WO6TgO6h5DoBwbjZp3XbcVC2QgLvu+//7Gxsaa6rHmO8uVUieaponPQ1ktWJCAGvZYwIUI7QXB4oSyXdqLFi2amHUJIw3g4PxTlE26+PIFF1xwZSwWg4D8ThF5Q2v9viVLlrxbKXVB4IrOnytdtWWdPXYigeIEKNjy6thSCeBL4JybBaJn7ktc1IP7778zOYdu3yv3BW5YNzf4PRRa8X5O9MUrJ572vXJ1chFZ3N0lXqovxjEqZubEzqDeXbkrO0PNs/+L6/56fxkx43DJ9MUUwxWDL2hzIm4guIY1ZHPxxWGNOXyZG6nB1+eo+e/7/XVng/qz/TVoER0ZrdW3pV4EnDcJkAAJkMBWQSD3XOyv7d73PM+9evpSN8K6933P/P8+28NFXLlat/jvguB9bNuVS99I9f13AN7LZPqTOPCcz23r+/3CKBY+/beVL9yGPXOlG3rTOXE6fP6G4mruZ65e/JhcLDFSMPAKBdm+xViBMzZ0yBp9LtlwoRYWdEVryYcLtPAz/O+TaLmCreLC4EGMNgIUbEfbGefxFieQSCTgbEIk8XYFeuHL/G8nk8nzFyxY0FhXV4eacRBvB6q5iWFQu/R/M5nMsh//+MfnZkXRUyJje3AF1vLlc+AExZe6EEfCBrfhEaXcXOgcOFMRcdwQuOsg0sHNdIjWOve7UurzpmleXOu14zjOJ7Oi6rXBOINSKzIQVyE+HJg3vyd6enoOmzhxImoSV9Rc1/2diEBYg/BwcENDwz89z4Mj785ArL3Ssix8QV+wua6LGFfEub7Y3d29z6RJkzYETK8JFgW8CIdfrXWAg8hZiFCo7YnzNN80zRsrOtgCnVOp1DsDtzLqhf7d87zDpkyZAndXNU21tLTMmzRp0mXr1q2DS7JYgxMPrrRLk8lkjhdaIpEYE9S2hWAJsS3a1imlTmtra6tZwKzmwKrYBiwQLx7Wqy46hFLql1rrxEUXXTRPKXUlOmqtF9i2nfu9lhb9bAfjrM1kMoeh5myl40YWYLySTqf3qaurwznCYpVdwhqxVYwJt+b+0e2iTstKx4OrvaGhAYttdsb9p6ur69Njx47FvQ11R/8dROtW7AQtNI+IuB6+DbZzS0X3Oo7z/qwgDeG7v9UiUA/EyPO88D6Ea+oLtm3DtV5Vc133p1kxcXFkYzjAjyxVL73QzqKpBtk0hztM08TCFtT77n9u1JpEgfFc180vhbDUsqwwTr4sDq7r4nqCuHyX1hoLC7AIa6PFOQMN1NTUdIBhGFgMhTjqaEOSxSfOO++8O8aOHYuVLTsipvzGG29cdP/9938bz+gC4/pKqctM0/wqXbVlnT52IoGiBCjY8uLYUgmEbttcvGEQuZhz2sBxE0Qoh+/lvgSO1MkNHbs4dvTt/2I44t4Jxd6wxh7E2zAaOOdcyblUgjjlMhTbPrE27N/nOOqbX5/rqM8p0xdT3OfK6YsnRmRxLqI44u6F2JqLRM5z0YTxjuEXt7lafRGHDv4eCrz8UndLvfI5bxIgARLY+gjkkipypQvCJA2UAeh7nm/0TM+VR+grkxC6d/t/Rp71eIbDSYua8KFgi+36Ejn6BOFwjPB53vdcLF+oDc9C+Dz1gzSPXAmF/MVTdSip0FdqAC/UkcXzPnxuh87XvsVg+G+MvkVh+B0u3FyKRu6Z3ifghs/23HM9Fuv/7xM+27e+z8YoOyIKtqPshPNwSxAIxFg4WBJFusL5dWoymXzi7LPPHtvT0zNfa40adnArDdimT58u++67r+yzzz4ydepUiFLvqySCMX/wIvUO/5ZOp98/fvx4CMUlW0ScXGlZ1kJs0NXVtXsmk4FDblLU5VRysAE6BHVfw1qRKyzLgsut5ua6LsS6/Mjj57TWs6sRRF3XhYsLbi486OeYpnl/UIsWYi3cpteYpnl6sYm7rguhF4Iv2gGWZcHFB5FgaVZz+xb0B9/3D2psbHymloMPYkgRCQphrGbhJZxLtMYs6jJqrQ+phmPw2ThLa/15Ecl3PkcPHTVTL4EQmS82NDc3QxCBA7vf9R3ZcJVhGPOXL19eUa3VWpgP1rbNzc2nKqWuyjrN6wYac8yYMWsXL148ZaedciUq/8eyrKj7sqrpdHV17ZrJZFBrNIxkX+/7/mGNjY1PVjqg4zgfQI3N4LNycCaT+U8sFrsX0eqViFfR/UY/f5G/n2tZFmo0V9Vc170p62ifl03Vfqq7u/vQsWPHInYY9+u3gvjwip2ghSbied5ntNaXRd7rwJf/perCdnV17ZzJZCBS5xZeBJ/ns2zbxjUyqM11XVxDcPKiXWZZ1v+rdgeu6+IZ2RbdPqxfXM2YrutCRD8EInpvb++BqPWbdz9dbFkW7s9VN9d1m4JFWSHnn9u2jZrGZTfXdX8SxBGjzjsSLHAtPRG4tJEQMGBLJBJY6IWatViMEm2oy3xsMpl8KHxednV1PXbuuec+5HkeFggVul8g+v40bFNqv3yfBEigNAEKtqUZscfIJRBGEff97Kszm6sXhynn/4xEF0cjjHPCafDl70aO3NCZG7h08V7YcpHFuTq4/X+pDFJubn1fTvfNta8+buicCb+IjX7hm/viNvhSFptEv5QNf+/ThPsmlROXg3/3/4y8V9mE2ZsESIAESIAEhp7ARs/1sFRCWHZggOd732O/b/VUGHWcS+HI1cyFk7ZP+O2LSu5L3vivYBs8zvuj/ysXbaP7xe9YeNUnpgaRyLlSBsG/4aQdMyYn6kaf59GFXfnP9U2e5+Hznc/1ob8ouYfhJEDBdjhpc19bDoGmpqa5hmHgC/Odi8z6/GQy+dXwvUWLFs3IZDIQbs/Ir09baPu6ujpE7aJm7U1tbW1l180LxwqiKCFW5lxIQXuwq6vrmMmTJ3eUQzqIRYWY8XZPT8+74EYNXE5wbe44GHVLMY+Ojo4ZdXV1j2itGxGvG4/HIfTUVLcV40Zq4UYP941YLHZIQ0PDc+UwiPZxHOecIG4S/2N/gmmav+7o6NgjFoshbhoC14C1ODs7O6cYhgG38kR8oW9Z1jKM7zjOaUqpq2utFRk59/We5yGGdFbwtyssy4IQUVPTWjcE4x4kIusCd3FFYlYQ8wkRCPUVpwwwoXu01he1t7f/Niib1d91yZIl8UBY+qyIRLNY0KcHglMymbwof7uaDn6YN25tbT3I933E0OJzVrThC6mZM2c+/PLLLx+ydOlSv5ZpQuSvq6t7KBIdDkHxMNu2H6t0XM/zpmutsXgF1/ridDp9fV1dHaK59wo+48dVGjEc+ZxEp3ODZVknVTq/sL/neUtwnSFMIBaL7ZfJZCBYnhi8f1AtdVCjc8qrI423UkqpI0rVGkZNdM/zEAGMyO+wDRi3Xi0L13XxfEKdVbSauKZSqcOzKQ4bxRIrpZaYpnlJNfNzXXeliJyFtS2ZTGYm3N6e580OIujj2f/Pq0m0x5xc1/0wXN+R+f3ZsqzZlczX87yPa61zKQbZyPt7UdddRNYopWaapgkBt2hLJBLjs4tXkDARrVEc9n8u+5x5/+WXXx4+t9Tll1/+k0cffXR+kfuoj4Uuvb29Xx/JUfCVsGVfEhgJBCjYjoSzwDlsTgLhF7uhcIt4xFDA7Xfv5mra+jmBFW1TnbbCL3fDL5Vzcm3ftmEsYr9LNohczjlpAqEWzl7Wkt2cVwv3TQIkQAIksCUQ6H+mRxM3UMMe/w6SLRBd3L+Aa6PHeIXP9BBIKCjjC73gGb7Rz9AZGyllsCWw5BxJYBgJULAdRtjc1RZGAC7B7u5uxNvCJRgrMP3nfN8/dcWKFfjCPdfmz59fP3HiRAgCcB8dXuYhv4RasVrrm6ZPn35vOcKM67oQkyEO9/3PslJ3xOPxj5Rbr1VrjXq6+HJ4Whi1Gjh2cSx7Z4Xg+1C3VCkFgazqFgjAcJkiDvdJ0zRn1Vq3FZPxPA/Rsl/Mm9jbvu/PaWxsRG3Bilq0pqfW+mu2bZ8XiLUQoSA83mKa5oC1OF3XhdvwA9Eo2MAphajT2GDUAQ5qhqLWIhyDaJgXYnNrEvOCBQBwHn4wqBs617IsxH6W1RYtWgSXIKJ+z8y6xyCwFGq9Wbfs9YZhXLR8+fKCYycSiSOzNRsR+4u6jfntL77vf2rFihU1uZPLOqBh6BQIOKhx/dEydndfXV3dJ5ctW4Z7RVXNdV0sPAgFKtSGPaJah7/jOKsCseqm7u7uBWPHjsUCAsTC4r5xjFLKq2SSjuO8J7tIIr+48SOWZWHxQFUtqDmdq+eMGqVwEiulQkfpRyzLwvVec8tLD8iNZxjGYfF4HNHQAzbXdSH+fTzSqWIRsdQ+8H6eWHmfZVkQGqtqqVTqXb7v454edQRfats2FlhU3PKcybnzElwP4AeRs+YFKQViwPtrk5c74eC4cY2iVjwWsiDdAKUS5liWBYd00TZABDK2+Wsg1sJhK0FfOJcPKDIgFl20tLW1VbzQotxjZT8SGK0EKNiO1jPP444SCKMYc1/w4gvX4BXGM/b/GxuFTp9q3bW5HcNdu/E5UPgCN4hahiibH78c/o1njgRIgARIgARIoDSBsC7uQM/4TQXbKsXa6LO9P4Xjv8/y/hIG4fM9KGtQ+ijYgwRGFQEKtqPqdPNgqyLQ0tIyU2sNh+QehQbQWv9Ma/31FStWbOSwWbp06d477bTTqkcffXQiCryX2VBLEYLcLclkMozW3WhTx3G+rJQ6P/LH35imOV8pBUGsrOY4zoWoTZuNE84JBFrrulQq9Uet9VHZGnqrs1HJB9ZQt7TvEa21FbjHIAC/qrXev5p43fwDcl0X7k3EUkYbvjg/rBrHXBB5DGGnHvWGLcs6M4iORUQnxNo/mKYJMfy/+V95O3ddF3UcUc9xbW9v7wzEeXZ2du5tGAYEcEtEBqVmr+d552mtvxLs/mHTNOfWKqpjrIhbOe37/jGNjY2IgC7ZWlpaDtNafwZrFYp1HjNmTCadTl/U29t7ycqVK18t1K+1tXUn3/fPE5Fojeewa5fW+hvt7e2IKt/qWktLy9laaxwbrr+B2tta6//X3t6Oe1FFzXGc67FgINjIUUq9v5o6o9g+UgMUcbCoqfkbEZmZFfsfzEaIoxZryVjY6OSjNWYjf38+k8kcOG7cuDcrOtCgcxAZDnFth2yN0UsNw0C8d1iHu9myrBXVjJu/TXDvuC+6SEFr/UHbtnNR0QM1x3G+oJT6UaTPy77v79/Y2Li21LaVvI97ebYmN1IT0J6CeFntvT24pyN+d6/IHG6yLCsqOpc9vVQqNcf3/VDYzsV+d3V17RJE8uPe+yvLskJHdNnjRjt2dnbuaRgG7uUQf9E6fN+fVWksveu6m9RWLicCOpFInJOtv417W34EMuby07Fjx55z2WWXdScSiW2CqGQ4jQv93/Gr2QVZX25ra7umKhDciARIoCQBCrYlEbEDCZAACZAACZAACZAACZAACZDA0BKgYDu0fDn61kIgkUjgy9Yvicg3sl++ji1wXFBkf4hXMpnMuctc1/21iHwMEVJPPPHEv6+99tp7e3t7jxWRqWVycbXWD2SjNe/WWt+tlHrkkksu+bDWGoJuEN2vro3H45+qxGEZOEdRs1JnMpm9x40bB4H2l4HoBkHtQMuyCgprZc4bYm0slUr9KRCAO9PpNMQXxAXX1DzPQ83g6/O+0E5rrY+zbRtO1opaKpV6p+/7iKTGl+W3Z0WsD3Z1db0jK1pCwJ0WxLseO5AoGtSghKu3QWt9DObhui4cxXChTS1V97bcCTuOc5ZSCtGhaP/u6emZiRjrcrcv1i8iAmul1MmmaSKqt2g7/fTTLdTx1VpDOIcYX7BNmTJFZs2atcb3/X2PP/74NYU6oWb0mDFjvgkhsohgeVcmkznriiuueKHW4xzJ27e2tr7X9318rt9Vxjx/39vbe8aVV15ZlrDnuu73RSSMb/cMwzgmHo9DZKy4pVKpub7vw3WOz/j7lFKIGD4Y13p3d/dRkyZNQm3uilpW9Lwl6zL8SGSjqgS16E4jtbn/DjEcn8Hg/ZqjdcP9BMIiFmTg3hG2eZZl3VwKgOM4SC+4Pa/fzFJOzVLj5r+fSqWwEAK1rjHHV5RSB5um+Uql44T9XdfFsR0f2R4i/ZGVxl9j+yB9AS5RPA9vtixrnuM4uOfi3ovCzX+yLCu/PnlFU/c8D4I9ztH0cEOt9ftt285nP+C4juP8OOLOzvXVWn/Ztm088wu2wEGP5ypSF/IbPienYlHW/PnzYxMmTPiMUurbEVE52r87+3csNjg3/G+LiiCwMwmQQNkEKNiWjYodSYAESIAESIAESIAESIAESIAEhoYABduh4cpRt1YCLS0tu2mtrwscZYUOEy6Yr15wwQU7GoaBOGW0+4OYUMSQqkQiAVfaCcGrUPRrQXz4Uny33Xar32233YxddtlFdthhh7bx48cvUkrlBUkNTN91XYg1hyqlLjRN8wue552PL5+VUoMprF6ttT4NNUcNwzi6WoEoeiRB9Cica30V6fsaRMb5pmlC7KqoBS48OM92VUr9Ix6Pz0ylUhOzoisEgx3KqcUJZ7LneXCc7Z8VHi63LGvx2rVrG+H01VrPGKyavUHNyDuCaO41hmEcFI/HX6zogAt0znMrf8ayLLiEC7agTjPctJ8SkXHF+m233XbrPvShD03ea6+93jQM472FajsGIkVLIFJEBa9w2PXZ6/GctrY2xCOPinb22WeP6+7uxvHi3lCqwYnflEwmBxQHXdddgEjZcLCs2HpUY2PjXaUGL/T++vXrJ9TX16Nu7Q4Qj7TWh2ev78Oy8328t7f3CLjKKx03UmP2vx9orT9g2/ZtlY4V9o84Vx2t9dlKqfAayrnnqx03ul1nZ+e2gXu+X2DXWp9q2zaeDQO2YJEIIsFR/zfXcK+0bRv1TQetdXR0TI7FYhArd4U+GrhKK46LDyfkui6eZ/8TmeCz6XT64PHjx79VzaQjEd3Pep63f11dXay+vh5uWywCecg0TaQ9VBStHZ0HrtexY8f+WWvdn4yhtT7Ttu3/rWS+rut+DCUL8rYZMKa5ubn5QKUUnknvKLAvCOgnJpPJFxOJBJIJvisiuxeak9b61rq6urMjtW0rmTr7kgAJVEiAgm2FwNidBEiABEiABEiABEiABEiABEhgsAlQsB1sohxvdBBoaWk5K1sH9gdBZO4mBz19+nSZN2+e7LLLLr+xLAtf+BZsiUQCQh8EGkRKFoxcHoBoSmuNenaPa61Xx2Kxp0Xk6eXLl79RbJvIl89veJ63q2maEN9y8cKGYRwej8dz7rlamuu6cAp9E2OgdmQ1Ymr+/l3Xfa+IYG6oHxhtTZZl9QtSlczbdV2IA3NE5A2l1AG+76eVUhCzd9Fa32tZ1gdLCQbhsWbFmn9ZlrUvagh7nnen1hq1WB8NIosh1FfdAkc0hBdEenpa60Nt2/571QMGG3qed3JWzPhFcJ4uME0zvyZwrmdzc/NJSqlWEcExDdSuOeOMM97Yb7/9ELWNBqc23Msbtebm5mZEewY1IAuNh/qN/5NMJquKw62Vy+bevqWlpVVrfUkRJ3/+9H7R09Oz6KqrrtrEaZ1KpQ7L1m1FtDXqb6d83/9QY2Pj3dUeX8S1+jDqUOMax0KH3t7eQ6sR7RzH2Q+pAdEFGEqps03TzI87L3vK0fhfLEIxDON/tNaNWDiBmtxlDzRARyzIyC7AwaKO/lhgrfWnbNsuGVWttR7reR6O+T3hLhDZXG3912LT1Fo3eJ6HGGDcN2teNBMkG8AtGrZ1hmHsX+2iEcdxLlZKfQ73s0wmc0BjY+OLnufh2kR881M9PT1zakkPCI4fzwuMl2ta66/ath0tJVDycvA8D87cZ3ANRca5x7IsOKQz+QOg7n1XV9e3sdgkb2FRbgrZePwfbb/99l9/9dVX4RyGULtfkUn8Sym1qK2tDYt02EiABIaJAAXbYQLN3ZAACZAACZAACZAACZAACZAACRQjQMGW1wYJVEsA0bDxeByOo7Cm6CZDKaV+aRjGV8txyATuXThuIOAeUO28RGRdtl7l01prvJ7J1gX9h+/7/0CsrOu6zwWxqwuzX5ijJmbOmRq4VG+sYZ+5TaOOPnxpbZrmRbWOmUql3uX7PlysqGnY3xBRaZrmZdWMnxWrr4EjDlPWWkO0fQ2CsFIKTqcHTNP8AESpgcb2PO8gCOZBn5w46bou3FsQwV/QWh9ca83ejo6ObWKxGFzAOSdfGLlczTFHt8mLZL3Ssiw4Mfvb4sWLp/X29iaUUqjNO1CEN6KOk3V1dcsuuugiO5PJ/Cu4njYR6gMh8mtFXGe4Bu/0fR81Wqt2AdbKZaRsn0gkIOjhs7lbGXNao7U+q729/fdh30Dkx7UJJzRq1h6TvaYh4FXVPM9Dnd1LMZaIPBsITc/6vj+7mpqrWmszKwLiPCP6NmybXIeVTDZwACPqHSIbHJGIakY0+aAsnAg+f/We58GhPDucWyUis+d512qtPxk5rvtM0zyikPhXybFH+2qtDc/zUP/8g4FI+DHLshA7XVULhHUsGAlLAaBe+GzLsuASrrh5nndC5Lnz8Xg8fksqlbotG/t/hIi85Pv+zMbGxqKLjkrtEHH82XvzrXlRxD+1LAvpAGW3gOP92Rrms8KNsDCnu7t75uTJkzvyB2pqapprGMZVIrJzgZ1g8clJvu+nYrHYxVrr/jHz+mLc72y//fY/Xrp0adGa6WUfBDuSAAlURICCbUW42JkESIAESIAESIAESIAESIAESGDwCVCwHXymHHG0EVi4cOE7DcNAncQTixw7atD9OJ1Of3flypWd5fBZtGjRxHQ6PUspddDOO+/82TVr1kx03ZqMmhKLxXqnTZs2ZsKECW9v2LDhpqOOOmrB1KlTZcKECUumTJkCR19NzXEciJyILEZbZlkWapzW1ALBEm42xHr2t1L1Awfaqeu63wlqEaPbcajxaBjGPSLybhF5GE48pRSEqaItEJweD1yi37Qs69yIs3iD7/uHNDY2QiyvugUuMTgkD8Eg5br4Su0wcCtDiIiLyE2WZcHdnWvNzc2IucV5m1fAIRYdepXW+qfTp0+/KRQWNmzYMKmurg7xs3+0LGsZOqP2s1JqodYaixqKxX8/m+X9hba2tt+Umvtoej9YEJIUkajAN9A1+fNYLPa5Cy7ArUj9NRAucR0fhYjuatkFgl2+OPe81voQ27Zfr2bcyMKG3OZZt25R12K547uuC8EaIiXqHcP9COHsxUwms/+4ceMQIV1TCwQ8XKMfjgyU++yXM7DneZ8NnNNh95fS6fR+1biTB9qf67orssLnQvRRSn3eNE3UP62qdXZ2TjEMA3VmtwsG8IN64X+oZsBgIQGuTRMLACzLWuJ5Hpy7uAe9EYvFDmloaMCioqqb4zjXKaU+ERngBtM0T660dIDjOF9RSp0XGWd94Cp+Pjq5oFbtBYgoLzLp+7TW3zYM4wtYcFPswJRSV2mtvzhakwWqPuHckAQGkQAF20GEyaFIgARIgARIgARIgARIgARIgASqIUDBthpq3IYEChFobW091Pd91ADdtwihtRAK169fv+KGG27YJE6x0Dau694UiGf+008/fc6KFSte833/IAi5Qd1UcxDOBqIa4Wh6Jful88tKqZd9338Zv2utX8G/bdt+6eKLL04V21cgAiJi2MrO6xbTNOcppfxa5qa1tjzPw5iI9Yy2pZZlIXa54uY4zhn4YjzYsCWdTt9YV1eHKE44Gp/o7u6eO2nSpA2lBnZdF0Jas4j8zTTNA13X/aRSCpGo6az4e+Rg1Ox1XReO55yYCsHTtm1EcNfUurq6ds5kMnDsTs7GQd9umuaxCxcujMdisdMDN21/zGuBHWGxwTVKqZ+0tbUhfrtoW7x48TvS6TTcuWcN4NCF6Pd9nI9kMtlb04FtxRs3Nzfj3EB0wzkbsCmlNhx33HHu0UcfDWcp3Hrvq0WsLeKExT3ikEK1iUvND+97nndKtr7zz8O+A7kWyxkvGPP/aa1/HPTHvWxbJA3EYrGDGxoa/l3uOAP1c10XixH6a+AqpYrGiOePkxdPjbcRUX1QY2MjHMGD1hzH+aJS6ofBPeNi27bDePKK96G1HuN5HhZ29McKQ5SsNoJea217noco912ywvqDpmnO8TwP4jKYvu37/pzGxsaa3LeC6rQAACAASURBVPWe5/0Qomd4sEEN8WOUUhW5VR3HeY9S6m+RRSu9SqnDgyjsfpaJRALlDi4XkWkFAGOxRLuI7Bjex4ucBLifEQGP+tBsJEACm5EABdvNCJ+7JgESIAESIAESIAESIAESIAESAAEKtrwOSGCwCZSqbxtEin43mUwiPrdocxznx4j9RYdsndoTTNNEzOdGbeHChbvW1dXBGbqn1ho/UQcXolt+rdfBOEwImRByIewiCvf1bG3T17fffvvM8ccff25jY2MjxKFp06ZBTK65RWpm9o+llDrfNM2vVjN4Z2fnEdk6vYgzBc8Lu7q6zh07diwcrKgj/Hg6nT6yHLeb67rHiggiN71YLLZPOp3eJXQWK6VONk0zWuuxmqkiWjrqAq44zrPQTh3HmZqNxoVbGfHKD3zrW9/6VkdHB+Kb4QyH27ZYgzh7aTqdvq6UQ7y5uXmeYRgtAznJgrjo77W3t0PMYCuDABz3mUwGou0ZZXSXHXfcMb3rrrt+8pRTTrmhnP7F+jiO8/NsndpTIu+/bhjGIfF4fCOXYbn7SKVSO/m+D1EuXGhS0LVY7njo5zgOakfn13RGHMHcamN78/fvOM4lSqnPRv7ebllWopx5Zhd3QDyHGDcp7K+U+rhpmliMM2jNdd2PZqOqb8btLVg087FKXaXRyXied7XW+rTInMsWqAsdlOu6/4dEAywO8n3/PYZhoIYt7uWIWD6sloUF2J/rukgGiNY/rioKO7uIpD6VSqEu/IzwOBCfb9v2deG/W1tbt/V9H0ItyhcUanC0r8+LZd6oH8TkrHD/5ba2tk3qfA/aRcGBSIAEKiJAwbYiXOxMAiRAAiRAAiRAAiRAAiRAAiQw+AQo2A4+U45IAiJnn332uJ6enm9orb8wAI/nlVI/aGtrW16oT/YLaDhyba31R2zbvr0Srk1NTTuIyO6GYey7zTbbzJ44ceKJa9eulbfffruSYWrpC2fuS1rrdVprCLuv4mfo4DUM4+Xly5cXrVPoed7PtNanRyeAOFHbtpdUM6nOzs53G4aBOoyo6XmT53lnmqZ5W1Dn8hnf9w8vpxZnEBEKVxwcfBBs8GV7zlkMZ5dt24jGrKk5jgNH5c+CQW6wLOukmgYUkbVr1zaaprlqw4YN+917772v3XnnnV1a61xd3AHaL3zfb1+xYgWEhYINQqLv+6hJCbHoAyLSMMB4uB7OpVBb/dlsamo6yjAMuLvhUiyn/ciyrG8N5I4vNojjOKcFrvGwy+uxWGxuQ0MDathW1VzXhbu737GplJqd71qsZOB169aNa2hoQGRvtBYuHOnH2rZdVWxv/v4dx/kyFopE/n6VZVlwjpfVXNdFnPR+YWc4gW3bhlg5aC2VSs31fX8VBlRK3W2a5pG1DO55XtSxDJ6/tG375GrHdBznHDiSsX120czhWuuZWusL8W+t9Qdt2w6j9KvaheM4pyqlrols/B/f9w8u556ev0PP885H5H749/xFQolEArVwvxc8SwrNF5HOherY5voqpR7UWn8tmUzmFg+xkQAJjBwCFGxHzrngTEiABEiABEiABEiABEiABEhglBKgYDtKTzwPe5gILFq0CBG0+GIa0YnFGlyr5yeTScQp97fOzs49Y7EYhLaHapmu67qoGQgXqfT29sqLL7749MqVK3/ked5OSql3+76Pn4htLBTrWMuuy9kWou2b4Utr/cYBBxyw5x577HHY5MmTBa/x48djnMsty0LEbsUtqIMLxxNEnb9kMpkPxmIx1KI8VGv9T3xB19jYWFQ8ju7Qdd3fBjUsf2cYxmd834cANWWwavZGXcCo62nb9hEVH3CBDW677bannnjiiT3/8Y9/lBruNa31cqVUezKZfK1Q59bWVrgkEXk9L/hys9SYj2XjrX/U3t5+bamOfL88AtnawBCMvlZe71y0+Vcq4d/V1bVbJpOB0IiIc7S1mUzmsHHjxpW8gIrNyfO8H2itvxS+D/embds1XROu68JBvFHtcK31GbZthwseykRUuJvruqgFi9jeXNNa/8K27Wh91AHHd10XtZwXRbYftM90OGawGAXOedwon+zu7p5TTqx7sYl3dnZiUcAdkffvtyxrTrUggzho1AiHWHmO1hqrhq4I/n2SaZq1usCjtdMx7BuGYcyKx+P/qXTOqVRqju/7WIATtlyN76CedGvWyIu45amVjhv0f1Jr/dX29nY4jdlIgARGIAEKtiPwpHBKJEACJEACJEACJEACJEACJDC6CFCwHV3nm0e7uQi0trYe4fv+ZSKy9wBzgBP1+6ZprqjGEVdoXNd1m4I6euHb/85kMgePGzduXaH+iURix6xYN11rDYfu9KxYEf5ErOc7gjjdzYER8ZKoyYnXW6hPKSIQFF9DLLPv+68qpdak0+nXV65c+Wo4Qa113PO8+wLB+hXTNHf1PA/OWggQqKF6iG3bcP6WbBHxZm0sFjs0y/H3gdPxD5ZlISa5ptbV1bVrJpOBuA4X8JOe582eMmUK6sZW1VpbWw/SWjfV1dWd1dvbW1dikLuUUsva2tpQN3eT1tLSMtP3/eOVUh+OugUHGhMx0ZlM5ocDOXSrOjBulCPQ1NQE1ziEyZllInlIKdXS1tYGR2rRhkhYz/OwSCR0hb6VyWQOrUWsdRznaKUUPneI60X7vmVZXy9z3gW7ua6LBRwbLXJBLVDLsiBm19w8z/s4nKUwhQaDoTb3CUqpcuuPHx9EFIdzedX3/feWuziknAMIYs5RaxX3Z9z3DsxGNfff/8oZI9onlUq9y/d9xEvjHoT2756enpkTJ06sKpqhs7NzW8MwEAeNRILfBeJ3Ltpfa/0p27ZR97vqllc7HeO8FdTCfabSQYOa6dgOzzm0x6+77roPPPLII0hSQBx2yRrSRfb5D631t9rb2yFMo148GwmQwAglQMF2hJ4YTosESIAESIAESIAESIAESIAERg8BCraj51zzSEcCgUQi8UmICiKCerPFGsTJC1Op1CVXX301ajFW1YIYXMQzbhMMsMYwjIPj8fgLVQ0YbIT6fQsWLLhUa30yIpYffvjhX7z00ktpiLxKKXzZDaF3oGjcWnZf7rZw7b6+ww47bDt16tRtx48f37169erls2fP/uDUqVNnmKb5yhtvvPG+2bNnl+UYdF13OxH5JyKqlVInaa0RzXyIiPzVNM25SqlUuRMr1C+IWoZbFy5gOCIPLFdIjo6XSCRwrlHnFM7Aga4xbIY6xCt8379ixYoV/W605uZmCHV4vUcpdYCI7CsiE8o8Pojfv4jFYssvv/zy1WVuw27VE1CJRALC5XnZe0ZjGcNAMLrKMIyvFIskj9bOFpEN+ALbtm2IblW1wOEOISy8D/2faZofraW+alC3Fq75MZFJXWFZFhao1NwCpzsE5nChwx9M0/yIUipdzuCo1au1Rh3U8Jz0isgsy7Igrg5KCwRGxLzvnXWudqbT6QPHjRtX9WdOa20jjUEptXswwXWGYewfj8dfrHbCruvC+TsLwm+23DDKA+TEWqXU2aZpRuvNVryLrq6uXTKZDBYWhEKqo7U+1LbtxyserK8GLmpq566fzs7ON374wx9e7zgO7qWheF3psLinfnv77be/eunSpX6lG7M/CZDA8BOgYDv8zLlHEiABEiABEiABEiABEiABEiCBjQhQsOUFQQKbg0AikUBE8rdKuBXfQr1DpdSPk8nkhkrn6TjORUqpsOYrvsyeXYvwEu4/Wo9Qa32WbdtX5c8NwmHg0t1OKQUREq7ddxiGsUPEvRvGrVZ6aIPZH4I4HGmosQuX7kuBaxcx1a9orV9JJpMvuq4L5+nHs2LGdVpriNEniMizmUxmVjG3crmTDFzAiAxFbU8nqL34dLnbox+uJ6XUp7TW80ptp7X+mVLq2p6enofr6ur2NwxjH631e5VScH/norMrbBDzblZK3dLW1oaavmzDTCCRSGBBAQSn48rctYNFIel0+sKVK1f2u7izNWY/FDghMQz6HF6ryOh53u1a66ODeT1umuasWhY4aK1Nz/OeyqtbC/crYrprFsZc18Xn8G4RMTFnpdSd8Xj8WKVUTzlstdZ1nufhc4CFDmFrtSyrrZzty+mTrQUdS6VSf9JaH5WNxu4xDOPoeDyOJIGqmtZaeZ6HxIBjggFwX5xrWRZisatqEeHf01p/Wil1ebCQ57uWZX2jqkGDjQJnMRa4IMofDf8xe7RpmhCwK26O4+RilTs6OuSOO+5I33vvvRmt9diKB+rbAM+T72IxTDKZhFDPRgIksIUQoGC7hZwoTpMESIAESIAESIAESIAESIAEtl4CFGy33nPLI9sSCLS0tHxIaw3HLdyaxZqXjd69Gl94l4ozDQfo6OiYEYvF+t2jSqk5pmneXysTz/PgLr0+GGepZVnfrnXMYK5/fvvttyc6jiP40vw///nPU7fffvttWuvdlVKoEQuXE2o04mdOSBnOFo/HxbIsPxaLrZs8efKUeDze/a9//euazs7O5yEWaK3dbH1OzzAM1/d9/A6BfU3UuVpsvtlYT9TT/Sjer+Q8NTc3v09ETlFKfbwCByxEHXBE1PXEahlmxZF7tda/9n3/5nKOsdr9cLvKCDQ3N0O0RPQ6XO7ltLWBuHT5RRddNFkpBScs3NT4j4Ojaq2fHV3cUYtzPHogjuNcD5d75G8PBy73sgTVgaB0dnbuZRgGPiOho/y+7H3z/UqprnJgoo/jOBcqpT4f9sciD9M0Ty13+3L6eZ53NWoABxG7H7Ms65ZythvgHhStiexrrY+xbfv2asf0PO8ErfWvgu3xjDgH6QRYVJCNbEbEcNUtSI54IFJeoMswjGPi8fiqagbFc2fDhg3P3nnnnZMeeeQRSafLMlEX2hUSGC5cv379VTfccEPN12I1x8JtSIAEaiNAwbY2ftyaBEiABEiABEiABEiABEiABEigZgIUbGtGyAFIYBAINDU1HWUYxldFBCLcQA11KFFrFLUri7aIqw1OoQ/Ztv2nWqfped4hWuu7svGrY5VS15imeXqtY+bVYAyHu900zeMGcrQlEgnE9e7s+/6e2bnsGtTWhUg1NRAka53aYG4PpyLih1FzF8JPN45Na92988477zN16tQ9Y7GYvPDCCze/9NJLcNaWcmXhOCHSVi24VnFwmDeuoZtisdgtl19+OWK72UYggdNPP91qaGj4SiAalru44T8nnHBCz5w5c2ZAnDQM4/21ODaBxXGc/ZRSiC1GrDAWMhzY2NhYcW3RKGLXdZuz9VqT4d+UUqu7u7tnVVtjNTp2V1fXzplMBhG+qLeK9pBpmkcppbBgpqzmOM4HlVJwqobtb6ZpzlZKdZc1QBmdXNf9JqJ20TUbhXyOaZoXlbFZ0S6u62KxCBaNhK3Fsqx+xpWO3dHRsUcsFkMtblx7vxWRQ0VkEhb62LZ9SqXjRfsH9ZXvCGqQ4y3cR4+rRlxOJBLjlVInTp8+/fxXXnkFiRDVTu3P2XjqH7W3t9/MGrXVIuR2JDAyCFCwHRnngbMgARIgARIgARIgARIgARIggVFMgILtKD75PPQRSKClpWWm1hpxkTnH5QBtfbZe7BUQL9ra2v4V7Zd1bL43u32uVqLW+nTbtq+p9VCDeoGIoJyEyFTLsj5c65hBDUa42VAvNdeyEZ+rLMuC6FFVTVg45GKx2J/XrVvXuHbt2sc9z9smlUpt/+abb752//33/6G7u3uSUmp7EUGELFymbJsSQP3fx3ANZQWNJ/F7uc5uwhw5BJqamqbGYrHztdZnljuradOmyY477viNpqYmRLpW3YLPNq6hXYJBjrMs69aqB+yrK7qnYRiIQg7ba1lx9GDTNBFjXlNzHGeaUgquzXcFAz0YOGux2KKs5nkeYt8xPzjY0dYppd47GPMLJ+A4zicRZ45/Iy7ftu3PlTW5Ip2CWsCIEc7VHFdK/cA0za9UOybi3VOp1KNa6xlwVGNxj4ggIeFmy7JKxrWX2q/rur8UkfmRfh+xLOv/Sm0Xvn/mmWc2jB079nitNWrJl3rGlhoWAu2FyWSy6ijqUjvg+yRAAsNLgILt8PLm3kiABEiABEiABEiABEiABEiABDYhQMGWFwUJjEQCzc3NcKd9Le/L6WJTRY3I9vb2dnyZLRs2bJhUV1cHZ9tFlmX9tNbjQ2RkXV0dnL27iQjiR4+sxHVWbP+u6/4hUjMRYsHd8XgcztqyHW3RsQPR5aGgriHqCKJBnH2ou7v7mEmTJm1SB/iss86aUl9fv73v+9OC+rrbZ4Xwd/i+P72+vn6X+vr6Ga6Lco5bbYPj8TGt9eNKqb+m0+knV65cGbLbag96NB1Ya2vr3r7v/wT1aCs4blwXP7Ys62cXX3xxxYsnPM/7GRaLYH9Kqc+apnlpBfvepCvq1rqu+2g2Xnj34M0Nvu8fUqtjF2Ph/jZmzBjExb87GPtvXV1dR06ePLmjkjk7jrNKKTU33Mb3/aMaGxuRSDAozXGco7OR6bmYYq31L23bPrmWgTs6OraJxWKoUZtbuDIYDljXdeHMhQsaDddNHM58y7LC2rhVT9l1XVzDnw4HgDvWNM0wdrnouEuXLq175ZVXEGsNkRa14xHNXG3r1lpf4/v++VdcccWz1Q7C7UiABEYmAQq2I/O8cFYkQAIkQAIkQAIkQAIkQAIkMIoIULAdRSebh7oFEli0aBFifxdprc8SkcklDgGxu8l0Or18MEU3x3HuUUodprX+VyaTmTV+/Pi3akUZFXQwVlbouCMej3+kWmctnF2e592bjeA8IG9u95umCcdu2U65cHvXdRGPOgv/7uzslFdeeaV9+fLl1xqGMdn3fZyLbfAKauzCRRa+EKmac6xt5vZK4HJ7WSn1stb6JfzEq7e39+Urrrjihc08P+5+GAkE9bJ/JCJ7VrBbfNZxT7ms3HtK1AWajSi/3LKsxRXsr2BXz/OuDVyRufeVUoeapglHbE0NQrDneXeKyMHBQI/19PQcUWnEsuu654oIapHnWram9Rdt276gpslFNu7s7Nw7G1MNURk1vO+zLKtfGK52H67rgl9YO/1+y7LmVDsWtvM87+Na6xvzxnggcCpXtQgnHMtxnC8rpc6P8D3Vtu3rBpivSiQSiGKGSAtHLu7VtbS3tdZt6XT6wiuvvBJ1n9lIgAS2QgIUbLfCk8pDIgESIAESIAESIAESIAESIIEtiwAF2y3rfHG2o5lAIpHAl8+LIvX7BsIBZ9fNhmH8Yvny5W9Uyy0ilKwxDOOgeDz+YrVjhdu5rvu9bO1BuIfD9jvTNOcppUrVbi24a6218jzvFhHZKKZZa30vnF3ViMCu67ZCbAp3WE3N3oULF06KxWK27/tWLBaz8BNCrmEY9YgK1VpDXMacIfQiOhR/z685itqx6aCuLX6/Iyue3+n7fo9hGOHfwa3X9/201hrC9MsrVqxAHCkbCWxEYP78+bGJEyc2BTVQUe+53IZr6wbDMC5qa2v7S7GNUqnUTr7vIxYY1/Ftpmkeq5TKlLuTQv0cxzlDKXVV8J6fdYTPsywLn/eamta6LpVK3aa1PgIDKaX+0dvbe2ilC1I6OzuPNAwDdVVVMKGbLMtCjelBadE636jZ67rugVOmTOmsZXDP867WWp8WjPFsb2/vQRMmTKi6LrXneXDpPq21bozM63HTNA+tZrFM9NgcxzlNKXV18LeMUuo00zR/kX/8Cxcu3DUWix0lIngdGalFXAsq3Ecvqaura1u2bFnFi35q2TG3JQESGH4CFGyHnzn3SAIkQAIkQAIkQAIkQAIkQAIksBEBCra8IEhgSyPQ0tKyp+/7rUopRI5OKDF/CBxwUt2QTqdvLNclhzFd14WoCnG1Q2s9x7btJ2pl5bou4jIRmxm2msUNz/PO01rn112sus4uopUNw/hnRHz4I+rq1nrs8+fPr580adJRWuvjAqF2pzLGxPm7D3GlSqlfJpNJ1JdlI4GaCJx++umWaZpf0lp/s4qBHlBK/aStre3n+du6roso9plZV+NTpmkerJSqKU+8o6NjRhDbi2hdtGbLslZUMedNNnFdF27QnLAKITSTycxtbGysyD3Z2dk5xTCMx0VkWrCDp03TPLDaWPf8SWqtbc/z4KzdR0ReV0odVGtNXNd14XgOo/LXGoZxcDwe/08tTF3XxRxnh2NUK37nz8FxnPdl3dS3Rcb9RCjWLl68eFpvb+/7DcPAPfX9IjK9lmOIbqu1vk0p1Z5MJm8YrDE5DgmQwMgnQMF25J8jzpAESIAESIAESIAESIAESIAEtnICFGy38hPMw9uKCSxZsgQxwKdoreG6PbCMQ9Ui8qBS6sZMJvPLUi5M13VfgxDh+/6RjY2Nd5cx/oBdHMeB2xV1a3NtMOowOo5zllJqZd6Ob7Ysa16183Uc57qsgPOJYPtHTdOcW63w1NTUNFUp9VERQW3e94kIXLalGs4T4pivr9UhXWpHfH90E1iwYMH2sVjsvGDxR+gQLRcKnPu/Mgzjl9OmTVv1xS9+EQsR4HyFCHhgPB6vKXI7iDmHALxXMKFvWpaF6OGaW16t1WfxJb1t269XOrDruhAT8blG64jFYvs3NDT8u9JxivWP1Pnu8H3/0MbGxidrGTuVSh3u+354L0eN2bmWZf21ljFd1/22iESF/+eztXbnmKaJSPaqm+M4qOOOmPtczdmXX375jIsuusjTWocu2hlVD154Q5QUuDKTySxnXPwgk+VwJLCFEKBgu4WcKE6TBEiABEiABEiABEiABEiABLZeAhRst95zyyMbTQSam5v3MwxjcVDnsRxREHgghtwIwWX58uXP5/Pq6ura1ff9SaZpPlwry87Ozr0Mw3gw/PJdRH5mWdYZtYzb2dl5VBBF2j+MUuo60zRPrXbcPEfXc77vz6rEdQfXVzqdhqBwWPB6d5lzQcQpXF23ZjKZ/1uxYgXEAzYSGBYCixYtmpHJZL4uIlioUFfFTtfU19ff8olPfGLGXnvtdc6ECROKxiaXO3aeqDootXCxb8/zfogas8E8nlNKHW6aZsUR4o7jfEUpdV7keD5sWdbvyj2+Uv1c171SRM5EP9/3j2psbETMfdUtlUq90/f9v4nIpGCQ42uNlk6lUodlF/TcE5nUmlgsdmitovV11103Z8cdd/ztmjVrJrz66quyevXq13t6ehDhXemiglK8dDY94nbDMJLbbbfdzUuXLkXMPBsJkMAoJUDBdpSeeB42CZAACZAACZAACZAACZAACYwcAhRsR8654ExIoHYCiUQCtSPh5jwxiN4tV7x9VkTuVkrd09vbe2cl0cmlZt3R0bFNEGuKOodoPzNN80ylFJykVbWurq7dMpkMRKFx4QBKqWvj8fjp1Y6rtR7red4zIvIuEVkXi8UOLiU8JBKJXbI1ZXPirNYaP3eu4IBWi8itSqnfZV1jq5LJZFU1fCvYH7uSwIAEEonEjlrrryqlzgrqKldDDE7VXyHCu62tDQ7Jij/nnuedhBjwYOe/Mk3zJKUU4sFrao7jfFkpdX4wyMtKqUOqEWtRRxZpBSJiBGN9x7Ksb9U0ucjGrusuzXLLjaeUOsk0zZqieQO3Mu6Xewa7abEsKxpNX/HU169fP6G+vh73yzAOeoPv+4c0Njbib2U1pER0dnbuaxjGviKSeyml9kEUdFkDVN+Jbtrq2XFLEthqCVCw3WpPLQ+MBEiABEiABEiABEiABEiABLYUAhRst5QzxXmSQKUEzjzzzIYxY8YcC/E2qJnaL26WMRYct/dAwDUM457LL7/8uTK22aRLIILeF9S1xPvtpmm2VCuqYoBAAIY7OFoDdmVWeGmqZVzXdVGvF3V7u1CP0bKsR/MPCPWDIc76vn9YINRWUjexG0yz8dW/833/tytWrKipbmQ154PbkEA5BBKJxHbZMtZwoSJuvaGcbYr0eU1rDRf/jW1tbavKGQfO/kwm85iImEqpu+Px+PuVUjU7Hx3HwSIRuFbRXs668+fG4/FNkgVKzVFrbWUF5adFZMeg7+2maX6glntPdJ/ZRSMna61/gb9prb9s2/YPS82p1Puu6/5GRBDNDgH4QtM0v1Bqm1LvZ0VruIk/FPTzcF8cKF65paVlN9/3EWO8P17ZaP69RWSXUvsp8f6L2Xq8U0QkrHFcarg7RKSNtWlLYeL7JDA6CVCwHZ3nnUdNAiRAAiRAAiRAAiRAAiRAAiOIAAXbEXQyOBUSGDIC8+fPr58wYQJEBYi3x4vIhAp3hnqEEBvvicViEHDhDi3ZXNf9pYjMR0et9cW2bX++5EYlOriui/qus8JuWutLbNteUsu4cHR5nodYYrQPL1my5E9aa9TORNT0flrr/QIHWKXcELUKF+2tWuvbkskkhA02EtgiCCxcuHBSLBb7nIh8Nupmr3Lybweu1AeUUg/29vY+uHLlyvAz1z+k67pw+0PIe9g0zaOqrR8dnaPneR+HcBz8DWLtYfF4vKoFE67rtmcF36ZgrP/09PTsP3HiRBxbzS0v5n1QYqBd10V9WdSZRbvRsqzc/biW5rouhPxlwRhdGzZsOH7p0qX/NgxjWrYG7DSlFFy3EP0RCb9HxNlby26x7WNKqUe11pO11qgPflAZA67TWq/wff9y1qYtgxa7kMAoJkDBdhSffB46CZAACZAACZAACZAACZAACYwMAhRsR8Z54CxIYPgILF26tO611157n+/7JyqlPiYik6vY+wal1DNaa7yexu++7z+9YsUKONZyEaiu635HRL6B35VSPzBN8ytV7GejTTzPuzao0xv+/fuWZaH2ZtVtwYIFjfX19QfMnTv3vBdeeGHs888/j5hTOGnHVDEonMj3KqXu9X3/3vb29n9WMQY3IYERRQCfkTFjxqBGNpyZ2wzi5J4Ukfu11g/W1dX9GQtBXNf9u9bazGQys8aPH/9WrftyHAcO3T8F47wWi8Xmloo6L7ZP13XhKA3r1HZprWfZtg03cJqinQAAIABJREFUcM0tqPP9QCCM32xZ1rxaB3VdF4tzbg7GecA0zaOVUkgQGLAtXrzY9n1/G631Nr7vw8G6jVIK533yuHHj9thhhx3mZe/vhuM4sn79+i7f92txYW8yF8zR9/3HDcN4TGuN17NKKSQqfASR/6XmLyKdWmssFvpVe3v778vozy4kQAIkgIWFc0WkrDQI4iIBEiABEiABEiABEiABEiABEiCBISBAwXYIoHJIEthiCCxdutR4+eWX3xuLxQ7XWh8uIviyamINB5ASkdXbbrutN3PmzNlTp06V+vr6n7a1tS2ptUZrnlMMU/ymZVnnljFX1draun06nd7ZMAzUmEXd2Z211rnfs06xbcsYo1AX1NSE4JQTaJVSdy1fvvyNKsfiZiQw4gkgZr2+vh7uUiy+qCQOvNxjc0Xkn0qpf4nIP3zfh1D3z3Q6/XQhN26pQYNas3cjXllEXg/EWjh4K25vv/32xDFjxiBZAAImvtg/1bbt6yoeqMAGjuPALfrXgCmcxYeXI6wOtO+urq7dHcf5W1dXl7Vhw4aXfv7zn39mzZo1Y5RSuL9PUkohLQCiLBbshK9JIrL9YBxTBWMghQCi99+01k/W1dU9BuG+qanpXYZhQHA+VkQ+UMZ4uHZuVEr9qq2t7bdl9GcXEiABEtiIAAVbXhAkQAIkQAIkQAIkQAIkQAIkQAKbmQAF2818Arh7EhhxBJqamg5AfUfUaNVaH1lFfHKxY4KY+XrwWqOUWqO1fh0/M5nMq3V1dW90d3evufLKK9fmD+B53oldXV03+L4v6XRa3nrrrXMvvPDCn9XV1dX7vl8fi8Xq0+n0WMMwUKd3N4ixEGUDQRaRnIPV4IBDTd5VY8eOvfeyyy7rGKyBOQ4JbEkEEonEx5RSrVrrY4Zp3m9CxFVKPev7/j8Nw3haa/1cMpl8otD+A8cqPqsQJtfGYrHZDQ0NVYm1GN91XThVISCitVmW1ToYxx3UxEXM+3s8z/vP1Vdfffzq1avh8h/v+/4EwzAw//F4ZePfN/pdKWUFNYbhcMULtVyjPwdjioM1BhbzPC4iqP/7uNb60YaGhkej99BEIgFhFg7aD4rI7mXsOKW1/p1hGNe0tbWhTi8bCZAACVRNgIJt1ei4IQmQAAmQAAmQAAmQAAmQAAmQwOAQoGA7OBw5CglsvQRaW1v39n0fDtwjIOLW4EjdkiC9qZSCqADn12OGYTyejZB+slaX8JYEgHMlgXIIwAmplGpRSp0pIlPL2UZEEHUMN+dgNbgrUUcWUe3r6uvr/RkzZswyTXNsXV2d98wzz6x88803X1BKISrXMQzD0Vp3GIaRi2/Pb5lMBos/6hGLjgUhBx100OG77LJLayaTgXD74q233nqp1jr3vmEYEEjh4DW11hBMw98bAkEV/+7/+yDUAh4sZoM9DhbavB4uwlFKveT7/suxWAwC7b+WL1+OOugbtUQisWMg0EKkPSrgVHJeSqlf+77/i97e3luuuuqqkhHPJQdkBxIgARLoS05gJDKvBBIgARIgARIgARIgARIgARIggc1JgILt5qTPfZPAlkigtbV1uu/7ewV1XqM/4QLb0loGEc4QZkOBNpPJPLZy5cpXt7QD4XxJYHMTaGlp+YSINGmtIb6Vak9orV/KunQh8o1TSs0SkR1KbcT3h40AEhHgas699thjjz133HHHPTo6Ov740EMP/a+IvKG1fqOurm7tsmXLkJxQVmtqajrKMAw4aCHSolZ4ue0WrfWNXV1dN1199dUQ6NlIgARIYFAJULAdVJwcjARIgARIgARIgARIgARIgARIoHICFGwrZ8YtSIAEChFYsGDB9mPGjNnL9/09DcPI/VRKQdBFjOfmar1ZAQk1Ep9XSr2gtcYr93ssFnsBrrsbbrgBoi0bCZDAIBFYuHDhO2Ox2Kch3pZZExtRxTdpre8UkU7E4SqldhWRdwfRuHsP0tRG4zAQU9fjpZR6S2ud+11rvc4wjNxPvOB6rqurW5dKpd666qqr4FbeqK1du7bRsqy9TNN8sFyIS5YsiTuOc6hSCi9E7EOUh+O4nPaq1voWpdQfU6nUbRRpy0HGPiRAArUQoGBbCz1uSwIkQAIkQAIkQAIkQAIkQAIkMAgEKNgOAkQOQQIkMACBBQsWNI4dO3ZKJpOZorWeYhgGfm6DSFSl1DT8LYhHRZwqfm8sMhxEBSfygrCT+3cYc+r7/luGYbyUyWReqK+vf37ZsmUv8eSQAAlsPgItLS2naa0XiAjqYZfTUNv61yJyS3t7++/DDVpbW3fKZDIzlFIzAhF3NxFBfWrE6m4tzQuind+GsKqUSimlurTW3fjp+36XYRjd+Il/i0jYf/1+++237WGHHXaxaZqI9Vz2k5/85AsXX3wx6sYOW/v0pz89uaenB7H5c4L4/JkV7vwuEfm9YRi/X758+ZMVbsvuJEACJFATAQq2NeHjxiRAAiRAAiRAAiRAAiRAAiRAArUToGBbO0OOQAIkMBQEHMdZrZTaHdGZlmXdOhT74JgkQALDQ6ClpWW3bITuYhE5S0TKjU9Hzdn/MwzjN7FY7HfLli3DAo1NGoTCk0466bjtttvuf7u6uty77rrr608++STqUI8LFoDY+N33ffy0RcTWWltKKZU/mNYadW17Gxoaxuy+++5HxGIx6erqemX16tW3aa178J6IhD8hiPZCWIV4qrXO/Qxfvu+nYrFY7m9KKa+3tze1dOnSfSZNmgRhEu27lmV9o9Yz4HnedK3130UEC2F+ZVnWibWOWc72zc3NuxuGcaiIHKK1nhM4osvZNOyD9APc239fV1d3e7HzW8mA7EsCJEAC1RKgYFstOW5HAiRAAiRAAiRAAiRAAiRAAiQwSAQo2A4SSA5DAiQwyARSqdSO6XTabmxsfHqQh+ZwJEACm5FAIpH4gIicICIfFZHtKpjKA0qpB7TWd4vIfclkckN0W8dxvgIB0LbtxysYs2BX13Ufyo51kIg863ne/lOmTIGjv6bW1dW1WyaTQaTwJBH5X8uyzqxpwGBj13VvEZGPiMgDlmVBQB2S1tzcfKCIzA4ctIcHiQiV7usuxBxrrW9NJpNPVLox+5MACZDAUBGgYDtUZDkuCZAACZAACZAACZAACZAACZBAmQQo2JYJit1IgARIgARIgAQGl4BKJBIQRT8mIvNEBHHH5TY4YRGbu0opda9S6q7ly5e/Ue7GA/VzXfdrIvI9OGN93z+osbHxqVrH7ejo2CYWi0EE3jkrev7Jsqxjah0z3N7zvCVa65N6enqOnThx4ib1Zyvdz9lnnz2uq6vrvUqp92qtcz8D92xdhWOllVJ/gcCulLpHa70qmUzCgcxGAiRAAiOOAAXbEXdKOCESIAESIAESIAESIAESIAESGG0EKNiOtjPO4yUBEiABEiCBkUhg0aJFMzKZzDyt9TylFNycm0QWl5j3c0qpVb7v3+v7/qorrrji2UqP03GcfZRSf83GFdcppT5umuZNlY6R319r3eB53gMiAuHzUdM05yql3FrHHYztFyxYsH1dXV2/OBvM8V1Vjo246L8ope72ff8e27ZXDXcd3Srnzc1IgARIAPW/52IREFGQAAmQAAmQAAmQAAmQAAmQAAmQwGYiQMF2M4HnbkmABEiABEiABIoQCITE4wPx9ois43VMFbDgNn1aKfVU1oGKaPWnfd9/esWKFaidWrC5rvuwiByotb7Etu0lVexzk00ikcXPZTKZg8aNG7duMMYtd4z58+fHJkyYsIuI7KGU2gM/AzczfiKeudoGgfYREUFE9T09PT2rrrrqqq5qB+N2JEACJLA5CVCw3Zz0uW8SIAESIAESIAESIAESIAESIAGk/SmlrC2JRKVumy3p2DhXEiABEiABEiCBPAKJRMLUWqN26uFKKTigUD+1luaIyFNKqWcg5Gqtn4zFYs8sX778edd1/ywiDZZlwQ1bc3Ndd5mILBKRdbFYbFZDQ0PFrt9yJ7F48WI7k8m8x/f9GUopxEuH4ix+DkaDKxju4/u01nf19vbeR4F2MLByDBIggZFAgILtSDgLnAMJkAAJkAAJkAAJkAAJkAAJjGoCFGxH9ennwZMACZAACZDAFkggkUjMwZfrgYB7qIiMG6TDeElEXs2KrGtE5LXg9bpSCq/XfN9/PZlMvljOvhzH+bJS6nwRget0tmVZj5azXX6fxYsXT0un01N8358Si8WmaK2niMg2IrItfldKbRs4ZqdWM36RbdYivllr/SgiorNO58fa29v/OYjjcygSIAESGFEEKNiOqNPByZAACZAACZAACZAACZAACZDAaCRAwXY0nnUeMwmQAAmQAAlsTQQSicT++LLdMIzDgy/dIWgOZXsLYq5Sao3v+51KqQ4R6dBar0d8yX777bfL3nvvvbC+vt5/7rnnvrZq1aontNYWXkG0CeJNTBGxo3/De/i3iEB8hTA7YSgPIhj7BYizgTD7qGEYf1++fPkrw7Bf7oIESIAERgwBCrYj5lRwIiRAAiRAAiRAAiRAAiRAAiQwWglQsB2tZ57HTQIkQAIkQAJbKwHUwB0zZsxevu/vaRjGXlrrvUQEr/Fb6zGXOC7EQP9LRFYHr3/6vr/aMIxnksmkN0qZ8LBJgARIoJ8ABVteDCRAAiRAAiRAAiRAAiRAAiRAApuZAAXbzXwCuHsSIAESIAESIIFhItDa2jrd9/2ceAsRNxBz9xzESOVhOpKCu8mIyPMiguji1Uqp1ZlM5p91dXWr6ZjdnKeF+yYBEtgSCFCw3RLOEudIAiRAAiRAAiRAAiRAAiRAAls1AQq2W/Xp5cGRAAmQAAmQAAmUJHDmmWdOGDNmzLaoEZvJZKahLmxQH3ZaEE+MOrGIKcbP4XbpImb5TRFBXdk3tdZrEcUsIm8ppdZqrV/XWr/S3t7+VMkDZQcSIAESIIGCBCjY8sIgARIgARIgARIgARIgARIgARLYzAQo2G7mE8DdkwAJkAAJkAAJbGEEFi9e/I6enh4IvKgxO1FEGn3fH2cYRqPWepzWujH4vRHvKaV6tNauiLj4qZTKvVDvNvy37/u5v2mtnVgsts4wjDeXLVv2+haGhtMlARIggS2SAAXbLfK0cdIkQAIkQAIkQAIkQAIkQAIksDURoGC7NZ1NHgsJkAAJkAAJkAAJkAAJkAAJkEBlBCjYVsaLvUmABEiABEiABEiABEiABEiABAadAAXbQUfKAUmABEiABEiABEiABEiABEiABLYYAhRst5hTxYmSAAmQAAmQAAmQAAmQAAmQwNZKgILt1npmeVwkQAIkQAIkQAIkQAIkQAIkQAKlCVCwLc2IPUiABEiABEiABEiABEiABEiABIaUAAXbIcXLwUmABEiABEiABEiABEiABEiABEY0AQq2I/r0cHIkQAIkQAIkQAIkQAIkQAIkMBoIULAdDWeZx0gCJEACJEACJEACJEACJEACJFCYAAVbXhkkQAIkQAIkQAIkQAIkQAIkQAKbmQAF2818Arh7EiABEiABEiABEiABEiABEiCBzUiAgu1mhM9dkwAJkAAJkAAJkAAJkAAJkAAJgAAFW14HJEACJEACJEACJEACJEACJEACo5cABdvRe+555CRAAiRAAiRAAiRAAiRAAiQwQghQsB0hJ4LTIAESIAESIAESIAESIAESIAES2AwEKNhuBujcJQmQAAmQAAmQAAmQAAmQAAmQQJQABVteDyRAAiRAAiRAAiRAAiRAAiRAAqOXAAXb0XvueeQkQAIkQAIkQAIkQAIkQAIkMEIIULAdISeC0yABEiABEiCBcgnUi8h+InKEiBwiIu8UkfdGNl4tIs+KyF+yfe4WkUdExC13cPYjARIgARIggdFGgILtaDvjPF4SIAESIAESIAESIAESIAESGHEEKNiOuFPCCZEACYQE4iJysYi0FEDymIicLCIQpvLbqSJyTRGMnxORS0VEV4B5oHl8U0TOHWCsb4jIdwq83ykip2dFtt9UMA90nSwi14rIMQW2Oy14r9CQM0TkehHZt8L9Vdp9jojcX2Cjwdo/zvcLIvJqIEI+JCJPiEhPpRMd4v4Dnac/igiu0XVVzGFHEVksIs3Z63hSBdvjertRRH4kIv+o8PrHbg4VkfuK7G+gz8BIuf4rQMWuJEACJEACo5EABdvReNZ5zCRAAiRAAiRAAiRAAiRAAiQwoghQsB1Rp4OTIQESiBIYCsEWQu8nsmLvMxWgHgrBFrv/nYg0icjrFcxltAu2hVBBwP2xiCRHkIt0sAVbXIOtIvI/FQq1+bwg3C4TkQtFZG0F191gC7bDff1XcKjsSgIkQAIkMBoJULAdjWedx0wCJEACJEACJEACJEACJEACI4oABdsRdTo4GRIggSiBoRBsMT7Eqq+LSHeZuIdKsMXuK3X8UrAtftJuyLpWzxaRNWWe16HsNpiC7ZTgmoUje7AaXND/T0T+VuaAQyHYDuf1X+ZhshsJkAAJkMBoJUDBdrSeeR43CZAACZAACZAACZAACZAACYwYAhRsR8yp4ERIgATyCQyVYAuX4Yki8qcykQ+lYAun7yki8niZc6FgOzAouEe/NAKctoMl2E4VkTYROb7M66OSbnAmnyEi95Sx0VAJtsN1/ZdxiOxCAiRAAiQwmglQsB3NZ5/HTgIkQAIkQAIkQAIkQAIkQAIjggAF2xFxGjgJEiCBQgSGSrDFvn4d1MYtJxZ2KAVbzOUngciYKuMyoGBbGlJCRFZUUae19Mjl9xgMwdYSkR8GNWvL33NlPVED+KwyIsKHSrAdruu/MirsTQIkQAIkMOoIULAddaecB0wCJEACJEACJEACJEACJEACI40ABduRdkY4HxIggX4CQynYYiflCntDLdhW4vilYFv6AwLH6KdE5MXSXYesR62CbUxEPh8ItgNN8hERuUxE7gpqIadFRInIhOyihH0DMXZeNlK5cYBBfhMsXhgoSnooBdvhuP6H7ERzYBIgARIgga2DAAXbreM88ihIgARIgARIgARIgARIgARIYAsmQMF2Cz55nDoJbO0EhlqwfSzrLDxZRFaXADnUgi12f4uINGfdlG+UmMtQCLaI3F0iIuU4fKu95maIyPWBiJg/Rrn7hxA5SUQOy9Yf/qqIHDjAZBAhDKabq9Uq2M4UkRtF5J1FDuAtEflm4CQeqBYzmB2QFXAvERGIrsUaYqQvEpFMkQ5DKdgOx/W/ua4D7pcESIAESGALIUDBdgs5UZwmCZAACZAACZAACZAACZAACWy9BCjYbr3nlkdGAls8gaEWbAHoQhH5elYAHEj0Gg7BFnP5XFaQvLRElO9oFmyjF/QuWTHzShGZW+Qq/3bWaYqX3kyfgloE24GuNxwOas8uEpE/VHB800XkpwPUwkUt2fnZ11NFeA21YDvU1/9mugy4WxIgARIgARIgARIgARIgARIgARIgARIgARIgARLYOgnALcRGAiQwOggMh2BbThzrcAm2EM1OEZHHBzi9FGz/C2dh4DAthKtc1+5QfZJqEWwPEpGbRWS7IpM7XUSurUCsDYd5dyByH1xk3HNE5OIi4w6HYDuU1/9QnWeOSwIkQAIkQAIkQAIkQAIkQAIkQAIkQAIkQAIkQAKjkgAF21F52nnQo5TAcAi2QPvroIbn2iKch0uwxe5/IiKIpy0WT0zB9r8naSARcUsVbPGMg+P73CLX4s9E5OxsfduOKu4JGLtJRJJFtr09qP37WoH3h0OwHcrrvwpc3IQESIAESIAESIAESIAESIAESIAESIAESIAESIAESKAYAQq2vDZIYPQQGC7BFkQTgVuzUITucAq2pRy/FGz/e/1vjYLtNiJytYh8sMjH/OMiclMNtwC4diH6vq/AGLj2jhWR+wu8N1yC7VBd/zUg46YkQAIkQAIkQAIkQAIkQAIkQAIkQAIkQAIkQAIkQAL5BCjY8poggdFDYDgF28dE5GQRWV0A73AKttj9LSLSLCJvFJgLBds+KHgWtIrIsiIfh/NE5BvZV2YzfVyqjUTeR0RuzEYe71Zg3neLyKnZxQWv1nBMscC9+9UiY3w+iEXOf3u4BNuhuv5rQMZNSYAESIAESIAESIAESIAESIAESIAESIAESIAESIAE8glQsOU1QQKjh8BgC7YPicgLInJSEYQXBnG03XnvD4Vg+zsRaRCRo4vM5XMicmmBeqIUbPuAlarHelpQ53VzfVqqFWw/KiK/KTJp1Jf9ioj01HhQA+0DAjhq2Xbl7WOwBdvhvv5rRMbNSYAESIAESIAESIAESIAESIAESIAESIAESIAESIAEogQo2PJ6IIHRQ2CwBds/Bu7Cn2br1u5bACNqd0LouzPvvaEQbFFj9WYRWSkiiKnNb3D8fiLr+n0m743RKtgaWefneBGZICIfC2oOzyjyUQCz+dnXU5vxo1KtYLtERC4qMm84inHd1NoGcvFCSD1dRNbn7WSwBdvhvv5rZcbtSYAESIAESIAESIAESIAESIAESIAESIAESIAESIAEIgQo2PJyIIHRQ2AoBFsIsvNEJFkE4w2BGBgVrIZKsP2SiHw565j8WpG5FHL8DoVgOxhXFMRwxPWuKzIYxNXriwjlg7H/6Bjg+cPNGIeMuVQj2OL59q3gVYjJ8UFcdq283iki14nI7AIDPSAinwyc6NG3h0KwHc7rv1Zm3J4ESIAESIAESIAESIAESIAESIAESIAESIAESIAESCBCgIItLwcSGD0EhkKwhagItyYcfhBuC7WEiKyIxBEPlWALN+UOInK1iBxcYCKdInJiVlj7U+Q9CrYDX/+IE24RkTWb+WNSjWA70HWGw5kjIvcPwnENNLditZyHQrAdzut/ELBxCBIgARIgARIgARIgARIgARIgARIgARIgARIgARIggZAABVteCyQweggMlWALF+hRInJNkThi1LpFLOy/AtRDKdiiVihEZIi2hdqvAwFybfAmBdvi1z/ifD9dwB26OT4xFGz7qH8ju0DiOwVOABZMQLAdrut/c1wD3CcJkAAJkAAJkAAJkAAJkAAJkAAJkAAJkAAJkAAJbLUEKNhutaeWB0YCmxAYSsF2rIh8T0TOKcL9+0E0bVpEhlKwTYnIxMDxi7qrhVrU8UvBdlNCb4nId4OYa3eEfI4o2PadiFKC7XBd/yPksuA0SIAESIAESIAESIAESIAESIAESIAESIAESIAESGDrIEDBdus4jzwKEiiHwFAKttj/QHVVXxORU7JO3FXDINhiLoeJyC+KOH6jMbUUbPuuHIi0d4jITSJyq4h0lHNBDWMfCrZ9sMsRbIfj+h/GU89dkQAJkAAJkAAJkMD/Z+8+4OOqrsSPn/NGsqwZ2WATsGwIAQIJWLKpoSYQSEgDQ0ICmwYBLI+Ms2RJstlNoYiSsskGWCBgSTaQsKmEYtM7CYQSCGBsGVhayCbYpoM1I1vSvPOfM35ihf4qU+Qyo9/9fOYj2Xrvvnu/dzSaeefecxFAAAEEEEAAAQQQQAABBCpfgIBt5Y8xPUSgT2B9B2z99aQpWpk5mPqVUTpiT9t6XvT9wONOF5GzhxmyfANWVSJypoh8d4i6fioi3xOROhH5pYh8fJDjvhz9bLAqhgtOj8Yz7pYotbOnm17f138qsvLx8RXQm2IhYLtuVDaV5/+m+ByhTQgggAACCCCAAAIIIIAAAggggAACCCCAQNkKELAt26Gj4QgULLC+A7beoC2jdMSfGaJ1vpet7yPrAdPmQY4ZrYCtV71TtJftPoNcx1f8ekDWV9uOdsC2bz9RT0+7vspwAeP+1/fX+IkiMiO7ivZrIjJUmmhv58VRQNBX225qpZiAbSwK/n9niM4cKSKLR6GjO0arufccpK6/RCvLnxnwswNE5N4hrj3c70C+Adv1/fwfBTaqQAABBBBAAAEEEEAAAQQQQAABBBBAAAEEEOgTIGDLcwGBsSOwIQK2rnmIiPz3EOmIH4wCtSdtgICtv759KQraDjbKHjj2Vba+2nc0V9huSgHb/v32fYa/ISK+n/BQxVfZniwiqzaxX4tiArbeBQ/WDtVft/CxL7V4oPa6IZ7vQ62U3hAB2/X5/C/VjPMRQAABBBBAAAEEEEAAAQQQQAABBBBAAAEE+gkQsOXpgMDYEdhQAVsPDH5fRL45BO2F2RW2E0Tk+EF+PporbL36SdGK36FWlvr1fL/bjw7SlmJTIm+qAVvvYkJEfiwi84Z52vtK238TkdQm9KtRbMD2n6LVr4N1ZbTGyScF+ASFQq6xIQK26/P5vwk9NWgKAggggAACCCCAAAIIIIAAAggggAACCCBQ/gIEbMt/DOkBAvkKbKiArben2D1eRztg623xgOxvhlgBOZxdJQZsvb/bRQFGDxoOVb4dpa3eVPa0LTZgO9zq1/tE5Isi8kK+v0CDHDdORH4kIl8foo6hVvFuqIDt+nr+l0DGqQgggAACCCCAAAIIIIAAAggggAACCCCAAAIDBQjY8pxAYOwIbMiArb+2NIlIW4G86yNgWyUiZ4rIdwtsS6UGbJ3B92+9IlrpPBiLBzG/IiJ/KNBspMN9LDYXke2jPYani8juIvKsiPx79jHUvr/FBmzfFfXzE0M0bLgxHqkv/nPvx69FZLB9kldn90j2vZzvGKSiDRmwXR/P/3xsOAYBBBBAAAEEEEAAAQQQQAABBBBAAAEEEEAgTwECtnlCcRgCFSCwIQO2zrVllI7Yg1b5lvURsPVr7xQF7gYLrA3VtkoO2PpzwVMj//MwA7Mo2md4tPazHe75d0M2aHusiLw+RHuGC9h64Pmr2RTcHiAdWGIicoaInDZEvYtFZE42RfRL+T5B+x3ndXvq6KH2yL1dRI7LGq4YpO4NGbBdH8//Irg4BQEEEEAAAQQQQAABBBBAAAEEEEAAAQQQQGAoAQK2PDcQGDsCGzpg67KHROl3p+bJvL4Ctv5a53uNenAv31LJAVs32CVaHbrrMCD+BGC3AAAgAElEQVQekDw3G/DM5Is2zHHDPf9GSk88XIrtkfai3VtErh0mJXax6Z8Pyq6w/bmIvGeIPp8drewezG5DB2xH+/k/Ck8HqkAAAQQQQAABBBBAAAEEEEAAAQQQQAABBBDoEyBgy3MBgbEjsDECtjUi8v3s6sdv5sm8vgK2fvlJ0Yrfo/NsS6UHbPNJW/2EiHxeRB7P02ykw3yl61mDHDRc+mA//FARuXWIykd6ziRE5CIROX6I8/3avgetB1/z3bO3UUQWDJEK2S/jbv486xjimhs6YDvaz/+RxpmfI4AAAggggAACCCCAAAIIIIAAAggggAACCBQgQMC2ACwORaDMBTZGwNbJhlsdOZB0pODbUAG/kVZZ9l3nQBH5zTCrLfu3p9IDtt7XiSJyYZS6d6ind762+fx6+Crn/x7iwF+IyMki8taAn48U9Pf9eD218XBlpHH3oO1PotXEqWEqCkTkI9Gxw61M9v2SPeX0UCuTN0bA1rs1kkO+z/98xppjEEAAAQQQQAABBBBAAAEEEEAAAQQQQAABBPIUIGCbJxSHIVABAhsrYJvPSs4+3vUdsK2K0tR6QG2kUmzAdqR6C/n5LVEq51cHnFRKiuCB158ZBbE9RfJgxYOZvr+s72lbavFr/T7aU3iwun4d7Tn7bParici0KIg7T0QmDHLCgyLyBRF5foSG+bj7Ku8fjXDcUhFZGAWA/yEi3dnniz9/J4uIB1l9v9vDR6jD9+NtEpGVwxy3sQK2o/X8L/V5wPkIIIAAAggggAACCCCAAAIIIIAAAggggAAC/QQI2PJ0QGDsCGysgK0LbxmlI/7MCNzrO2Drl98p2st2nxHaMlYCtvkE1PMJQubzmzRSeuJ86uh/zA+iAG8+qYynRM9BX5G7vsoL2eDxV0TkDyNcYGMFbEfr+b++/KgXAQQQQAABBBBAAAEEEEAAAQQQQAABBBAYkwIEbMfksNPpMSqwMQO2Tn5IlA536jD+GyJg6697npr3ihGeB2MlYOsM+aRGPiW70vSCaOVrKb9CH4tW2Q62YraQen11ra/8fbqAk9Zn0NaDtSeKyF15GG3MgO1oPP8LIOdQBBBAAAEEEEAAAQQQQAABBBBAAAEEEEAAgZEECNiOJMTPEagcgY0dsB1pL1KX3hABW7/OpGi15dHDDO9YCtg6w15RIPU9Q5g8ISKfF5HHS/yVyDc98XCX8eCoB5CvLaItvtr7p1Gwt4jTBz1liYh8VUTuyyNY6xVszIDtaDz/R8uNehBAAAEEEEAAAQQQQAABBBBAAAEEEEAAAQSivfmAQACBsSGwsQO2rjzc3qv+8w0VsPVrHRjt3TrUit+xFrD1CTxfE5Hzh/l1uEhE/k1Eukr8lfHUyL6PcD57CQ+8lAdrvyEi1+QZHB2sqT55wPeZPSvan7aU7lwqIt8bYc/agfVv7IBtqc//Urw4FwEEEEAAAQQQQAABBBBAAAEEEEAAAQQQQGCAACtseUogMHYENoWA7Uj7pW7IgK2v9DxzmKDhWAvY+m/CSCuPV4vI50Tk1lH4tXF/r8uDtjPyrO8X0Z61f83z+JEO89W2c0QkKSJDrSwerA538IDxf4nIY9mJBuFIFxrw800hYFvK87/A7nI4AggggAACCCCAAAIIIIAAAggggAACCCCAwHACBGx5fiCAAAIIbEwBn0iwTzadsO9t+8FsmuPdsimL+/a3fUpEHhWRu0Xkxuyq2L+XsKp2uD568HJmlKp4fxHZTkT27XeCr+r1vXIfitriX1/fmGhcGw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QAABBBBAAAEEEEAAAQQqR4CAbeWMJT1BAAEEEEAAAQQQQAABBBBAAAEEEEAAAQQQQAABBBBAAIEyEyBgW2YDRnMRQAABBBBAAAEEEEAAAQQQQAABBBBAAAEEEEAAAQQQQKByBAjYVs5Y0hMEEEAAAQQQQAABBBBAAAEEEEAAAQQQQAABBBBAAAEEECgzAQK2ZTZgNBcBBBBAAAEEEEAAAQQQQAABBBBAAAEEEEAAAQQQQAABBCpHgIBt5YwlPUEAAQQQQAABBBBAAAEEEEAAAQQQQAABBBBAAAEEEEAAgTITIGBbZgNGcxFAAAEEEEAAAQQQQAABBBBAAAEEEEAAAQQQQAABBBBAoHIECNhWzljSEwQQQAABBBBAAAEEEEAAAQQQQAABBBBAAAEEEEAAAQQQKDMBArZlNmA0FwEEEEAAAQQQQAABBBBAAAEEEEAAAQQQQAABBBBAAAEEKkeAgG3ljCU9QQABBBBAAAEEEEAAAQQQQAABBBBAAAEEEEAAAQQQQACBMhMgYFtmA0ZzEUAAAQQQQAABBBBAAAEEEEAAAQQQQAABBBBAAAEEEECgcgQI2FbOWNITBBBAAAEEEEAAAQQQQAABBBBAAAEEEEAAAQQQQAABBBAoMwECtmU2YDQXAQQQQAABBBBAAAEEEEAAAQQQKCeB5ubmnTKZTL2q1gVBUBuGYa2IxFW11h9mNt7/bWa5f0f/58f4w38Wiki3mXWrau7h34tIT///F5E1IvKmiLyuqq/5w8xe90dbW9uKcjKjrQgggAACCCCAAAJjS4CA7dgab3qLAAIIIIAAAggggAACCCCAAAIIjIrACSecsGVVVdXWqrq1iGyjqtPMzL9ubWa5/xORzUflYqNTSZeIvOYPM3tVVZ8XkWfM7DkReTYMw2cXLlzoP6cggAACCCCAAAIIILBBBQjYblBuLoYAAggggAACCCCAAAIIIIAAAgiUj8DcuXO3M7OdRWS6me0iIu8TkXeLyPbl04uCWvqWiDwVBXOf9UCuiDydyWSeWrBgwaqCauJgBBBAAAEEEEAAAQTyFCBgmycUhyGAAAIIIIAAAggggAACCCCAAAKVKpBMJndW1febWaOq7hIFZz1QG6/UPhfRrzdE5Al/mJl/fVJVn2hra/OgLgUBBBBAAAEEEEAAgaIFCNgWTceJCCCAAAIIIIAAAggggAACCCCAQPkIzJ49+z3V1dXbmNm2IuLB2Blm9n5fPVs+vXi7pb437dO+ElZVn4v2tA1EZLKZTQ6CIPfV/x09Jq3nPi5R1afMbLmI3F9TU/PAhRde6Kt1KQgggAACCCCAAAIIjChAwHZEIg5AAAEEEEAAAQQQQAABBBBAAAEENm2BY489NlFTU/PeWCw2LQzDHUTEg7LbBkHgAVpPX+z7yVZy+buZPePBWxHxAO6zHjxdsGDB432dnj179uRYLDYpCuROUdWdVHVHEXmvmeW+jjLQMhF5QFXvE5EHW1tbPZhLQQCBMSrwH4tOnNBVHWwm3bGJVUFmYkZjCVGbLKFODMQmSiB1EkpnqPpGIOaTUl4PY/JmlYSvV42LvfHtQ9veHKN0dBsBBBAYEwIEbMfEMNNJBBBAAAEEEEAAAQQQQAABBBAod4FkMjm1L7ioqh6U3cnMdlBV31d283Lv33pq/2oRudeDpmb2p+7u7vsvv/zyNUNda/bs2TvGYrGcbbRPr69E9u/duNTiAZj7gyC439viQdy2trZ0qZVyPgIIbHoC59zQvFdotoeI7moW7qWiM0VkfIktXWNij6vpYyK2JBB7JL5mwpJvHHNeV4n1cjoCCCCAwCYgQMB2ExgEmoDAxhZoWTR7x0CDrTWQzcIwSIiGdaqaENM6EUuISJ2K5L5a7t+a+77fw//dd3NgjZisFZW1ItItsgPXK+oAACAASURBVO57Nem23P9bl6i8qSKvmOmr/jUUfSXQMPe9ZapejWWCV7571M9e3dguXB8BBBBAAAEEEEAAAQQQ2NACJ5988sSenp49wjD0AOF7fRWomfnKT3/4Z69Nofjerc+ISM9gDzPr7ff//tlwpBKo6ha+8tXMtlBVT2O8RfSYMNLJRfz8YRG5x4OmsVjsnvnz57+UTx1z585t3GWXXY58+umna7u7u31Frgdzd83n3GGOecwDyp5GORaLPXDJJZf4CmEKAgiUgUDLohOnVcVi22VMtg9Etg1VtwxMDjaR3TZw831P7SUi+lAYZm5vOfL/Mgts4HZwOQQQQACBEgQI2JaAx6kIlItAy82zJ1dlqnYIM54WS3cQ9Q/6/tV2EJN3i0hsE+xLRkRWmcmLqvKiiL0oJitE9EVVfdFCXRGT3he/e8SCl1TFNsH20yQEEEAAAQQQQAABBBBAYFgBT2OcSCQ+EIbhniKyj4jssR7S8q6vUViRbe9iM1vY3t7+0Pq6iNfb1NQ0xfehDYLAg7nbRQHsHT2dcfT9liVe31MX36iqN7S2tv5xqLo6Ozs/pqq3ZFNNX5pIJGb3Hdfc3OwrcHc2swYR+YCI7C8i9UW26W8icrNfZ9y4cbezD26RipyGwCgJnLVo7u6imZ00CLY3C7cT0+1ExVfhj8aq+1Fq5YBqTN4UlbtE5Q9ietfps1qXrJ8LUSsCCCCAwGgKELAdTU3qQmAjCpx9XfNOYSjbBTHb0TwYG3paLNnO1qVuWh8zkjdib/+/Sz+qostFZWkYho/HYuHyUw9b+MKm1EDaggACCCCAAAIIIIAAAgg0NTXtGwTBfqq6p5ntLiLTK0TlkSAImubPn//oxujPvHnz6rq7u98fBMEOvhftpEmT3Hnma6+95kHTQlOQvqWqN4vIdUEQ3HDJJZe87n1Kp9MHmNltIlIrIslEItE+XF/nzp27XSaT2VtEPpgNvu4nInsVY6Oq94RheFMsFrt5Y/kW027OQaAcBTyNcSYMd1cNdrPQ9lYt7vd2E+z7a2Jy97oArt1x+hHtHZtgG2kSAgggMOYFCNiO+acAAJuqQMs1x28uWjNNYzJVRbZWlamh2ZYqMklEJ4nIZiLmK2Pj0QzeTbUrG6tdnaK2RC1YbmrLJbRHwzXVf2k55uLOjdUgrosAAggggAACCCCAAAJjRyCZTHoKY18x6wHa/cxs3w3Ue18t+ryIvKyqq8IwfE1VXzazlWb2ZnV1te+j+npfGuDZs2dPVtW4P6LPl/71Xao6Q0QaRWSXAtL+fqOtre28DdTPQS/T2dn58SjgKmY29ZRTTtk6CIIDolWvHjjdtpD2edrkrbfeeskXvvCFE7bZZhsP1s5PJBInFVKHH3v88cePr66u9lXU+wdBsL+Z+SpcT/1cSHlJVW/0FbjZOm7tCyYXUgHHIoDAOoGzFs/x1fAfENXdVWQPW/d6Pfpl3WrXlM/7UJG0ybrvo8fb35tZSlR9azF/Pa5Vs1rzCSJqtWLqX33rsu1EZOtRaOTLKnK3md0dhsHdLZ9uXT4KdVIFAggggECJAgRsSwTkdARKFWi5tnl6UCV7mMleKuGuIuopiqdFs3ZLrX59nu+Bz6d9ZasHRC3UDo3Zc2Fv76s1sZqutao1VbK2pleCGrHYuEB6awLRGgttfBgEWwQi7/KbAGbrvuZuCPi/133vexWtr72ZlojJgyJ2fxgGf+ZN6fp8ilA3AggggAACCCCAAAJjR2Du3Llbh2F4uIh8QkQOktxk2w1S7s8GAW9V1T/19PQ8cMEFF7Sq6vsSiURRKzqHanFTU9NMD+Kqqq8MPnCoicOq+s3W1tZzR+p5Op3+gpn9ysyOq6uru2Kk4/P5eTqd3sfM7owCHlfE4/HjBp43b968+kwms38YhgdEK189iJtXqaur6+rs7LzUg6atra0eOC2pzJkz531BEOwbBfM9qDyzwArvEpFrgyC4av78+f8o8FwOR2DMCJyzuGlf02BPD8qqyG7rLTgrkvudDMPw7sT4tc9+6+NXeEB21MvZNybfK5ng3aaZHcx020ByGfa2FZXtxcSDuoWWp8Xk0tB6f9Fy5KUvFnoyxyOAAAIIjI4AAdvRcaQWBPISaLlhXr1meg7QINhXzHyPIp/NV5fXyeV10Fsq8oyJvmBizwUiz4dmzwWB/TWT6H2+5eDL14zUnXN/9/XaVG16G7NwmqhuLWbTLNBpgcm00GSqqmwTBbYLTW818NJviMj9Kh7Elfurx8uD3z607c2R2sfPEUAAAQQQQAABBBBAAIHm5mYPXH7CzDxQ6ytSN0R51cxu8D1OY7HYTf1XWaZSqQtF5J+zj1cSiUSp+7rm+pJOp48Ow/CNuro6Twf8dmlubp5uZvOyq3m/MuBz7X1tbW0efByypNPpz5jZ1dEBI6YXzgd19erV04MguDcKlP997dq1jZMnTx7xs93Xv/712s7Ozo+oqgfaPxN9zsznkl2+762ZXbNmzZprr7gi/8BMOp0+xVM3JxIJH6u3SzKZ3MzMfIXwx0XkUwXug+ufaa8KguDK+fPn/zWfDnAMApUqcNbiOQdJEBxiZoeoyAfXbz/tRpPg91bdu6jlEwtfW7/Xyq/2sxbNPUA1/LCpHBpNIMrvxHVH3WQql51xeNuVhZzEsQgggAACpQsQsC3dkBoQGFKg5brkzoHKgWJ2gKgeWOQst7yFq2LjpDpWLT29PX/rCbv/pmpqodaoSo3IoA9PdbUxykoTeS4QfT4Ue07EHjXRJ1pmtT1ZaGO+f3NyatgTvN80fJ+Z7KjrUnbtKOv27i22PGQiN6voTafPavXZ6hQEEEAAAQQQQAABBBBAICeQTCYPE5HPRsG9zTcESzaY+EC/fUz/PNg1U6nUd0Xk+/4zVf18PB7/baltS6VSp4rI2SLyZiKRGLSvvmK1t7fXg7n+WczTEH+rvb39P4e6diqV+qQHOqOfP5JIJHwyc0mlq6vrPWEYPtAX4DSzj9bV1d1RTKXJZHKGB+Crq6uP6u3tzXuVspn9XkR+1d7efs1w1+3s7DxBVX2V7up4PD5xuGPnzJmzm4h8MgiCT5rZhwroz2PZ1dBXhWF4TXs7e1UW4MahZSjwu98dHfuf2i32DC08RAI7REx9wsj6vN/VKbnU5OE1Ybr6+k19660fXn/SpB4J/e/WLAnt46K+xVpexScH/cpicmnLYe2P5XUGByGAAAIIlCRAwLYkPk5G4J0CLdcl36WmR6rYp8QDtevS+66vcpeo3rP/jp/aYXJi6pdqquPR77P9sKF+hn9Qz7u03Ni0jZi+K5axySa6LkWxBpNFfM9c3cLTFKvY1Fx6FZH1ekPCxP6sosvUZFkYyGM1NfJIsStePWCuKu8NRBvFbPdsENb3jHpP3jDrDnxDVG81sRurMuHN3ztywaoCz+dwBBBAAAEEEEAAAQQQKGMB33u0pqbm42b2ORE5UkQmFNCdv5vZM6o6Jfoskm8Q4fXs3re3qOoN2XS5N7e1tb0y3DVTqVRTdl/D9uiYyxOJxAkFtHHQQ1OplNfn9XpZmEgk+r7//45PJpO+5+1xZvZqW1vbz4e69urVqw8OgsCDtX2ZkvZMJBKPlNLWt956a4sgCO7zNNBRPRclEomTS6lz9erVW3qda9as2bGjo+Otq6666s6urq5801y/JSK/8+BtW1ubp0d9u6RSqU9n9wPOBXRV9eR4PH5Rvu2cN29eXW9v70c9gBs9fDulfMpTqnq1B5Tb2tpKss7nYhyDwIYQaFnUNDMW6MEm+hERObjI7HUviMkTorm9a7caqd0mcp+otE1IJ373jWPO8xX2ZVnOvK75BBX7VrQ/eV59UJHHfdVtWJX5xaayijivhnMQAgggUGYCBGzLbMBo7qYn4MHOWG9wtKl+RqSgGa+FdMbT9v5JRP4oovf4qs+lLy7dJQiC34pY/7Rbd0yf0nCoqlohlRdyrKcq7hzfuYPm0hTL9qbmwd7cXhkayLbraRXxP8Rkqak+qmLLxGzJ6UcUN0u45eq5W8XGZfY1U9+nyB+eljrfmyaiIo+Z+Wxwu/X0I9r/UIgdxyKAAAIIIIAAAggggEB5CBx77LGJ2traT5nZMarqK5Nq82y5T/C8Nbv6domIeJB2n2i/13xO/4uI3GxmN7a3t9+Xzwl+TCqV8nTMi0QkEJG/xuPxBlVN53v+wOPMbHw6nfZ0xR4Y9PJMPB7ftZQ6vZKurq4PhmF4S9/nLzO7oK6u7l+KbaefZ2bxdDrtVrtG9TwX9X/EbXiGuu6bb745uaqqylMr7+K8YRjuO2HChGV+/Jw5c/aPng+erthXv45UnhcRD2Bfdv75529jZh7AHZcNLv8qHo9/aaSTh/t5Mpn0INNR0cPbmk95IbtPro/t1W1tbd5HCgJlIXDODbPfY5nYJ0TlYBPxIG2hCySeVpFHTOQRVXsko/K3IJRjRfQkEdliSASTN0XlCtXw4tMOX/BEWWDl2chzbmg+MAzt6yLiE0nyLybnh73BD1uOmv9S/idxJAIIIIBAPgIEbPNR4hgEBgicfX3TLhIGR5nm9rcpOX3TIMArfPWsmv0xE4b3nHHEgqWq8nYQdvnKZaeYyHnvOM/kf8aNq/nATlvs5LN5iy4dL3XUSSi/EQlvbaifcUGhFZmJnnlT09ZVFtshY7a9iu6gZh7Y3UFMtxeRqT6ZuNB6Bzl+jZgsEZWHTOVhDe3h8JGtn2hpaQkLqdtT5yxPbD4jCIN9VWzfaBWuz8zOp41vicntvr9HoMFNp86a/49Crs2xCCCAAAIIIIAAAgggsGkJNDU17RsEQVJEvtBvFehwjfRVVner6u1hGD6vqh4488+J+abS9QDetb29vb+/9NJLXyxUIwqC3tPvvJJWrL722mub1dTU3JwNHHt2olwJw3BGX8Cy0Pb1HR+10+tNRP/3j3g8vrOqdhZbp5+XTqfvNDNfXddX9k4kEg8VW6eZ1aXTaZ+Y68FQDwh/bODevX11z5kz531BEBxjZp4ee8Tg7Y477pjZb7/9Ynvsscdj8Xh8P1UtOqg8sH9z5sxpCILA9wX2AO7uefb/b2a2MBaLLZw/n8+yeZpx2AYUOOe6uXuHkpklkps0k+/zuq+FfxOR203lZuvpvq3lM5f7Qgg5+7rmnUzs2yJy4ghductM2884ovXXG7DLG+VSHgwPw9i/Zif8HF/ASuU1JvIzE/lRy6zhM0BslE5xUQQQQKBMBfIJSJRp12g2AqMr8KPbkpv1rNXjxCxp0d48o3sF6RDVqySj155+5PxHB6v7yZefnJbJ9F6RXWl7yICfr9Yg2HP6VtOfLqVNT7785IRMptcDkHtnZ1M/2FDf+PaH9FLqXf7i8gOra6of82Byy13Hj4+lqrYPJdhBTbYXk/eK5t54zxSRSaVcxz+vi+b2w/W0yo+EZg8Xsy/uD248Ycue3nFHqJrPKP9YvinPonTOV4TVmV+RIqbEkeT0ihY4+eSTJ65du3ZLVfW0U3VhGNYEQTDO99r271XVVx30fV9jZjFV7cruh5ZS1ZT/rkdfO8Mw7AqCINXb25uKxWK5n7W1tRW9oqSi4ekcAggggAACCAwq4Klme3p6jlNVD9T2rdQcTut1VV2UDWRe5XvLivgqrdwj34CCr8JdWFVVNf/iiy/+32KHZfXq1Q2xWOx+M8ulaDazf6urq/tJsfWl0+ltcgEOs/f3q+OriUTi4mLr9PMGrqyN6pqVSCSuL7ZeMwvS6bSvKvbVxX3lB4lE4nsl1OmrdX3f29znYDM7tq6u7r/zqS8K3h5vZr5q1rcSGrKo6uthGF4WhuElCxcufCaf+gs5Zu7cudtlMpnPBUHwWTPzFd4j3fvL+MrubBat9tdee+36K6+80v9NQWCjCJx5ffIwMfmkihydT5rifo30z4I+eeaWjNltA+8FnXV904ckDE4Rza1KH6r4woBfqMXOPe3IS57aKACjcNGnVzyy5Vod97U14Zof7jVtr7w/G/t9z7Vr5Jsq4pkPht1fu7+7iV5gvWt/3BcUH4UuUAUCCCAwZgVGetM2ZmHoOAJ9AmctnnOQqM+80+NGW8UDfIEGV0tgvz/tU23PDlf/0lVLjwpEF4jlgpopUblJTHwPJVGzw6dPnXFDKe179rWHN1vTU3OnmEYziWXvxqmNRc9M7mvL8pXLmmzdXkrXNdQ3HjFcG3PppTOxmSbW6DdKVGTmKATH3xK1B0WC+y0MH6ip1fsK3RP37MVNh1gQ+6SY+c2AnfNz1utF7Nenz2r7VX7HcxQClSGQTCbjQRDsnslkPG3eDmbWF5j14OyW2ZuT+e61VSrIyyLyiqq+4nup+fci4imbXou+fyUMw1fN7JVMJvPK5Zevm3FNQQABBBBAAIGxI3DiiSdOq6qq+oaIzO238nMoAH/fcKWvhq2urv5TJpP5dBSc+0QBYm+o6tmtra3nFnDOoIem0+l3W3aCar+Axr3xePzAYrfH8b1aM5nMH6OMSH3XXJRIJApLlTmgtel0eh8zu3PANjTXJhIJX4VcdEmlUpdFq8H66lgaj8f3UNXeYio1s3GpVOo2VT0wOv/0RCJxdjF1zZ0798OZTObLqvrFkVJpq6qvjl4Q7S+bd2Al33ZFz3G/b+CrgPv6Ntzp/h66LZPJtC9cuNDTJ1MQWK8CLTfPnqy9sVkayhGiuQnzdXle0LOr/UVMbvMtq8IJW/+p5eCWd/z+e0a1J+ObHy2m/jrv22ENVV4UlZ9VS+yS7xx+ie8fXral46WOHSU0n3iyrarNmz5lxiWFduY/Fp04oTtWdYqZeLrkfBdWvOWZAC1Wc27Lpy4sKfNfoe3leAQQQKCSBAjYVtJo0pdRE2i5LvmuYF16lNki4ulxR6v0iugfReyaMOy9uuXIkVNePf3q0xO7u7svEjWfse3zfB8w1RY1+d26GW/2vYb6GT8opYGPvv7o5tVrq2/Xt9M76w8a6huKnpnc15aOFR1Hi5q3U9Tk36dPbfxxoe1sfThZvWqV7GyhzVTRmWIyUzS3GndaoXVFx3tq6SdV5IFQ7H7T2P3ycP3yfFMpR6liZonJYaLy4TzSpPkb1d+rBFecevj8P/RPbV1k+zkNgU1G4KSTTtohDMMGM/OJHv7wyRY7bDINLKwhnpLuOVV9zl8jPKWhiPyPqj5fVVWVymQye5iZpzh8bxSI9hUofUFoT1/4gpld1t7e7hNUKAgggAACCCCwCQs0NzdPF5Hvmtk/iUjVME31v/FXB0FwVX19/R9ffPHFg6KVtB4Ay61qzbP4+4wLampqvn/hhaXfyF69evWWQRDc7+9Louv7BLUZdXV1K/NszzsOS6VSvjLYMy1N7veD/+3u7p45adKkoie1pdPpfS270i0KwHgWKb/Om2a2c7Ft9falUqlzROQdn1f9PemECROWF9P/qE5frds3wXhBIpGYU2xdfefdeOON28RisT8/8sgjU59/3t9aDltWi4hPCLhspL1l0+n03qlU6oktt9zSz8m7JJPJd5nZZ6KVt561q3qYk/1z8x1m1q6q17S1tfXkfSEORGAEAU9LLGKfNtFZIvahAsD8NfnmgWmOB57fcuPJE2O9a2eb5gKOQ04Y9j1tQ9P/3Bhpjx9+8eF4bTD+zyry+PT6Rp/cUXJ54sXH9wyDwPcJ30JE3wwz4YwZW88oOouDB27Xaqw5Fqs+MxP2xvNs4Bti8h/hmqqLWo65uKSU93lej8MQQACBihIgYFtRw0lnShVoWTR7xyCIfUdEviwinp5zNIp/OL/NRK8Zp8G1hczW63ipY3cJ5SoR871fe8Xs+xIL/lNMHpZcmiq7tqF+Rkkzkx9/4fFJsZrAZzz37bnz5EtTXp5xsB5c1MzkPrClq5Z+LDD1Vb9VonJ5w5TGE0YDs6+OH1z91S0y1b37mIV7iQYfEDHfI6q+yGvkVuGa6QNidv+4oOqBfMap5Xfz6rS250gV+aKIHjrCB15vmr9R/qVq+IvTDl/wRJFt5TQENppAMpn8YPZmnj/2z97A8Q/Wm2+0xmy6F/5B9oZWyRNeNt3u0TIEEEAAAQTKV6C5uflQTxssIh8drhdmdmMQBBe2trbenEwmPcPOV0TEU90WnCnEzBap6tfa2tp8P8WSy8A9VqMKD0skEjcWU3lXV9eHzOyGvrTKfXVk04ruF4/HPd1zUSWdTu9nZrd6sNbM/ktV/TP2Fmb25bq6ul8WVem6YO1XReSi/uer6jfj8XjRq5Y7Ozt/paq+Z7GX6xOJxKxi29d3npl5emX/nO0pieWFF1646bzzzvtLdJ2+QPtQl/HsWz+vqqq6fGDK7K6urgPDMLzFzK6pq6srOsgTBW+PV9UmEemfAnuwNvmEgF8EQTC/tbW1pG2YSnXl/PIUaGlpCar2eHH/jMoR2SCpT4wY6Tn3dkc9oGlii8Vk8elHtA+bBc4n2GfCqq+rmC/AGGpSTUZMFkkQnn/64Qv67/+9QXE7Vi79rYge44syGupn7Ffqxf0enJpeqyK1XpdacNj0qdOL+rvQvy3LVi07Lcz0nPXsS4/Lsr8/8IZZJt97AC+LyXdPm9W2kIULpY4u5yOAwFgSIGA7lkabvg4pcNaiubtLYKf5DL889nfJR9Jnut4gZtfU1qy54Vsfv8L30iioLF+xbJ6p+IfOGl/1ZSafb6hveHj5Sx03+H4eIrZsYs/qvd/97v27Cqq438FRsNbfoDZE/90bqu05Y8qMx4ut089btmLZB1TF02mNN5F/9NT0NO4+afeiZ2bn25Z1KZWDvczkA6LiAVx/9J8lnm9VPpv4KcntR2X3i8r94UPTOoZbhetpfGLdsaNNxT/oe6qp4V9fTR4U1Ys3j4377dc+deHafBvGcQhsSIE5c+Z8XFU/bGYfUtUDRuHavl+bpyXu+/qSmb0eBMFaM/Pfg7e/+v/5v8Mw7FZVf/het4kgCBJmlojS6vksX0+ZlVDV3P/7w4/tt/o13713RqF7uSpWtLW1jZgBYN68efVhGE7t7e2dFIvFNo9ukk6IvsZV1T8I+02G3P+p5zeM9vD1/Xv9exFZbWZd/ff1DcPQ9/ldHYbhXxcsWDDiUo7R6jT1IIAAAgggsCkLNDU17RsEwU+jSWdDNfVlM7vU9xX1v7GxWMyDYcdnt3bZs8i+/fVDH/rQz4899tiWIs8f9LRUKuVBUJ8smitmdkFdXZ3vN1hwSaVSnxSRvhv690YZU+Jm9u26urr/KLjC6IQoWOsra/0926nR5zL/rH1jIpE4rIR6PxelpfYq/H2OT2y+N5FIFLJC7x2XT6VSC2Vddi0vD0VppX3SdUkllUrdJCJ96bKXxePxfVQ1l/I4mUx6ENdXd/tnx2EnHXvAPwqU3ux7FgdB4EF0f6/7vUQiUVKmrb4ONjc3exB4djbTTD7bQC1W1YtaW1t9fCkIDCtw9vVNu4QWzF43yV2m5snVI6L3qISLNVN99amfHn6fbzPRs66b8wlVPSn7O+yvL8EQ1/HVnpcGQebcUw/buOm+l69Y9m+m4q+xazNhuNvMaTOfzNNm0MPWZbcLfy2isegPw5kNU2eU/LenY2XHt0Xsh+suarNvXPLj36a7a/9dRb45IM39cM1fIoE0n35Y24Ol9JFzEUAAgbEiQMB2rIw0/RxU4Ozrmj9lYv8qIgePEtFd/uHltMNbry62vo6XOuoklAUiufRcHvf7rQTS1LBVQ+fyFcvOMpXTROX1IIztscvUXf5a7HWeXvHIlt1ac4eIzeirQ0VOm17f6Omlii7LVy5vNLF7RWyz3Fs6lQ82Tmn8U9EVRid2rOo4QyzcrdAVxS3XJXdWlX3EZJ9A5ACTXDrlYoqnNv6Dit1hJreffkR7x1CVnHPd3K1Dy3xBVD+fxw2e10XsMr8x1HLkwmeKaRjnILA+BJLJ5C+ilH+FVu+p6B7zh6r6Y8XatWtXXXbZZb4f1kYpyWTSbw68K7tSZoswDH0f3e3M7FBV9Rtk7yrg5kEh7V8RGfhrhb8eTjUzv54Hc0cM6BZyoRGOXZJdyfGUp3nOpYNXfbK2tvbJ8847r+jJPqPYNqpCAAEEEEBgvQrMnj17x1gs5jfFj8rjQn/1G/5m5qtp/X180UVVz/rpT39ap5rbN/EHiURiVLJvdHZ2/kZVo8+JueYtTyQSfZNvC2pvOp3+p2xq4t9EJ/mWDnuLyK6eHSqRSPg+kkUV37M2l2HKzCeenaGqT5vZr0TkjSgVsk/cK7h0dnZ+NDuBsC9I6O9TPbiYCoKgsba2tqjPxZ2dnb7y92tRY/6ayWQ+MHHixFcKbtyAEzo7O3+dfc/V9xx6MwiC3WtrawedSJdMJj+tqnPN7OPDXVdV/3bYYYdtvv/++0+sra29JZFIFLJ3cl5dSiaT/p7Vt2JqjrY6Ge68ZWZ2Xnt7+6V5Vc5BY0Zg3RZjHvw3/x3115SRi8mbqnKziSwOYzXX57MHqk+aD3pivkLcn6/Dbcvz9+zq/gvDWM38fOodubGlHdGxsuMjvufuusCyfqmhvsFfH4suUVDVJ29E9/jt9ulTGj9W7H7mfQ1ZvnLZKb4nbfTvP7805eUD+jLxtSw6cVoQq/6+WG6MhwqQ9++TidgVYU/sWy1HzfcJ3BQEEEAAgSEECNjy1BiTAmdfP+ejocn3VdQ/lJZa0qZyRZCJnXfakZf4TfGiS8eKjgYJ5Kp16Y5z+75+dfrUxov9+6Wrlh4VmF61rnL9SEN9g6dXKqosWblkqyqJ+fn9P9w/1FDfWJLH0lVL3xuYenB2StTO7zTUN/yoqEb2O2n5yqX/YqLni8iazNpw2sz3zHy92DpbrkvGPYA7cfwWn+3uXbP72p6U71HsAZtCi+8Pdaeo3ZEJ9fYzjxg8xVkuzbYGX5R1KbY8ndpQxUTtdjW9+P1dr193zDFXZgptEMcjMJoCyWTSV5qPVB72lQiq+riqPlJbW7t0V8EpNQAAIABJREFUUw0ENjU1zQyCwG/W+ooUT+k81svfsjd8n8ju3efp2e/LZDJ3LFy48LWxjkL/EUAAAQQqQ+CEE07Ysrq6+gwR8fS5o1k86OYpYQcNaGbTCN8SBMG8n/70p5/OBix9Ra+XzyQSiWtLbUQqlbpARE7uV09XJpPZY+LEiQWvzEqlUh7k8CCtl++bWW0UXF4RhuGuEyZMKGqi3YBg7dlm9jOfLObbaKjqF+Px+K+LcYj22PUMTr6y9EwR8f1lfQLc7EQiUVTAMJVKnR2t/vUmvRKLxfYdP368pyIuqaRSqQuz9f1zXyVm9sm6urqbR6o0mUx6mmRfIeirfScNd/y4ceP+u7u7+7y2trZHRqq32J/7qnRPl+zjJlGK1SHq8ufK/OykyJ8tWLCgqGB8sW3kvE1HoOWu48cHqZrPSWhfEn17ZflIDXzRRK+UUG4448j8V2yftWjuARJkkpILCg9dVOSx0OzcM45ov2Kkhgz2846VHUfGYrE7d95y54L2ih7uWk+seGK7MMg8IiaTVKR9en1jspi29Z3TsXLpBSLa7++CPt9d071HqRnulq1c9nWVXMY/L2+FGWscbC/cluvnNgZm/yVivid2PiWdDUS0nDar7Sf5HMwxCCCAwFgUIGA7Fkd9DPf5nBua98qEdp6u24Ox1PK8mF0cVo1vG41ZestWLPuKqsz3NMIi+rwE8tmGrRoe9UbmArlqf/aUIyp2yvT6Gf9VbOM7Xuqol9DuGhg8jGUyO++89a5FB5yjej0903vWtc1ubKifUXS6q77+LV+19FAz9dmHYiLJxvrGvhsLxRLIEy8/8b4wk/mLqPQ0TGmc7EFV1WA/Ud0vENnPRHzV8bpUMvmX51T0jlDkjupY953f/dT/v5qw5YY5uwVhLnDrs623Habqf4hZWxirbms57GIPDFMQ2OACyWTSb64N3FvIVxxc5/uRhWF466Ye4Js7d+7umUzmKFXfG0h8cka+xT+U352blCFyf1dX17La2trG7IpZT+X3ARHZ8f9e6/KtsiyO8+D77ZlM5vYFCxYUPSmoLHpKIxFAAAEEKlZgzpw5x6qqBzeH2mfPP1v4aiz/e55P6TSz3wZB4Ks6fV/WoSakzm1ra2tNp9NH+/HRaqfTEolESRmMvIGpVOq7Hlgd0Ni5iUSiNZ8O9D8mnU7/s5l5UFFU9ethGHoGDk/fa2EYfmTChAn+WbHg4sFaM7vdg6qq+qN4PP6dVCrlK2J9v+CbEonEpwqu1GfsrlmzQyaT8c/CW6jqj8Mw3DZavXprIpEYdlXqUNfr7Oz81+x2Gn0BA09/vH8ikch99i6lpFKp06OAcl81pycSCQ8MF1Sam5uPM7N5ffvfDnPygx4Ub28vLiCVT6PmzZtX19vb60FbX4k80mpuzxx1/oIFC0raYimfdnHMxhfwVMRnXzfnQA3kWDM9WkRG2orGJwQ/ImaLw5gsbjms3bMy5VVyKzq16jgJ5FgxmT7MSX6N61WCc0+bNd8/zxVV/i8VsF3WUD+jL2V6UXX1nfTwiw/Ha4Px/lrW4Pvy1nYl9tl+++2LTr/esbLjN/+XmS93v6zL1PYtdYuzjpUdJ4uY/w1dV8z+qWHqjN8N1/koe+F/isgueSI9EQR63KmHtfoEcAoCCCCAQD8BArY8HcaEwNmLTnq/BRn/YO0320sseqeKXXjarLaSZ0n3NaRjZYenQJ4d/Xvx+HFrjnvv5L3e9H+v22c29hcR215Vfj59SqPvo1RUWf7y8qnmwVpfwavyd7HcytLxovqvDVMa+maAF1x3x/92TJZq8xnPfR/g/jezNty1lJWw3ojlLy3fyUJ7KEqv/KuG+sYvFdy4ASdE+/b6m+QdReyXDfUzvjywTl+FGxP5YCj6YRE7SItYjedvwEOVO8T0LuuK3dVyzMW+X8rb5ewbmj9hFs4V0yOH7ZPJ1RrYJacd3u43PygIbDCBOXPmvG/y5Mnzt9pqq4MmT5780P333z9vfc7iH62OzZkz5wOq+rnsdtr+GC411sBL3tcXrJwwYcLDq1ev3isIgg9He/j6itzxo9XGIerx14jcvr3Rw/ftfdjMbguC4IVMJlPj+/f27eMbhqGvMPG9bv1rXbR3r+8T5/v4TlZVv5HhPyu2+M0Dv8lxexiGt3HjrVhGzkMAAQQQ2FACc+fO3Sq7P7wHMIf6zPeXbFreU8zseFXt++w1XPNuNrOft7e3/+bYY49NjB8//vLoPcbAc540s8+1t7d3rF69+pAgCG4RkapsVo8/RfuhhqUYpNPpL0QphftXU9ResKlUylenelDRgxpNZnZD3wrYUlI3p1KpPXz7mP7B2n6B4VcymcwuxaQaXr169VZBEPgN/XebmacZ9hW6i0Xk9TAM31/MSuBUKuWrc9sizIyZHZ7PCtiRxrCzs9OfV5f1O+6GRCJx+EjnDffzefPm7dbQ0HDNE088sV13d/dwh75iZgt9m52FC9ff3pzNzc2HhmF4iqqOFHy/y8zOb29v97GibGICZy9u2t4C3UcleI+FplW91e3fPepnr+bbzNyE9yB2nIqcICLb5HHeM2J2RRBWXzbSfrT96/rJLccmurrjn83uV/2VPFZwvmRml8Vi4SWl7k/bf99WMzm+cWrjz/Po44iHdKxadqVY7jNqKqPhzJlTZj434kmDHPDky09OCDO9i03kw/1/bCJfbKxvLCqLQV89y1ctPclMc1n+vJjIgsb6Rn/NzKucfX3ypGwg3//O+DZE+ZQLasLeU//9yEtHbRVzPhflGAQQQGBTFiBguymPDm0rWeD7i5qmZGKxH4lZ0UHOqBFrROxyVbvgtMMXePrIUSkdL3XsKGF4jYj6yi3PgfythikzfFba26Vj5TIP1H3ERP7SWN+4V7EXfvLlJ6dlMr0eVPVUS8+I2CMieoyK3De9vvGAYutdsnJJolpid5tIv7bpvg31DQ8WW6ef9+xrD2+2pnv8QyKyk7e3VzK77Vq/a6qUOv3cPk//titcs/de0/ZK51PnmdcnDw5MDjSRg4rZ89hE7lOxO2Xd/rd+M0P8A0i6p/Y7apLPnlZPmMp/nHF426h8WMinzxwztgXS6fT+Hiz0oGD2puM5iUTitFJFXn755QnxePx32aDjTyZMmDBqKzh9Ja2Z+WoWX8G+XZ7tzK0Wjm76+evVjOy+aAeEYXigqu5bYoD2H+teZ+WvZva/vn9QdqXNLqq6WwGrefp3w//u+Ov3H4MguG/+/Pl57dPW1NS0TSwW28XM/G+Mp2T3h2cQGDbN3hB+nu7uRjO7ube3946NuSdxnuPLYQgggAACY0hgzpw5n1VVD9ZuMUi3/66qLWbmGXR8r0MPLg5VXlHV9p6enosuvfTSF/2gKFXtoiFWF7Z1d3f/y+WXX75m9erVjUEQeMYhn0D1qpk11NXVlZQiNpVKecDP36/4algPDPvf8pXd3d27TJo06Y1ChjidTv/EzP7V78F7mtva2trfpdNpf3/hnwUfisfjngK34OByFKz193Wb9a2sXbNmzfsymcwSfz9lZofW1dUVPPk0et94f+Tu2V2+HASBZ4Ty9zFHJBKJnEshpbOz01df++ep3L0wMzu2rq7uvwupY7Bj0+n0Z83MV6D17eX4bDwe301V3zFpt9DrpFKpBZ72ee3atXL99ddff++993o2K38vN1y5SVUvaW1tLdgn3/b5xE5V/Wa0j/BwkxqfNbNzVfXytra2vD5359sGjitc4Mzrk0er5dJuHzzg7DfE7IOnH9HeMVStP7otuVl3lxwtmkvZvV8eV39L1a5UkUtPPbz9vjyOzx3i+9+qymFq4it288nYdpepXHLG4W1X5nuN4Y5bvmLZv/l9l3XH6A8a6hvyuVcz4qU7VnV8U8xy9/pM5IjG+saifj+Xrlo6JTD1SUED9wa+qKG+sX/K/BHbNPCA5SuXNdn/pcr3PzpPxdPx3QpdBezPlbVrfAu6vLck+IeKJk+b1XpjwY3mBAQQQKACBQjYVuCg0qV1Amdfl/yWiZyaR1qW4cj+JqL/FcbGLRiNtMf9L9SxouNzonZ5bjWUyD9M7ZgZU2a8441sx8qO80XsX0T0ZY3prtO3nL6imPF96pXHtu7trfK9Zd/jb7oklNNEcx8o14RqjTOmzChqr56Ojo5xuoXd0n9mn4l8o7G+8bxi2tl3jpkFy1d1+Id6/yCxNgxt9xnTZpQcKF++atlFZrk3ja+FGdttsD048m33OYuTHwwDOXBCzeSvdPWsfl9vpiffU/04X7n2RxWZZiLrgvX5F0+XfH6oenHLLD705s/GkYUI+I237MrSu7N7r03Izmh+Ph6PN6hqVyF1DHZsKpXydHuf8FUNiUTCb5gWXfzmqZl9ady4cU09PT3vzrMi3+fLV5LcF4ahp+z6YHZVrafI3z3P8wce5gHZJar6qJk9GgTBM62trcuHq+vEE0+cEIvF9giCYE8z8+v6TePh0noNVp3/LfAbrHdmUxfes2BBYROJfAWSr3SJboD6WPvN4Gjv8fwkVPUeM/tlb2/vry69lBnR+alxFAIIIIDA+hBobm6+zFfNDlJ32oOvIpI2s7kjTFh6zNMEt7e3v2M/1OZmz4qT+9zk74n6F6/7xNbWVk99LF1dXduHYegTwHKriqLUwiVNTosmz90RTSL7fZQ9RIIgOKi2ttbfB+Rd0un0j8zs3/0EVf1CPB7/TSqVasnGDnyf3zdUdUY8Hv973hVGB6ZSKZ+065/bNuu/QjeVSnl6YZ+o9rNEIvH2fq6F1J9Op32Vpq8gezAejx+STqev8veRqnpFPB4fdu/Kwa6TTqc/lw2i9w/qnJVIJLz/JZXOzs6PeJaWfpV0ZjKZvSZOnFj0dkNeVyqV8kBRXzrtaxOJxGf8/5PJpL939aCbpykerqwys4tjsdjC+fPn+2RCr/NwTwWtqh+vra39W0kd90acdNKkTCbj7+k9UOR7Cg9VXheRHyYSiYvOO++8kj9TlNrusXT+OdfOe3cm6PmqqvpeqcNN2lxy+qw2/519R4my1flED9/3Op9ynYn+8oxZ614b8ykt1zZPj1XJrNDk0yrmE2dHKm+J2AJfUd5y5EKfJDsqZdmqZd9QkyjznC5sqG/It8/DXr9jZcdHRHLp4sVUftw4pTH3Wlxoibb28gnV2+bu65nVrJusbA801M/IJ4g+5CU7Vi49UUQX9j8gkHDmLvUzlxbazr7jWxY1zRxfk7iqu6crz+0H7Bdhb8+/tHzm8oImIxXbPs5DAAEENlUBArab6sjQrqIFzryu+SMqdkm0MrPYev7HzM6xR7b+ZUtLy7CzjHMz8GJ6X8NWDffme7GOlUsvENFo9pveJj3y+YZ3N7zW//yOVR1fErPcbN9Aw/13mTLTZxcXXJb8fck2VVVVf/SUyp5lWAI9UkLzFZ7TRO2khikzfN/cosryFcuuMpWj3j7Z5KqGqY2e4qWksnzlsnNN5Ou5SkxPbJja0D+1VFF1v/MNqH60ob7Bb36UVDpWdnzR0yqbmax684XF9/3P4rstsIPE9EMiMrmkykc++XUR+1lVz7jzC0lfNHK1HDHWBaLVIf4akXsOe0AzHo/7hI+SSiqV8t9jv5n6RhAEe9TW1j5faIWzZ8+eXFVV9SUz85t0+WQc8Nfve3p7e2fFYrGDVPWQbKDTHwNnJOfTlLfM7P+xdyVgcpTV9t7qWat6AgkmM5OAgMCTTPdkgRCSsO9LCCAK6lMwJJmeAR4KqCDIMiSg4gIoSzI9ISKLyiIICasgu2wBTGZqEgREtkxPAgSSrp61674+1dWTnklvVT2ISN3ve9/DdNVff93qqf7/e+4553lmfk5Eni0pKXlu8eLFKD4VHaFQSBWR/VCAtQuTuLdSBwMDwIVs44MlJSV/cTOvxsbGOtM0D2PmwxJSyCiOgh1USKABBb7GN02YMOHB5ubmgUJO8o7xMuBlwMuAlwEvAyORgVAodFYCLMzULAo2arst3Qq1kKwhIl9vbW3dyp8vFAqlA2bp52MNc1w4HLYK2Zs2bfqCz+fDXi1VlC4aCNy8efNERVEwJoDQ62ywFs1VjlVPYrHYL0UEbEis605UVfXOaDSK33x4+SKO0zTNsXTtMGbtFaqq/giDxWKxK0Tk3ERj3Wuapk120/RnGAYAarCm1/b39+9TUlICth32rZ29vb0Tx4wZY9kHFRqGYYCptyLt+N9pmlasChcA0D1tKej0ddNXNE0ryj7JMAywGFPgyRpVVacPZ+vaEuCQKkUzQk5ZWma+e8aMGU+edNJJP0UDADOflGjIHBFGYiqnoVAIADL+HvfK8VzWM/NlLS0tloeyF59cBizPV1/p5ZTcN6WY3zkvaJrx3QCAwpv2svsa5ogo3ytAihhjvohGinjJwK3NR94wpK6V6YLNdzftpPjiSeuZ5L4DzPF80UfE94mYtx5TP/+9ikr/L0nhuYFxgREBbNsj7Wcz0ZXWJEaoroWhOtZ17Cg+8xUSGk0sTwaq66HY5jjau9ons1jNMbA1e0aE3mCmU4old1hz7Go/RYSGKLmJ0P8Fa4P47XEdHZ1ts4VpxZvr22nVO0/1xs0BAMz5Ao0mp15ybCsavb3wMuBlwMvA5zIDHmD7uXzs/5033XxX0zilTK4hkZOKuMPXE+zOhZcc23pzIWPokbZlRAzfjucDNcG8nYC2fAk2w9Ot8ZmbA9UB+DsMibZ1bdMUhSEHTEyyoK6mfkinWyFzwzFrOtfsZHIcQAu6XfUSs/TAOPe3WCAr0wOB6mA+75msl0q799QxHd1mz16FSgxnG1jv1OcSSwqgHRHfWn29vi+Z8hSuKUzfD1YHkwvxIqKts+1Ahfkxe4h/DlB8Urpkc/O9oT18Ch0kJh1KTPvbsrJFXDHXqbKEWJZefMxS+HJ54WXAdQZ6enp2i8fjaD4ZZ/29iPza7/ej8FJUGIaxkIgsSWUROdLv90PGqeBobGw8wTTNUxJM1tyez1tGfImZ4eW13mavophWcDBzjwhk4wkesiuZ+cVwOLy24AGKPHDu3LkVpaWlYE8AZEYRA78ZZQUOGyeiFwDeEtEDEyZMeClf49HwcUOhUKmIzLLB28MTgCzyV0ihBzLTf1QU5eYlS5bAK9wLLwNeBrwMeBnwMvCJZiAUCn03wRr7dREXuTQcDoNpOhhQwygpKbkpixfuw319fV+/8cYkAwge8rFYDJ7vViOZiDzp9/tdFeRTE+ju7t7RNE1IK9fYXqtQEjmKiJ7VNG2Wk3uNRqNXMXNqLXe8pmn3dHd3f9E0zb+DbcfMv1JVFew5R2EDlQAPtgVjU1XVczHA5s2bD0w0oFl7JCiJ+P1+XMdRGIaB5muAkJ3MvLeiKGXxeHw19lNumMu2r/B9aXYXD2maBsWXosKWfYZCVroM9+WapkHly3UYhoE9OuaL2ARlloqKipyKWLYkOJSkhkvdDplHbW0tTZ069ZXjjz8+lyy467njxKampn3i8Th8bnM1coPxuzCc+OMr6mLeyVtl4Ip75lX1+ErOy2O7BJYz9mMThgDsLPNJGA0ueGfASitXvCvENyum8ruLjluck03evOK0Lyk0cCDLIEBbqDoSKmJPkchNZZV0x48OC3+czoIdqdpOR6T9LNnS+PNooCZ46Eh8td5552+Vm0tHPSdEk4hpIzHXBcYFIk7H1jv16cSC57UtCT0oTHczESwAyGTZZ7hSn5Px04kiqfOYaEVdTXCOk3GGH5vOKoZV0GP6nw/dGHv7UrH8iPMHE90cH+j7rse2zZ8r7wgvA14G/vsy4AG2/33P9HN5RwuXN55CJOisdstq/GcCPb304jkt2JgXFHqk7TZ4wCYPlvmBmvoh8lnDB7FBWIC1tUT0vgidFKwNpgC/wcNf63x5bB+XYWMLkNW1D0VbV9suLPwEE01gotXSzwdRCR1rg6FdJWZp8Mvjv4ziuuPQO9t/RUznpJ1omCyT3Uorp8Zp72rfh4VSTOW13WbPnsUCwFZHo2KuRCciE/2hriaYTzoqbz7WRFbXm6RgnpBUJRGaHqwNWgB7tli4YsF+LMrBJtGhTAQg5pOITUT8JLM8LqY8efGxrTnn9ElMwBvzs5sBuziI73WqQx/eW/B1LUq2zDAMdP6nijEXaZqWknbLmayGhgYUJOEzhr9Z62+tgIA3FlivKD44ivLy8lf32WefnSZOnFi+6667Xqhp2uWOBshysGEYZ2iaVlR3MoYOhUIHAby1PXYB4hYayMdDiYLnA319fQ+48Z6dO3futuXl5QeLCMDbIwr0CUYD1M0lJSW3LF68+J+FTtY7zsuAlwEvA14GvAw4ycAZZ5yxXX9/P5iouzk5zz72wXA4DCB0MObPn7+jz+cDEzOTbcnPwuHw+amD4Ynb3d39cAKkhXoHomjf2k2bNm3n8/nQ9PQlMEKZGbLAv0r4hW5GE5oT2WLDMLD+wjoM3i1gfd4nIqWxWAxgMAC751RVhT0Emr0KjnRmrYhc7ff7LWWkjz76aHRpaSmsIWpE5Hy/3/+zgge1DzQM4+IEQoOG5o98Pt/e5eXlr8diMexpMN/rNU0DKFlwxGKxGQkVEygrpVjW7bZXr1HwIBkOTOQWe3XMK10G+BFVVQ9nZnE7diwWmy5iqWHBF9bE2svv9xesDNXU1BQ0TRNKXpC/zRVYHy5TFOXaJUuW/MvtfHOdZ/8tfc+W0h0uKZ469U34S7e0FF6H+STm+t8wZvNjcyuUzWVnERMaMDJ5eeM232ShK+I9Jbc2n3R99NLloZ8z0Q8d3H+MSO5kkd9ddOzSrJLvC+9p2ocU2ZvZnCbC2NMVwqBNTQPqPQ+L8L2lJX33XnD0bzfgg9VvrR7tK1fAAk0Cicyv+hTfXruP3R3vRtfREWn7nhBfbQ2JZl2FDwqMCxTlPZ2aTHuk/Q9M9A3rf5u8f2B8wCIROAmbKIDfJI2Y7iThXxIJmoQqmOX0uup6NLi4io5I29eF+I/2yfBbh4rDunivGZy04yTXSlJ2XQ8KDtZ7N71edtl9jfubpkAtAfY8+eI9If7OJXNaCn4H5hvQ+9zLgJcBLwOfhQx4gO1n4Sl5c8yageb7F2yvxBWwT1FEdhNvEstlpjbhpuaDCpdx7Ii0LxcieP5h+XFNoKYend1ZQ+9q+zYJJ1m7LC/7lNI5u4/dfV2mE9oj7X9jopnFyKV0rO/YTUwTGz2Aw3+P95oHl5XLtnHyQbZLI4WPCowLgH3lOPRI2wVEPATIYJFj6mrrU13AjsfECfo6/YukCBiikHgBFTYQqA3k9ILMd6EhHY1Eq0b1b5q5ww6zigKf2t5r20HxMYoo6HgHA/rCupp6R8BO8/KQ6lN4fxE6hEQOsf2dRv59LPQxMTpSre/CE7v3fPTySSfd4aggky/H3uf/HRnYvHnzWFt2b7CTWlGU/SsrKx1vKtMzYhgGNtQpib0Vmqbl7NRdsGDB9oqiQLYLMnD5urqLTT7eh2jm+FsoFOqcOHEiNqt+iBP09PTM2G677TYVe4GUnF+CIdKoadqIMggaGxvnJNi/+B06PsWILnC+rzDzg8x835IlS1xJXYdCoT3gH8zM3yrQ+xbsEzRE/TEcDjuSMCzwnrzDvAx4GfAy4GXgc5qB00477cvxePwniXr+FpuWwnLxls/nm5puI7BgwYIZCY/55YP7kS3jROGR29raCg/VwTAM48YEADLIFrLBNfgLugoR8dtsXfjcP6koCmSFAa5CyvgbqqoW7AlpGAYkZy3v2ISlw1F+v9/a+6WBuBHTNCdVVVVZYEihYYO1KJ5vKyJX+v1+S2rZHvsuAMNuWcZpTX7dsLFQVfW5aDR6HjMD+P1nQso56KSRMBqNTkqMA69fyEoj3hKRvf1+P4AJ1wFguqys7G8isnvaIG/29fXtMXr0aNfei7bSDZ631YQOz2G/3/9zNxNFs11ZWdl8n893djwez9nIyMwPmabZOvz7neu6YC37/f4Xhss0ZzonFAptIyI/YGYA+9ksN15NAN2XpDyh3dzz5/mcy5Y3TTfJhJ1WtsaVjASFhctDUCfIWcuy84rmy1+b3SXLAPSm53rh8sbJIjSNFdqDRPa2lXmcPo7XhOhhhfj+i+a03D/85I5IxwwhE+8X1LcQ0TibkydVTyqqKbSjq+00Eb7eGlHoH0rcN2vi9hM/cDr5TMcP88O9IFATgBy5o9A79aOI5e6E/3M5rLjKpP/sPi5bhTww0+/qqoOuZd31Tv1rxLanN9MDJARlCJUU3s+J3dvwG1qzbvWepqIAUMa+Gj9elwSqA1DbGhKLVjSeJyKFNfUIXX3xseGkZZoXXga8DHgZ+BxkYOQBgs9B0rxb/M/IwKX3Ns5ntli12bo1s0+U6V9k0uVm1fgbnQC1AAA3lY7CJh4gG+KxuuqOw5hPygiCJeSVlY6I/osUG5WF7iqNlv/vbrvt1ptpch1d7TeKWJv+d6ifpwz3tS0k86u7Vn/JJwqK4+iOs8Da+i/Wf9wR0VcS01Rmuq6uOmht3p3GMLni5OlZZJ2djG3nFcBJXXJMOTlQXW/59xYTeqT9HiI6NrEJ+dCMy5T6CfXvFDPe2g1rq+Jm/EUS+bI9zvN11QHIhub0Oc53zZXvPn/bB5vXnbT+43fib3+w5r24Gf9ivnNcfg7f2+VMfHfc3/dg80E3onvVi895BuziIED9QWm0kZBCthkC2KxVQgapp6dnz0wg6Lx588aXlJScwMwo8KUYKiP9VMCieBz+s5AYLC0tfe7665PFBlsmD+91dAC/ryjKXpWVlUUzDQzDgOoCJPO74/H4HqNGjSpaUjkajR6S8BR+RFGUAysrK/HMrGhsbIQMIwBc+LM5kX/GOxFANYBUSEA7joaGhqOYLWsAeMvlDWa+0TTNX7a2tup5D/YO8DLgZcDLgJcBLwNZMtDU1DTBNE0UgbF38jlMVL9pmtOWLl0KmV0rQqHuOmfxAAAgAElEQVQQfsew/xhuQfCGz+ebvXjxUMlPwzAAEg+ybRPe8yMhhQuwF1KcqxJ2DLNtpiUa2JZpmja/0HtMk0HuFpE5KYZmNBqdy8yW9Qwz75Ngg2LPWHBEo1H40YJVN2Y4WBuLxf5PRAASb2TmSU6YwJiAYRiwvUj5vs7WNO1+W3YZe0TMd29VVQu2W7A9gNF4mGIafujz+WZWVFT8o+AbznCgiKixWAw5ADCViphpmntXVVW1ux07Go1WY52aUjFJgMF/9Pv933Q7Hs6LRqNgOj/T0dHxpSeeeIJefz2v1SfWhT8vLy9vveaaazLWK+xxU9+jezRNQ+NgQTF//vwxPp/vAiI63d4fZDpvtYhc1Nra6thTuaBJ/Jcd9LO/hLbp6yGoF2Wr73zARJdcNCc8RO3n0uUN32JiNFtMzZ0SfkqEfnXJsS2oq9BP7jpju3hJ30yTlVlMAsuWmS6tnyCh/Ayx/MXk0sebZ1+fVSa4I9L2Y1jqps+TRZldV1u3FbDr5PG2d7afwUzXWucwvTvQH585efvJ7zoZI9ux7Z3tBzGTxUB2Ky88BFAVXhyoDZyud7U9QcL7gwlcVxPM5RWd8zbautpOUIRTDUhoKsaznCJElwVrgpaNkZuwlejQJLNt8nx5LlBTj+9Ixrjsvvk7mqYPv0k5pdztk9eainyzeXarY5l9N/fineNlwMuAl4FPMwMeYPtpZt+7tqsMWF61pXIDkcUschpvC8lll8xpbXV64qrIKq2ElEeI2Paq5TfLSsum7LbdbhlZWK998Nqovv5edMMBgDCJ+MJcXXV6p/5/xNYmt5dJmVZXU+d4w6ev13e1vVrB/vx7WWn5AZif3tnWjM42dA2qPdrknXfe2TFQ197V/lUWun2IjyHTA3XjArOLkX3Cc0gDVrGivTFQHUTxv6ho72q/iIUWEkmcFOXAYroEMZHH5LGScZGxjxEPyhlvNuMSKBYE1iP6ZUTy4+TN8rcCNYHfN9/dtJOv1DxKhOCthOaAbJ3IxeQITOO/iMid5ZV8L/xgihnMO/ezmwHDMCBXdFjaHRQthdzT07NrPB5/3mYIoIg1vaqqahCgmz9//q4lJSVfFZGvDCt4jWQi0X38sGmaDy5dmlmyKxqNHsnMeE9Ddg7vxf01TStaSjwajV7NzJCAAzviVL/fDwZOUWEXLQHSavAES8hVD2H5pAa3WcoW+5aZnfiUQ9Hg94qi3OpGGu/000/3DwwMfNUunBey6X4EvnktLS2u1B6KSqZ3spcBLwNeBrwMfGYzAAnkvr6+C5g53Z7F6f2cGQ6Hk4V6aAY3NCxi5ky+o4+Wl5efcM011wzZ7xmGcRrkeVPnu2WUpk86TZUDLFDsN7GW+Dozv1pZWbkHM8P2IW9Eo9ErbSYjpfu9GoYBYAYAbQUzf1dVVew7Cw6brQo7H4C1V/n9/sH822OnGr8ssLXggYkoFovNsmWLK1Lrpg0bNlSpqoq13M6JvfTFmqYtKnTMnp6eXeLxOGw+LEUkRIJFOhOM3ULHyHacYRhYt8AeYjCcsp+Hj23fK8DlyfZnq1RVnemETTx8TFtaG8CJ1RANhuv3v//9B0zTPIeZ84H/sE36VaIBfPFwZRT7WVkKLfieqapqSck6iVAoBJYkQCH8HWWLv4vIj1pbW+Hb6UWGDNgEhiuyyB/HSOjqchn42XnHLRuUDF50b6hRmCA7ni7lnWF0uYkUvp5NpVIkPo3YqoEBIHTbWP4GGLTM/DeTfY/kAmhTk7HqaQO9fySx/Lu3/L25UDgbfoNDmLVEH/ri8Vm7T5ic04e30C+hbcmF9yGY8m/1lfdPmTp6qiPmfXtn+3eYydo/MtMVddXBH+mRtt8QMeTO3/f5SiZnU+zLN089oh9LJBYAL0zXs0k9IJgw0d/qaoL75Ds/2+er163e3af4niSSsfYxsTib9YWwoBetCJ0mQlATSLJyc4XQ+RcfGy6MmZtvLO9zLwNeBrwM/IdmwANs/0MfjDetzBlYtKLhWBGrK9ipV+07RPyT6lq5oXFaGB4+juKVja9sW9pb+ghvYS5tUny+vSaOnZixQ3fte6u+HPf5IBGMjmhDmL4arA5m3WwkPR7gVcM+Ej4pUBu4w9EEAXqmg7UsL1eU9h68y5hpH+vr9alkCjqTB5iUPd0AwW1dbYcrwrifki0rZX6VmKYV6++hd7ZfSslNA2JN2ebyqdkYyIXmpL2r/QgWeiC5vpWz6mrqIfXjOkSEO9brt5GkMciYvx2oDtzqelAi6oi0zRfipckxMktrt6wMla7vVPYxJQ5gCQBuaiNfzKWHn9tPLI+TKHeZiu/PhWygRvLi3lifXgYMw0ATxhBmZILBua+qqq6kcnEndoEIoCcKbIMSfg0NDVMURQGLFqBe4BO46/fB+jBNE0DginA43JnrGoZhgH1vbVbteWYFQZ3MNc17Dff+e1VVIRtcVKQD4CLyG7/fb4HB+SIUCqkicoQN3AIcz+ZnNWQoMDxEBO83MG8de53brGlIdOH/8nkK4nf0ynA43JLvfrzPvQx4GfAy4GXg85sB/KYlhDHACDsvRzMj5H1TxeKMyUKzYkLlwVr72GP+wVbkGX58Szgcbhr+j/b6Ac1eiv1Z0b61hmFgf4vfTPi2TovH4/Cqxx4BTOApVVVVBdnEpDFr+0zTPKqqqspieH344YfbJIBnsIkBttylaRrWYgXHpk2bdvf5fFgbYg++WNM0MCStsMFGjL3TcCC3kAts2rTpyz6fD0AqGFkXappmWc0YhgG2LVi3z6iqul+hDcKGYQAMRNPgDvb1oYQE/96iGJvYD8ZiMezRh+QOzWeqqsIz1FWISFksFoPE9L72AB8y8xRVVV0rQ2UAgIc8c8gll5eXnywiAH9yrdPQ4Huzoig3LFmy5AU7twDR8Tf2kqqqexX6XDIlp6mpaSfTNAHEfztb8kTkLyUlJU2LFy8uSvrW1cP5Dz1p4X2hvckkMGazqeosK+kvPfeCE64blPZduKLhGySMXO+a57Y6ScDwp/FCNMlNCkpLymmMWhPf1PPBdbH+6MOlfaXPpc+lkDH1Tr2OWPA3O8QiB4p1dbVBR++v4dfTu/RGEstD1XrVmKYcWD++3mLyFxuWclzJqGegbGeNpfAegXGBV5yMq3e1NZGw7UsrPw7U1P+ko6vtZBGGvQyZLPvUV9c7UkdIXb+js222MMMPF/WnFhLlHmJBg80mMrk+MD7wtpO5po5t62rbRREe2iRDsqCuph72dQXFZcubJphiLiW2SAv54jGFlJMvnLPkvXwHep97GfAy4GXgs5gBD7D9LD61z+Gc4fmpMF9HIk49GjYz8+XbKGVXf/fo7LI+uVK65t0125kl8cHuVKyRROjQYG0QHcZbhQ0WgvkEVuRbvnj8iFzdepYnagmvIqHRqe45p484G1ibZAWXtBHJzixybl1t/S+cjt3W1TZLEcYmEgw0O/jjOMf3KKRbLtf10rv70FxNCk8OjAvk1WrKOWZycY9Nup+IbwvUBL7h9J6HH9/e1X4FC507+O9CfwrUBr9WzLj2vdvFHnmurnrNvtmktdOvc/k9C6rjzJAgPVKSrEinzQv5pi1E9BwT3U0+uuuio8Nv5DvB+/yzmQHDMLDRR8ENPl6QdR9frBSyiGixWAzvS0te+aWXXrrtlltugbQUwMIvjXCmUER6AowMALVOJH1jsdiJIgKw2goRucDv9zv2FRp+P7FY7EwAqvh3p4yYbLmxJfKwKUf+7tQ0rSDp4UzjNTY2QpJqjqIoX4vH4/mA1NQQ8Lu91efz/TklI+3kOUKu2TTN+WAJJbyvRuc4930RWSIi1y5durQobzkn8/OO9TLgZcDLgJeB//wMhEKh/wXjNAcYC7UQ2BuAbQZgN1u8OTAwMHnZsmWbbZYfCteDlhBpJ50TDodhvTMkbLsHMCFTsslis1gz7gsLyWyatHIPMx+gKMqH8Xi8zd57naFp2iCTN9d4sVjsp2AkElGfiByX8qy1gUbk59AEE3RtZWXlnoWydXE9G6zF2g4g3RCwFp+nAatghU5LMJUHCrlv+1yw/NDkh/9/g6ZpC+x/B1AOwMIRGL558+axzPxMYt2SvsZZoGlawaBBtrkbhoH5YF4bkyqnlofvk36/H76PrsJ+NgCm0USIiNu2FwA+XEXCE7LCBoBn2QO0qao6I9szD4VCUEVB3vE3ljXw3Tn00ENH7bfffuOrqqp6fD5fsKKiYkT2ibbyzuUiclKOKVwaDoebXSXlv+Qkqw7g8/0sR03sPVZ4wUWzt6jXLLq34Rhhhnx7/SeYhtdKlNKngzvM2rtmm53rtPJRm4Tp6GB10FUDsF0nQeMo2JZvgXhgA7cdAxSfPrlmMqxuXEV7pD3ERGlNonxooCaAWteIhB5puwWqadZgzE2B6oCjhtSOzvZzha3fMdBfzwzUBq61PWGTgLKLMVM3pq/XjyRTQGrAQDewjy+SuIlmmy+YLF+tr66HR7DjWPXuqu1LSnzYq6aaZDDGvYGaIBpuHMfCFQ3zSBgMf1tWOesQkN9fcNExLa7m7Xhi3gleBrwMeBn4N2bAA2z/jcn2LuUuAwuXN04mEgCgQ7rr8oyGTtobzX7l/OYTlqx3d2WitRvWjo/HB+DBOLjpY6Kz62qCGaV/9EjbBQmWLDoX0XH9177y/q/mkj8Z4t0q9FBdTQBAHACzgiMbWIsB9EjbMiI+lVierBsXPNDx2J16gFietX2CP9wCDha/sNXX61PElL9x0t8SC9ITA7WBOwu+8QwHrn5r9WhfuYKu3x1I6JWyaPnMYtm6Q1mw1kXf8flKAruP3X1QWsjpnPVOfTqxpIo96wcoXj+5ZrLj72lzc7NSsse70+OsHMmQT2ZLpijV7e90WtmOf1aYWkYr5X902/QwUhPxxhm5DESj0fM5uXn/iJnvFxEUad5SVXV3ZnYsmW79CYv4uru7H3799dcPXrVqFb3yyit90Wh0uA9cUTex/fbbD3z00UdLNm/eDHbMoIerk0FtsBa+rdbfykixYGOx2NdFBCwdrK16TNPcs1BGTLb52wA4WCdBInrBZpj0Obnf4ceimKkoyvPr1q3beeXKlfGnnnpqw8DAwKBkYI6x8b24SUR+1dra6sr/raGh4WRmyy8rn1LALaZp/iLdW7CYe/bO9TLgZcDLgJeBz2YGGhoaoMjRAr/VLHfwvKIoPxoYGFAURUn50ee62RnhcPh5qH5g/ZMYG2zM9NgE24GWlhZ4yQ4JW2YXRfP0IvJPNU2DJ6eriMVi3xMR7CtN+NBrmvZ4LBZ7yZaxLdgf1DCMSyEbDGDD9qwdtBtI+yyaaL6a4gRksxU+UIgHWLuVj65hGAD6WhO/7WiSnlRZWfmvQhOxceNGsDyh6PFlFPcT8sdfYWZz8+bNdYqiIAflTsBwm0WMfevE1ByY+QpVVQFiFxWGYeAZX477FJE1tt/juoGBgfptttkGe2RXYRgGZLnPSJuvY6nq9AtjLZ5oKsD3+nD73z9WFAXPJS9rbv78+Tv6fD58h+blu5nq6mp9/fr157e0tOBvbsRiwYIFkxRFgdTpEAnctAv8k5mbMv19jtgk/kMHWrQ89EMhgmz7qExTFKbLRegnzXPClnT6ouVNB5okP2Wy5NVHOt5g4r8KyeOmOfD4cfufGSvrKf2rzSrtMVkOccsAHWIXJfQUM60UorOJiicM6JG2eZRUN8NezTRJjquvqbfZpsWnqCPSfpYQWY0+bpjAekS/nEjwrhFiPhlqbq91vjy2j8tQ36plpt/VVQedElisG9Mj+sFEAsW8CiK5ta46eEpHRH/CtvsKB2qCjW4ykJxf+fMgiGw5nzeUSW9gt9o9oHjhKu5+6cY9u6LvPbN+01vl+QZgot/GEx7Oqe9+vuO9z70MeBnwMvBZyIAH2H4WntLneI6LVoS+L0K/dJICEXpSfPK9Ys3oV3et/pJPFMhI7Zi2+FgWqAlk9HzRu9pvH5TMFboyUBtEUTpn6BH9LiL5CjG/WlZSNj2bH262QdZsWPM/ZjwO0KKGiVaWl/UcChlkHN/R1fYVEUa3WbSkZGD3L39hiiO5kCQQDJ8jy4MCnY1gclYJ0TnBmuBWHef57jX9c3vhiYKH5YEiREuDNcEGJ2NkOlaP6I8TyQHEtNEckMkj4C876O+Rup4w7eu2W9RaLCcZwOg2tYs9PCNQEwAj2HWs3bC2Km72r+jt7x61/O9Lr2bh44gEG/WR9L6Fd9dNbPquvei4xSPi7+L6hr0Ti8pAGrsUTI7zIV9nDzjdrX9rQ0PDoZMmTbrujTfe+J9YrCCLtULvYcPEiRN799xzz+0nTpxo+v3+gyorK8HycBXRaPRbzHyzvVEHyPyEpmmHMbNjqfz0CRiGAa9YyHb57H9v0DTNljt3NVXMraS7u/uhBHvjYLB1e3t7Z4wePdqR/9HwK3/88cdjSkpKwNqwipkpz7UFCxZAavB/C2DBpoYEU+c34XAYG3/HsWDBgoMVRTkLbN88Jz/GzFeNdEHQ8YS9E7wMeBnwMuBl4N+agXnz5lWVlpYuEpFsFgBrbH/LexsbG48TEbAU88XF4XB4USgUmp0ARKGyMZyJ+65pmocvXboUgNyQsNUuXhjm3wip3v0BMua7cKbPY7HYN0Xk9/ZnFgvUMAzIdKJw/l4sFps4duzYvA2i0Wj0R8wMlRCopZyQLv0bjUbBqsVvNuo+x2iaVvDvtg3WosEUTV3LVFVdkN78G41G65kZ7FgU1I/XNG3QZiJfPmwWKPaw0xPM36dVVT2EmcEMVmOxGMCJXZ2ArSLij8ViaLJOl4i9Q9O0XIzNfNO0Po9Go3OZLUsmxO+I6Dv2f++paVrKt7egsdIPikaj5zFzug/j7zRNcwXGYFywdQ3DuDWxZvymfR0RkcP9fv8jTia3YMGC6gTL+7sJdjPkkqvynLsOXs4+n+/6xYsXg3k8ImGzfvG38D9ZBrxjYGDgrGXLluH6/9Vx6fLGQ5gEwP7umW9U7je55MzmY5KS0QtXLNiTiH9KwlDiGomIWg38Jr/IJM/6Sgaev+Do3w4CcR0bOmolbqJmhvkNmCyz66vr8c5xFJZfbV/v7cQpf2j+DQk9aMv14hVWFBN2GFgLssCpgdqA5RE7EqGv1/cl03zcsjgjWttt9uw5bfy0gjbFlv1WpOM6YoGn8wAJ/y8s0kRu93V01aFhBu/JF7qre/adxtMc71mTcxM0IW0Ba7s6ziUS/G68pnZrk3beeWfHDdv6O/oYKpXBfWUqjybLEW6+A6nzk98p1Mtk57c+6Pj4pX8+KkKSj237uqnIicXWgEfiu+CN4WXAy4CXgZHIgAfYjkQWvTFGPAOW3IuigKkEiZ7CgulfQnTuJceEHfu/Dr+A7UELaastXddCTwVqg/sPP9aWAEF36RR8JkJzg7VBbOZyht6lX0wi6IbexIoyrW5c3Wv5zkn/vGN9x25imgAuaoTopcqynkNSYK09J0hpbeuGuaqv12vIFLC6AFZDohjetTsRyW8DNfV5u27z3YceaUfBA2xQhK52a9PcLBLTr6NH2q+hRGed9W8m7x8YH0CBwXVAeiauKE8NMoCTnZKL6mqDKb9dx2Nj8WnGzReZaIJ1Mstpger6lH+K4/FwwptvvlnRXWk8KkSQveoM1AQhKUbNt59YxhXbHsIMiS0GKJK85giEED3NzC1m7MPbm0+6oyi23whMxxvCQQY2b94MoMySfRKRb8N3KyE5Vy0iP/D7/fjvgqOhoQGKAMfbHri5pG4LHtPy/BZ5IsGkwaby0auuugpSynhPIi7SNO0yJ4OlH2sYBt5dqa5q3P9rvb2907bbbjs0I7iO7u7u/U3TxHwtNjGklv1+P+R/XYctkXebnVvIA++haVpRRSmbeYLfjJQf1TWapqEgNyRQyEaxT0SQ+1yykjjvTcho9/T0LL355psdy5NBAs/n852TkOVGgSJXvCEiV/r9/t9eddVVkML2wsuAlwEvA14G/kszYKsxwMalOsMtQj7/gtbW1lZ81tjYmA56Zs0IvNlbWlpmNjY2zheRTA1VT5eWlh5/3XVbPB9Tgw1Tu0j9syOp3uETi0ajh9sMXxT3L9U0rdkwDMhHAniG/OesQpro0sFauwlrUK2ou7v7i6ZpyV1u4wT8xFzTwVrYIlRWVkIhY1AFygZIdRvAvl7TtEGWaL6vpYgosVgMwDF8CttjsdisFDAdjUZvY2aArC+qqjqrEHllG/zFvn2QSQirjMrKyiMKOT/XfA3DOMaW2sZh8Nb9Mf4jsYb8lt/vT4Ht+W55q8+j0SjW4GggTMUrqqruXUwDYZpkc2rMQT9gxxO0/Z1F5KtVVVXfj0aj+ZRRekTkRmb+dTgcXuvmepnOCYVCsCSCDHJSkWtodIvIxa2trY6a+0dqbp/0OJfdN39H0yy5ymruzxyvscLfTckfN/+5sU5RZBExnVDk3AC830rEL5KYL118bCv+zjOG5VtK/DgJbY8DmOibdTVBqBg5ijWda3YyOQ6pXguUZqbvDMTNF3yKggZ/za21V2oSeqc+l1hSTRe4wgWBmkDRVjip8dMtzrCX9cXje+ayRBueHD2iLyUSixTCIsfU1dZbjTV6p369DeJ2+Xwle+w+dnfHe8GOdR37m4r5YLKmlbQLs9XeLMIAk1JfV1PX7uiBJczFX9n4yrZlvaVoksG7YYtstfCSQG0g374u6+VsOzrU8dBcvMlk2e9Pz1wXUUpNWAPk9y5mOvviY8JbqSHqnfpRTFJfVxv8udN79Y73MuBlwMvAp5EBD7D9NLLuXTNnBi5dETqIhbDQG1dgqmLEdPnFx4Qh71l0tHW1TVKE0SW4Xdpg78R7zcmTdpw0pHPUPhbgxxeIeINixo+aOH4SJJxyhu1zi0Wp5PLDzTZILhlkbII7unSArXsRcVZGcLax7cUXOuUCRPymkESYaKYQPRusCaa8cPLdYtbP9Yh+M5F82z5gZHxru9q+TZLc9IrQ/wVrg/DmdB36Ov2LpAg6ptO/Ay+ur94w6yA+qGBfpvQJJFmw8RcpKfuF+H2gJpj0N3EZ9rOGDy58jwxSeL/AuMArmYa77L7GaXFTjlWI5ojdXODysltOE/pYmG9UTGWxx7otOpuf+AAJGeGgoih4N4B53QBGZQIcRVPMg5qmZZMeG5zXySefrKmqegTYG5DbyybJ5fBG0M2L983jCc+ux5csWTLodRSNRlFow3sSa5VHVFVFcdORZHxqLoZhYOOY7gG3UVGUPZxI92W6r1gsNgMeumnA5r9UVQ048YbLNG5KIg/Se/F4fFZVVZXjjXT6uBmYJ2CzQCYfbJyMcfbZZ1dGo9E5zHxKonAKNlKuiCZsC272+Xy/XLw42eHvJEKh0Bds0BYF30wF+tRw6OiHh1lR73gnc/OO9TLgZcDLgJeBf08GTj/99B3i8fiNUJbIcsXr+vr6LrzxxhsttYlQKGTJ8WY4FooXKU/Q1Mco/mL/YQFu6cHMN7a0tJya7S4Nw4C8MNY/g2EzF7eSTS4kUwAo7bVDBeafaMgKdXd372SaJpilo8Ac9vv9SQ/DHJEmpzyomJE63AYxseabDPASDNZ846U+7+np+VI8HkeDF5o9b9Q0bavcpPnWvqxpWjqrNe9lDMOAp2MIRX4RmeH3+yM4KQ3E/EhRlMmFyPjivAzPB+AnmM9Ym7iO7u7uA0yLMWdt2C9gZjQGozH2Wk3TwD51Ffb6dlCyOuGLi/tHY16nqwGTOUAd5Py08+/WNK1Y4I5seeoXNm7cqL3wwgv02GOPfdjb2wvVrVzxiIigpwIs9q0iGo2C+Xmdz+c7vJB1eFNT0wTTNAHKfiPLRQEoNoXDYde+v27z/kmc1/zY3ArFKD+fRLI1iYO1eenFc8I/X3hfqJ5MSz4ayloF/42nzRsM/mdJaKUwlTPzdsRy5cWzw2j8zxlrIqvrTfI9aquxuW5E74h0zBAyIUuMukvENGWOWtH7Wk9fBcDaXYnpzkB18MR888n2eUdX28kifFPqcyG6OlgTPNvteJnO0zvbX7bloPGy+Hqgtj7jdz/juZF2ePXCmihmisyur6233jk2I9jy3mZSZtbV1OF97ijArBVTHrbAWjuPVk0qPoBGnp3c1s309bqfTGv/C+ZvRJjuYqHTi2HrWveMccV8goQtX3lT5KBUPvC/L7238ZtMspiYtsmdCLnfJP5O85zw+ziuravtcEX4Ifx3RVnPtimSi6Nkegd7GfAy4GXg35wBD7D9Nyfcu1z2DIgQL1recBExX1KgDye8HX5n9vF5xfjUps8IrEpTsWSQ071BoiS8d6A20JF+rA26QnIYDKSOkpKBwwuRHbZljAHq+t10C+YCa5OLO/0yIkEx4nW1W6t3wlwFWzNWaWCDDvbrOmJ6mITmEtO78R5z0nDA2un3ub2r/RwW2sLiGwHf2vau9n1YCF3VpcX4eqTuxQassUFI90z+qKRkIFjI8824ENf1Mhojj9oeIdjQvFy2qWJWsf66ad2YA0R8RKAmgO9u3mi+f8H2vgHlRJPpBE4yc0fC9/YJEW6pGS93Nk4LO5bqyTtp74CiMmAYBgpMaEKoBsvCNM2PbQ/brr6+vt2zSe0CSBORY5gZRZ988rWFzBEbpydF5FlFUZ5paWmB19hWYReI0PnrT3hpvd3b2ztpzJgxlty704jFYmelyT7j9H5mPiABPme8dqHjR6PRScwMgBlztMYVkb38fj8Krq4jGo2ei2cEho2iKJCALqoAlYF50jkwMBB04rlmy+MB9G7KA6iiqHm/oihXu/UXa2xsPFVEYCkA38Js8S8RubC1tRVFDi+8DHgZ8DLgZeAznoFQKAQAD6BMJgnWpxVFOW3JkiWDzUsNDQ3fY+atWDQi8sPEbzMAoZSHJ36XLmNmgI9bAY+JxqWLWlpasqp3GIYBycyUBK6VZcjYqrIzUnkAACAASURBVKqaDo4VnH17fQOJSxSc79U0DaxaAG4oxu+NBjVYNeQb0DAM5AvAJ+5vrt/vH6LuZBgG/jcart6Lx+NTRo0aZRWu84UNHIPdtD0YoKqqYowhkbZO2Qjf2oRU8rv5xk19bhgG9vlgTG5EQ9qoUaMsNmZPT89u8Xj87/a++rh0WedcYxuGgcZVqL2kAiDw3n6/H+okrgNrPEVRnhYRfB/hGwo28L5oMtQ0bT+3AxuGASACe+1025q9NE3D3tNVRKNRfOcHWWNQkEnkb49iAeuPPvpodGlpKfYOO9kTe0jTtCNha+Hz+eaBfZuUWM0aYAOG8X/hcNgCo8HUtdfOGpjUiSbHgpXRYL/CzGjYyyaTfAsRnR0OJ0Gaz2JcuiJ0IovlgZpNGes+Il5BIlOJCexvS1nLQYB8ACWjv8bZfMqtfKzN0AQAZsnUCtPFwergIgfzsA5t62o7QRGGql4ZE62OsxweHBfc0NGlQ8b7ICJpH9W/efoOO8xypa6jd+nfIhGAtVatg4n+MLE6AHscVw3Ame5Pj+h/JJKUstK1gZpgQc0cSbnjwB02g3qTYpoHp4gf6fUtYjk5UF2P77ajsOuaAH+xT723rrrjBOaT4oOWbCT3B2rq8zXkbnXNZL0w+hgRzwBhhYTOIBYLoOa4smfdhDpXMvEr161UK5XyR5PjkpDw1yELPXwCly1vmmCSCaJGPiXG9SzmN7+y11mbma13boUw/TxYHTzPUSK9g70MeBnwMvApZcADbD+lxHuXHZqB5gfnj1EGlD8W6rVhSbKayncvPm5JRjahm/zq6/T9SBGwudI3UCJMRwWrg1ZHVio6utpPESHIqigk9DT5+KjAuEDeLt7Vb60e7Sv3vQQ/BmK6I1AddOSrkw+stRd32GT3kvCew0HmfHnpiLQ/JMkCx0dE2PgJunUN05S96sfXb+XnlG+89M/bO9sPYiYsvm1wUFoCNfUo/ruOIfIzQq901/Ts7cbXIzUBHcDqdoL8oVtwSyjW803vhC54zsNYsDjvQ5+vpN6NpE36RdMktbFLOinTgraQSV7+YKg23k8oVBUtdW1fDxvyn108J/ybQq7vHfPJZ2DDhg1VkNWTJLsbGx/IDEKWHEXHfVVVHWS14t+ampp2EhEAtMcnGCCui1L2na1l5odM00Rx4KVwOPx2vju2C0QAPXewQdA9/X5/3k7vTOMahoHiAQptg1GsjB0GsguLKK4OsgyY+buqqkKa3XWkS+Q5LWRluqiIlNmyg4fan/cS0cxEgdj1b2djY+MpIgL/2al5bvQVW6oOXfOOo7Gx8TARQQd8LvY3vhfnu/XSdTwp7wQvA14GvAx4GRjRDIBV29/ffxMzH5hh4PeY+YctLS0o6A9GKBRKgX5Dft4POeSQRx599FE0/IA9lIoIM7+WaT0Da4hcjT+GYSyEHYM9ENYvX0wAd89pmjbTTRK6u7t3NE0Tnq9jE79tz9tKFz2xWOwKEYH06wYRqc8HNkajUXjOpxqWztA0LV1BBODvIJjLzDNUVbWkL/OFLaEMMHmCiNzm9/u3YjR2d3fvZyYteQAUH+n3+4fskXNdw7amAGOsm5kPVlXVYozZjWXISxA2C36/H2uMvBGLxW4VETDTUvGhz+ebUVFR4chmaPiFenp6donH41gnjxGRq5m5NPFsoACyzjTNqVVVVevzTi7DAenjpj4WkVP9fr9rH03DMIawzKHMMjAwsNeoUaNedTPH9HNisdhfbSUe/DMaPQOqqr6XOgY+0yUlJZAkn5+Q9x66dx568QF4TO+yyy5/OvPMM39tq6hlZG7nm/OJJ55Ytu22234/IXWNtX0m244PmPnbLS0trvbt+a7/SX1uyRn76BqirOoCbi+9kUgeZVaeFJbHC2HO5rsQajrEdN+gbZRLCVw9op9PJJAZZxJ6qFt6ToDnq97Z/itiOoeYNpoDMrl+Qv07+eaU6fMMYO3DE6s7jgZo6Wa8jNeItH2XiPGdthryu8f1ziikFjUErGXaSMwHB8YF0LBCw+SVCwaA0+fXtq5toqIozxLJNkTyyPrq94+CSpzeqZ9KLMvAiu0r7584dfRUS62i0EjWykw0DRxKxB93m93jK5UKMNx3KkZm2hr3C+ZfSNiynyuE+bvw3oYfEDNqGjnjy7XTeoLbz0JjyaN11QGodbnynM93He9zLwNeBrwMjHQGPMB2pDPqjec4A5etaJhlCqMrqxCPzbeE+LxL5rTA22/EQo/oh2AxYw0o9A/iZOemCP0oWBscIknV3tV+BQthU01C9Mee6p5TCl+Y1T1BRPskgJC/l20un+GEYZkPrLX9HrBgqnbjjap3tt9JbPlCxJjlByJsbf6Z5fC66npXkl+pB2SzirERt5jL6KAs3Vw+3cn9D3/Y77zzt8pNpaPQjVyH7j728eS6sXWupaQyAKvJSwpdGagNovjjKtI9SSx3XVM5qG58nVXocBsdkbb5Qmz5b2X6jroZt/me+bsqig/gFjpER+K34T0S+YnZ89FSz+fWzRMZmXMSrJKSWCwGBrrFCujr65tTVlYGhgretz/WNO0np5566tiysjIAs9NQfCsAiMs1uQ8hrQWQVlGU+5zK44qILxaLpd6TuE5I07RMcod5ExSNRq9i5uFFv4WapqHQ6zpisdgOIoLi5xaPc6L7E6C44y7l9EnY/sIPE5GvUDnEXDdhP/t7EuD80anjbH+7Efn9bGxshHfvmcz8tTzJXGmzYQsu6qaPt2DBAhQdfpCrqYSZ0WhzXjbGtuuH7Z3oZcDLgJcBLwOfWAZCoRCUG7DP2opVKyJLSktLf3j99dcPaYhtaGj4FTPD+3xIfPOb3+yZPn16xc9+9rPbu7q68jXEAjA8LpcSRBq4iOvgtxkNrQCtgk4YpalJbtq0aTsU0BNA626J3+K1vb29M6FuAnlYZsb4AC4P9fv9kJnMGmk+tzj+B36/f4tyUZKpC3niFFtzKzA328CxWGz7hBQ19ic7o7lP07StcpiQMsa6Bw11AJwt391CvxyGYUCiGmsSxBxN0wabudK8V18BM7SQMQ3DAPA7pNk0YaOxt6qqVkOi29i8efM42z5kZ2b+vWmaf2Fmy/vSCfg9/PrRaBQKNwDDv5T22XWapkFm2VXEYrGTAKwPO3lIbl0NnPweXWuD1NYQ+daPjY2NdSLSYLPYs8qVjh07lqZOnfrGE088scc111yzye380OgxMDAAJmo2T0swe8G2hXzwf2w0Lw+pCvOllGyELBmBiXYTy9Mk/Aix+ehFs5e+zIBDRyhsRiysy9DE4IqxCrBSj9QtY7YUADBG68TqQBOANH2LzVW/MB0UrA4OaSou9Db0Tv1rxNbfRopZ+7fKbu0QJ8pz+a4FuWGyJNMZPuQFN+RvBdaavF+gNmD5BA+tb9EzddUdBzgFmNdGVu0cp5Lnk1LV8pza7T8I992xvmM3MU2AwhWk8AGBcQFHCk6PyWMl47q+cA8RY18ZVUzzwLii/IAhVS70dKA26KrJO5mPiffa4zqqvdmS4HjOsDzIGtuqY3vHlI7e49v7/2CIYmK+Z+x97mXAy4CXgU8zAyNRlP805+9d+zOegYUrQmeRWGyvfAtUg4h/Zvp7f9l80I3wPByx0CP6cUTy5+SAAG25zpKXGcaAXSkrS9VIxR+FKekHI7QwUBssuPCvR/SrieR7bsDFfGCtiHBHl44NPqRB7gnUBNOlofLmSu/UFxNLku3KcjIJYwP0Bcw3UFNfFFPytQ9eG9XX3/d3i1WcjCibSrBufN1beSeW4wA90o5NPzb//YlNyb6B2kBRG/Q0YPUDi6GclBh6MVATzNUxnPMW9Ij+IyL56eBBzD8IVAeGFFac5kBfrx9JptyHDQgzXVdXHXS90c907YXLGycTm9eRMBoLRiLeYaHLx42nZZ5U8kik09kYhmGgGeZEZn7VMIy9VFW9vbe390hd11ffcsstj9k+cfXORk0eXVlZSbvssgttv/32smnTpkVPP/1069KlSwuWxct0zWg0+mswVa1XEfPvVVV15fNsGAYaTlAITo8/aZqWD1zMmYrNmzePVRQFYG3qfYbjI319fROzyUoXklvDMMBWBegIhYcbNE0DY8J1oAElFov9KV0m0AlrxcmFQ6HQF1E8FxEUTjNJWaaGe9Y0zQuXLl1akHT78DnMmzdvfElJCZpKcqkBLGfmH7W0tHgbcicP0TvWy4CXAS8D/8YMhEKhbZj5FlguZLgs1hGnhMNhNJsNiVAolOm3nb7zne9snjJlShVkPs866yxIdOYC/d4XkcNaW1stNlOmMAwDDVgWoCgif2S2CtRoOj1a0zSoMTkKEVHtZrRpqMknmtpmgqloA6BgA8PH/aeapl2Qa+Bh3qeLNE0b4nFpr1EgRwk541tUVT25kIlGo9EaZkbxHnYwd2qaltEv0jAMrFPQAGhJ4xYyNo5J9+zFWsHv91sAqP3ZV0XkTuwPfT7f5IqKin/mGzcajWYC7Y/RNA37I9cBRRpbdQbr4geYeSEsPOwBGzVNAwjoOEREi8ViyN2gMgnAcb/ff4DjwewT0r+jaWNs9Z1wM75hGABeB+/VyXdp7ty5FeXl5WDdfg/+yTmuj3oO3gHX5fpbzDf/hoaGI5itJvN0IDx12uumaX5j6dKlsKL6j4tLlzfOYRLMffsRmNw7wnTRJceEh0ijw45KSB6pr65PVx1wdbmOSPsCSfcMF3owUBvMpYKz1XWSdaFeWIpZfrtCdE6wJoi6E9letsm/N+F5gdrA4HvCyYQ7ujqOFzEhlZ6KVT5fyX67j90dfr0jEqveXbV9SalvNQmNtqYrdHCwNrjVb1ami6WRJD4UpoOD1cFBKx090nYbEaNZ5p/xXnOaUzsya14lPrzLd0QdixSLuWs1PemRdqgrTXFaw0zdQ9rcYsJ0uELyJdsb+H32KZPcEif0LR6+QO8dKxBifgtXNP6CRNDcmz2EPmaF5110TAu+f154GfAy4GXgPz4DHmD7H/+I/jsneOXtZ1dGK6M3EeVl5iABD5s+c37z0cUBAZky2RFp+7oQo0uQ4H8qJn2JmNAdNgSoe+PDldv09JffmybTMTdYGxyyIM71pGwJZet4JmVmXU2dJQFVSNhgLRZe1UL0UmVZzyG7jJk2xMuxo7Pth5L0rnnLltsteEGqd+mXJFaZVoc0EzUIESQo68ilvM3we9Ij+sNEssWLaQR8a9PlgIWoMVgTdLWBTs21I9J+lpDlF2NYEtdMR0DmhU2e7BZY1iP6/xLJFn9FoT8FaoNFgUVrulbPNEVBdzYe1p2B6mDGgkoh36v0Y/TOtmZTobvSN3OLloeOl6R07q5Ox8ty/FskdJlZNf7G5oOaB0ZoTG+YHBlIyQH39/dvCIfD3ysrKzs1Fosd9q9//ctt3tbDd/aoo46aGgwGd6qpqUmNMyIFomg0egozp96rbaqq7s3Mjj2LDMMAI3c44Pmspmnwa3YdH3744Tbl5eVg/w4pQCmKsl8xPrM9PT27xuNxFChQsP2zpmlfcT1J+8RYLHaTiAwWahOevY+pqnpwseOmfNIysYDOPvvsSsMw5id86VCky/XeQA4vDIfDjjq7U3MPhUIoKEPGfSupxrT7u0VRlIuWLFni+stebK68870MeBnwMuBlYOsMNDU1TTdNE/YMkBdOD7DAlnR3d//w5ptvNtI/aG5uVjo7O/G7NryJq2/BggXdgUAAjL6nE2DbYY2NjZCCHT52arhXE7+3R9xwww1Zm0btBiqstSGhiIZeNGjBd/MKVVV/5PSZQu2iu7v7LyICyeePfD7f3hUVFf9As60N4qFB8kVVVWclZF6zro9jsdgMEQEggHldq2naEJ9EESlNrPHARtsLSk6qqs5gZjSg5gwbrAWYiN/te1VV/WqmeaSBpOt6e3vrxowZM2Qvmu0imzZt+rLP58O+F0D6xZqmDfpcwi83YcGx2vaJPV7TtBQDN+uco9Ho+cwMy57BwHrH7/c79ngcNkZFLBZD8zPWii8mpKtnK4oCIKXWCWA5fOL283/IbpBMfdw5MDAQ3GabbaBK4zjSAfC0kx9RVRVyn0WxKWOx2D7298xiUKLBIBaLBcaOHVtwbSE1p4aGhr2Y+TSfz3dKPB4HCzFb4O/t6o0bN951xx13OJarhUzy6NGjsWfF38Tw+ma/iFwyYcKEK5qbm/8jpFCb75k3XlFKr7W9Sx0/f6teQfSkJJn0JjG9ORyoxaB6pB0e15BHfyFQE4Q/tuvYqgmd6Plus+dgSBgXOuiqyKpxpeT7ixBNQh+HEH0jWBNcjvMtGWCfAtuwsUx0VV1NcCsVhUKu0xZpO0Yhtsa04/UBiu8zuWayKxnzTNe0WLBlVWAxW41BLHReXW1w0EM61zzTwVqFzAMn1kwatPzRI20XEDEkog0S3jvFui3kvnHMa50vj+2jMtSx/oeI26ifDgzsELDeMR2R9iutGp9LJqze1f5bEpoLVyAROlrxKe+KaQIA1oTpyOH2cYXOWY+0LSHiRvv4RwM1wZSFT6FDDB636N4FBwsrv7fUBnMEE7fG/b3fHWkSkOMJeyd4GfAy4GUgTwY8wNb7ivzbM7Do3gU7CyvogM0pXUFE60X4rEuOHepbNFIT1iNt84gYckpYav2aWLaxFiJM75aZfXvsVrvHBnzy6vt/nzAwUAJJYMwXTN9jAzWBghlCekTfG3Ik1mWETw3UBgr2qbGlS7CJhszxyxWlvQcPB2v1Tn06sSXPifGxuCuYadrR1XbaoPSx0BnEdFzSw5b/EqgJQPqrqNAj+q+JxGLLWVkeAUbo0K5J+W2gpr4o79WOrraviHCy007kV8RsyR8zK1+pq66zmdfO0tDR1XaYSFLezA692+yZ7mRTM/yKeqdeR0x/S3qR8BOBmkAmry9nE8VmbosU9vJATRCM5cFoWRkq7YrQGSSEDn6rg3QE4k0hXiT+2ps94HYEsplhCHhKHXnkkc0ics5rr71mvv3227ZvtOPrrWJmFP9eFpEXwuFwW0JqD5vgdEbMw5qmHeF45GEnGIYB1glk0xGbFEWZUllZ+abTcQ3DgC/PqcPO+1c8Hoef1/tOx0sdb7Nj8N5HwQM+dpADrEx83qxp2qVux7Ul8vD+Rif0cwBV3YDU6dfPwC5+Nx6PTxk1ahTUA1xHLBY7U0RSigs5C6uNjY1fS7B84f2X63f+YdM0L1m6dGnBDUzpk29qappqmiaKtllZPiJyzcDAwKLf/va31u+5F14GvAx4GfAy8OllIBQKQfbTYlMNC/zez8/EqsVxDQ0NdwyX31cUpbupqal3t912AxAYEZGpfr8/0tDQsJiZk6pBaZFg1T7DzLPD4XBWoNH2cAVDdTsAwEQECwmM9aKmaY4Vd2xQFuA0ZFvBKNw/YZ9grXUMw4AH5yJ4juK3Mt0bdPjcbZnjx4nIz8w3q6pqSYmmRywWuxmevPDBBcCsaVpem5hCwVrDMKDcBMZaPxHN0DQNOcob9hoHx0K1aIh6iG3bAMAJTXBLNU0DqzNnRKPRuSl54rQDHUkzZ7qAbcdxP2SvE564/+jv79+7rKwM+ziA366ePa5jP3/IdaY32AJEn6lpGsAOxxGNRicrivKUDXKnzn+jt7d3z0JB9GwXtS0/AFKn9nxis8EL8kDONC6aR7u7uy98/vnnzQceeKCzr68vlwUWvrO/icfj4RtuuMExmN3Y2HikiKDOshVgA+sMn8/3reuvv96VH6rjB5XlhIXLG88hEjQdYg/hJJ4Vood9Cv/1wtktea2VOjrb/5RShWOSb9TV1Lu2Q9E7236Zqo9YE2Z+lfpoVgoMLOQm1nSu2cnkOOppu8Kblkw+MlWzWrlupVqpVGC/OYWJHq6rCbraV7Z3tR/BQunexV0+is/cvWay4/1krntqj7T/wZIBTkbBynZ6pO1uIsa79MPhYG1HZ9tsYbZl4vn4QE0gb/NK+hwtcklfRaqp+HWTZd/66vouHKN36kcRy/0gI5hxs96pJ3C6Eh+LMruutu5+vbP9ZWKaCg/ZQHXAsopzGoNexckTV5WVlu+/23a7uZZJxyDNd8/dtnb0rmu7Nr+dE7Qlon+QyAkXH9tqSVHnC3gC14+vX5PvOO9zLwNeBrwMjGQGPMB2JLPpjZU3A5fe23AUM2PBmEs2EVucm0q55Kzzj1m8Me+gLg7Qu9qaSHgxTmWhRcLyvgXaYjOt8MzAuIAlk6Wv16eSKZC+wo/+OibliLqaOmzeCwob7IUMTzWRXBOoqR8EL/MNYIO1WHjVAqztKxs4ZOroqR+ln7d2w9qqeHwAnXk7OunuwxgdkfZvCNEfrBwQXSTE8LnA/NaUlZbPKHbBpHfqpxILwJNkCL0SqA0W5EuULTdrIqvrTVJQ3FcBggdq6mfmy2Ouz23pHatbPZkDixn2BSL+TaAmgP92HB3vdewhPhMbKUibIgyTZXJ9df0bjgezT1i7Ye34eHwA970DkbSXlVbsU+zzsb7fEf0GIkvGFJJEx6a6XIfPs/nB+WOUfh/kv08vQL680Nt8VWGZd+ExrUnGsBdFZaCxsfEQdO+D+cjMjouK6HSG/FvCw/Y5Zn6ur69v5Y03DpWfNwwDvslgUKbi7f7+/inbbrttUe/pWCw2QUTs96Q1tCtZu2g0CtlCeDAPBgqhAwMD00eNGrW2mAQbhoEiA7p+8f7vg9yiiDzl9/v3dzuuLb2Hd8UUFAjj8fhMt2yL1Byi0eiVzAyVhMGwi9hZpR8Lmf8wL7+tmD3ZxkgwnSCLBwUHyxc+U4jI/YqiXNLS0pLy3CtkSoPHNDU1HWiaJjrbUVjNFPhu/2JgYOBXy5Ytc8wQcTQZ72AvA14GvAx4GdgqA5BATkiW3mRbmQz5nJlv7+/vX5Dt/RwKhQCkDZHdZGbjzDPP7N15553HwFdWRPbz+/1tjY2NJ4gI7ACGx5/C4XBOlZtNmzZ9wefzQe0CTFOAVtfZsrDvM/NUN761hmFcQ0SWdYmIHOX3+y0wwWYxplQmvqJpWtYG0c2bNwehbgJJZhG53e/3D1nn2OOdLSJX4r9tgC1vIxS8Wn0+3xMJyefdE7+f92malkmemqLRaH1CEhrNwGD2ztc0bcveLsd3/YMPPhhVUVGBe4S88L0JgPK49MPTGLu6qqrTEnYGOS2PYrEYGsEAfqfHMk3T0telrv76DMOA9CrYY2jIw94SdjYAxd82TXNaVVWVq6avTGuyhEXJN1VVtdS9nIbNVsa+Cd/7VMRM05xeVVVVEPCQ7Zp2YyK+/2A/puJyTdPQWOAqhgHsp2uatrixsfEwEcuGKWkxlT3CPp/vysWLF4MxPxjd3d07Y12rqmpGWdNQKAS1GjTkD2lCtgeAB3VjS0uLa/DSVSIgC7O8abrJJliKsN4qJFDzeZCY7zNLBu5vPrIwANuqDQ0M3GcrxuGNcFugJpBLkSbnXDq62m8Uoe+kHbSeTN4rMD6Av5WCoiPSERQy0QABD+yIacrB6eBXGrj8ekVZz7Th5IRCLqJH9IOJLMsovKdw3x8z8b5O6naFXKcj0vZjIQbgjni9rLR8z0JqMnpEX0EkkNr/AIp9gdrAoHULwEBFsd6xfmK+JFAdQMNrwWED3qmm4gibyoyUQlzHho5aiZuW7L4bMsIgMzeZUwtITtm8MdHKuppgtr1XzvmnK/xBIZAUnhEYF4gUfNNZDtS72u8goa+9/cFaevlfjw3Ezf5ctntQ8Vpw8ZwwWLlZo62rbZIijJrs/YGaoCurpmLvyzvfy4CXgc9nBjzA9vP53D+Vu750eWghQLE8F3+LWRZcdEzrI5/UJG1mLYAHJuLzFYk/a7KCRY5CxMcFagL34trtne0HMVv+RSoTrY6zHJ7qVCtkbq+99lp5X1UvNsxTiOiZuuqOA5hPKkjmJ59nber6eqQdG3xsgB+rqw4cUqgMUltX2+GKMBa1JZA+FpZXmAiyOe8r4ttrYu3EomQk27va92EhAKEpOaWifWtXv7V6tK/ckqbaAT7AZdIbSLGgC3kew49p62rbRREGQLAtEaS1BD5CkCVbFagJ4pk5Dn2d/kVSJNWZj/OFRebU1da79lR6ZeMr25b1lT1HIl9G04DJsoeT72G2m9Aj7YNFJBK5NFBbb8li54rm+xr+RzH5l0Q0J9+xhX7OxLcqZvz7Pz5uqdUF6kVhGQiFQvuiQMnMkLl1Kx+EYsDdIvLn1tZW672XLQzD+LEtQ5t+yJ6FsizyjI2/wz1xjFvJwWg0ehuz5fmDQBOL5csLnzq/31/U74lhGKn37OsAtW3JNRR9gm4KuKlcxGKxv4oIfMchNb13ZWVlUe9dwzDA9B3iZ8fM/6uqqtWY4zZisdiJKBLb56/QNM3x339jY+MpCaYJ5rdTtnkw8619fX1nu2XD2oV6SImh+JwpUHS/qKWlZYnbXHjneRnwMuBlwMuAsww0NTXtZJom9gTD3/9gGp4dDoetBtrhAZn9aDR6PzMPUZRh5o1nn312fIcddgAw0411kKqqz4VCIYAKABOHqIowc2tLSwskF7NKxYpIpS1PjLXIe6ZpnqIoChRFVNM0D66qqirImzD9HgzDgB8tfpOwFvm23++3bFI++uij0aWlpSigw7fyek3TzsiWUYBTpmliLzkOTC5N08DOGhLRaBQyuA/Z1znF7/ffnO8JwevW5/M9aYO19ydYvwAStopNmzZt5/P5wATdId9ch58MeWFbBhjqIQelA7Jp/qvdPp9vCiSic805/R7TjnO1Hskwz5+JyHlgvUGu2jTNY0QELPBuEZnh9/tdeX9Go9HvM1t7psFg5l+oquqKjdbd3b2jaZoAVAF6pY95oqqq8AAuKgzDwBhggqdiZcIT2BUYgwGi0eiRzJzye75G07QhTevz5s0bX1JSAgljMKvBaM8YIvIXZv51OBy+384BgK2xAwMD2+VqcmxoaGhg5quTAwbpqQAAIABJREFUTd5bxS0lJSWnXX/99Za35ycZi+4P7WKa9EMWSsm+5roc9mV3MdFtF80Jpyt1FTRFfb1eQybBisraA1mqcSXlgUIAxUwXSFPhSn28SSFz33QZ33wTSzbHy4NJhTBaa8bl8HSGJ2yZAFJa6ko+314Tx07M+S7IOM/1+r5iysNss5YFf7ssh9ZX149oU3h7pH0OE6X2yzEmZe9CAOGOSPvyhHz1MahfkdCB6WCtVefpLcU+eBcivjtQE8jXyLBVCvRIO+qYB2F8xafsm55DPdIOmfeD3ViddXS2L4QvcvKC/K1ATeD3HZ0dRwubqGttjrM5ZVL1pLye48MnnGZFhu/oRt9AfObuEyYPaczI973K9HlHV/u1AsVAhNA/Hv/H3cd/sOkdrC/yeYUv83dr/3fOSVdtZcNk1zTRaOWHMmOgJjDccsnNVL1zvAx4GfAyUFAGPMC2oDR5BxWTgeb7zxylxPtuJ5Jc8iZxYfpNVUz7caYfS329vi8JLY3H48dPGj/JNVOqPdLewESW3ymTXEiK73Yx5UVrEZnW0dYRaZsvxAB18YP/IPn4xMC4gKNFvR7RbyaypKn+Sf28V6GyMau7Vn/JJwo6kmvBSu2r6D94OLMW09K79EYSQeE5UiZ9kwoFL+GDGhflUXtR+3uT5A+210cPk3KQE3/djIuldR07imJi4YlCSnKJV4S8cGoMvavtiZSHsFPp5+HzfHXdq18YUPpRANnF8pkVet3eLLhefOrv6GOo1JK+3m3wegUCodn+vt58882K7krj0YQE0qyRXNCmewCTC2/dhfc2HEDMYB4EMs1dSF5ISAWtJWIUgLJuwrfkiT4mpgsvnhO+tph3zX/zuQsWLDhYURQULcHohCyv3UHs+K7Bhv2TiNzZ2tpqFfjyxTDALvlaFPmW3+/P2ZGab1x8bhgGgMCUVByKevswsyOPqVgsdovta4eNFtgXllSgiMzz+/1gTbiONNZuJzOfIyIW+JnOlHE6+DCJPMM0zRlVVVUFKzdkul40Gv0BCoHpn4Ft4/f7LYl3t2EYxtFgxiRkG+E99rKqqvsWI9kcCoVQsEIRO5u/IBiw8LdNSS87nnpjY+OpNjiMAnOm6BCRhtZWj93vOLneCV4GvAx4GXCQgYaGBviyovl1uK3GG6ZpnrB06dKMYNjJJ5+sVVZWoki6b/rlFEVZf+6555rV1dU19r9bihyhUAjesmBFDo+fhMNhNJzlDMMw8DuHZiTs9dAIh/XNriLyI7/ff0W+84d/bvu5W/tIZj5LVVWoOFlhGEaKMdyuqio8PjMyS8GAVRRLVWhnZn5UVdWtmvN6enp2i8fjkFjeptDf/I8//nhMSUkJ5JUB6jyoadoQ9nL6vUSj0ceZ+QCniiKptV2CTfpqX1/fzHQlllgstj18a/GdKGSdZnv3AnRIB97g+XsgMxfsn5npGcZisRQzGevH/UVkNHPS0gYS3KqqZmJr5/06RKPRb8H3dtiBOXOda1D7uwCWNdjfAPUgA+66yTHD9xXNfkPsPXw+324VFRVoVHQc0Wh0CjOjlgG1qYc0TctqXTF37tyK8vJyqLHAszSY7WI+n+/t2bNnj5o1a9a25eXlL2ialteTdf78+bv6fD6wma2m0GEBhuhJ4XDYtdxztrk2Lw+pCjEY/QuIZL/8CZQ7RWjZJce2pgDu/KcMO8JqRCd+PFEvQyMIQhQxD5pYOwnMQEexKrJKKyEfGlbQVJqKPlL4kMC4QEoZIO+YIAiw8J+tmpPQK0rcd9jE7ScO2rPoEf1YIoH0rylChwZrg44bY2zrMTTm+u0JDZgss+ur6x0D3rluKGlNZVmQWdcxWb5aX12fkeWdGmelrCyt7Kq8j0gOAynCF4/vmw5MJqxjlI4uHXNHnjtG9W+atsMOs7YCDbPNS+R2X0fXxHuJ+GhL7tg0Z6Yzl9M8cV9Tu7VJO++8c04Vg/Tr6F1tPyBJ7iuZ5ZS66vqbkw0BAlngbZnlhLrqesjkO4qOrraTRRhqG4geEj7AiZ1btosNYz5HffH4tFSuF60IXSRC+VjLa8wE6795TniwzmwTXLA2KGehu2I1Pd+YxtNgC+CFlwEvA14G/i0Z8ADbf0uaP78Xab5n/q6KYi34sjFeQHNtx4bt4mNbU/6FQxKWlFGRpwGqCtE5wZpgJu+jvElOB2uJ5MdlpRXX9vX3QoYTXhp3BqqDFmiQDmYxUWtdTTCUd/BhB7R3tZ/DQr+yFyLTArWBgmSK1kZW7Rxn35P2Yvvv1M+HZAJ69fX6FDIFXbYVRHxIoZ666bkkpgfI5GZiweJYLWThmS8P77zzt8rNpaOekyFySu7lhVPX0yP6UiJJSl459AEePmeAoLFKA5sXyMY+JkxXpPxO3ObAHhPFjy2bR6YHAtVBgB2uQ4+0YxNjSToxKTOLBdOt73ek7bu2/Df+9lbHzJ6Zbr11F65omEfCYA+kCmfp9/qBkJzPAjCWITOWtSCUdtIqUqjx4tkjv3l2/RA+pRNRwCgtLYWE/Fdsz1jXHsJ+v1/+n70vD5Cjqta/p2rWqpoQDMn0BNGHioSpnmxkh4R9XxQQccNHIJmBKA8CAooQQ0BUXNAHQmYGEHcB9SkB1OeCogKyaTLdExR8iECmJ5AEMl01W1edX3/VtzrVPb1U9/DeD7XvP4Tpqntvnaquvvd85/s+VVV/uHv37u6dO3f+6p577gnF9MelDw0NASgGsBuUFArlNVYudHnsg+2u63a0tLRsL3de8PMAWItNKCSqPJkqsBo0Tbuskr7yj7UsC8U9qPzf6TjOO1VVxXu8NWxStNjYlmWhMAEVwI7ruse2tLSE9kQv1KdlWZijV4gUaL/TNO2wSsHvYAfDw8MrXNeFFHQD5Kocx1kwGR9gv+8zzzyzYerUqauICMBtMS+zSYGqGGPvvfeGhDsS9dniobwYfVNRlI9t3LixomduMs9U7dxaBGoRqEXgXyUCnZ2d2FcB+MyXJPxRXV3d2cXYbWvWrDFSqRTWHcuCsVIU5aUrr7xSmTZtGhiGDhG9D4BaZ2cnCnw82eFAA5v2P3p6yhcCBuwextLeoEe5rgvwFwWHRWWCS91Dy7IgLYz1u0JEN2iaBvam15LJ5GX4G1SRVVWdUwwQ27Vr19SGhgYAIyiM3KxpGoDvHHASksONjY2PE9E706Dqg83NzbDEKFnwtnPnzr0aGxt/C7CWiH7V3Nx8UjHA2LIsxBUMyAHXdeeElQUOSB1DOWe+ruvb/OsHQGHbNkDohcXknYOxHRoaMhXFK2L2AErZ/uo4zuIpU6ZkgZ9qvlO2bQMkBOsZa7Fj6urqnnddF/YRU9Lrnut1XS8L9Bcat8i6+bmRkZG506ZNq9ifMe9ZgP8q8ncAvR8yDKMcc6xsaCzLwj4TSjLBvGCXruv568qyfeGA9NoZfsVQm8J6+ZnR0dEFYa+7s7MTwBWYuJhTDlPeH7yxsdFRFOWm3bt3Xx9GkWX9+vV127ZtAxiN73V+nylmPqe3t9djv0+2wUKIUuol5IqPChJglBZtJMSfWIivuamxb6w/7c4cy6tK5yHzQihq2COVzfxFs63jY5X25TE+R+p/5fmT7mmuEHSar0IXps94Iv4uIRisbbz/H0wJ55Q5kTmWfy7mzC4/DDC32vyetKFCTscHa5lJnBltjVZVaFHsunJV3ryjbjYjUbwbi7aM0t7YpmJgLU7Myg2T2OWmeE4l3rIZsLf/O0IwJPJtxXVXHDRzNvKaXosNxBYSCbxrxwTTwUFWb7n7Fx+If1QQQ4kNebcLzTbzZm+8RPw3glBExV8zIx2epVYlrT/RdxYLwpoA30NXKHSSOcMMeg5X0l322Fgi9n7KrDW8GQumk8w2M6f4QZINULxRKGfl95WVSJbWcVCrwPP7TEN944JqmepVXVTtpFoEahGoRSBvYVYLSC0Cr2sErrlv9XHk0l0lF6wsPrHu1J7PFhtYesACyMXmfPOwO7KsGnAplzGbkX+NJ/p+LgQdDdCqZXz3ElS0+Z4MmZ/7cDKx+XOX1Vgec60SZmnfS337KSqhehaSv31iXBxeCKx9ZsczU8bGx/4kBO8P/932tmiOBGaxWG4d2PpvLjlYuMFP91FS1A+z63mtRir1vy02RjzR91/wtwh8/iczEg0u+Ct+xoJ+w/AdNttMJOGrbgEZ6a2q45zmqCoSAfswiVuirdGismSlBgz0KQ+j58Yax+YXYkaHnXgsEeslrzLXe5KyUt1hzy90XJ6v8CuplDNvzpvnvDiZPj//s7P14XHtcsFc+Dkk/r2bUjoFjb+qUN2H0/JMuKa3lx6Tfsssbv3Uqd2TknKdzHX9b547NDTUrijKknwfsJUrV06vr68/kZlPI6JjhZR2qmYuiqIMLVy4sGX+/PniwAMPRFKzYr8mWSGPd1KQ1fCkrusLqplT8JxkMnmMz2LIvCvpUE3TMFboZlkWZNxRUDOS9rMDOHs9M8MffVNaqrmQd1UlfaMSFzJQSK4hgQTmDu5JqKr+YgMFkrVg6f67YRh+lXHoueXFcSUR5fvJ/S2VSh08GT9cyWgBkNwshNgFf90pU6ZMWq4q/yI7OzuRZEecIfdYqH1rfHz8kjBJuUInn3vuuS319fUfY2Y8H7iW/IYE+DU9PT1IoNdaLQK1CNQiUIvA6xCBzs5OFPOhKCfYmJk/2dvbW4gJ6x0nwVr89uRIsSqK8vxVV12l7L333lBOcOFXf8MNN/xw27ZtAFry/RldqG709vaW9QlNJpMfJyLMBwDvu5n5ICLCvvSvmqaBJViRupJt28uYvULYBihyGIbxAT8AlmWB5Yd9WB0RFZWxZeYm27axPwOo+RfXdZflg5NIng8PD/9C2iqEAgMlWIvYzk9baaCoC+uwgowr27bPSsslI36QrV6a9p+FLHLZZlkW9lE3E9GQ4zjL8tVDLMtCUR2A0L9pmmaWYsiOjIy8zXEcFCcH1wc7FEWZ39zcHNo/s9CkpcQymM4A1c9sbm7+mWVZTwL8BiNU0zQUTBaV0C4WCMuysOcFIA5m6WtgPgOnV1X14HKyz4X6lL6yKAjG9wHAN3wvwbT+eyqVmjeZdR7Gk/sRqGIF10dVFSqgP4DLjY2Nj6affdj47JL3qmK7jzVr1uyXSqUugmdyHlgfDBOe3a+rqnrDrbfeWlaWVbL9oepTqFDwizNnzrx8/fr1FSn8+JP59E8721IpT/YYexLc+2Jtp1fE4ip3rHvXxlDfqXJfuq0DWw5zScGzHNirUZ/YIRaYpjlW7vzg59LvFO+IHKIFCV7VHumAL3CoFh+InynIe38ohZiJzww8NX2MGmBz1SYEfcuMmGeH6jhw0NbElg5XqL+VUsuZT4gvMFs7XlfbkwyLtR2gMGyzMMZTwzNGl5RiWgKsHW8Z/SkLAWWsQdVxDsuX/I0P9n1IMEGNz2Giw6Kt0Yr2wPGB+DcEMeI2Rq5yTPvMdvxmeA2ge/1ofSxNPNmXheiMRqK9YeObw4Alvsxs7fBk3QOes88MuyNzK83HZqSUHbCBodgEpcOKnqli88/kXcUDfr+lPICvf2Dl9JRTD2C3pJXUVH3Gw0fMOnOpoqgoYnld7OLCxr92XC0CtQjUIhCMQI1hW3se/lcicO2mzstYCGx4C1ZHsqBHmZQPrj+5+AL76ZefbnFc53F4d7IQLzHxwdV4d+Z61orPmpHoJ/b4d9LLpNKcg/Y5aDA+GP92WsYVm35UZv0HqskqDY7HkBVqpjq3AsB384ub31xXh0Wn5+/0tBinQ4pJKMcTMU+2i4T49UEZ39qym4vNic0z6oSKTe/bsOZqqG9cNjY+ClmXWUTi6+2tUTAgJ9VyfS68rnYKl+aZM82qN9UZ3wj+jVyEPTbcOnLoZKRIAkzdwbq61MGplPp9IWgJAHIzYs6uJgA57N9MB7Yi3CWV+LvkjxsfiF0jKONF+XotaPsH+9/N7KLiFN/JcWZxSLQtWpDVXk0crvvRmv1c1ektJn3OJG5ku27d+vfektzw4/MPIdVZyex5jgJgK9ZeJBYbHRLd60/peaWaeb3Rztm9e/eBqqoiYTc1DbS9Ze3atU3MjPcOAMZJAaGNjY2uoijfmTFjxk8uvvhiMPxRRfoZXdfzk6ZlwzI8PAzPOc8nKnDwTiKaq2kaKvyrbiMjI++UEn5gMQCsvUTTtIqUEyzLynowwxuOiK6FbCD2qVK2t2qZPNu2L/b9y4joGNd14RWMhO5uRVHmVOs1m0wmMU/fW+5qXdc9NnC1zbbt9/kSzYHEIDzXFhuGAR/fqloymZxDREhOeOwARVGWp5k7oSXQig1q2/ZiZj5O1/UcWarOzk4kmQDagv1QqEEm+RM9PT2QYa+qdXZ2ougLSYds8jyvo+eIaE13d/ekK72rmmDtpFoEahGoReCfIwLU1dX1TWlTELwiFFa9r7u7G8zTgu3CCy+cMjo6CnnICWDtunXrnL322gt7GK/Y6ZJLLvkuM99DRO/K62yUmd/T29sLGeaSTTIsPVYOM6Ow50lFUQC2Druuu6hSq4JkMgnWKn4rsbbJ8VeVvrUAKAA4d+u6fn6xyQUkkwF0LdN1fSD/WNu2b5CFSLtVVV3Q1NT0TKmLZWbDtm3EFr/Dv4VEbTGw1LIsrEW9/QEzn20YRr60b8GhgvYZhXx/JfMULED0O88wDOyXC7ZkMhlJr78AYHj3XLYkMy8vdV65e47Pbdtemu4H8wBI+RFd128JSGJv1TRtUaVAPfqVADPW91g3A0D0n9cTDMOoam1hWRZkXSGnupOZ78R6GUMx89LJxkH6EwOsDXpLJxzH6ahWTcWyLDz/HrCVLspcpmkacg9Vt82bN+//4osv/uHRRx+dPjgIwnbBhjwI9rfX9vT0lFz74h0zNjZ2S4H3Ezr+RV1d3WmV+Np+6t7Ot6goQCAPqC3ZiMS6q0/uwV7ldWsSGEXRSn2g0zHVcWZX6gkqSRL4zr01d4J0vRkxQ7PN44PxDwpm7HUItlPtrdGzg8UPGZngJoyD9/zjw60jh1Sa29mybcssVVHQR5ZRXAmJoZIbkFtAD5/ruo5Z02dlVQPy+8oHax1yl+X7vEr2K+ZfT0Ksbo9EMzZsIduePCY7xOqp7W3tAOyzLT4Q+4kgARnyH5uR6ATf82LDBBmwwXh61nQu8nEiJZjmh1UO9Mfp39a/gpWsYhOqo66LRqLSGzfkRRc4TMYRQHXGJiqkut2193VdkS6MKkoYQlctTVPFknecNGY0vumQjpkdeE/WWi0CtQjUIvB/HoEaYPt/HvJ/7gH/84ELG19zRr/OQkCeY2Jj8RoJccVVp/T0EHnVzEVbfCD224zshrAF06JKFwfoWIK1XkWgv/CIJWKdJASYWfjrEjNi/iGHGUp8ttnaEWpzGpx8fHvcEC4D4DhICPovM2KeHuZuSz8IgLXwpdnawGOHFfOjDUgtb2vgsblhfGsBfLtO6ncZmWJ6rq5ufHkqVYeF9BEkxH+3R6KlvIXDXIKQC7ycSnYi5Zj21nYkB6pq/RkvXEi7TANg38hj88Jcb7HBYonYWhLiS97zpNAhwuGzBQlsfHeTq8xun9n+fKUT7R+IXQ5J5eB5JMT72yPRslX9JeaZ9VkWLDaYbdFPVTqv/OPj2+PHC5f3SMNMUlba779/oO8yJrpBYfdw3yPnmk1dp5DwZHTyNnzeWdsE89p1p/aiwll47Nwx7WwhGKxpeGkVa2OCxd1CFTf/I8slpxNCYDX8fMeOHW965JFHBn75y19Czq2oX1OY+66q6ui8efMa586dO9re3r7IMIwtaTk+bCzA5MhJGIbpD8egQj4tx/wHyTTInsbMRxuG4SXbqm1Swu8JIvK9nn+g6zp8nkK3ZDJ5IzzhcAIRnS6TlkvTXlFgiy8qlNwM27llWZB48n4zmPl4VVXhMYv3M9ppuq5DNq7ilkwmjyMiP2HXm5YILJvcKTWIZVnYgPveQUgCz5HxqIpN7Y8lCwpwvR5QT0Qf0DRt0kz3oaGhIxRF8aSfVVV9e1NT0wQ2xHnnnfdWRVG+UiAB70+vz3Xdzttuuw0J0araqlWrliuKAuC34PuGiP7LcZxLb7vttueqGqB2Ui0CtQjUIvAvGoH169cr27Ztw/rX96X3I7E97cV6/MaNxRllF1xwwd6O4+A3Ym4wfIqiPLtu3TolCNZ+4hOfuGt0dPT+NJPxqLxQW4qiHLdx48ayTKUgeJj+vcNvAhjB8FXdB0VghmFUJJE6PDz8Vtd1UQjbChatpmlHBv3eLcvCGhwJ9LimaQuKMVuTyeR3AWyngcSXVVVdVkgyOZlMAgDx1DmwTjEMw1N1KtaYWZdg7ZK0Pckf4IVbDJBMK5eguAlythFm/rJhGGvDPM5DQ0OHS7Ab64b3a5qWsw8aGhqarigKbCWwtviorutFC7AkuA3grz04NjMfaxgGbBqqbkNDQwcpivKwZG1u0HX9U5Zl+WzwVyUjtOLff3l9yAEA/MSaDGtcrVoPZFxgMpn8HpjkUBlO/y+kbW+V97zi57NQwHx/Ym9fLNmZk1nnB+aL53LSc5SgvZ8fEXfdddeVf/jDH04AaF/iAQDr/HO9vb1F8w8orHjsscf+cPfddze77oSa96cVRTlh48aNJVnB1/74ggOZnKsEeYX++ZLvOdNjIR5WVPHhq0/s+WvVD26BE/sH+y5gplu8j5huFcSQYt+PhFjbHol+uZKxgmAtci6e56wHhlbGfs0lSdAd7a3tsD/JyffFEzG8W1E8+UIDjx1caW4nvj3+DuGKh4XgPQXFJO40W6MrK7nmMMf2D8TWMHm/D2guucoRQSZrfh/xeLxBTPPyLfBBHywE1mYU9ZQnMf9q1N1ig7GrKePH6pLgD7RHOnIUtPoTsYtZCBRB/01V62bPmj4LRa9lW6aw3wGRAQzYrOSzJ5E9Wg/f2ogvj1y2s8AB/Yn+JSzcgAd5Zc9UsbG2vrz1na7j4Dc3I5dP9GdBYoE5wwylinHdfauXuUzFGPeZYUmMsUtrPnVqd2h2eSWxqR1bi0AtArUIlItADbAtF6Ha56EjsP7H584kqvsxUTGWGD/gKvXnrT/plkS5TuODsXsECy+JT8THtrd2VLxByzW1p0+bEfMqWeGFCjH0/EGhiHuFy2CsQvJyUtKz8UTf/ULQiWBrThl/bTEklste5/Z4RDgMPwhIMD3dwGMrii1c5YLHq1RlEoeGkU6Bp+zu+imIHapdtwOoZJevlUzizSnhHBL0Eyk330Kf923rW6AolMfUpCvNiFlU8qzcOE9se0JrVpofFYK9pLriuguCvhzlzs//vG+w73SFKeNnotAJxG4zM/3Qu+OsnJRfmRimf+ltkQdkTM6vN56InyoES/ZBdf4g+XPPsJRFlh3HQnw5GomGSsCUikN8IH6OIP5aJoZ8cntbB5JnXlv/4DlNylDD1emFbjFm5y9IFecHN6/X/LjrGFIYrHZ8F4o3Fn9gwZ//1Km9r6s/TZh7PpljXn311SPj8fh9jzzySPMzzzyDZMZkukNyZdOcOXP+9KEPfegzdXV12aRdINlXFUtASvH5fsx4V3teL8z8CcMwSlajhrmgAFsAh2OOC9NyxllPo3J92Lb9BWa+VB4H0PKDMjlsS8YBEq5VNdu2z2D2/JaQcHzP6OjoLxsaGlCtD6+w/zQMA/JsFTfJVkFMIZNWFYgeHNSyLPhB+9XUSNQCnN9nsr69klWNd4UnF/d63XPbthcxMxLxuP5f6LoOtkjRtnr1anjvQr7LB/WDx0JS846GhoYrvvrVr1blXydBhS7pd7zH72vPKGBofR6s6p6enqqZ2hU/KLUTahGoRaAWgX/QCMAn8qWXXvp+gYKbp1Op1FF33HFHUUaSBGsBzMCvNdsURfnzNddco6TBU/wWwLP2Q11dXZs0TftJAdAGUrnHlAKF/Y5RmFRXV/e4tFC4V9O002zbxj4GRXW36LpekT2KZCoicfx2SBiPj48v3nvvvbOelAHZZUjjzivmW2tZFgC58yEnDGUPwzAA/OU0y7LASkOsGsEKNgwDaipFm1zTYR+IAuinpLd9wYR2Guhqlv6ys9NSy7/RdR0qTk65R3JoaCiqqurDiGehOTGzalnWr9KeuSvA+NJ1vSjjK08CODs0Eb03LaF8T7m5lPrctu390gA3Cr7gsXqnrusrpX8r9l2u67pHt7S0gGFdUZOAOO4J5JBRMAnQHkzqe3Rdh5JQxc1/FnAiQFup+jKTmb9iGIZXsDiZZlkW1liwqIFsMxoUVar27bVt+/O497KvT+u6ftVk5icBcADrKGZHDLLFiF1dXQsgrZ5W1AG7vlguE99n2F1k96boJ+iv+8c//vGn3/jGNxYLIfbOm+suZj65t7cX4+e0Dfd3dghHrBckTgthLfeKYL5s3am9d04mFoXOjSdiyLF4qjQAaFlQVAiGfPQvzUi0pNxrfn9S5Q17FNgVPS0/nyVY/Mxsi6LIJFSLJ+IXCsHwvcYGoqB/bjzRd6UQhAIJyyVe1tHaUdGerW+w7+0KeyoGAR9SusuMmPmy+KHmXOogKTWNuHiNmC9vb+v4fKlz4on4fUIw/M8HSVGWt89oz1E+QH5LU5oeyZAoKr9XwRizEF3RSDTHZ1p6+no+tuQoB7fv247im7ItI1fsZr4refZjgWuqiK2LruLb4/OEKx7cI1vND5iRDsRnUk3ayKFAxn8OdrvE8ztaOyoqioDntDKugqSDfXXxRnS3a6vnQSWu0oln5L/rb27g8Y9WWpxQ6Vi142sRqEXgny8CNcD2n++e/n+5og33rl4oiCA/VciHLilIXLru5J6cRUWxifYPxm5mFpnNMtO5ZpvpgUKVNCnHgupjyL96Msieh6viPCVY7E0kPjfaMP7ZhpH6XwnyNlgWkzguDAhaaB7xwfgNWJQLErvcFM/p2LejrGSo9O/wNyPPCoWWmzPx4jpXAAAgAElEQVTMgmD21he3TnPrHFQmt4qAn0SpmMBzY+tg+wPpyk74Lg4JpqVCuCsFEcCObXJhU1RfKEy8JTsYgMY+e46n+82IiSrPqls8EcPm2fOgJMHvy68erKRjCXQDpG9gFuewwr9TmCDDZWDTACC/kv5wrJSGwaY+UFXLj7a3bj2U6L1lkxsFn6GM3AwqEBsEi5+2R/pPrrYvv/++wb7ZCnuSYob824PtrSYq68vKaJeKSYax697nVWEW2ZThfFQgu+SATY8kTX4bE4JvcI3xT68/4k7PQ2v9g+vrFGvb5YIF7kkhv8lgH1sF8w1uy77fWn/E+lSl9/D/6vhVq1bt/+Y3v/mzu3fvPjOZTE72N3cTM39nZGRkU3d3997MDP8jAHUXaZr2n4GkIKR75zY3N1fMEgiwQPAOg8QWNkNV+1kF45xMJsGe/A/5t9dUVZ1fiGlZ7N7Ytv0ZsBVk4hZywCjogHQ4/OrAMqm4sMcfS7JDcH4dM680DOPOQCw2S2B5vNLnZmRk5O1OpgJ4mpRrXlaMWROm7+Hh4RWu6wKkhfwT2L6QgYaE8S/BmgnTR6FjZHIM80R/aF/XdX3SUvlDQ0OmoihIrkxNS9A9Mzo6umDatGnwBS7bVq9efRERrS/iX7ZLyiRLtYyy3U044CMf+ci08fFxJI4A3hZqL6I4oLc3owhQa7UI1CJQi0AtAhMjkParxVoB6/b8pOfjjY2NR990001F3/mdnZ3YPyApng/WPr1hwwZV13WAtSkAdldcccUvR0dHUfyDIqVg20ZEh3d3d5eUBcYJErABmAPQ7jFN05bbtg3QE37qADSXEFHo3/o8sA6g9MK0gkYWnJbyu/gNxH70VF3XNxV6hizLukauZyAdfZSmaRPAIsl+BYgLZllZMBBg7fDw8P3MDLZXX7oIbfmb3vQmH6CbMI20xy7mdnIlv9VBAAxMZV3XEcecFlBFKekLzMx1w8PDP2dm+D5m22RYqn4nElRHgh8yxfdpmvYuy7JmExHi3ExEazVNq4iV6Pdt2/YvZYzhL4uE/qK0H/KfdF1HfqHiZlkW9kCedK4Ea1FkC3b0o7quQ01mUs2yLMhxe2xdrEsl0Py4ruuYd8XNsiwAhb6ka8WqOfkDvvbaa2+qr6//fdpD2fdRvVbXdc8mKNjOO++8d6RVhj4hhPiQt3cu3J4iog2QYg/666bv10O6rh95wQUX7Oe6nlSrBwwHGt45nd3d3V4Oav0Pz5+h1DufF4I+HCpALHpcZ+yK9afd6RVuxAZjx5Ggr6icOmFWZE7Fe7PgmPFE3x1CkGSTEopWLSEY+4FX6+pS0QP3mftSqDmCCu5ZctU9JATvT0JsYUG7hODDBIs/CpVWhGUr+opbmXEL51Zig7EziIVXFOsKPqUj0lFWtj54HTKP91vB4s3Zv1cIKoeNi2dxRuqTyBlmzuEfmZEOgPRFWzwR/6EQfJoQ9LLruod1zOwAKzWn7TlGPOuMuotmv3U29jKhWmwg9u9EwgP/mcSl0dYoVOOyzbOSc5zNuJdC0H+YERNqZ2VbbCB2BJFXBNwkRC5ZIKAk9/xY4/jceXvPyxYiletYylbjtw/7X7THh92Rwyv1vs0fZ8vzW/ZWGz057IOynyl0gjnDrEp2Hn187/Hu2F8ST+asQQpc3/Mui9PXn9oTCgTH+ZsTm/U6VqEYOY9YXNHeFr2hXNxqn9ciUItALQLBCEw2eVyLZi0C4ppNqz9Igu4otFiGDAyTenYpr9pgCAOytagYvLE9EoVkbUWtEFj7zI5npoyNj6Lq9QBUDFKdspIdF5t+bAZ2CIWOMWeY2LRU3KR/yN1CsMNEh4UBfeMvxN8k6hmLDYz/N6HQ0mJgLTMrWwfjv2QhsIHdZEaiHpBZqjEzbR2Mf5uFeD+8blzio8ileUQCDMYh1XEWVuptkj8e2LtD9VMelVWC/sd/FQrNDbvAL3QN8cH4pwQzkvRoWUmWctdc6HNPVll1/5hZcPNnht3R65qVJlQezhLED7XPiB5RKXjZn+iPsnCxwQ96r25PCadjTmTO9mrm+fRLmw90VBUJJPT5mDasH7b//vt7IGa1rX97/wHsuqgklwwyeq6hvmHuAdMOCAWWFBs3PhBfJMjzMQFg9Pj21peXHUFHlARMN2zqhPQRNhaoOp/wKDHx6k+d3JuVdCvnh5vXAXxuvyR9bt8wbLjVq1ejqh5SUCXZhCHuL2S9IHd0T09Pj5dokwlCPC/YrHxN1/VzpeQuZJjAEjimGpaAZVlIuCDxgkIOJBSQICqZYAsxf++QPP9WAKyQtgstr2xZFrxuMhJQRGe5rtuQllX2JAsnk2jD+ZKxgoSxBqllTdO+kkwmLyOiG8B0IaLZ1fjWJpPJViJCgvAtiKPjOIunTJlSFSsU87Rte4n0XYPnKzbXeN6hRPHC6OhoR6lEbKn7tHPnzr0aGxuh3uBvfn+haRr87aoqPvHHkn5u6BeFXLuk1GBJmbn8ecpkPrx+i4GqD9XV1X3olltuKVskVSwGXV1dc5gZsnLLCh2TTh7/mogu6Onp8ZkHYR/72nG1CNQiUIvAP3UELrzwwsYi8sQP19XVHVfKD1K+35HQPTAYJEVR+q699lpV0zRI4o7CjuAjH/nIIw0NDVh7gpkUbH9PM5WW9/T04L8l28svv9yi6zqYtRjvr2NjYwsaGxuPTBd/QbFlJ6Tyg2Bruf4kwPgzCda96jjOkilTpvzZP0+ChJli2xLM3QDg5TDziYZhwLc0pzFzo2S/QjL6cQDNRITYFGzM3DA8PAwmsgfWplKpw/faay9cY8FmWRbsV7D3QsHfnDBrniAAlmYng6n87nz5U9u2YVuB+NqO4xw8ZcqUor+jlmUBzDkD+9asJ2ERELjcvQl+Llm72LfBOuJhTdOOSIPIeymKAvC7jYi+pWmwZ6m8WZaFgi5IgP89DbT/VnqjvoyxqrHnSCaT5xCRX6h+gZSFvtArtHbdeS0tLVXtM/0rs237kLTssa+6hHhjDfkqEUU1TQsN9Pn9SYYy7DlQkPCEpmmHlnouy0UYYG1dXR3W457CFjPfZRhGSfbkmjVrIqlUCvkiANHBvXl2OCLqO+uss5oXLVr0DkVRnk5/Nxb7xYPSOxvP6MSiRxJf3u9ksY2FwB6kYN951/S8wu77rjp1j3VHLBE7hYSAmhtyW1XbJj333HNNw83WPYyiCiGGmfjdqqL2sevGkedwic/oaO3w1MPCtIwMcv1vPYCPxR+JxNMyb/S8S7y4o7UjVFF//0BsA5MXH9yxT5qRjuvzx4caGyn0EKSWC4GN5eYbBJYDxz6WEs6Rk1WKyx9bWpwhf+IDeM+qat38UtLC8cHY3YLFmSBuKOwedlBk9gQv5VgiBoU7FGNYjusumD1zdug9RXwg/h5B7CkMFPPqjQ/Evi/Ie3+GyhWiL6nCht8bTYhcpnJ8W3y5UBj+sBUr3W0Z3PI2lT1Q1WfAPlvn1i89cOaBr5S716U+l98B5EQD+zX6hBkxq1YAiyfi/y0EH7PLGhSPPvuAsMdKKkiPCuZL1p3am5EiL9PiA7GfChKwnutvqG9cOtkcXLnxap/XIlCLwD9fBGqA7T/fPf0/vaINmzrh33l5oUFJ8JVXn9IbWha3L9F3siJIVh5Xx9KUYK30n+XPmJEOT5I1nogBGMCmdbNL/GFF0P1ehR6JF9WUc3S14GVQDriQNEmhuGTYsi7kQTrgKZtKpVbMefMceC8WbPGBvvVpXehP4VihiNlhwNBYInYjCZHxeGQ+2VWoya9qFIKOMiOm5yU4mdY/EPsBkwj69FquywsLVRSGHSfjn+FmfBmJHzJbOw4Le27+cRIUB2MMVbPfMSPRD2Z9U0i8KMZojrmfWTR5UWhcKRsEwBcABDbNGUZ5hh2dlR2uZM5S1gXzbBMs/jLWNL64kgrGQmN5laFCRXIiKxWjOs6iap9zf4wMCMyPZ6Rt6DVyaU5Y79/1D1w4hZzRz5IQSEBMaHrjlN+PuLvP/OTxPQP+hxvu6+xMb0K/EkjclArtbhbiK/Xj9V+58vTqpFIruW+Fjl2zZs1+qVQKwBJAz4BcU8U9Q9IHxRXf6unpydncoIAjDdyhivQYX7JudHQULE48l4bPtq10RMuy8K78NADKdDITUt/wWC2bYAszjkwQgZEOFg4SMFcYhhG6ytS27YulHBzkcM9WFOV/cO2yPw+wDjOPQscEGaC+HJwEcPH9AYP+3WmWhJQpDz8KEsOSIQOPYkg1zm9ubi6bUC42QjKZBBPEZ8vDo+tnRARprmHXdRe1tLTEws9uz5HMbNi2jeSYz1jq0zRtaSUy1YXGlawbJDwgCzhORIdpmuZJ+lfTVq9ePZeIUC0OWcf8BkbL5T09PT5jpJohxOrVq+ELCKbVHl+s3J4+3dPTU7EiQ1WTqZ1Ui0AtArUIvMEjAHn5l156aVO6MOnEvKk+rOv60TfeeGNRa5hVq1a1KoqC3/EJYO2nP/1ppampCcnyYXjSrl279s9pxhLWEDmepigsS6VSh5aSW/bnBXDVtm30gd8Q7zd5fHxcU1UVa6em9FyOaG5u9pLTYRoKY23bRjEdwDqwYvEbhwItr+HztCLGryRbdIv0rZ3A3A0CXljfGIYh97C5swgAgwOu685paWkBKFiwyWvFfhqFV0+Pj48fUgashSoSjncURTmqublZWgcVjwQAYdu2IQMMVubvNE2DfPJY8Ax4hRIR1gEohjtD07SiYJJlWQApoeqBQjTkp6Cyc6+u65C9rbrlsXY3p9mwy/fZZ58R27axnoK8NMDvQyphVfuTsSwL63Qogu1Ir6W+ABsF+dkiFAZUOmnLsnAfsN4E+Hk9M28lom9iDYUCSl3XQzO7Co0tJaEBUu+NgkdmsAE9n90TDMOomJ0m7S7wDIDd+qLjOPOmTJlSNSAjiwfRnwfWSi/oFWHvzTnnnDO1sbHxcmaGkg8sOCa0SCSS2muvvU679NJLc9ideJcNDAx8iZmz1ieN04TYe44QdQV7mtC1KwR/2Rg2rrrkvXvee/0DfScxEdivdWBptrdufU816ll/3fnEXqNjTb9g4dmO7RQKHWXOMP/Un4j9zFNSY/qm2WaGY/8KIYKetWCDp/u9T4KJr6qOsyRsviAI1hLxmvbWjgnrcJk78RSh8hmcYb4jUs0N+wf4Q8sX7OuTL8kfH+/t/kT8JxJkw8e247oHFwNXsSfv3x6/K2PjRq8pwlleCKzdQ+4QLpM4MdoaLek7HpxX/2D/0cwuCrLrSIje9kgU+/OcFkvEOkmIbvgPjzeOR8PkkbZu23KwqyjY/xlC8APbW195l1+An6Psx3Sh2WbiXReq9b/c38aO5+eO/R/aDuHSfHOmWfUeGJ14sU7E7xfkecH7D0JZ5nOxSUv2K+511hN73Bnddt+fbt/iuqkyUuD8/UbXOfeKd91RFN2NJ+LfFILB/n8llXLmlcr1hgps7aBaBGoR+JeMQA2w/Ze87ZO/6Izmf913hGBUDeW3OPxh153SPcF7p9jIctEAwAusvaq8VeODfR/CgjUzxh6wtn8wdiez+HePNca0UpD4uhA8HeCY6/LRYeSLC8376Zefnuk4KWz0I0zilmhrtKznERbcI2NN2AjPwaJKcZVDSgFe/YN9xzBTptJaoflhWMCxgdgVRCJTaUZ8tuLyCy55CzLPt9eMmN+Z7BMQT8SvQxVlsJ9KKzvz57A1saXDFQqSHXgGXhDjNLdSQDXYZywRe5iEWCpY/M5siy7vH+y7gJlkRRwtMSMmFpOhW0ZqJoXEAxJGkF2T/op8kRnpyHi2VNj+uOuPUxtG67EJAdN6u8Lq4oPaDqqIgZY/ZGahDPY2JHEyzSU+rqO1Y0LFfiXT7Rvsa1XYS7x4GyYi5bT21nZsQitqG358/jyhuJAxRaIkv70qBF207pRuyJl7bf1950cVdlFV6ktjlRsvKQR9zhjWvhjcNJc7aTKfX3DBBQc6jgO5LlSBI9FSTUNi8/uu6/bedtttSFgUbMlk8otEdIkvWaeqqlpfX4/30P7VsgRs2z6TmT3ZV2YGs9Tz6CmXYAtzkcEEkTz+R7qul5SVCvZrWRYAfr+S9TxFUX7lui6SVpCp+rmmaSdUywTNY4Bu1HX9AjBGGhoaAH7Cx9X7W5jrDB6TlxgGU2RZOulYlYID+h0aGjpIygq/CTJuqqp+0nVd/xk5Tdf1ir+H8l4j4YoEtl+p/BIzH2wYRqiq+mJxQQzr6+v/QESeHzUYJ4ZhTPp3B32tXr36ffL53COJJicCJqzjOB8Mk7wvNvezzz5bb25uxncZEoRegUFeixPRB7u7w69vKn1+asfXIlCLQC0C/wgR6OzsxFouJ3mM97BhGCeGAGtRFAV52mxTFOXJa6+9tk7TNDAhdxPRcR/96Ef/XldXh/1hdk0rT+gHyLpx48ZQjMNkMvk9qHNk5EPFck3TnrFtG/Yo8G28Std1yOOHbgGwDqzYk/MBr4CsbVJRlGhzc/Pz+Z0PDw8fmvaq9axQSsn+Buwu4K++xDAMzLtgk+sPsAWhxvSs67rLSoG7shgMa3sApB/Rdb0sc0gWDqK4FmPEbNteNn369JzEtQTf4E/5FqiVaJp2RbE5B+wucG8ATk4FCKzrejaRHvrGBA6U88TaFqyz/3EcZxFUTmzb/iazl0gvC36XmDPW4Sjwspj5QiJPaQzrnaKge6lrQAyZGesxgJ+QPcV98AoAmPlcwzAqtocKjif9iaE01p72EkYhAaTI4VX8n4ZhZEHKsHGWdh/oD/fKcl13YUtLywQJ2LD9yecFxeTwkUZ7dnx8fNHUqVNDS8b6Y0nmPopQsX5HTqFQw5r0Yz09e4qEcVBXV9dKpYl7p5pCbW4LO3vxtKLQ2Ved1I14ZFv/YN9pzITnD2BtDiAWuueMDVNEsPi1gDIAiRddwYfDqzM+EP+oIEYh4wsN9Y3RsOw9T31McZGLeivAWhJ8MwvKSFozLTbbzGzhSal5xhPxjyPfhmOKgrWQhBWegthBQtBv2lvjR1UCWOfZh/nTeUFV65bMmj6rqC96JfENHhtP9F0vBEFm22ulclseuDsY+yZyaxCSIkc5rJBnbHx7fK5wPe/sxkrZxdLWC++FJuQ42yPt/56vYhAfiLcLYuQBYP21JNoWLVss0retD/vKRzIF+PwLsUM5yTRNr+CmGmU/P16SLIFrlTkyYUlSQ9V74Gzfifht0qdZ/oljU8aHFu2337KihWHFngMoL46Oj/6Kcu0VssSTDZu6LhHCe7+Xan8Vgs4olO8OeDWPui4f2jGzI+fdUO3zWTuvFoFaBP71IlADbP/17vmkr/i6ezsPdUlgAZq/lOX0D/+N7vCrn1j/3ntyqmxLLvi2xd8iFAZ4FvFATFVZ2D69PcuyCzPh4sza+CeEYEiz2ILoEsEMIHMqpF/quP7YyUhz9Cdij8tKxwfNSBTs3dK/6juf2Gt4rOmXWBzgOlVWDy0FznnMyzra7HnuCrG6PRL1/WGKjhMfiK8UxJlNoxCXEMBeYiRFppAQV7dHopCWnFSLJ+IfEII9KdJsI/q82WoWZFqHGUz6UQCEARg4IiWiiyYkyvWZlYUh+rMz4iytrxdvcxVFLpbC+3oEx4kn4r/2fF2EgEcRPGHfwkJ8LxqJQna64gZZF6vZwmIRfkRJJnFotDUausih0IByoQwgJ8tCqHRzUKhfCVaDeQApNjxdN5mRDt+LtOJrZxZ07X1dXaqi3ui4qQmbaWbxBLFy8bp3bUQFvPjS3Wubk82eXC+klcO2BJHY4Ogze/+3PG6lfxLAnaqk1LxIMv+cyNvQZyWPi11gMplcKZNCnmRdU1PTtgDDoSqWwNDQ0JGKovjSxPAew/XMAKPVMIyKJemDcw8miOTfY5qmLSKiUJurPLB2zcjIyLcbGxufSDMDsBHcKn1lkeCruOUxQH+gadqZ2AQHfGv7NU07uFK/2TzWTcFEbiWTTV/zAY7j4HsA1ueTRHQaM+PdCKnz63RdlzJklfTqPXeqbdsAen2/8d1Ssjm0RFehEaX0IAqE/IKMgt5jlc029+g1a9YY4+PjnyciyN/lN0i+X9rT01P297LUHLq6uvCM3cRcsCgN8buut7e3qthP5tpr59YiUItALQJvhAh0dnZCxefGvLk8pev6oaXA2vPPP39f13WxnpwA1l533XXc3NwMBhkYi0defPHFQ0qGAQRbgWDbMjY2dtidd2b8Ics1y7Kw90GRqeO67rEtLS2/siwLDLuT0ozbX+i6XpF1RTKZvIKIvMLYQgBdGN/aoaGhqKqqD6dBP8isFvR+Rf8BuwuCj6+maZ4sZpHfX/yug8UKIPVvaSWOpYZhJIodn0wmI0SERDoUYUKrlQTsM7Yx8/z8Ii+5DkKR6NHSK7So/Yxt2xcxM7xjwayF7Qckiv8MpZN8ELjcfc7/PMDa3U5ECzRNe8GyLBRXgy1WFvwuNl6wyDHNYH6fVIBBTqTofSw1dyi9qKr6iHwW8FyiCML3Kr5F1/WyBeHlYmNZFpi7pzLzX6RaCzxQN6cL/uS+rlwPez7Ps/uAxcnxhmHAB7aqJpVeACD6YC0sNOYVKnKoZIB0QUnbO97xjh/87W9/W5pKFXTuwf7h+sbGxi/edNNNo91PdNYPJsRlgj1532JAb3AK40Lw59zhV6/Nz3v1J2LvY8HfEoLUfECskmvwLJPq1F9kVOHoz4LE4bDQklZK2As0klCWtUfaAZKVbQBrXcX9fZqpiaLUPxErn2Ry78+cSO8yI6Yn3Vyu9SdiF7N8/5MQa9sj0Qn+zx4jcrD/p5CbRaF7Q33jgrCgMsbPsw/zp7TDIXfR7NbZ/1NujpV+HmDBylNL5zriifjtQjAUnmwh6MhCRADJNgWY2iYEfcuMmKHzBXkM2B+1t0bPyLfxemLbE1qz0oR3xTuEoCvNiFlW2VCqpaGwfzrU7DTbOC5owxUfiF0jyMsFPCsUmhdG2Q8Bkyzwh/ZYpbEjhHLs66Hql2eXhmf1NddxO6oh3YAs0Tha/5s8SzeXiI9vb+3Ivseuu2/1MpcJxU+lFNNGhaCL153SvdF/3gLPETOJM6OtUfRRa7UI1CJQi0BVEagBtlWF7V/3pGvv67ya2fMRzG+DxO4Hrj71toqkdj05CqECrIX0lc0kllUKWvUn+s5iQd+TE/qsGYl6lXFBvwch6CtCMKRKm7A4UZX6k0t5UZS7w7FE7LvksenoOWfUOXj2W2eXrACVfhiIDZLYgy7xIaiOLDVOPBFDXCA15cn5hphT1iNFEH0+NZ76z7o6FVWSbdVI0BQaT1b65cla0m/MiAl/3apbfCD2kC9JwiTeM5nFTXyg7wuC6FJP8ozVBW7K3S3qPYBjP8HiB2ZbFH49FbX4YOyejNyNeJaEeDHjJ8yxYXd08YKZC6ryTe1PxDbBhwYTYRZHRtuiqKCsunnPGLu/EUz+hhc9f9uMdKCKfFItnojh2T1CdvInMxKdN6kO8f0c7Dt/dGzk1i0vPCT+viNr+ZXf7XfceufC9cff7klXb7h39TmC6KsZr5XQ7VkWdNWnTumGdN3r0iRQC7+vqmILkBbf67q6uh/feuutoarHh4aGDlcUxXtGXNc9oqWl5deWZQFwexfYtq7rLq3UHzWZTEJmFgC/wcxXEtEpQoilkBs2DGNS32nM07IsbFJ82fSKEjCWZSFhBfYOmL6er6xt22AF4DmclMSw9JVDwhiFDffpuo7rhkesL708rKoqAHEw6StqlmWh2h3A96RZEcPDw/8mmbRgk/4R3nZEBBktePhl513RBOXBAYaJ9xf/maqmr+A5YOxKCUhc//cMw6iqoCXY5+7du2dBtjLtJfzDoM/cqlWrUGwANj4ST/kNyeJz8tkTlV5fV1fXWdLfVnqB5/QQI6IP1di2lUa1dnwtArUI/CNHYPXq1acSUb5VANRhFubbOASvsxhYW19f/9iGDRv2bmpqQqHM86qqHnXRRRcp0mszYz2ypz3c2Nh4wk033YTinLItmUyCkQTGIn6TzjEM4+vJZPJyIoKlz99HR0dnV+L/nkwmPyRlaj1FEsMwvpD3ezVNVVXft/YmXdcnFDcODw+/xXVd7M/gbXuPpmln5bOm0KeUFMaeSwdArGlalvmVf+GSTYp1LvYqfyMisIiL2u1IT1zMASzL3+i6Dknjsr71yWQSKiw3wD4jlUotDHr2+nOyLAtsZTAc/55KpeYVk2PO82sFAAMQH6y5hZV4CRd6CHxPXszTcZylLS0tcWnPAWBQLQd+F3uwgkWOUA/B+lTu7X+PYoWyD2TeAVKFBgXFeM49f13btrH/B5BaVZ/5c7AsC3kbgJDYb6BwAexdW1EUM4xXcbA/ZtallzLsPrA+X6tp2gSwLmwcZJEf9piL5TljUl48FABZahwfWN+1a5e4/fbbf/vSSy8VY2z/fa9Z9I2WAxhFwTmFJCX67xOK+OC6k3omeJVmwFoBBi8JwY9qw8YRQUAsbGwytlvKL8CCZCEeaW4YOeHtb1rw2oP8YN2MwRlPwVqLSHyuvTX68TB95oG1j6uOc7ajeuzXFmbx0WhbFPvrsi1Psayof2h8IPZFQeISz9fVVedXoiCWUaRrhr+uL4+NeQ0xieWV5gnLXlCGxZxlwWaO50fbW7ceWowNHB+I3yKIweAGyeCYQrZYzzzzTONYyyieY893fLh15JAFtGCCLH6h+eUzYLe3vnKCL1ccPD4+GPuaYE9K/sH2VhPvcC51vdKGC3OayUI8OeKOrAjmsfoG+g5XiPB9HHNdnhfW5gzAcZPSBI9i317HU/kzWzsKSvyHuSf+MbkKit5fXSEIQLBfbB66Oyn17O//95xH9DGz1ZzAqL3+gZXTx536H1GOZ26h4fj7zQ0j55w47+PzhOspJdSBqT0Zb93QF1U7sBaBWgT+qSNQA2z/qW/v63dx63eU978AACAASURBVO9fE1HcFBafPmgT6Jx/Xaem3nvliV8r6qdTbCYBM3bIsJxotpnwaAjd5KIYfos5MshbB7csdVnBgqMp/SP7356/R+aYB7Rh44xqFs7+pPoHYpczCWz0Q3m2SrD2F3IzkpDSIM+Wusj+wdjNzJ4vTv+wO7KwHCgY3xZfLhRGgrqJSHy9sX7kopGxJmzyDyIh7muPRD1AYjIt40FShw1C1t8PTOF6t37uZJjK8URsj6Qaiw1mWxRAWFUtsImwFdddcdDM2U9m/V2EeCYlnHlzInMqYuTFB+KfF8QfE4JeFiy+Lxfoux1y51Vb4RkPyLqQ4Pe1RzomBSa+8MLDzbvrpvy3oBx/x8fNSBSA/6TanuIErxtLFU7HrMic5ybTaY5XsRCv/CT2tQvs4SHIShcSoIIf0kXrTunxJFXXb+qcpQpxDwvhJQvCtjQo/pBCtOrqU7orBuH8MVatWrW/qqrrpJQa/E0raTuI6GupVOrm22+/fYI0XqmOpPQYNtWQAe7Sdb3HsixUc6IIZVBRlCWVJl2Gh4ff6rqexwwShkjeIFF3YVp19iXHceZOxofKe1CkJ65/XWmWzOFhfNFwfIBJnPW7DTA6IDG8XNf1quSFZCW/XzwD37VjwfiVXlyeTHqa3fF+TdP8IqDQ99hPZMoTJsUstSwL3wXIQCJ51O84zgpVVeENBSbw05ZlLaqWfZJMJr8Mr2P/wqqV8MsPjGVZkEh8t/z7I5qmHVkpQzm/T8kAQnIB0m2b0h5uYA5l27nnnttSV1eHZGEhH+NdkCrs7e3NVYQIfUczB65cuXJ6fX09GLs5Y8tuQNtAchr+tqESMRUOXzu8FoFaBGoReMNEoLOzExLCsA0IMtCGXNddfNtttxWVRF21atWbFUVBojRH2rihoeGx66677q319fVYi7ysquqyCy+8UJHFZPlg7S9RYFWKwRsMVDKZPJqI4M2p4h2t6/pVaV/ZFdIPd5yZFxqGMQFwKRbsZDIJT1gwINHfBDZlGN9aabuA9cvbIU3b3Nx8HBFNoP9JFiOYU4jLA5qmnVwsGQ+wdnh4+BsAEOElmi7sWloGrIX/LgrqYE/xt5GRkTnTpk0rC4BLAAz7lXHpdYs1Sk6zLAusZcQIDNai8ZV+rfDNRcP6FgXNrzqOs6QQCFzJFyAABAP8OyK9zns4z7/1C5qmXVZJnzg2zVJFsSqKHHVm/piiKHPlfuCF8fHxOZXK9w4NDc3IyJJ66zwAyrhvt0tf5Kr6LHA/sG7xiisgCc7M2HNPxb81TfOsUMI2KLMMDw//N9jv8pzQrOxCYzBzk2VZP0t/D1b4nxPR6WlJdKwlJ9Wk3LgHnKA4Q9O0j69atepgRVEASvrgsMd/nRoVQs/n8BcZnV0hdv+Fx0efV4+9+eaN0m5qz8FBpTNP0jrjNZus9GIkcIbvkS4E3a8Na+/xc1cB2d7QBdRbB7b+m6s4v/WYukI8pqjq2el9BVS+9hUsvmS2RVHoXrbFBmIfIfIY6nig1put5jWFToon+s4VgvAsC3KVw9pntof2B0fejF3+dZ5cbcX9lL0YeYD0yIXKm5+DeEUo1AEmc6E++gdjn2UWnsR7KcupeCKGvccHIGNd59TPC5srezqxeX9HqHgvtMLWa0pq97GFZH8D6oKDDTzWcUDb/JJ52M2JzTPqhArVvbeTEFsaG0ZWoADAv0YZB/we7iOYzjXbzFAy7FCMs7XkzwTv+R4zi49H26LIlU6qxRKxPWSUPS+JguBquYHk9eGdMAsM3YwctPeE3m5GzFXFzr/77jPVp5v3hlpjSSVBhdTnj2g/a9pUbR9DCLrDjJjnlZtTmM9jA7EjJkvqCDNO7ZhaBGoReGNGoAbYvjHvyxtqVhvuXX2YyEh25m+cBQnqvfqU7hz/orCTD3jLFvW+KNVXhkHrfg9yMyzEl6ORKDznhFyUPgUpYVT37pHSov8yI6bP9go7zZzjYoOx44jFA547LIkToq1RsJ2KNilVIitH6WWhiGXmDLMkWBuQHE66xHPLMnEH4qYgxsKuBeD0Qa39J/Yn2n8twbvHtGH9sMkA1Lg4DxCsnwJJl4NQ4YixvCWOoxxcyK8jbHBzqzTFve2t5rvLVQcW67t/oP9EJtfb/BMrp7S3tT8QH+hbn364AADbjusePHvm7IrkPvsTfedJX5cREvxxFuRVERPzye1tHVJCKOzVZo6LJWLXkhBX4d+VVLQWGwWVtq2D0+/fU5TgHTnQwGNzyi3ey808UDiQOZT5LLOto6INfv4Y8YH4IkGMhAd8mrKFGp/78bkto4p6uRD0sYJSVMS/V0i5GB5BnkRyk/VlQbneaYGxUEWO7/+ERiTWXX1yz7Xlrj34eWdn51uYeR0RwQu7IqC2ra3N3rZt20eampq+C8mtSsbFsTt27JjiywD7XlOWZUGq6BrJHIA/GZKnoVswYSiE+Ckzf9tnjKRBsYPToBg2rlW3oIQfOgE4qGlaKJ/nZDIJxgJYk/ACXqfr+rXJZPJj0reUiehMTdOqkhdi5obh4eGfSQboZtu2lwP0fPnll1vSDBckmsHUvF3X9aIbt2JBCbJuwJjRdf291QZwaGhoOiTrpPTzc0iEK4qyWgKDr6mqOr+pqakqOTD/2QnM7Rpd19dXO9fMa4HJsiw8Qz6b9kXHceZNFvSX9wXJBRRn/FVKNu8oNNfVq1cjMY9KbiS389tPxsfH//1rX6u8qCzvPXAmkvRSnnrCq63mbTuZp6h2bi0CtQj8I0Sgs7MTSdhg4nKciI7u7u4umpBfs2ZNJJVKYZ8C25Ns0zTtqQ0bNrxNVVX4YO5yXffQyy+/3HEcByzI/Hf5TxobG08Lu46SCiIAFMFO/bamaR+ybXtfaSmwT6Xe6rZtL2Zm7Oc0/NYE1R78Cwr8vr4GMC+/kA4AlW3buDYUU/5R07QVRDQBzJEsRlghwMv3CXlcUSuJQEHbIADvcuuDgGfsq6qqLmxqaiq5L8X1BVVeiOg9hdZhu3fvPlBVVYDRBhF9QNM0WVCd+2RLIN2TnkyzKaHK4RWDE9EhAFcn8z2wbfs9zOzLRp+i6/p90p4DhV9QJ/mprusnVDrGyMjIOxzHwdymM/OXFEX5u5RyHmHmRZUA/xhbrm98q5nnIF8N1R4iAmO7qj7zr0kCzHiOmonoPyS4jGfvDl3XKwYTbNv+liwKwFBVxTE4R8uyUExxnP83KP0YhlFW0rXcvUsmk3PS7yR896EedJdhGO8LnENdXV1np7+Ln63TRds+i4Wo08v1mPl87FUhdj4lRCpT9j0MVaLu7u4syy+WiK0mIXq8T4mfaqofPTIIiIUbxWN7Hi9cBmjdlA8mxbfHDxWut4cecVx3Xpi8xpbBLW9TWAH7cV8wR0lVT2fHBUFijhB8txnpgLd32RYfjHcJZin9StebERNs7QkNABOR8BT3mMU50bbo18t2Lg8oUoCOgL7bjJj5qg5huy15XDwRg9KAb+NSEhiOD8bXCWYPpCZWTkKuqVDnAX9fWxHukoMis0MVBv35lT/tm0p5nu3/RkI8wQodUQjwz8gau5CzB6B/VDnZ4QxjuQm/PfhNeVpJqYce9OaDcvZT8UQM4x4C4kd7axSs3VAtnohBRjtLDGESt0Rbo5OWcY8n4otZ8IOU8VfPfK2E+G57JFqJPZZ3Xo4PtBDwnlWEYBSP/cqMRI8Kc6HX3rf6VGZvn+nlQAs1lerErJkLnz5j/krkSyfd4om++4WgE13id5TLB096sFoHtQjUIvCGjEANsH1D3pY3zqQ2bOrEprxghRQJvvjqU3q/Us1s+wf6LmOiG7xzmb9otnUApAndMuCcc28+WAsT+bHxUWwWfbN7/yd+0mDt1pe3vtN1HICWhhD8STPSgWqros0Da6npZxnglF52XGdFuYX11sSWDlcoqDRuDAMKYhGusledO4OEeLh5WD/KbrZQ/YyK2r+ONY4vmLf3vFAeT6WuZY98r1eRBsBKZyE6o5Fob+iblndgbDB2CDH/JuPvIvqnjO9eUKiCMEz//S/1z3dV93dY1LEQXdFItKd/sP9oZhesY3KJz+ho7YCvU+gWT8RPFYLl5oDPE4I+D99IYnFte1sUgFnFLQAAV/Xc5w8IoKQ/Eb9HkDjD/4yxiVQIhQFVewCjr9hg7BJiEZCHKV2BGCYY0nMHSRMk53Br7jIjZnAjLdb/+NyZilIHUMRn6uV0TcTfVero0k8e3zNwzb1d7ydiMN9yJZKJf8+u+B0RYcMAv+HcPoSIMfO5607txXetaOvs7KyXsm6QdssAzCEaEY0vXLiwfvny5eMzZ86c09LSUpR1Uqo7yZr4hUxm/VzTtOMty/qABFfHijEcyvTZEPC9fYyZV6Ur2rfIczz2bohLLHrIyMjIO53se9ID8/KTJUXPlYk2vL/ArvHk/yQLA5tBrFc+qet6yfdusc6Dnq3w8HJdd5kvIe1LS+M9VI1vrZTIw7sGMntFGTNh4rpz5869GhsbPXUE1MoggcnMACxRIMLMfKxhGBXLQGFsy7Lg+QqWrtcquTel5m5ZFvr0/WR3u667pNpnPjA3PKe4TkgM2o7jHDxlypSSBTfnnHPO1IaGBkhSF5Iqfzl93z/Q29sLtYuqG9i2DQ0NNzNzIUAeDFuwba+vsW2rDnHtxFoEahF4A0egq6trJTPf4U8RHp7d3cUtJ6RCAYCudwQva8qUKX9at24dAD4kY+20VcQhl1122bDjOEga75MXgvtnzpz57vXr1xc0oswPl5QchmIGPFofhNqD/A3Eb+uS9N836roOOctQTQKRuAZI4xcEqoJSufDG1XV9QiLfsiyAJMcLIf5H/k4WZESBdZiWx4Uy1POu6y5saWkpypwK/P4CrD20HPhqWRaAOs/jPSxACr9dRVEA/E0pJoEL9ZLh4eEnmPlA+L8XkoLGmFLNBGAOYDLE6EQ5l0kzK/PkilcahuFJYfvqH7APGR0dXRCGTRx8MCTbGff/bUT0Hdd1v5aOnQ84VzXvgH3ETlVVF6VSKTCuvSLw14NlisI/RVFQfAlGZTczjwK0BXahadpCKMuEevjlQQGZa/wFfSwpVGwQtk/fUzdw/KTYun4/we9+KUnpdd9f9RG1QfkyUagiXCv5P9T3Wj8v4VzBWRSrnNnd3f3j/oHYGiavoA+tX4zTcnM/07PzqaQFFaiCZAT0IXNcAP7eIpguNNvMDNO1ROsb7Hu7woTCAEjgerLKo2NNd6PIG3mj9kj0kHJ9eDc8wJgtxciVuTLk4VoqkWv25xBP9P1cCDo6Z05E55utpmeR83q3/kTsOyzEHuuWItK4GDc2ELuCSHje5aUA5CArlEg5rb21HfZFZRu8VRtG6/EbNQshF+O0otgzFE/EkOOZw0JcF41EIXdetIEBazVbYFOjKOTvqlq3dNb0WZCez7b4YPwGwQzVgbgZiYZWMAtYhvl9/diMRAvmb8oGIHBA5jmCbYDPgvU+3GxGohV7bvcN9rUqLsF67Z2CBUDu7YK8QpGKfZWvvXfV/kwK9uPlANnvNDcMd1523DcrUvXLuSeJvruEIOw1X1HVurdNxsqvktjXjq1FoBaBN1YEaoDtG+t+vGFm8/mfna0PjzVDgrSQBGCSiE+7+uTqEp99g32nKxkTd6SMQ1f2+cHpH+w7hpmQHMeC6T/NiJmVdszz2vRPCeUBWyr4W57fsrfaqD6ZqcaaCDLlnysrBAHWwi9lBwnl8PZIe0kWXGYMBfJX8FotKw0spU2QkPg3IaivqWF4+eh406ellPIgucri9pntFUmvForBHukXD6yFZNZ+k5X6gI8KKy42kkh+vOI6PL9j344XqvkCeIxq8hZ1033w35Nvrle3ZFjWfJMZ6ZjgIVVqrKCkNliwRALstjmCxU/NtmjFldkYq3+w7zRm8kBjFuJ70Uh00t6O8YH4rYLYB0rkV4rea7aZfnV5NSEVuVLjXheTAtTRAapGx1N1f8hU+HrtFSWlzsqv8PQnfO19XaczMza/kQIXgefwk+tO6bn5rj90v/vP258EYJR/XFwI+iALsZIEZ98RuX3xl4xh46pL3nvjhMTF6tWr4e+Kd2C5RXm2S1VVn586deq3165du1bX9ebJVov70rUAGHVdP9iyrEOlHB9+u0/TdR1AZugmPc5Qte0VdIyOjh7c2NgIsPYtuFZN08p6ZZcaDGzgpqYmbCJ9yUMwSJYSUVlmsWVZmBO+HypYC4ZhrE0mk7OJCAA/2AFVzy+PAYr3zBLfH822bbAOUHhkS9/askyTYAyCEnnYz8skVlUbNCnXDIk1eAANKIpyyPj4eIPPWEkn3D5hGIZMFoS+7d6Btm2/H0xqCXwDrH1I13WwUicl42tZFtjqnmIAZLVlEQGquKtuec8pkpdnaJoWuuBG+isiIZ2V75eTQart+l27dn3qnnvuKevVV+oCSoyB0+LMfFZvby98DGutFoFaBGoR+KeKwKWXXvqFtFrFUsdxftDd3f2lYhcnwVqABUhAZ9v06dO3Xnnlldm1leu6R65duzahKAp+O3Le2+mCpe+n36VQNwjV5DoESW941PePjo4ug0etZVlQ+YDtw1NYT4XqLAP2zUyzANEfRFMf1zTtcCKyg+dLCwPs3zz2pWEYE+RFLcuCvCRYSwDowGotqJLhs2WlgsriUsVPlmUBsEFh4iuO4xxaTko4mUweQ5TZP0u1ku+Xi4OUEgYDLeKrvBQ6x7Isn2X1O13XC3qFDg0NmVIWG3s/gLVg1gKwX6PreraYrNyciowPuWI8a2BVZtdKQUUaRVEWNDU1/aWS/iXbGYxG9P9zVVU/6jgO1qVQ8anK+iJQJJhk5uV1dXWW4zgAuaakCxY36LpetTWQf22WZQFgxvoba8qNzAybD0tV1XlNTU0VWcPkFfvtUBRlfnNzMxTMqmqWZUGpKfudTvst/1LTtFyQroqeoR6Egsf0tc4COJ9KpRbny1Svv3uNoWjO7aJw0d2EUceHxGBqZPzIz5z7tf7Ozs4b07Ld8CzOace/9/jbDoy+01fmeaaBxw6pRuEqPhA/U5B3nxQhJjJY4wPxb8AXFGpq7ZFolplcLFT5nrVCoSOJGZZbUIt61hl1F81+62woUpVsscHYGcQC90wRTLeabeaaQifIPBZyO2CH3ndQqwmv85Keqn4/zHer/YMHgYjhFXD4rRrQt9z1+J/nkEc8xqz4YXtbNFsAH+wnoAjnCqazzDaz4Luzb7BvNjE9mmGFlid3+GN4ssLNFt5fYPq+kBLOgjmROdsLXUtsMPZVYoF78Pv2VhMqDW6xa85TYdvhkLso386rb7DvWIW9YhFbKDSnnBKgP5b/PAbGfkzsoOWmaY6FvQeFjvMAVib85gSFyne6Ds+tNFco+/KKbcB6Fy5BgbAqX2V/rp7KW3PyG0IQ/OJLtWeI3HddfXJxq4hiJ+/xJmZHsLLMbDMRj1qrRaAWgX/BCNQA23/Bm17ukq/d1HUAZ5iFhYCKF11STlh/8saKJDj9Mbdu23Kwoyi/9RYyxA+ZrR2HlZtP8PO+wb5lCntVrVo+aBhPxL8pBOcya5i+abaZH65kjELHxhMxsHKOwo/9lLGhQ8sxQbMVgiR2uYIP72jt8BlsRaeSPScEKPj0y0+3OE5KSinRcy65SxVWVgrBkBKymcSyaGsUyYNJtf7B2IeZhS9lg8UC5GyfMls7Qic78ieQkVdueUwIylTwKbTcnGFO8EEKM3FZbZpJzJD4vtka9TaA8cG+JwXTfFSTRiPRZWH68o/xWKB16iMAe8GmZcUD0M8Rgp4baxybXw1juX9b/wpWXB/ECC2/Umre/QOxDUwip6pyMuxff6x4In6UEJzDQnNdbu+Y2VEVSxT9yqpR3GMze01MZxbb8PjHfPbnnXuNjQjIgxWUqG1uMF5adsAp+w6NvXrWY8/8ZIMQApX9wTbouu6xqqgfdRX3ThIMZkV+e1Yo4vR1J/V4ckVr165ttiwLLE6A/JDlLdmISBxwwAGWbdud73//+38wc+ZMJHJQAfqYBCuLbqRKdRyQ2N0tfbKQCMQzBN+4Vbque95AlbSAbJ6XcHFdF30gSVJRArPQmNLb6ue+tB0U31DkoOv6QLk5Sl84yJmDvX+rrutrpHcpKmEBxMMP9bBqwcUAA2UHmAx+olQCwkiS1TPzOYZhhJbtwjVJb2EUzUwTQmxj5vmGYQyWu94i8dMkoxTPKBK6SxobGwds28Z7HP5mP9J1HX5zFbdkMgmfXiRHoWaARO3Tw8PDiytlmeQPbNv2RVIS0PsIrHXDMEJ5HpW6iMBzisNu0XW9Ymmt8847702qqmIuhYrOHlYU5b0bN258qeJgBk6QY6CoJEclQB4Cf8Tr9t133+vDssImM5faubUI1CJQi8AbKQLy/QiwqCM4r+nTp7902WWX7VtfDwGTjGf8RRdd1CeBpRxmLRH9186dO8+spMDGtu1fyXUIAODFAJZs24Z3J4CQXVKqOBTYJO0jvLVrep5/TqVSh/jKHMFrCrAlH9N1PeuP6R8TKGyC/PEKXdextpnQksnkx4nIk4R1XfeolpYWT1a0ULNt+wvMDGB4h+u6K1paWvpL3X8JlmIfp4Ut/pKKH2DWYu3+A13XCyaoLcuCCg3UJba5rjuvpaVlAtAwPDz8b+n1OBLn8InEPh7SvPAQ/Iyu6zi/6iblirEWAxCc9Ra2LOtdWDvJ9ckJhmFAgreiZlkW5uqtk13XPUFRFHggohjgPvgpV9RZpgAATEHPSgqFCmNjY082NzdD7Qb7l3vTzwbmPKlmWRbWssh9PAcGfNoGBN9DFD7CUqQsSB8c3LIsXKNfHIriVjy/WDdX1SzLAjt/ZeDk/pGRkaWTXY9KuXGosmDP/4qqqovziyI2bOqaoyi0Kb332a/c5OFV+1q/EMnnhKivr982NjZ2Zm9v78OdnZ3Ya2b33nOXzBGHnZhNZf0tlXKWz3nznBfL9Z//eXwgfo4glutnutKMmDnS0BLMvVuQ2JW2KWsv5q/q9wtmLTH9RhZJ/14odLxwUbDC2N/uUIWzcFZkznPl5intpqQFFHebkY7cIvFAB/FE/NdCMIKxedgdWbZg5oKcwpZSY01gunoHlydIlJt/sc+l7DQUD/zWP+yOLCw05xz2NPHZZmsHZHEntIzsLj+e8Qmmb5kR8+yw84sPxh4QLEAIgH/u0mKgabb4n8SuOjXVceA+c0vuY+KDsbsFe8URu13i5fn5yAzpwcHv0dRKbK/iifhXhOAgGeIZZ9RdHKYAoFRMMvlN5/dCcM66wWU+oqOtY4JndMln6uX+NnZc5ErfgdwlM3WTEB5Tm1kcOVlf2A2bus4nQV9l4ZbKFQ0L4o+uO7k3q0pS7pmIDcY+R5yxnSDiNe2tHZMqZio3Xu3zWgRqEXhjR6AG2L6x78//+eykPj9YZYUcPR6vG68/4crTv1rQQ67cZD3WY50KCVIk4PubGkaWVeLtEd8enydc8WBGHiOXmduf6PskC7ouZw4k7jRbo8FNQbkpFvw8noh/WWQYeq/U1aXmll0c7fFysMhRVoTxeI0nYliYfzwsKBgfiP1WetTudIkXqQKymRlg9fVYhKAfCY5jow5KKNjCx2Gj4KZ4TqUVbsHAxhMxFANkkuhM55ptZtUJfn9zAGBWH9aPhFdvFrgPuZgNzu3P2/68T0pJga27P7P4Bin0MPxaIDOsCndxWA+SYJ9S5hoJnykkxJb6+sblB0w7AAzRqlt/ou8i3093TyeT92iOb4/Pld44e2SEJ3mPMD/fFyU7VxY/MNui5SoTs4dvuG/VcsEKpM0AXE1oLc1T77KSycscJfVDIrEg74AhIj7deWLfX6kLtq1lFmAEZv1Q5LFIQqx6cZMAuIjn8a3lbo6mac7SpUvVZcuW/WWvvfZCEu+VZDL5RSK6JF2B/SoRdWiaVvGmHeNaloUKW3z3FNd1j2Hmbaqq+lLS1+u6XtA3qNSck8nkFZAZRvdCeMx/+HmDGQnJrg6fcVruuot97rOB5eeQCTtU07SyFaESrMU7AZLTnq9Wnt/Y38bHx+fnV8mHnadlWWAqrAdbxXXd5YZheIUsMhELNvBbi/nRlYlnK1GmAhh9p1KpheXYLcX6g7cukoJpOeUV6ZqB19I+eUiI9dm2jSQJNvBg7i6qVMIO49m2vSzN4EASC0A/2iARHaxp2qTAymQyeQ4RZd/d8BjWNC3oaxj2FuUcZ1kWnm3/t/wpyViumgXc1dX1YWbGZjdXNl2InfBz6+3tDSZsqppzKbYtMz+mqurpkwWHq5pY7aRaBGoRqEXg/0ME0kw0AHFgJeYkXSORyI61a9dOa2jIOExAXveiiy7Cbx+OBWMx26oEa32PTYuZDzUM409DQ0PtiuJZzQCoPMYwjFCy+HkAUBb8zQ+nZVn4vcLv1quKoszJZx4GJYiZ+TjDMKRCVG5Ptm2fycxgsaH4KSvnW+j2WZYF33msbV5l5sMMwyhZFCwL4LBeAVB1u67rBYsg88dKJpO/TktKA4D5va7rsCeY0GRBmC/luzRt3YG1ak4bGhqaISWVIYsNABS2RfAz/oau62D7Vd2kXDEKd/f3vYrRmQSoAeLqzHyFYRgZG6YKWjKZ/C4ATyjSwEZDURT4d6Jwbqtck03wHy7VfeC+ZZVD0ut9rPPAKoTM8GIiqkqhxR/Xtu1LmBl2Nujn8HScsXcyoSRjGMYEdmip+dq2vST9fAGg9taPk5VqtiwLBW5BdubLiqIsyvd6ruAWZQ+1LAtANNiR2M8dput6juXNNZu6oLYUCjTJ86oNTgd2F5/s7OxEHG+ct3SuWHEClu1CWEOW+O8f/Pzqqz5+VW4uKsTFxAf7zgdz1Yux4IvbIx05dmNSlQzf8SlhJHalDDLeqSiO+H1KOMepQj2VhEB+b4SEckR7pH3C9zR/qvFt8eWs8M9AsijnHRob9gyfygAAIABJREFUiH2dyCsSGCBVObh9envZYl1/vHgifrsQfG5w/GoK7kOE2jtEyjbj+QCjHVF/TRWpeYUA7KCVFQle1R7pKFgsLWWHYc11cKVzDxBOSuYN+17q209RCYSZKaX8c/049CdiPSzEai+HRe5RB7XOxnsyp8UTMYC1c4nEV9tbox8NE8MChIFB1+GFk8kN7nkWJEFGiJE9+1b6DzNiwu4mdOvPgLX4DrzdY9aycrkQfF+mTz7PjHSEeheUGjA2GLv61eTghkeevV8Mj5X+KSAhvqkP612FFN2CYwRltyv1Eg4dnNqBtQjUIvAPFYEaYPsPdbv+9yZ7991nqk9rb/qsYC7oJYsfGmd416r1772nKpmLDKtyCiprwTyr+Id9y7Yts1RVediTuCXxE7M1mpVMKSDfisXXHWbEhE/PpFp8IL5SUGaBT0JZWm6BGx+IfR9+olgcKUI5stzx6NevlgsLCsb3AMJJodAKZp5BLLyqYRbiA9FI9LuTumgsZjMVd6ignQawlkmsyMi70NFmxKzKPxFzig/ErhEkpP9r5VLFweuKJ2KQ9/xAUNYnNhD7CJHwPF0Udg8/qG12aGlOPKOv1U8B+xvs4QeFQuskeAnzzPe3R6Kozq+oyU0WkiQzPC8q4sUdrR1VMfD8gfsH+87+f+y9eYAcVfUFfG/1rFU9CUlIpids/gQEpnoSyA5hC1tYEkDZREFBMsOiEVxAQYFhcVfcfiKZoOKuBBc2lUVRBEQBEWZ6AgICApmehJCQ6aqeret+fapfdap7eqnuifz8vq/vP5Dp6vdevaqueu+ee84R4R/kDoR7p4y9ubgc87vU4NU1R3IDY3VjR0g3x+J9qG7fXjHOtGVcUvsWk/opNcZr7+y8jog9+dX8Q18VkUuYGb/7ibLVLOehwrH79vP20jj0o/RzJMuCcMaI3owRWQFEuTVNe23FihV1hxxySGtdXV1sbGzsEICJiUTiyDRI6SUCC/qXBbl5lPwcvLJnMjMYjEhCYGM5uxpgEX36EoEpMI41TQNgjY2Lk5YgXNbc3IwK1KrDxwbO3DcB2aoKTEQyyAVr0wA3kohs2zYA3BWoCA6FQpCwq0i+zTsRn4zbcDohfKSu63gHueHziEPi7YAgss3edzdt2tSi2oJKwLiaw6pUAtIszDp1vninYcd3eJq18YRieV8OQJ2Z99d1PcDdmXsJkbAMhUKQh2tRnyRFZHE4HHbZ5NWGbdunqMSyV1V8l67rgaXPivWbdx/tkEIC9LVq1ar9NE2DDUO+agik2r6wZcuWT1fC4Co0frDJ6urqvpGW4SskKw5wGBLJgYCCaq9L7Xu1GajNQG0G/q9n4KKLLgqPj49j7T3PP5a2trbEJZdcEvaBtV+++OKLfwzf93ywNi2h/LMtW7acVclz2QecYg1ybDgcvgc2A2mG4BNpS4V3gBVnGEZgMMXnsZlwHOfAlpaWCcpSlmWdoNZS6HMCg9OyLKxFPS/b8wzDKJgktm0bXvXeGqJkUZ6PhQtADsAU1otFQxXAoQAQkr73GoZRVkpVrZFgrYLCyvVjY2NLCxXNJZPJ/3Ec195mJ/jYG4YxwWdSFcfhfpgDlRhmhiIJ1k73GIYBP9+qQ63FcG4oDMh6C2/dunVafX099rCu52w1dh+WZQEgAIDhSlinUimw5dziP03TICv8QiUDtywLQKXnceqq5Ni2/TkR+aQC+yEzXJbxWKpPVQDpFaGtwHoEDPa0b/KjhmHAvzJwKN9mADxuIYWIXBYOh78UuIG8A30Frd4nAGQOmQxb12vIDwQXApWvu6vrShECM7ZsCNF1r94hd9bX198+Pj4OwDM/eh3HOWPlmSdcuZe5t2ttZFtJuu3mdbRl81b889M9PT1gmweK/njfJUIEqWUg4gW9WmPxPoCri4lKM1zRRGxjbC9yBL+JWST05ynj25a/2TBlHgu5zxdhOjXaGlW2ZMWHmCFJiCsxTiS/MSMdeNYVDABXnJlfizQ+2Jxlohg2UMTivd8gYkjVbw/mZ1PDqQMny9YsNACl+IU99XZPdY2PM2eZE9j3OflFlgvN1g4UbBSM2Ha/0ZfqnPqF+8ze5/UgExAb6PuKK9HrXn7t6PbW9qL7hOx9IPIVs62jYL7W69PP0iTh4802c0Jxav9gH+SxPyhET0Qj0fxi92LX+qMshIIQL5CLhFJe4Gte9D6K9/2UM4pFIAYhL9BSKVMZbSuwFu+cvXFuGmnnCDlg587wrNOCXJtSx8TisfcQuTZDlBje+tl7+r6/kISPLtNuL4fonVce31Pw3REbjJ0Pkoh7LxA93h6Joni/bFx7R9dniKlLmH4hWuNl3cd/c1KkkLId1g6ozUBtBt7SGagBtm/pdP93dtb9m9VTtNQI/OGOLDRCZv7wlSvWVFTZ5G8H/oHrB2N3CNEKgJLCsiSIRLDXhqooA5DUBhll3Q4vB5MSnyuvUST8G73jwYw0IybYP4F8M4ouHAb6FjK7LLd6eIYUk0DB9+G51z/Y/xMiOcOtXnS05e2z28uCIC4QrWnYbOsOyykdrR0lffp8kjGjDssyjbWkAhUNYrnUbO2AfOyk4qn4U0YduUxoJLf/RkyzIe/CQp9ob4tWXKHsDSYWj51IGaltxAPtrf1HM59elY9gLB67Ht4gYPxySjsAXr398f4lQqmHiDgkTB+LtkaL+mrlT1Dm+vXdqbxTnhmn1GF1FELV4Wwm+mp7JOoupisJtSlAwmBPbMZDqdSSfXeZ+2wlbeQf2xvvXaG58l7sSpu6sQNYz+tfXT/DqUvhN4axevFS0hk2K5E0yh9vLB67GZWM/r9XC357baz7x9p3DW59dd0bQwOFJWhYbifRUEE5ISnFTBdduaLHrWK+7q6uj4nQl5MbiLb2EaXKuqzS89OnT7/xiiuuWB0KheDR6gdrI2mfTYBgkPO7yTCMC6u5ziqxhnumHeAsEjyoEldSadlkVCVtDw0NHaFpGtgPdSJydl1d3V9SqRQ2VvD5qop14O/fxwbO6BsqSeNyY0wkEnPTfqd/BpgIVkRzc/PZeGb7kjpjaUbG0c3NzYGLLvx9+jxbUyJygp/VYtv2R+AzV41vrQJY8c4B20SY+Qxd16vyjIaMtG3bAORPdt8bzMvATrEsC/+G1zA8YQ9vbm6uGAweHh5+eyqVQrLNK8CANPdKwzC85HG5S1Tw86GhocPT3rpgyEC+GvG4ruvwUJrgA11JByrRiCICPNtEnXfZd2jQPpTUOTwMCzGLdohEMsbS2dl5nGIet+aNDeuR62fPnt3d3d1dlUx60HOtHVebgdoM1Gbg/2IGFFiLhHOOLHAkEhm55JJLGhsbM1s1rG8uvvhiKJLg/a5YTtkR/6ynpwfFmIH3cH4Wq98ywge6/tYwjBxvxFLzY1nWWvWumFDs5X1PSfxiLQU28QQv07SnKwBrMHx0Zv6CrusA5iaEkvNFYec0Efl5OBwuJLHvfs+27UtEBOCOpYrQsG4vGT5v2X4wJmfOnDlU7js+ueU4My8spBaj1qvYK0Iu+RbDMCYoWqljAMjD6gHrEbz7lkJeWK0bqmaTKgY02gYQ+YRqz5Vg9cliP6VUOtycQdBIJBKX4ZohFy8iS5kZ6j5Yk2G/f0w4HMYaKHDYtn06rq36wlWGYVyn1qhgPJaVvw7S0fDw8DtSqZTLGhSRK5gZoAcA9C1K8SewqopiLWMvsqvqOzAru9BY/cxi7/PJsnW9dhKJxKXM7OYmwNjXdf1r3mcixNfd1YV1XxDm4L9I5N1Xnbj2sWQyeXBapvmeO++8U3/ooYnL77mL59LhJ2RkkEeGR+m2795Gr8dz8Lmv9fT0fKTcdYsNxq4ikWvcZx3z2War6QJA/uiL932VM765/XrSmO/lvwq1/fTg028PiYbC1FYmeqRlbNtR2xqn7kIif8vYPMll7W0dZUF3xUBFOzPQTnPSOLJYv/3x3jOEGAXtDrO2vBTgmD/m2EDsS8QTiCKvs6MtQF6n3PxV+nnGJ7cdv114Z7shTFdFW6NQ3sqJjBR0Cp66IRJebbaZLhmgUMQGervT2rVQPLAcRxYGtZDqH+i7TJjwnBFhOq0UkO6bq6c2tm5asIyXjRcbj4+l6QjT6YXajQ3ETiUW7F23sqPtH2S+++J9nUzUs71fSRFpx5gRs6h0f9BrlD0/SH4L4R21Owk9abZFcwq/yrWX71kLG7tt9VOQZ92PiO8zI+Yx5doo97myOcM6B3mPn5iR6Hu7u7s1nj9wPZOg0LpUbBOW069esdZVpfCiL953JhPh989EvIlDPDcIS/3au7s6yCG/wsYL7IROuPKkb08q31huDmqf12agNgNv3QzUANu3bq7/K3vq/tUFb9PqnbtJXD+WicF89lUr1hT0agh6QrF472eJ2H2BsciK9rYO5YVRvgVVJYXVMjZLfxun1BFzI3PdDZ6SfMEmF541KspXH5bvlSi2IbY7aYIX/M5BqrFy5VyCsVBjG2NhEnqcRPYJAgpul012Z/IkLaQ942QS8tOJ+OtmxKxI6qjYPMTisbuI5AQi6SPSNmf8SCYnt9s72DtHE8ZYIUv5QmrEWVht5aSf9ayxcxAkXp59/R+7jI/XP0kkM8vJ9hQ679hA7NvEAl+Wjexoi4SdHxJDNpb/ZEZMSEpVFJDGsZstJKLg0ZQm62bGWVEjeQfH4rEjiFxpU2SxkhnG8+Q8gPH1/LFmu9X4gMlUTMbivVcQMaqMwRqENPC+8EEyI9Gq/ZlU5TDmced/bex948mXHwBoi8r+3BB6k5gAwWbZwtkDWM68asXan2FxHd888HNnRMpJM/enJWs/+/nPf/7BpqYmVGjiWfSPsbGxI8A4QEGKbdsAlgDgQdJsATNXlBzyxuZLLj6m6/pSJJ1Uu/DDhYdrRe0ODQ1FNU1DZTYk7q/Udf2GZDL5RNrLDdfil2nZXciHVR1pLy5Un0NieKZqBOM8iJlLFmKoxJKbDIAvmq7rpzOzk0gkzmVml4ECZkA4HHaTWZWGZVlg54LZzcx8uq7r2Wpyy7LAoMec1FXq56WuNZJurlf2ZBgHKBKxLOsnAHyJaFSByvera4b3GvzGVuu6XjRJUGxeLMuarc7R79N1vmEYvo12pbOalerGb8CTF341lUodADnwylvb/g3bthf5/JnxwdWGYQRiQ1Tab1dXF4AAzEO+7cMOk0hW3o24T+B7lx9/GhsbO+173/sePJ5rUZuB2gzUZuD/EzPQ1dWF9wLWLDlgbWtra+qSSy4JNTVlVPnBqL3iiis+Zts23iUAO/1RMVibSCSOYmawo1Dsk2WnWpbleU3+a2RkZN706dPfDDLRvu8BXHynYRief2f26yLSaNs2wLEOEXnQMIxlWMN4BySTyd0V8xRrnF/pun5KoSLibdu27RwKhQCMwYbjUbXOK6hkZVlWp3p3DWuatjyIMorPDz6wFYJlWfCMx7rDchxnSSFmMc7Tsiysq2CtAfAV674JZY8+JRMklDekzxGM2hdSqdTiQl7AQa6PWnuh2A1rPLBI/zk2NrZ42rRpLr3Rx4zFO3auYRiBpVnxfZ/Sx7jjOCj8hBw2rhHWZB/VdT3DhgwYeUVuLrCdSCT2Z2asQxuhpKPrOkDFqmPz5s1TmpqaUDyAYtJ16WLA69KAqJvET3vuHhbkXvE6FxHDtm2MDSxorHP/ZBgGFISqKrBOJBIfh2WG/+RE5NJwODzpAnO/jDh+G+lrfb6/n+vu7LpFiMpKbjPx2hTJJd0re2zbthenbUnwHMPzbOs3vvGNC1588UUwCndB236wNpVKpf78mweveeqx3gnr1XRx5/Vr167Net3mX1wfEOuQ8LvNNnNC4afPZ9UmjecW8zVF24XAWjs0wxjXxtznS1B5VUWSwPXHPuKpUKjukH1n7luwyCNTKO96hNYL0fnRSDTwHsOXI0BO4zV47brqdCnt4CBWYtX8WCb6rvLdZsTEfjEnFCAHYLdBiK6PRqLFr+Ng3ykshMJbh1mObW/tCFTMoQC6zB63DHu3b6BvGbP7bh3SJDRnv7b9Xip2/jleyMLnmm0mJNFzIo8ssryjtaOgTL//SwqYh4LfduygDJkl6DXyqeMhv4sipCMqAS29fnLAWuLepobkISOjTT8CYQgcn3FKLfRyyEHHln+cykMhPzwF0tfDrcOHLeAFWduea+7oxLseFnWFrAW3N8f0qatW9MBPmnLJGJIi0Q4y28yyllL47jV3dKLYPU91j2wmeu+VK3tc//Za1GagNgP/756BGmD7/+7rN6nRX39X50GOMDai2FBOCCF519Ur17oVpdWGX761kC9HqXZjr8SmU70r67IvEfeONo4eesC0A9wN2dMvPz0t1KjhZbZd0oTof81INFdWpYqBP77hcV3Xmv4iRHMgB2y2RUtKNsXifZ5sUkWA9HYv1/KgoN+zlOFHofFdJPIYmK9edVcVpzrhK7GB3i8T88fg1ytEv+YMG+k50nieOcusyKvHa9z1hQ2NPanGuk0LhRbuN3O/f1Yz3v7B/qNEHHcx7Jf1icX7cC8shEdsy9i2JZVIA/cP9F4qmerchMOyVBPtA8qzeKDOqZ8TVNbGfz7bQW/8lU82I6bHLK7mtGn9hqfnO5oGANiAzzE8dt2WiTrbI9Gbq2pUfSl3rJk/stAH29uiN1bbbs6GgeSbSu5oq8Oyb7WS0M8N/H3mKDfgOsP3CjfA4nWPf/1fIeKvCRWUIS06/JE3+N2bHhZs4idKJ6tv1U8h0tvkp1/62Nr32La9q4gguQgG8t+Hh4eXzZgxw5Wc8VXiDzuOM7+lpaW/mnmzLAtS4ai0fhmytcyM+X9X2j/rmZGRkQO9ZFTQtlXCEAlFgNauN2wikfg5AEzlvwVg2WUjVBOK3YBiGgCgiFfU+ZcEopTkc0Yxgeh+wzBcCSG/pDS8dnVdL1elWnDYyWTyMMdxpY8QOSClkuYDwLx7oeROuXmwLAtJNe8dc6NhGEhsVhVpUBWJDSRgEScahnHnm2++CVldyAsiefs9wzByPJ2CdKTaAKsnW4TFzF/Rdb2kfFa5thOJxBxmRmLGS7Bvg6dbS0tLrNx3S32uwHv8rr12A0s2lmrXtu0POY7zbCEmzHnnnbdXKBRCgmVufhvMfO2aNWtQKT/p6OrqQpKnEPAcB+jf09NTMXN60oOqNVCbgdoM1GZgB8/AOeec09TQ0IC1eY7PaSQSkdWrV7OuZy3En/zSl750wYYNGyDP6Cu2dYGhH6xdu/acSpi1iUSig9ktBoVPaZad6lOpSKRSqQVB/eWLMXXzp8sHhG4YHx/vmDp1KiT83VDrDE9dB2Dmgcw8AYSFd71t2xg7GEQvj42NHVBIdhhtJhIJJGWRBB7zirvKXULf2rQk8Opvx7KsE1WxG+wzlre0tBRkTvlUSopaF/g8Rf8FL3flBbtZ0zRI//673PhLfZ5IJFDsBjlagMALDcPAf/1gKxLoS/N9TMv16VP60FBMNzo6en99fT3WjCh+W2cYBtbPgQNKMsyM4kT8ANzixEQiMUPTNLTZVq3NiX8AUGpJJpP3pYFVsAb/MTIycnhjYyPAWqxzrzEMA37HgQIKMslkElLiR6gvrB8eHl7i7XcCNeI7COswEewBc+L7hmHgdz6pAAvWcRyo3UDt5Te6rq/0F01ce1fnr0m4XIHwJmE69+oVPS6RQIG1YM6F8W/Pc3r16tVTRkZGvjV38dyzPGbt+Pg4/fr7t9NrL7/2PDPDDmMC6M7MF65Zs2aCjG5sIHYjQDr8non4tEI5gkwheh1k2HcikTPMtg7X37pQ+JXomOiPLWPbXDWBbQ0tD5HwPCK5v711/bHlVM2eij81q45CeCa9nYT+qaVCB+23635gak8IF7hSzF0i/oYZMS8OekFjA7EPEWfuC0i/CpErxxvElzVoH/nH+Yv91WcvkMb75+e2VL4Fex09DSKvbY9Eu4rO+4beBZrGWMc3MtFH2iPRLLu71Dh7B3uP0QRS+RwqBwgrEBL7rBnl8kl9GfAY94kGFToz0uECgv5wySKOoLhjT2b6QntrtKDyg/87OWxj9QETXdkeiQa2GCg2H7GB2GnEGe92VZCUme90jicoaInD88FaGqPDqYE+SSKXIqc5Pp46YO6uc0EeqDrcfKYqgEBuNDXiLC5EPrn2jk6TmO9UBTSl+rvziPZ33zTNmIVcOySgq8q/XXtnF97TWdb49g7l+qtWFi8aqXoial+szUBtBt7SGagBtm/pdP/3dHbNXV2nsRCYs+4LIi+2kEbHXXVCT1mppVJnpOSKATLVk/C3zTYT/i2BAgsKduRhFzQleq5BRpfu3TbPBQIel8frmwab/sQZGSQvdghYi8Z8QOqLDfUN++89Y++iXgDbJUokxRw6tb21PVA1U3+879PwScFmc5xSB5Ty8/TLZDDJp7VQ/TdSqbFHiBjVr3/Y2LppeSlplEAT7p73dj+GDCNaPof9b8pxFs6ZPeeZoO34j8O1ah5swoYKEliQZjk+2hrNkQEJ2q6qCMQ9OcUv/xyL936XiM8l4jedlNPRsUtHYK9H5R/8CyJxmEPHwg9YeVKMcUpbUk2VZywe+yGRnOUuvEhWtUc6vhP0HAsdp6SJcN47EfOzRAJfmmlEk/MAztzr28cKaeVMu3S7GYlCkrWq8FUEY8END2hUJk8n5rMKyT0F6cSV6ZbQn4ldDy60myNPdM1dXctY6HsK6CrapDhEiReJhp4jccZ8VaK+bzRMI5qyN1GTEjTd2Wj7yfsXX4ZnDUDyx0dHR4/2wFPFDPSek1UzGG3bfpeIgK1gi8gSyHqlE3iQl0Nl/+JKk1vw72poaHhEMWnvNAzjxEQi8TFm/rLy34IvbFVFE95U2bb9I59fJ5i/SI4BbCwaQ0ND8OV9SPnJ/VXXdVTtW9u2bds3FAplfttEvzAMoxzruWAfij0LsLag3HP6c2ygUGnbq+v6okoYy37ZNSQ0DcN4Z5B7t9AxiUTia2BVuM8I5tN0XQd46Jfx+6thGJAQrCgUMwIsfD/D6TbDMFxGcLUxPDy8p5JX9pjUVckC5vefSCQgJY5KfgDUiJJJ66Dj98lGDqRZxWAJTIjVq1c3joyMgCkzQb6cme9paGg4/ZvfnLwPUGdnJ5jxYE5k504NZlxELl+7du2kWSZB56V2XG0GajNQm4EdPQMAaxsbG+/2gTxuF7NmzaKLL76YfGDtCzfddNNZzz77LMCRSYO1/qI0sADD4bCrhqNAXBQBgdILGwBI7ZcN3zoMx3YbhoECugmRSCRguYP1Jt7fi3Vdz2HCWJYFgA5rxn8pJmlBBQofQ3VrKBRa1NTU9FyR/t4D2wj12QlBbA1s23532koDbKgs6FRuAvw+uqUUTpLJ5KGO47hWFcXYm5ZlwXoEqkVgt2J9g0I3FAjCs7TkOrHcOC3LAgiBgr43VdGYWyRp2/aBablizD3O+dxwODyBWVaqbWXv4V5LZr5E1/WvJxIJeO4eirW/YRiB/AS9PoaHh/dOpVJY30xn5gd0XXdBUMuyAIhhfVexr2yR++PrsK4CKMHM+4sIigGPZ+bf67peSOWj6DT4gHAcA3B9fnNzc1XStJZloeAwf/+7QwryVAEhCvoBrObYcnzpnrON5FjTPSSMvEPxEPqdM669v/tdN21U9w+UXgB8eMy4zxmGcYXXgB9kFEfo1z+8nf79QrbuYBszfw3MYTCx/Z0y83vWrFnj/Ra5f7AfVkGYmxEiPsGMmK5ylj8ekAfqZg3OxL28sJxvbaaYufGvKOQGWFs/1HjsXnvtNbbd5ol7x2n8wHLMwowdFhSZ3NzSK6FQ3ZJ9Z+7rFkLkhyJNwDZqD/jbtrdGc8DyUtPuJ3IQ029JMoXTlTJ0yz0n/J+vH3j6MIf59z47qYK5rd4Nvful1Qv+QiRTifjn7a3tZxazV3vq1ad2ratzrbN2JpLvmZGOQAW2fRm7NQDCTcR0i9kanSAl7409Y9cVw7FLSfgms80sareUAYEZ79a6Uqp72SJ9lgfbZ0VzlCEKzakiSqBdX76Yf2RGTHh6TypiG2MHK1s33AA3eF6+xbyci3WmCvrxPNgbBB8XrK2HmoPrMTviOHJwx+wOFFFVHa+88khztgCCaYvmhOaVYjp3/+qcnbS6RuQXveKXgn2Hm3ZyDn7HSZrROJWCsuDzG+q+9bSGUPO0m4VowjVhonWp8Oz3dC/rLiqhXfWk1L5Ym4HaDLwlM1ADbN+Saf7v6uTaOzuvI+JPFxnVvx0OLete8e1/TWbUz8Sf+p9Uxgd1BhZzZqTjhKDtuS/Fuin3EruV2i+Nj6cO8VdFxQZiP4CnbLY9oRvMtihYoZOO2GDsahLpBvjHGi9sn9VecAONjnyeFVhovicaiboL8nLRP9B7gjBnEghlKshiA7HjiEV5DvI39KT+CbvJug9zg6rEMUodXm4RXm487rlsiB1Cmrh+gaiaEyLM507M8q721o6qWdb98b6etNRNhkU2CY/d2MZYhBwBoLO7H/zP9dMIJkXtzUffYN9SFsownITP1Tj1RIq0v0JquFrmaiwe+wyRuBu8clWTQa5L/4b+PURzsLkHGxEVkUhA7YtqWTPS4TITq43YQN81xARWJy7On5T0ddkihVL9qY1IRjJVeDWxIGkFCdI7zUgUlftVRSzee7fyF8ZYf25GzAkeXzfc+pHmoWbrGiaC3/B2j1/VY3KA6M31ROPFHbPW63vQz6fPcb/veqpNbZ5BZ8z7ELU0QnVZnhgZGT3Sk9XbtGlTi67rqJIHkPsrwzAgDVdx+Cvw4ekkIvASB3Nzi+M4S1taWtZX2qhlWdi4HAQZeV3XD08kEgdqmuYlBVakE0+BZekL9e2Bv95nSEjoul7y+afmC/cG2CRZ/18lCYgkGeYRPmSHVOOHqkBfnDeSY1/Udf0T/rH7ZNmSoVBobrHkaJHz9UsOAWhKSYnkAAAgAElEQVTGJrcqz1ZfshFJxbPD4bBrOZBIJLyk2wYRmR8Oh8HCrChs275f3T/e96qS0vZ3quSVMa8ZZnsmzjMMw5WurjbU/YB2O3xtzDMMAwmQqsOyLDAqvMKpKw3DKFkBfv75558qIjiXlrxOX0h77i3v6enBfycVF110USTNwkJBBn6T+QGm2Zlpv7NAcp2TGkjty7UZqM1AbQZ24AycdtppoWnTpmGPkuMLN3PmTPrwhz9M4bBLVENsXrdu3bseeeQRgHf5xSvf7enpgZpPYM9aSMA2Nzf/FUVpUCFJJpOLwQJUChNYK4MRWfb57w1OsfWwRkJSuqhfpwKDsbeFGe+HDMP4ltcGkuu2bWO/hLXuFgXCPl9oum3b/pKI6904BkAQ3vWFjlNMYbegi4hONQyjbFGwn3noX2OUuuzbtm3bp66u7jERwXvwU4ZhTGBm4ftqPdCr1lkfg81GfruWZaEYGTkGMPNQFOW+gx3HObIYYzfoLWlZFkBggMEoEjzUY9D67TlE5OvhcLgiiyBVlIY95gzI9+q6fpnPxxig8/xKpJWHhoZmKRll3Ifw0YVkNOR2fyjiFvQOOI4zt6WlZVLWCD75ZshRH6J+h5jvCczvcnNs2/YXFeCIQ7G+xfxWBXLYtn2GiEDuFbY1buB32tzcDGWfqn2LffcgQH+U1b6sGPRuUcRnf/nBGeP1Y2D6Z4p7C4cFYOiqFT1Z+V7lNw2w1lN6+Yuu6wd7jN2+eN9HmCh7r9/7y3tfWv+PZ/xrYq8n7K0K5buwlrzXl7+yiXhlMe/P7Wpn3Ksn9UXF/GMzwGkI+/cOEnpoyvi2Y6AwFhvo+4oCv17hkLY4iBdmbLDvNwo8jYcoddC+kbkvFpvAWLwPuZOl8BhNyvDBC2YvCKTWlCMDTPJrIsZ7Qw9iPVbu/i32+TOvPbVPKlQHQDsrv8+svTOfYKGkbrEnQVH8L8y2aNHCYSjxNWtNANSh0vN7MxINVBgRG4i1kyYPZYrjy1uNbc8zlr4PFEEGzHCdiL9rRszzCs2Hz9v239p4aF4x9rT3XeTJSOi+rAVX5oNJ5XO8tmMDMZOYHnavi8hXiBmFxbsL0c3RSNRTnyp72de/un6GU5dC/rI9C9aGyNye05R3t0c6PP/wsu0VvecH+m4jJtdGCmp8Ha0dbnFQqXB9bee99tl0viAnH5H/nfpQA83bY9lzy81T3lGuzVKfX3tH50XE2teJBKoD/vhtaxuddP6Cnqx082T6qX23NgO1GXhrZ6AG2L618/1/2tutt54WerZ52k9F+e8VGMwTTtpfpntlz6T86J7b/NyU0bERgEztkKgVjZdWIqcbG+j7LbHrc/O6w7Kko7UjmzD1MVMzw2f+ktlqXrYjJtYvy8GsHd3e2o7FT8HwLXoA9n3AbDPdautyoViiACdaABIW8pbw2sACLCXa7xWA+NP2SPQ9sXgfNutISD9f59QfWI1cb/4YFbiOTdl0IfoaEx+JxX9QqZQSc/RBZtcHCReq6mo8BeA/7LIrmX5rtkZdqZ9YPLaYSDJJjgrBYJe16qQedRfNItc0NY58dXi0CRvAtxPxd8yIieRRReHz4Ki6Ss7foZImwuZhL3cRSoIqYIB5k/IARh9+oFuEfsBM73P7noRvbf/G/r3FcVQ1OX3BEXqYiSC5PsQhbZ8gG8ZCEx4b7PseCXnyWc+MU2pBqSKF7rs79w85/L20pPf+aG/sTaItvUSjWwpfTtZ4izjyqS1btvSsW7cu1X1n174a0b1Tmqbvdub8D1O4cSrFt/2bfvGPNX9mbfNxly7/oZtssCzrl/A3gz+vbdvtM2fOLOjxU+omyksuQoYVi2zIqCZEZGk4HHY9qIJGXsLQ9Qmrr683HMcBCAZGy3WGYSiQPmiruccNDQ0t0zQNz0Y3ESMiN4TD4ZIFM0o+GclQAFaQTl7Q0tKyUfnAYeMPOaxXRWRhlUDlbiLuswBsStcjzD/qyfjWDg0NHaFpGvx9UATwwujo6IJK5am9sSQSiU8yM5QLEF2GYazF/yQSifczM9gg2EwtrhS0VNcdklJ+T+KcRFY1VxvSjvX19X9VjOjMo1YlM6tpz/uOkoLE/eCXz7zAMIw1k2lXJd1wP4Hh0K/rOmScy/qudXV1QeocibZ98vrfJiKnr127tipVCH9bCthAEhwMjPy19781TTv5pptumhRYPZm5q323NgO1GajNQKUz0NXVBQYLivKyAbB29erV1NLSgiQ+pGDt+++//8y7774bz/dIXh/f7+npqVge1bbtPygJ2I2api30VEh8fw+s1KFAWLw3UKhXtPjujTfemNrY2OjuE8BeDYfDOedtWRbAW1dJKl0gd0hzc3NByXsf6Ij3adFiN8uyVqYL3Fz/XFhZ6Lo+weMy/3oNDQ2ZmqZh3wBwoihL2P+9RCLRyswAK6F0McEHNG8thb3ifL/8tP9z27YvFhHIgmINCx/VL+DzUozdoPecbdtnKhAQ7R0bDofd97KINNu2jeQ51vxZm42g7arzx/rxbZ5EsWVZ8EL1pGwXGIYBz8JA4S9GS5/3c2ABT5ky5XXbtj8MMFk1AgB4UkzjZDJ5iOO4/qG4P850HGeL8nIuyPwuNfh86WJmPiW9fsIep+LwyZH7v7uRmefruj4pSVKsSRsbG/+iCjWGxsfHF02ZMsVVALv+1xft5oTGAbr6rbLyxx/jEJ105fHbC/HU7x/FpB7r/w0RMb29iN+SKtMYv9eMmD/p7Oz8PjNn9s65AVU2t+jXF8nOS1f9TW/RD8Pz0GE5uhjg0xfvW4m9s+vnqmlzixEHFGjoeYb/o6G+8TAowsUGey9AYTv23iR8oNlmlrUt8e2zE0zage2RdkgxF4y+eN9PmQhF06+QxovMWWag4tL+wf6TRRxFAGAAaEcQyUxius1sjU5KBajYWBUTGAU2WOOr4M+YETOHtNK/qb9NUm7+YveAVmh4LuP5/Nxo49giz66t1I8ltiG2O2nuPrWNhP5stkXB3C8avQO9h2vMD+A+CIVC+xezEusd7J2jifYggE8W+mV7W9S/D8y277cU45Q2v5yCnJKGhkKev5j1saQzfHhQgL7YyT2z6ZnZqdQ45mI3yE6L0L7EKDiRR81Ih189sdQU0QtvPD51eLQJv108+59pkNFDk1pdS0g0XPPpyO+ZbR2BJeGLdbZdTdGtKgtM0PHau+6u81GMj+LsHPZ9Xn9CzNddecKabubgxWv+Nvpf65/3uvXqnx554a7w6DhqmnLi9+GksfKjp3+1qmLzkhei9mFtBmoz8B+dgRpg+x+d3v+exrsfOKdJSzRADrJIFRjf5YRHTutedsuEJ3wlZ6HkO5DMh5Z+XAFAgRZzIreG+gf3uw0eDa68reMc2DG7I8suU94MXqUxhrXjZJA3xvYXRx7JVJHJxWakY4IXiTcPObI4RF3RSNRNupeLDJA9+o+M/2hpOVu/DC4T3TvYuumEWRtnrlXA1SA5vMicbU7KAwjjzUjguJIuezPRXUI8RiTvJJYHzdYObCyqir6BvmXMcp+Sn3msYajxkL333hsVwBVF5n7quzPDrtwu66PATFR5Q8L412akI7A8aa4HRYatGYv3YqxHEcvfzdYOz5Mz8Fhj8diJGIdKxP+hvbX/mHJeMaUaf2bTMy2p1DiKHkzIqjHTb0Vc1uU21rQFpZjf5Qatxprx1BW+SViwOdxlMnJEyjsEhQi7E9O6hrrGVaNjI2Cnz2Km97e3Rn9QblyFPvez2LHJTTnO/CDy3KhqTO312tVDL/AV9msuCFowGmcQzVgkr5KE5nuyWDjw0RcfWLLnTvv9WW9oqQNYu+4fN9LouHv7PumMacdeuvwrkNWF1JeTlk89MF8SL+i5WpYFr1GAVr8WkYcBhoE5wMzLijEuSrXt81Ub1DQNEnuDtm1j4wIW4/26rh9TTN4pyJiTyeT/OI4D9oqXjHhI13VIvjrFvg9/rbR0tMfA2RgKhQ5sampyFRx8HmfwWFtYDZtYMRkynkvKI8w/HuUnh+TDLmBmGIYRWJrfsixU6eMaQSJtUt5reTKKq3Vdd4tZlKw2Erv1InJOOByGT11FYVkWCob8Se+S7J4gjYuIbts2NsJ+GUD4hK2YzD2UV1TgDiUNCP9E1/X3BhlXsWNs295FxPVl2jld9JASkQXhcBj/DhQf+MAHWkKh0A+ZJ3qeicjVa9euLeRFG6ht/0FdXV1gX4B5kp/Qw2Gre3p6VJFTxU3XvlCbgdoM1GbgLZuBzs7ObzMzGI/ZmD59OmSQX8e7PC3JCsYfPf744+/98Y9/DGuMHLBWRG7bZZddzuju7i66fih0Mj6WIiwkUNjmPucTicRXIWWrLA9gLVGW9ZVMJt/mZAoNwdZ7GBKyxawSLMuCMhKe3ygGWuhv3wdUlgNhUXDqKZxcZRgG2KgTIpFILPfAt6AsWdu2d1WFa1jrfNcwjIIsK39nykYBaxysdVz7jGI3kGVZUKJAMVyfruuL8+fXV3iGOfgIAFtlT3FZOBzG2rbqyJuPs8LhsCcRjXWkB548PzY2tqiYD3ChzhW4ivUX7Jd+ZxjGcclk8jDHcbD2cYFQXdd/FnTgqjgRORDI8W5SxQQvq8I/V+Wm0jYL9Z1MJvdwHAfg+c4AxZl5jeM4AIAhB1SRPYtt21AZyRYDiEjV18uyLMjbKlWw7MiRVzqo0kLEQuftUw/KkePuvv28vTQtBPAaalTF4uadQo0f+vDx38zmIoaHh9+RSqVw/bOsf7/Md/9g74UifKPXoOTlfLq6umBfg3t7gqqT9x0tpNHK96ygt+39NhQXJEIih+83e07BAoCgvrWxWKyBdnbuI+FD/V6z/YO9R4vw71DGoIkcuV/bHFe6vFT49tmjpPGR5iyzYKEJ2ojFY9fDGxXbt5TjLAiyH8f3/GAhVLKIBHmWvSoF6Mqdi//zwvZp8PKN4tmafefkyunKo3oyvKwYozlzLn2fFyEwJrdpEppbShbXG4/LAg2lHiEmMChjoVDdgfvO3LdokbdijQJobxWhc6Jt0YL7wqcHn357SCDhTLMghy2beblpmhP80hVA6ioj5N/DheZU5SBRBDPD93kgVm65a+Tmt5zUYySyDwn9TjT6F4tb6DTQIKNzPfu7cu3AOk8c+SMTzSfiFznES+u1emt0bATPxb3LsaTLte993hfv62KiTDExc7fZaha0SijXnvK1xbvfswAq8hW+xwk1nN59fGWWPOvjT3c4pLmFJ1utTb/+ff9PoWYGH/NsCPGjEmpYXmnb5c6t9nltBmoz8J+dgRpg+5+d3/+K1j9/X9fUkSTdz+yymCYEE6/99Io151db0eNv0JNxQUWYZNixgRhiIgJfj58SyRnYd2uOk7OgVXIfqPSCDBXoKWvbI9GMMf0kQy3WIG2Khf5PzEi0aOI4R4I3z0ez1DDygOyH21v7DysG6KmFFUAWsMUe05PGockm6wphl3kXuGIyyLTE4rF7iQTSuutZ6BZhQjX0BhrjDnM3840gbeQfoxi7HqhT0QIsv61YvA+LpK60rPJrwjK/o7VjUAH7DxHxEiLpmzI2tAgSQEHGmutBIQ8mZ40c1TzY3K1kjN8Iheo6inm2FGtfeXBkpNSEnhzn1CGTkal+8cUXm5LN1u8lw0bcyCzd3oZRE+fwIBuwomMdiC0idqWlgdb+OP3bB1B7+GQqXDPgcq6n8qzBWd9TPr5/MCNRsIIrjthg71kk/EPviw7LKR2tHWUrvs8///y5IgIAH6zPrB5f/gD0XYmmbxfNijnjowd3v/OWrcPDw29PpVLYqLS+nohbP/371wwF1rpN7GxEXnrfosva0kxJPIuKJtzKnbCPjdHHzGu9yvs0cHt0OBwuyu4v1m4ikbhMsRkAfi5paWnps237xyICFsgLIyMj8z0553JjK/S5iITTjI8nfGzLV8bHx/efOnVq0ecEnuuWZf0YCSoi2uo4zsEtLS1utbdlWdj0gO3rKLYEZMwqCpVs8wob7tV1/QRmzvFpsSwLLAzIbj2t6zrk2AJJAvkl8pT8XtUJJ9u2TxERMGDBSr7WMAywqQmevpqmue8eEflGOBx2fW0rCcuyUD3stqdiNO2Xdlg1gL/XABiwyWTyHhFxPQFV/F1JxAV61hY7B19RgXuIksnbn5krLujx+vDLY6q/5XiPVTKfXV1deM8WAmd/XVdXd/aNN96YqKS9QsdecMEFAAmQIJ2wJhORm9auXVvUp2qyfde+X5uB2gzUZmCyM9DV1QWliE/625k6dSpkkP85bdq03ylPTXr++ec/+K1vfQt+o7vm9XnHli1b3gVVk0rGkve+O94wDEjKA6x9HzMjqb1F07QDgvhubtu2bQb8CtP+sHtjDzQyMnJgsTVSIpH4BDN/Hl2FQqF5fksFy7IAcmaKIEusCZUCBEAlg5l/qOt6IXYeKY9YrFtggRIIfFPsX6yF9kurdPzWMAxXiahcWJb1O0j/KzuKQ4uB3JZlQaISErJbNU2b19zcnCOX6rciYGawbMFgAwj2TcMw4K9adSiFFABPmLeP6roOmWU3bNv+nIjgPoQP8MKmpqaCEtTFOk8kEg+qwgLYcRw2PDw803EcgGmw1vi8ruu4dwNHusgP9wHuh6y/rioKAJg6rZo28ztXIDsKZNsB/uu6frpt2/g3CnwDAfVem36WrvpbUTnwcpOg2oIaDe5bKELNUt850TAMEAYmFT5VoxzG9rV3rZpPouH34geX/H0lieUDV61YmwO8q+uCvZ4f5P20YRifwZfzwVrY/Jht5oSCulWrVkGFB5YXAMtzoq4uRCeedSLt9vbdaDg5TL+85VdvvLHxjYXf/vZE27GgvrUqB3KHsgnaEArVLUTeIuO/ysgdGUGV33z7bIeI32lGTJfRXyj6471nCPHPiCTFHDq2lAqd//v9G/oPFc1xn2dC9DMW2iXDpqTnUyPOojl7zCmifzWp24Vi8b589Yd/NzUMz9lz+oKs/YhiaLrPzSCKgLF47D0ZX1RJBQXE8+STX1EqYa5vcqHI5ENjyCktI5JbzUgH8qITws9SRa6wGPP1ueeeaxydMvwICQPAK5njRCe9r/XupoXYU6zy+t3ssCz2Kx5We3ViA31/VpZ3fyPm75JIRslA43nmLDOQylBmThvhSQwv8FeclCyNzl6/oX8QftByGCzj6ocaD66GKJJz7w72HyXi3rvYu5edu3Jz8p2HvjB7eMx6dnMiXjQ3pdp4gUROuurEtWXZ8TjeD9ampexd0shn7vpDxCEH91GuchTLw44xdtRkCVrlzrX2eW0GajOw42agBtjuuLn8r2yp++6LIpozjoqbfKk/jNdhoY9feWJPdvMzmZPwAywOycqOSEfGpzVA+LxOh5m0Ze2R9qyfz/qB9W9ztNTfM54PCP55e2v7mZNh+XhDchcyLSOoLl4oRH8Zbh0+bAEvKJjQ7x/sPVvETQhwpRK8Pj+SF1MjqfnFFqhPbnlyp4bh+r+6VXhC/xxtGlvcMNxwMrGAQTXqsCwL4psQYMohi/tVJkI1+uskfCFxpsI2iFRKsfZR8UYpeUJVEY6QxkvMWWZglpO/XZ9nTE4lZ99g37cy1Xj8ppNyOjp26XglyPnmsnXpmYb6xsVjo8OHZPyEJcVO6Ij22e2uvFTQ6I/3R4UcbPggGbNDqg/74333SAZg2ioZebXvZGSx5ZL2SIcnpxV0iNnjMj4uIfyudkJVI2n8F8jFYNOUdIbnViNx424w4zMfcBffCqwOUegIJYW8LRSq269SABwDjsVjRxA59yqGNv5Ulk1/0UUX7TY+Pv7FtCzOBH/b/MmasjfRlH0nTOFjZy36WGdreFcszsG2eOTZDU+cfNczP4KMjevPVheqp/ctvJSm6TPJcVJ/CYdbllbzHPIxEQB2gnniJgjA3jAMI786vey1tm37NAUIjjuOsxw+YT7Gh51KpeZ7smFlGytwgGJFYlxI7CGSjuMsAihcqj3LsiDLBQZOjt9YIpF4TzpJ6jIkwMTQdR0SehVFnszyY7quI9mYoxDhkyBOaJoWDZLExSCURF6GMZ5ha64Ih8NIbFYciUQCrGZU1YLpfZNhGC4Yp+Sg3XdPWvkCTOXDg8j3+gfgl1ZUfxclZVe177i61kg6gkXuxaTlldW8Xs7Mfm88JL/3b2pqqtonFgxuy7L+AB9ANdjn09KRJjNPqDIPevHOP//8lWnJPST3IOfpj34kY3eEry0a7erqQvIPygn5gfvl9J6enrIMsaDnVDuuNgO1GajNwI6Ygc7OzouZOeedres6XXjhhX/edddd8dx0fV1feumla77+9a+/P8//HB/dMXv27FO6u7tziqvKjS2RSPi95C80DMNN9CqVCrcQMahPap6CxMsisqSYHcPQ0NDhadYdCoaxXsmRilVgIt7jzWVAWKiTYIwzmfmPuq5DhWpC2La9VEQAeunMnFXiKDU3eazOx5XqSdl3h2VZUIn5gGuzkkotgWxvoX4UgOwy9fxSxN6xefPzURHBvmWvYrLJ5a6z/3PFgASgAgD1C7quZ4sE/PdDWhr4iJaWFvcaBQ3LsgCyQarSlS1uaWlJ2raNPVIUQGjav9W/BirbrM/zFio5R6YVbR5R4CquO8DU36Q9dwv5m5Zt23+AD7hcb9v24ubm5jWqKPIJwzAKFuYX6iBPPhuH3GsYhrfGr3RM6BfzDyAC66T/Ub+Ji3VdL6pYFrQTv9w4/JE9UPW62y/cR7QUQEq/bKu/2QkSyPhQeR6DSQplHi/uMQwDdlwUi/d+APZI3gcsdF17W7Soncx55523R1o9CHvHbK6tvqGe3vn+k6lttzZKWkm69eZ1tHXzVjT5iqZpC2666aYc0K4/3neDEIGx268njfmFWJ555IbNWih0EKRyYxtjERJ5jIR2DeoH699nM8mq9khH9nzzr4sCXVFIXF+K8Zn/PSWri7yK7qqQoWBWCPLHr7OjLWif3f5y0HugkuNi8d4riNjbV+OrIxo5C/eLzAHL1A2Afk1a04MZhiY9R2O8pBRRQRFH8BysDwqII0fSOjjzPrcwnmhzip1Fc1rnuApTxcJnuVY0N5PP2B1tHDu4mCxzFrhm+XvDtqaDSoGYitmLva//dzFMGh8UFEwtdW6xwb5b1fV/wWG5SBNWsvbFWcT57YHUYOuJe1x2OdFAiFJL4bfcP9j3v0qJLl7n1HdM1jJOgaB49xjl8sNB7k2w4nmG3OOIHN732sP0z4GyivgWJNevXLGmJFFBWe3BBmE6SCzj5CzxSCOup3fD2IMkbnHP9hD6nfP32SdUqm4S5Dxrx9RmoDYDO34GaoDtjp/T/5oWr/tN156SIoC1+ZXNGOMwi5x25YlrA4OqZRYYC9k1j6d6Yr7abDUDywf6JFbGmbXj/FV7yn8Cmx1UQGO7+Ov21vWnTkZu1n8e2cUD06upYWdOMSBVVRZCxlDDIjDf/6LkAmUgdhqxy65KaKHQ/GI+FO4ipNnCwhYJfLdqciw1Nk8jdiu3HZKTKgHBy4zpXGKBvBWxaCcIOwCEZwVdhBZq291IxGPwH85s+IRPN9vMsp5LhdrqH+g/XtgBkOr4Kzm3VzcSqkGPMSOopgsWHluXiAbr6sbnj4xqLSHN9bkIC9PHoq3RG4K1lDlK+ZFgYQtwb4dUH8YG+m4jdn0obRI+VV0jyMhNqrIvh7Ut9CSF+ApyBMwE23FkgV96POgcuNd7Y+znavHtgtV1oaQ2qjU8mymukPPMSId7j1USsY2xA8gRT4YWN+jfk7NGlhQrpEDbXV1d8LF2vbLKxfT9ifTdJh41tXkGnb3w46ONdU0NAGuVNF6y+4HuOi2xAUzfd5/U8QHaa2YH2aMJ+sFjX35saOTNw7tXVgaq+JOLzPwVEfH8X99pGAZktSuKZDJ5sOM4SJTUeT5nKsEGb6PQZLyovIHYtv15EYEElPvLBmiVTgyVfHf4mDDjInJCOBxGEhLJ1QPT3nOZTS/R9wzDQMKwohCROtu2AWoBSI+Njo4enO8rq/pBQgaVsYEr/BVrF0UYSNohQXl2OBwGaF9x2LZ9kIjgGdUEzzvDMN7rAfyWZeGdgMTFK2NjY3MrkfFT8wjWLp6v2XWciFweDofBAqo6CsgrbwuFQvMrZa7kDyCRSJyFhHbe31cYhuHJQ1Y1Zsuy4P0LUMC9XGkZySXVSpT7B9DV1YWSDrBC8v3Q3hSRM3aEry366+zsPJ3ZTQzmV1w/oWna8flJvaomqfal2gzUZqA2AztgBjo7O89hZuwXstHY2EjnnnvuL/bZZx88i10m3caNG7/9uc99DvKob8vr9nezZ89eWQVYeyQzu8ojfuAukUhE0jL2YOXgv4HBIcuysP4FOPNGKBRa4mfM+ser2keSH9KzX9F1/ePe50qCGFlXgLAP6Lp+RKEp3rZt286hUAiJ372gKDE6OnpQofe9An+xZw9XIkvrA/BeTKVS8PQsCLz6x2ZZFlQ5oM6B819c7P0+PDy8VyqVwj5nWlrO9ePhcBgFhtnIG/MVzHxqGpCfly6g+oOu61Wp63iNK1ANfSOH8X3DMLK2D2rdi30CosswjEDWRL62vWJC2IcA9HzZsiysv0/CNbIsa9HMmTOLSpbmX2fLsgDmeVKZJxmG4TIVLctC8dzJAIVHRkYWzJgxA/6mVYdPmQZM8nlpGwi0jaL7zcy8f1CPWHXvYv/ryZSvHx4eXlLN+IaGhvbTNA1rbXjAQo4UhY5g137LMIwPVX2y6os+djv+kmUQd9/+gdmaVuepkU3ohlm+M1Vr+qBfAhkHQdmGmWFBo/JK7ldfS6VS++O3o8Dam31r67IFw2jg7LPPNt7xjnf0v/LKK7s3NDbQu859F7XOnkWJbQm67Tu30Ztbci69u2+55ZZbXAQ3tjF2rLcnJ43nmrPMgkxxH7lhSJgOibZGn4Jy2FD9lEeFaA6srXBO3pYAACAASURBVPZrNU8sV0js32eXA6NjG2N7kSNgnU8h4S+bbealQa6p31uVSH5DxFDc+6TrzZvSDi7noRqkj0LH9MZ7V2jE+P35ctwZ32Hv+BxJaaJXOKQtbp/ZPlCsz/6N/XuLOH91cxtCN5htUW/fXnSYKie2TuV0ster1HkpgBtFI0LC+5ttJoofckJZZuHZNxeWWeOUOnBuZG5Bxm5sMHa+YrCWVZDLa9fr0yGNTzBnmVUVLPsHHhuMfZFEcO9sbpDR/Ua5MeZ6GJexiMtpA1LgM5y7XQsz4k2s8VJYhMUGYm5Os1J1x2LXQkmT455Hfu+l1IgzbzJMcBRCrx+M3S6+Quh/b17/4mP/ug9Kiq5yZLEQ4s/JE22fLgSuZsBaSMFjHmmDwzIPSoT+trp/dc5OWl0D1k45dm94Pl65Yu2qan9nte/VZqA2A2/dDNQA27durt/SnpRWPjZ+8HPLjy3EztFXrbi5oIdGpQPt39TfJil5yn1hCP3CbItiwxYotvvBuhIrp7a3tmcBi4n+E/Kbja2vn7SMl1VUlV1sILF47HIiAdvHchxZWAy0yoCHKcjPwKMk0MLd6zO2MbY/OYLFV4MwHRdtjbrVZPkBiZv1g+2/8ZiVWii0eNwZ31kTBhDTQMLnmm0mkiGTDlUlCEACq9kzheijCiTuMSPR86vtIBbv80mk8WfNiAmfk4qj/7X+eU7IeQisUn8lJ/4uIZfN2kjEV5gRE/0Fithg78dJXH9QSyPnQEcLvUiO63e4Jwv9sr0tCpA0cKgqRBQS7OmyB3dA9WFssO97yqOYhOlYTeh6IVqAyr5oJAp55Koixy+ECFWNSzVhyKzMIOHTzDbT7wsduA9fNWMWrPbYwfBdbo9EK67UViA4EmCetFXJTcY555yzU2Nj4w/BgCw18CNPOkJefu7fPP/gebQl9Mpv+l/9C4oisp5FRsMUOnP+xTS1eToNjWx9uXXabDD0LK9NEeKH//m7Jw/Y9RBskOgnT3ydBt58CXuqPzrJrcu7T18XiM2Xn+BLA5cuy6JaUDCRSHQwMxIlUyALFw6Hv6D6QALT9bbyMxICX1zfgbZtn6HYhu5fgyQSbdv+kIh8033GMJ+m67p7jym5aSRYkNipuprfJ/X8rzQb5aBwOJyzQYHUYSgUgtQwfE0rkhq2bfsP3nUB89kwDEj7VRyJRAIyvwCm4VV6u2EYJ3uN2LYNfzcUiAw7jrPAk4kO2onfz833nZsNw4BsYdVhWRbehzkSgH4/r2obLuRrxsxf1HXdKwKoqmkfg9q7Nyu61oU6Tct+rwQDDMn/T3ziE7eMjIwgyTOBFZNmc39yzZo1gYpEyp1cV1cXPKaxNsj3X4NP/fKenp5nyrVR+7w2A7UZqM3Af3IGOjs7T2FmT9rf7aq+vp5OOeWUNYsXL0bRCQpOm7Zs2XLHtddeC0ZHTrELQLw33njjuHXrgq2XvHPZtm3bvqFQCOttvEt/pes6xpG2Fpd627ax/lmUD+iVmgefBy6YkLAPACg4IaDeoNqH7OKjyhLAlXDOk+F/fnh4eH4hsEuxX7FvgQEH1inzDMPYkN9ZIpGYw8yYv6mwODAMI1DRs89iYLOSKsY7o2T4iqdKnv/WrVun1dfXYz0O0H1CcZ1iv3o+h59hZhTjAbSGHcdBlQCe+QPesmXLTvX19X9VFhywuzjeUyDxSwzDSiQcDkMpKnB44CozD6VSKTBr+yzLup6IsGfdpmna/vmSz6UazytGW2UYhstUtCwL1xAWCxW3WWRt4klvp3DfMnPIcRwUZrKmacuam5sDKURhbhsbGx9NFxF6bNDXFdj7WuBJVAcmk8kscxyy2sxspPcLKHa7zzAMV5loMuFTD0Iz96etPo7FffCF2z/QMqLVeXYo+V3AtmPVVSt7sgCdd0CedLj3Z+SUlhiG8URsMPZeEkFhYSY/KvxDs80sKF2e3ynuIRH51C9/9UvaLborzWqbRUNvDtG6m29z/1sgHhsdHT308i9fMmN8vA5qRTuRyBlmWweesRMiFo99Rtk3DTssR0JtzQ8EQdK3ZWzbknIWUbn7bP6RGTHPLnaNnt3w7M7j2hhA+D0Aura3RleUA4PRlgtwZrzBwfq7X4hv5YykuksSaG9rr1hJKsh9BJCYhR9F/mj78fx1M2JmnxG5ktK8KUTji8HQLNa+Io64z0EFiKOoo6zvemwg9m1igcJUIHU85JVSdamn0pZvuxDzBWarmfFN9YViaT7gWWY5KVlQTGVO5cxwDULsaMtKKcjltZvtsRzzOsg1ce+HeO95QowiCIs0PoQcVwZ5EQk9ZLZFXa/7cpEnBf6G48jByNuuH3j6MIcZ8siaQ3LiZIktT8WfMuoohHt+X2LawqwtBihcbnylPvfn9zLH8SYO8dxb//bVVs1hFLkVIlb5bmG5zxkbOx22Xd4fM4UU9IgCa7eGUqkl++4y99lC41DPS5CqsNfMhhBdd/XKnqLKAZM559p3azNQm4EdNwM1wHbHzeVb1tK1d3ReRMyoWtxdhJ5gkp9fdeLaG70BXHt3Vwc5LrMWSfH8eI7FWX7liTcXXZxUciKuJ2j9FGzY9q/UM8AnoSxMcmZ7pOPn/r5z/CdYHqTXtaNN0wwEjJQ7h77BvuUs5HofMcvy9taOgv6J/Rn/AjCAGir1zfV74wrTVdHW6HXFxtUf7/uJEMHncViEDmVim1iwGWmplLFc6txz5KWFriXmtyuv0cfMSBRJj6oitp1FjLrAe9oj5nFBFvX5nfVv6N9DNAcLpZ2Z6QvtrVFX/ir2Smw61Quq3GeDZW1GOuBRGij6B3vfKcK/8LN1Y/EY2LtIwj+TdIbnVyIH7C7mJAQPjgMgpUyatmKy1Yd98b7rmAjAkAMmtSZ8jluVWYb5XW4C3CrS6fJ75RcySA4vEk1+xkQHwo+qWoA+Nhj7GIl82Vt8QyqnL97XxURrsMBtcEb32btt3qZy4/N/7sqBj9Tj2gMERwg72uHFNhkXXHDBAY7jQNIM0ltFY5c9dqFTz8vg8UL0xKbWTUv+8qvbpo7Xj95ExKfqDWF697wPuzLHG4deo5///X9pNJW8/qqVa5FocSORSBzFzO4z4r5n19HTr7n1Dl7ccdXKnpPKnatK3GHBDB+ZzT5Q+gLDMCZszMq1l0wmd3ccB+AnKtmzUruWZWEOUUl5v2EY8KeuOhTo6PeUucUwjHNLNZhIJMAi9RipWf81JEoaGhr+phJw/cPDwwdWU81vWZYnIzsYCoUOampqmiAv5fOtrUgiLpFI/IyZXb8gSDbrun5WNZM3PDy8dyqVcpMV+cwb/71ERBWzqi3LQrEBgGBfQqJ68Ns7Px+InD3lagsJ/HOmxpuTEBeRP4fDYU/CuJopBlP7VMUw9r7/sq7r+zFz1R67tm0vEXHfu4isD25XV5eXeM0f64/S8shFk12VnNiqVat21TQNVeyQTvQH/LZW9PT0AJioRW0GajNQm4G3fAa6uroAvnjS/m7/mqbR4Ycffu3JJ5/841QqBUB1J8uyHrzyyitnKdAmO06AtSMjIyfccsstObYF5U5E2ROguHgXBZoCqHL3gT51hSd1XV8cxJ/etu0vSoblU9bqIJFIfA2FOyAMp9eaHS0tLS6LCUCxZVn3Kxn+1yFvWshuQQG+UCIByJQFB/PP2c9QZOYv67oeiMFmWdYVyk4DxYWHGIZR1v9vaGgIfptQOwHiDeWTgswpBYZjneEqohiGAYZz1m/Ysiwwgzx2403pcYMVjPXSv0VkUX4RXbnr7P9crZU9takcuwsA5Y2NjY8rduR9CsArC5547VuWdV46OQ7gYFTTtCObm5sf8nkQpxzHOboSaWXffKKgO7tm8LXpOI5zVCVtFportRbHxgPrPuR/wNzFnnh6IeZzsfkWkQbbtsHO8/b7WC8dbBhGWX3O/DYVAxq/e2gW4d6DDPfStMz007quH+Qveq3k+nvHqrlFIRvUg55pbm5egDa7bz2tgZun/Z6JDi7Q7rMcohOuPL5ngs2GiIRt20ZuDPsjFE3gHsZa3/VFVrZXP/DahN9qNBJFXqZsePYkjjg0YA+8OeaMTt22dZsL1oJhWyLu/fA1q+FtvJBI1piRDgB8E6J/oPdSYYblj1vQ7RX/+6ytXiGNF5mzzHipzp7b/NyU0fHRv1EGrL/DjESL7l1Vfg/zhXvlsSlj2w4rBwajbzfPxCmso8HefpgIxfLikjGY5aL21g6w23d4KO9V7DU81jh6/JMZMSFHnI1YvPdHRPxe5CrgfVpOYSw22PsnJb/71Dillnpys6VOwCdrDO+5UzpaO0rK2qKtWDx2L5Fgz15UUa0/3ndnhqXJb5LQUrPNLOhx6ubMGuQpVyKb+HIzYpZUXorF+8BIRrFqNoTo+mgkms2DVHvBVA7OPX+HZbkmsK1i5BH+XefUzw8qXeyTU95GGh8GuzXl24y99hQR+mS0LTrpIlqfLRmxox1WqVVa/jzF4r2fxTXw/51JO9Cz/nNli+vHkI/G3r5U/MvR5LjuE9b+UxVE4B3p3usgYpSzy/vM7ataU5qG57z73PNChFddfeKaonLo1V732vdqM1CbgR03AzXAdsfN5X+8pe5fXjBLq3O+T+zKOOUEE61LhUffpw3V70nMWIwrv9ecw5510gvc7pU9ZeWSgpxMxhO0/3dqgVGRZ0CORyXzx81WM0dmKTYYu5pEINeE5emjSWfkyEpAtVLjjw3E2okFm4wwC32ivS3qLoLzQ3l2YLPQhCrL9kj7+4OCkGAHNw82AZzBC7jkoni7TIikHKbjheT5kGhY7M4iplvM1mhJgCTItcIx7kJ9bARgzt6oEnSYHmBx/TMHGmR0bqUAm9evj0UMWY9+0nixOcssuUMpNGY1PiRm9iLiX7W3tqsq+ltD/Rv3+4O7YGZ+dsromwcE2TSgj/54/xIhB0mHBo+t2x/v/ZQQX+964LIzv6O1I7B/YqbCrx3Jjoz0GcvZZmtHVXKp2fkb7L2AhDMbGOFzhaSVmbC4Lsn8LnfdM7/PGDb1qMq2mDTMxXshSYRK3PqhxkWlvEyKta/AeRRXpIh4uRkx//D04NNvD4kGuSN4fZwYjURdWbyg4QLLM1wZ5O1FA8zdZqvpSYzlNLVq1aolmqZBajbfY3JClyvefQLt2e5iwJvr6sbn7rPz/tkq8ht/f9W5K+ec0zNdb617wx6knz7+DRoez1p/9TI7Z3z8yG+CBQk29hQh+f4Nf/goWHA5lePM8tPU47ucVcoPxMcKzY6RmT+s67rLRK0kFPMBz5f98HxJJ+rcTbdPzval8fHx+VOnToVHblUB2TAts7h3Kz+RtAuHwzkb3/yGLctCEYQrlSwiV4TD4SwL3rbt3yv2BRKcC5ubm0FRrih8Mn5bReTQcDic9SPyGkokEp5P6lZN0w4I2o9lWfDZWo12SskblhuwYjgjsYYkFpKN8KZ1b6rh4eE9Hcd5UkTgtxWYReP16fdz843jKV3X4aWcZYSXG2P+54lEYoLMZfqYbsMwCv7+grbvB6593xlwHGd/L/kdtC3/cUruOqdqQkSODofDrmRmNaGS5njvguE0Aejv6uoCQxrMi3zp4odSqdRJ3/nOd6r+rXnjXb169ZTh4eHb0x6HE35nInLm2rVr4Q9Zi9oM1GagNgNv2Qx0dnYCfHGl/b1OmZnmzJnz6XPOOQfyyC5wNzIy8tQVV1wBgApsUn88NDo6enSlYK3y/8QzGayQ58fGxhZ5UsK2bV8sIvDRRWHgXMMwispZegOxLAt+4Sj4KqtqYts2vE1REOiki/WWpoFBJIXd8BV2lQS7fEzeccWAnFB0k8dQ/F/DMNw1SLmwbftMEQGDECDjMS0tLWBaloyhoaGopmk4DwMMRI8JWuhL3nq1kJRvHkNzHTO/AIUXItoaCoUWTNaTPm0bAvbdMSLyz7GxscWe3QX2NMqv/jDgQrquL6xk3aNAVOyJECiWu8MPhFa6HrcsC/e5Z9+yzjCM09Hw0NBQu6Zp2Gs3ozggHA6juLXqUGtxKMZg7+EqqaSVQLBXRvHnLw3DCKQQhfmzbdvbE7o/AxSDGYZRMdvxzTffnB4KhR5VwPl6IgJQBmuKuIgcUMwPOugk5N2rg8w8X9f117rv7NI1IqyDcsClTLtykxMe+0j3solFIcqzGs8wsOUxXvwGIN18ZxqsPjE20Hs6MWdJA8iRtEeiBfqYeAa2bbv2JJDAHUzGU8OpYYD3g+u+c9utG17eUPL3fOixh9ABB+E24l49qS8q5FvrYyfmWE31D/ZeKMIga9gaOUv8/qzF5tkHPv5VTxqHF+rP+24s3gc7LuQPXqpz6hcGAdaeij81q45CWJvvCTsjjeRDjmhYl+tM9NX2SBSKbjs8UEhfT6FHIAudbZzpVRrluX5fWh/r1dIc57D9Zs8pqTSYBXeVlZY/f1B0jgdi5xBLxjagCFM2/7tZz12hfyZl+IBC+U5vLJD9ZeHDzTazoDIE2vauc5D7OBaP/VARN3zDkh+bkY6qCpb95+ZX9EN+izWnWd2zRBofANA1yM0Qi/d+V4G8FgkfgXNXzGc8Z+G3OynbsO33fOw7RJKxaWI+y2w1fxxkfMWO6Y/3XSJEkKzfHiwXmq0dYBjnxHV3dt0i2+19ijW5tW2n/7nooL1Xok3INaOA49RoaxRrlbLRfXfnO7QU/43Y3edmQ4iPunrlmsAWc2U7qh1Qm4HaDOzQGagBtjt0Ov+zjV17ZxcWmZCaKRZgGgGoLQTWxpy06f2OAmsxgNhA7EZiubBSz4D+eH9UyJVKMZjpW+2t0RyPE59PKTRpnhaNl1YDABaaJPWCx8YHyfSiL3jlI4HqJT3jmxsFeBi4ite3AOqfMrZtQTGAMeYD64ToPSlK/V5JcexWifRKkDsvFo/9kUgOw5ySaJcLO3e7C7+MnG+gRVN+P34WsVutOC5zi8mzlBqjC3BvbLw/U8Uoj9Jm7TCPTR2L936DiFcDYE1xat6c1jkTGHWF2nblQkT+lvEckWvMto5uxZh2vTSZtWP8fskB53D7wrZCr+ZC7fcN9p3CQq4PJYtcRhr9Q4Rd2exSzO+AY70ZPrJENA5g1WGnTsu0nWBHi7bPbn85SDv+YzKFFuJWPHsexS4wvLHvMRKeR8TfNSMm+gwcecBy5nssD7bPigLoQkIhJy644IKo4zhIkuxUrpO23dvo9FWwCSVxRI7oaOtAtbAbqtoaSa6FiZFt1o8e+4phjebaS9WHGoY7l161pbnOQKLEBXG6HziniRMNqO7OkakWkS9cfeJalxGeH4lE4uNpqTBIcmfDq+oudw6FPrcsC4k/VLL/VQGCw5ZlXZgu8nCVFlTCpKrftNefZVnYdIOJjchJlhYaUzKZPMRxHFeSDZ5a4XA4uzG3LAtexm7hCTMfpOu6x2IMfPqWZV0ETyzVxoH+BKrXiH8MKhEVyB81kUhcBvlo1c7Ttm0fXI2cH6SYNU17xGMRj46OLvUlG8PJZPJxJUP3K8Mw3hX45DNgPKpiMW9IMnnxqogsmAybxccE8d+bVbOLvUYUMwrv+RwPw3ShxSFgtVRy7v5jlaw2kiz+339VXsi+ex1ziyIuFCcUlQc8//zz20UEleieCoDXxAvMfNyaNWsmJZvlNdbZ2fkTZp7A7NiRMszVzn/te7UZqM3A/39m4Pzzz58LRQRX7ccXu+666+Uf/OAHb2xubv4r2LSjo6P/+tSnPvXG+Pj4grzZwXP1iJ6enmwlXJDZU+xUsD+PwjPZz2JV/qVYywFMPTiIZ7mSVgUgA2ZpTjFZ/niUBDPeMbqIfCIcDmeLei3LghIO1JJKgl2WZeEY106BmU/XdR3r/JywbXu3dKERCu92g7+7ruuBpFcTicQxzAyQLcTM79F1/afl5lStH1CA11qOxetj7ro+qf6iN8V+RRHsIrCmUTCogPOS8srlxudbN3jvvleUTG1WPtpXVId39AFB/VrRtrpnkJBu8MBqPxAKVRhd1wOrZSiFG9e+BfPQ3Ny8nJnHVTGll2PIgrhBzz//OMV09oq/H9Z1/TDbtuHXe65inc73CgLL9eGTz3YPTbO+P6brOqw5Kgq1d8KYAI5BrQ12TSjuS4rIknA4jOLdqkPNLcAoABKWiByI4szrf33RbhIah3VUNK/xcSHuunrlmhxvbf8xtm0/ICIohHuamTeln2nwV35B1/X9+wf7jyByfqlsr9z9Z1BFt6GhocM1TbtPROoGk3EaTkFAgDeRRsirPN/Z2Tlh7+eNa4+996CTzz6JxsfG6a6f3d39qUs/NaFAsn+w/2QRV0lK81tj9Q/2Hi3CIEwIMx1XTCXOPwexeOxnRAIFoZfrnPoFpQDYWDzm5Q9KSq3621cqWVjbmyT0T0eTQ1n4CVfil+Q3ZqRjgrVI1TeJ74t55BHvkzFOaUv8Prk+265hJm2Zx3AsNgYPRK0kx9k72HuMJgS/3hCVKDr396lATczbmOPIAYUYvznyyiLL/bmM/PHHBnq/TMzw2H2BNN6/VP7U166/mT9sbN20fLL2c72DvXtqwgBUd4JSIDn0O2LYmnGISd6dr6pY/DrEvkYkULrISoH7LfOg7mi3Dh+0gBeMTeZ+8rPYSehasy0Kn/eqoy/edyYTAfDNYi3M9P321mjWiz2/8Wvv6Pw4ZXIRWrGONdZk3tuO4j123hdg7ceirdGKnuHX33nBIidDZMkW4IHQoJE299Mrb6pYFr/qCap9sTYDtRkIPAM1wDbwVP3fHnjtnV0+f9DKxgKALlWfWtZ97OQZIF7PsXhsNZGAkSSVeAY8s+mZ2anUuLtpxEavvdU82Q/KxDbGDiZH4Nta51ZBjvHB/uq4ys4892jFekXbS0u94DMSG2C4ylQsMiv1zc1WVJUBMP1gHTxZQ6HQ/6ZS464nCxP9UTbz8h0lAe2rTouzo50hmgMG5BQiPsmMmEhAVxzPPfdc42jLCBI5kPJJCfNh0dYoNnEVh38jkRpxDpizx5wtaMQnm+2I0FHRtiiuX9nI9V3hn5sR890Z3xZ62r2uARfS/o76B/s+L0LKc5G/Y0bMVWUHUuKAzMKelcQcf91xnDWaxmAqGKWY30H6jMVjnyQSPDOEhM+oqx97xPPIqYYBiz79hRZ+6Zn+eN+n4YNBRK+MU2q/IHJB/nPwbQy9P2+gMe4o9LtftWrVIZqmQVqnkDf3hKl5/8Xvo51m7IQ9rQvYewcg6WRZ1r1p1gi8U+JpKdIlX7z/4kuZCAyMbKyMnkPvmDWXRlMj4+sHH1100N7Hu5Jzn7+va+roMOFezGWSiJxx1Ylrc/yHVHItx7taRC4Ph8MlJYqKXWfLsrB5B/vjuVQqtQQsWpWMwm8RSZhACbxS91EewDqEpF1TU9PzJcY0L80K/KNijubIJicSiUvhV6rGdqau6xWzBP0yy2nJ2uXhcNgtuvBHIpGIMDNAaiQkv6Lr+seD/FYSicTZzOzJoL2i5PxKyooVanfTpk0tafAcSWSwHl5U3rrZdtLSwPitHw8ZO13XlwRNsqEvMFoaGhpwff2JKlslsqpOjqlkU84zdTLsYm9e1FxgvPB83sTMTbg3KpHuKzTHSIbW1dWB1fEO3+fx0dHR/TxgPMg19x+j5hbvLXguIhYahoEkQ8FQvtlIUuf7LuGddeKOki7u6urCpv2yAoNY09PTU1A2r9Jzrx1fm4HaDNRmoNgMrFq1CnshJJJz7HXC4XD3DTfccA3WUGnJS0g4br388sufGh4eBvPRH4/V1dUdceONN1asuGNZFiT6wHTJAQIVIxVg6jQROSccDn+/3BUcGhpapmmax0D9tmEYKP4qGMrjEs9/+O/elfa1zLLs/DL8pZiTnjwqOih2nJKTxTvy/2HvzQPkKMr+8ad69uyeDRBIdjYcgoKS6dmE3AchISCXJNwBEQ/A7C7gBSivviLJElRUEMWDsLNcrweggCBBRRAjvFxyiGRnNtxXQnY3IedO9+zuzHR951NTPenpnaNnNvr9/vzN84+S7a6urq7prnqez/GR9PfsTlVVoX5TMuANK4u8WSnXUifJ7zEK51BkuVfTNIFizBeSLXgv/iaL4Tl7OsMwsHdcAglcFGoZY/b4L00DGoW6SqXhkKve5vP55jU0NLxmt2UYRgesP2S/wHjOUdgodk3J1sTeGuoYV2uaJvYChmHg38C4fErTtHzyunmbBTAP7FI5R/4pvY2FwkksFntcSmWXZcdR5Hn8Os00/hTWlIlEYkZtbe0nJTBzl8/nw7rck0KUQ3nGvlSXpmllryNkwR6FbwBWsb6FXYRtyTXmOSC9i2Gdcpj8/Yj1/rcfXD7XYgoYn7CAccZWYtbpK5bcIvY/+cIwDMxngO5f4ZwDtIFCTNyyrNnvxd87gCyOOY2ck7DNGbKGFnpRdDMMA+CUJzjxxs3mAMVTwo1jW8qyjpwyacordl/a29uzzH773/zjNPr0Fz5N9Y319Kff/olei7yOd8XR3d3dKKSIkABzSKXWMOKXBgOtN+LfpQysyBUQZxfqLXrBQnW2rb7IKs7oKgDriQnp5IL7uUh/5DJGhCLQCHF2VDEmp93+C5teUBuVBux/oConcgE1BI9h3gqm7biRwQVeldHKfX9E+yI/JEY5zF1bUS17//09X+HEoMiQZEw5qRRY35GfI685zkhfZBZjGR93r+p48K21alKQNW4u9CyjfZGriRF8RoVlVjGP1p6BnjMUYQFGZsqyZjjnoXtcd6vNOf/CI0my5pabx3G3Le8Lud6DiNivmI/9F0/xl4XfKmPX6c16vr3NqEcfHYiuQP4Gz81i/OTW5lax989a5jHaWJOqneaF/V1sXvX09yxRiCEXyogyOcNy56Hz+JzCvf0HTi/FA0NzShWWr36o/WTGhYqAW80pp0sH7vvRFy+Y/zU3QM5Tt69+qH0Z45STq+LEn1u5tHuOuF/zPAAAIABJREFUpwaqB1VHoDoC/9YRqBZs/63DXdnFvv1Q23yLM1chjN9rJX1X+Gqs+znREUVa7qllvkX/vWS1KIDtidiN7AMCiH1TD+hZ2cti7Qv03Ujds8I7g9OTtI0d6yxIvvL+yx9L+XxYhALJ/XodHzmyUpnefP3Isl6LfOAzvgBAPGNR4R1lmV0UOlCPxQqYPX09RysZT0wwFW/WW/SLe/sjT/HMJujluDU038uGwcvztBffkk17PFn0CyJ+yFj9KRx+EljhtAUDIfgClR3Rvp5Ogb5zbSTk4hfzvhbs02BLaw5DsdCFhO9KXdOTgvHJ+BPxicMfpz6qbVQanxWbB2J/CDYHl3qVt8Z1ciWJ6OFgQD+5HMa1u6/OhT0juis5bH3B16CsE34jnO7TW0JnlT2Q8gRHkRtI4SviE4dvbBhoeIYJ3x52ox7QLy237UyxmwvEs5MVv75/XatFQjZXYaQcWQqx6r5uDqIx88dRqFj7nPb2djDx88kHQwoPElQ5G/kFxx9JMxbMwNz82+Rm/Rj7eQMJbZomNsFgbmzx+XxHNjQ0CGbcqjXtuEfhIzLroGNo4aFLiXOLfvvSTbRxx5vbOLHzVy7tEnLPnWva91OIkDQSiQUZcSI2b8XSLiDsIYH74VQqhfFxys9kE0blPgcHQn5AUZTZjY2N78nEH643gXN+o9/vL/v5OvthmuaX0Y78t5T0+comEdx9ljK9GId9keBUVRUgHOF1lvbTRWJPboIqk9h1sEmYZKqMkv6RUm9ILIMR/IyqqgvBdig1vk7/MXjMJZPJWePGjXu11Hnuv7uSWJtlsjGrBGCa5vc5GPRE2xljU1VVBXvEU7j83Oxz4L934lgkgGOx2FTGGJ5bVlYcCa14PD6nEm9h580YhoHkGRKgWyWbAcogf0gXQjEfKgrJNEEyBAlWZ0DSzxOTusBzE2wh/K0QEypfh4uwYD/T1dU1Jpl8+3ptbW2XMMYEq9wVeH+dVS5rraKBr55UHYHqCPz/bgQuvPDCSTU1NbZHafb+6+vrb/jpT3/6Vds/Ns1WHVm5cuWzg4ODbk9yKELNC4fD8OAuKxzFpRwWa1rFpNE0TazRQpzzn/j9frBuioZLWvVBVVVPL7R2h6RpuiCKhDDWhoJ9xxgTxWZZnMEaA9YvBRUdHLK7YMj8XNO0HAUptOWSk31AVdWznP6whW5IrrWEV3AplqzdhvQsRYEN3+PnVFU9yvYAdl/HeY9pQOB5fr8fksvZcEg8vweFGM65KOzuIa97FA9hDQMg2ny/3y/W0Ih4PL7Isizcgy9fv4pNAJfX7q2apgmgreNeNiQSiam21Hap+STXY1g3AayZ49drGAYKl1C68SzTXex6sVjsq3jOqANbljXH5/MBpID1isI5P97r+i8Wi30aDG7Htf4ivX+znsSl7tv+u2EYyFvg97GNMdbOOUfBXmOMXaqqqr1v8NpcznFO9racVwKQcfWatvMYMaj0gB3tjCGylPkrTr25oHezwyZmA/yoOefCS5Mxdubbu97eQcSxlrLbXd9QNzTvI+Nnlnxnyb3dc0R8383xzWTCSofRDoVbC/NJE7e1tbUxxroy4l6Mzmk7m5r3b6bICxF67MGsmvm2mpqaI2666aYN0s4JYEqw4L6nB0LCAzO6ORogzp9HroAT/TgUCF1WarB7+3vO4cRQAEowUhYW26dH+6On2H6zROw0L4B+WBqxffmfeVrFD37fKWbN83HcK8M8KcnmLdX/Yn+P9kUvIMYxN7LhVu6TTEe8yzhntKyUfGzPpp6ZisLEu95r7inaF9WJcZyzt1d1POxb1w9EH8uMG/uVHtBHMfydKnxOhnW+MVm3ad3hPkURyhClfHOjTtnm3Y1tshif3trcOjCWZwJ56hru+19i4h3512Bz7/G9/cHn5X8/pgdCmBclw3HvFmd0tv3cHP7AY7INszuA580U9gQT/uD82Xjz8MJSRdVinc8p3O+elVuYj00NTgiWtG7AKZ1r2g9XiLAWgRpk4eD0O6tp5Lx8MvClBvjqNe3XMyIwsbPBiVavXBouCGgr1Wb179URqI7Av2YEqgXbf8247tFWV61pRzEBaF8RnOjplUvDkMOkVQ8tn0FceKWMCkb0jxrm+/ieLNbKAg1QqfD/8OwZkONRydirPsU36/AJhw/anZbMWzs5sIH5lDleP2xeBttZtOQWn5FPcqTn/Z4DFR/DZrilHJSlfX1pAo+NQ1HUY2QgMpVxUehRUZwLBvRl6weiD/IMavktJembPfmAyVu93FepYyRqTPqJslOJOIo5i4nTn/WW0Cgv5FLt2X+PDvR8jbiUeOVstd6iV/SBd2wkRhgpi+yNRO+W3pbdaDy6R28OCW+gUpGRxomsIWJgsr1SV1s/57B9D9vV2xe5jzOCBGlJiRj3NeQGBr4/SMA8p8a1RcV8X0r1cfTCvve06EDwfxnRPDC/g4GQKBhWEk5vaHvTYktKY05vad4yt1yZG4mUxO8CMqBZVvzbb7/dYKrmPwUAg/i1eqD1m+X02eGFm/0OcU5fDLWERhUo2tvbgawHwt4df0ozSl/jXMjlZGPipIk7zr3ok3tzovd9Sd9U+/ckZfaQZIIf5U7LsuY1NTUhsSii84/LD1BSyssH7XPY+LOOuBibelr7+gP0jw059cqfWf6RK7BA7rz/ooOVGgsFWacM/XsW0YyVS7qGHBK4ov000/B7qqqKjXe54WCqGpZlzW1qaopwzutN08T7GBujJ6U8ctlJGLsvkomChAwK4EjEXej3+wuit53JMDBspSzcCM6NxWJTGGNgITSmPeju0zStbBCCZJMI7zzO+QV+vx/Sa6PCMIzvEhHGdWvaS0r3IhHs8h8r6DFX6jlJAAAKhvA13mFZ1oKmpiYgpkVIKUYgWVNp9uoiVVU9qxDI+Sr83Jz98MosKtR3V5HdPqygFHCpMXD+PT2utu8VpOwelNK+Ocnvctqzj3X5BkKGD4zYiiUH5diCESS+g5DEVlU1r6R5of52dHR8F2z5PH/vDIfDY/L/tdvs6OhYKlkh+B054/n6+vqP//SnP83Vca9kcKvnVEegOgLVEZAjcOGFFzbJYu3HnIPCGAt3dXV1xGKxr2MtgyXCtdde+8TmzZvdzNrXE4nEkbfffjsKV2WFaZqnO4oql6uqmvV/MwwD63Cs3TytdVzSqjjn2ELFSnTSMAy8s8FkiqVSKYC3BEtO+tJjb7cfCmaapqGdUessl+zuPaqqnuMGhkoGL4BHkJNF4ewkL+Ay51orbatwl9/vB+uyaMgC9ANQfkh/h18dHh6eW0iJwnmPaZDsdzRNE3LOdhiG8e10wedKrLHSDLrPowAoFVWu0jQNf6s4bA9Q6cd7XFNTU9a6ZGho6LBUKoUcx7h0AeVaTdM87zNcXrvZYr1pmpdxzsEgBMtyZlNTU6+XzktgINZ6WDPk+PUahoFCMKSKIct5pKZpyGdUHHItDu9PSHifpChKL+dgqIm9hucxd4ISZWeg8DKvHO9fxxywVWJ2cs7PluzqAArtxVjrXgbBNbY45drrrrvuW8qM968jYvl8T1NMYUuuOrkLsul5IxaLgQGOveEWy7Lg39wjgb0/e8d45zdkcex1pCwoe7uOD8/xQhIYHBycKD2KD9wytJmMhAEjySGFpWYX85Fta2v7JKS3F554lA++tdu2bKO7Vt9NyWQOtjTyua9+7sK999oLVVy/k6kJMPpg7bhn4dPqtSjYu6l3IVcszKPaUjK00b7obGJC/r7OqaJV7Plx/lvf+oHgAzJ/tYM4W8AUfgXn9DkvbF4vc6PQMev71i2yhLc6E/tVEZyeDAZ6j2bsbPF+zpUozu8d6mz/5Y0vH1BT4xPveiJ+ux5ozfiZFgmZO8Q7amI56nhZsgLR+rrB+mmHHXbYsPMyTkldJ8M6X1fe3PbCXkMjDchFfLiUV7BkD2NP6pTd9Sx9XWo+9A4EUWg8hji9lGSpo2qoBr6wkOJ+q6FuaLoXQESOnDBnF+gtutj7O5iwnDF+ohcp8GL9zX3e9EZq2JptK/yVeu75/r5+y/qPWqmUAFU5/p7A78ILU93Z5nd/94V9E7WJB932W3mu+6LPsk6+8tRbyiq0d3Z2Kmz6prWMUS7YjrHPrFiyZ0DHlYxh9ZzqCFRHYPQIVAu2/4/PilVrRrPKLMua2nnqLeuufejifRI8hcWV7r4NFGtTyZFjO0+/Y8eeusWegZ5mhTNsGJrL8QzAprF3ICo2jWn06YDPVzP98AmHZ31pXtnySlPKSj2fKfxQn49SRx4emIqE7B6JSF9kMWMkNj6FpE0yXqz1fwfzFBLS9XVDC70sKuwOSm9cLJYOLrZYWjew7sM+rgAhvi8WdgPNW46buHlCN3GCp8FmK8VnVuIBm2+gegZ6pjDOnhWoMcavYJxN4kRAY/aSwuZU6gvsGE8s9p4KNvcushfH5TywnI0E42cEm1uRjCHBkK0dh4I2mOP/rBusn+teyBa6TrQ/AgRrO+ZZTU1yxsf2O+L9yEDkcsbph14kYtztOjcwKPaO1CdmTttnWsW/KdfC/mm+lS2mfTkKYki+9NdYta2VSrtEN0enkSU2Wxoxuic4UT8nOhBdwjIMxx01NckQxqOcZ5SDlHSx4qP90RuJ+JeJWM/m5s3TyykEu6TPRZcYp98FW0JnOvv3hS98Yd+0J9pD8EXK0+/rGGPrOOdO5DjVN9Rvv+Dy8/epb6gnxbJmTp40BYhTEaZp/gJsALAp04m3xWm5u+zf7GN+92L4vMWHnfWrOl89vTLwD/pDNKd5+7AeZvmWXXXq6leveXD5MZwpKCpmg3N64mvH/gjzBO88O8pKNjnbM03zk0jS4d+cksCGYQDdDt+zd5PJ5HTII5fzfJ3HQmoQCSGZhEMB6zpVVQvKFu3atWs/RVGekvK0z8tisfCpk8k/bGAhff+0pmkCYFROSAYoEMuQBbpS0zQUZUdFLBY7kTEGlDzG5uN+vz/nWeQ7Z2ho6NBUZlMlpB5RVKxEqhnnxmKxu9LMVMgnGYyxY9MJWLQrwjAMyCPbc+xiTdOEpJ/XcEpTO84ZlUz12p58NvDNE8Akx3l4bouKSQF7uYZhGGDA24yi78gEr5CeA8DASxv5jnEk0vFnoOmRRNmeLmRO9lKcL9AmFCFsv+0c6cty+tnW1nYhChk2yMFxLhgNnw2Hw2PyVUJ7HR0dM9Py15BVz5EmxW9rZGTk2DvuuAPGadWojkB1BKojMKYRWLZsWd0+++xjMzKzbWH90d3dfZ5hGPAhFKoZN9100zOvv/667XNvHwv1iDnhcNgTk8TZWdM050oGIRhvYU3TsiA9wzCukvKrG5LJ5BGl1jpSttYGGkYA/irmSy/vC+BW5EWyqg2cc800TRTfJsOGYnh4eGY+BQoweX0+39NYPzk9TZ33J70/UYycwTl/QtM0+J6WfHdLmdi/y7XWI2nP3k94YeSapnkdbAiwH4JVg6Zp2X23q1/Ze8wHrjMMw5Z0hewvpJuxz8LaLstYrXTSSQUVFALhx7tMVdWsgor0gxX7aqnegsIzWNclw8XWzBbrHYVQ7F9P1TTNsyWQQ+EmR6bbNM0j5bwFA/gzfr9/TAobElCHOYci9ZUALZimifU0QGoPapp2askByKw/AeTM7AkzMcA5n1rumgk5HMMwsM5F0cVUVXU/0zQBxgTo4FFN03IAhV765j7G5a97/3V/uOKzSmMSOYH8bLwSRQXDMCB7DOlrAcxVFAXrRuwj//HO4DuXEHEURG11mT4rxed4yb1IeXFhXbUlvpmMpEGMmMUsZfbkSZNH7Sfd93nbb267Yc6i2ZfBt/bXN91JO7bmphNg4fOpi88dqa2rrZOAfhTGLTwDG9iPHFVTYtfcUhLDkkSQATswtlJv1iFfnTdy/EbJm+WT7NOvOdG5GWY8Hc0YWLUce7UcEH4lc6LYOTn3tvvAPkqwkG2n1DPQM1/hKOhSg9sWKV/bIt9BQuVvMhF7PNgcPbZUbksC2pHT+3A56nhSZQ9zME4Km+qWqM4UJumBTDGafVcP6ADL5I0MUSGKIumx7oK1+4Qcdb/df/QsfV3qOWaVDIneU5K+6ama1Gchrw2Fv5pUatrh+08tqWDlvPccKXBHTpMRXRYMhCBxXXG8vvX1cSOJYbzHJgNcwFLKtOCk4LuVNugmHmXZsYxdpDfr+GaWHc9ufPaA6NtPvPL+jjfsd3ihNt63Uuz4ztO6PIGP7EY6H/78eCXhA5BlkqPhIeaj0FWfCHuS2y/7pqonVEegOgJlj0C1YFv2kP37Trjuz5/R4iONkFXcLfXJ2E0rlnR9oXPt+Q3KYN3fiFEBvXl21YqlXWNCvTrvVC5kwAyCJ917NVbtDK+FpWhfz/XEGGQXYoyUecFAMCdxG+2P/o2ILyJiO1NWam4xz4VyR19KhGDTPo4zWhFqDsFrMyeiG6LjqZYD8awTY6/WpGoWeL03u6FofwSFhSPheasHWpHQGBUv9788sYZ8WNh9CJ4eSW4trKGabxJxIIZjClnzi6Ezy7l3yOZwi7/AiPYnYrcyxp/gnFDc2aFw37TJLZPfKac9+1gpW417gP/t26nh1IxK0GiZdmpQIN+LiP23HtCzfp7Rgcg9xAlsvA98vpqpzuJ+sT737vYoMS3G57U2t66TxWWhN1RKImbUvOiLBomBCY0+0maF++ZUOm5oWy7sbd+jl+tq6xcmEkMXSF+VIc5obqg5lJUBK+f5yM0W2oa361/1QOjY6ObooWRxJDuaSGEn6RP1gkjkQteK9kUeJkYnoChbV1u3AGxlHJth8nJRGLMsHszHWC/cJqSDCLLjTpngV+LW0AynDHhbWxvk6MCA2z9fW5zzzzq8R8UhiqIMf+ric619m/dtdC/oDcOwWbpxxthx+ZiOUnJPJCK2xDbRL54rqsJtcOIdK5d2//qah9q/yjlBukzEkR8+ieYevDuHMRZmrdN/jXP+ab/f/2tcwzTNL3LOhUQ053ya3++Hf2tFIROJ+F3D4wxRtIDl9GuFjG4ymVwwbtw4oQogE5z2t+LtVCo1e9y4cR+U0zHJqsBzGA+fNL/fn1f2SzJo4OGKudSpaVpJVqNM5GJTfojs79f9fr/w2C03DMMAo0JI7FmWdWxTU1NW22xwcHCCoihAamP+3qZpml0c9HQZB2s4e7xXZk2hC+DeFUV52uUBi8NP0TRNKjF46t6ogxysK+Hbl/boRbF/wlg9lV1yfni+YExAErJir2YHWwj30auq6hxb+rKSu+/o6DgxnQhFclGyNbKtPOnz+U5ZvXrslhQdHR2Hcc4BPDvI1cdHwuHwCZX0u3pOdQSqI1AdAccIsPb2dhtcm/1nFCC3bdt2/O23367bqhm//e1ve5555plW1+iByTbnlltuKRtwK0FUWIOAQfhHVVVhW2KhfcMwToKkPlwmvIB/5BoEhapRsrX5nvbQ0NBHUqkU1k8Ah31X0zSRHJcqDACDwad3u6Io0xsbG0ftnUzTBAhKMKzg7Splh4WnqR2ygAiJUxSNnpVsXwFwKxacc9U0TdsbEsA42D2ULPIahoH1BkBJWUWWfNeRzEbsDXCPL0g/1izTy6EQImRk0/3BWkmo7XgtHBa6P8MwoCaU8XwkygG0SQsESNsAELBOVdW5jDFhEloqXOoZ2WK99D/Gc0Yh1NN60b6WYRhgHCN/gOLZyX6/X+ynJDgRa1DIFY/ZkmTr1q3jGhoasA9EkVooiDhUS7BWmellHOScRu4DViXiZ5QGfc3z+/1IzpcVaXY3AGltKMKlQZrHWZZ1hfQxXq+q6qxK2LrODjjGFv/87O9eDJ/x9s71AKi53y/itHTisvOqpYUVTBwe0vh9LYQHMCS8IeO8Obb5UyYXnra2P+Q2pihzgxODwhanxG+xzjRN/IbnfzD0AcUSgyjWUlP9uDMP3OdAIbVcLF794J/7J5M1yH/tbfvWOo/3j/PTJzvOIa1Jox0f7HhjRE9MtoHQvQOR73FOXxe+wQqbpk/U4R9cMJwkglI2Szl+o9y75VO0L7qaGIeU+YjF+Qk+Bb8BhnEA+/FMG4RfalzK/XvOve0+eZgUNk+fqAt5bKlkhsJ6kxc/2UzRs/dhIo734Ot1tfUz7XxHof7l2G+VoY4nyS9QYdqXOFumt+hCWt4OWVTF/K+zLdOKjVG0PwJbOqgDbaAEO8IuWLvPkVK9+JZkbXAyoo3epK9LPSeH3+wOi/GZClNayMpIuDOmnB5sDmJtUTRy7t1RqH5106v7JZUE3l0Br8zn4r/l3/p6B/THMrnnsYMLhOXfUO3fidFHkUcmzpGL25cx+p9gcwiEnLJDyJ9nSBiHvtH/Eq3b+CTWJMXaiXHGz1q5pBtzx3N0Ptg+XWGEfEut46QXrRcnze7s7BRrsGpUR6A6Av93R6BasP2/O/5Fr37NQ+1XcU5ORNyQz7IOTow7YKsS22RLMBZqY7s/ru1/+dk/8rTBKf1hm/ww/CiAkiokKZyvjUhf5AuM0c9gGE8KW6xP1FHYFCGYt5ujvyFOy7AR55wWhlpCY5IRcvYhg54a+SdYs4UWrNHNUT+zOLxjgRStSIo52h9BAQUMyfVJSs2aGpias1FHnwSLOJUUqExb9tiqTS4jzuDZM2Ixvri1uRWs0jGHUzYHKMFM8pyQCCHOaEGoOeRZkrPgeKLA7PPNmDxh8mvldlguvJDc+JB7MdPb33MlJwagwTDndJTX+dDb1/sJzqw1wqKE+U4MNgf/ItFuWOCNJ8au05v1gmxB9z24kHIGI2WuG2hQzn3L54+FFwAPbyUpNa+Os8kWU1DgUSziS1sDrShOlh05my3iEZ+vdr5vh29kpGkYG5fJlcgVoxMOpGSOr4lEJUIqrqWUTI/7ZuRGBUVkJ5oPBfYprc2tWTRfR0fHWdIbybmxcDa3USb2clCHp37m1HcPPuxDH0ozGNbogVCW3Wqa5vWcc+HVUYyFaRgG0P2Qzt5+x7Pfi2w1B44q9UAY47dqpv9LsQbjV8TojEMntNKpDhWlUkzVYu1LWWHMm3Fpr7hv+v1+4Rcej8cXWpYldJrHwg61r20YBop1tr/oy6qqzk8X3AomE03T/CsYymD2IqGWZsJk2TR2W9ITFsVaISvoNaT0H95RSFjdoWnaBYXOTSdykZCC/6gnlL9MmmI8Z8o2K5ZycxVUT9M0DVLA2TAMA+97MIae8Pv9bsnIosPhLMY7DnxS07SS87FQw84iu+uYSzRNw3eo4ojFYmCt/0I2gGQ3EuzwzLtJ0zSwcyoKF1jhRsYY/KIhd3+vpmlYN5QdhmHAYw5ec4gdMglfdoHBeWFI5L3//vsvdXd3TxoczDo92Ie85vP5Tlq9enXW07jsTssTLrjgggm1tbX43dvACrup+8LhcNmS45X2o3pedQSqI/CfNwJtbW0/lIUN581F4vH43NWrV4M5ijVl4NFHH337j3/8owA8OWIb7ABuueWWrMWE1xGCWofP5xN7AjDgZNFQ7F137dr1Mfk3FFhO1zStaNIXFgXxePzP6e/uMW7Z2nz9AVgtHo8/zzmHzzokio+3WZwOhYuEtDPANz0nJADMZli9JQFqOZY20kcWe3awBVF8PNILQEjey6Oc86PTRafXEonEnEKSxs5OSdURXI9blnW8E0jm7r/Dd3VjKpWa5gTXSYlnrJewbgZAEuoZWG89p2laAbC4t6fu9OPNJ3VsmuavUWhDgUoCEosWqJxXdXrtcs5ng1GKQmh9ff3zEqxWVrHZBRpbrmnarXJMsszk9PxY29jY+PFC/sheRgWFZsMwHsNck/NktmmaYEhjT7yFMTZDVVUw2IuGnJPYZ9ngrhTn/ESvnrfOxg3DQJEaxWpIzJ4C71wpM9zPGJulqir2YhWHa2zfWPPPX5z+2raXAH7L2oDlNM7pVytOCY/y+rSPMU3zXM45cjIJFJc555Axx77O2jWy/fPbhnf+2AEWjlmMHwlwd6kbkCAAvHuWZIu1jNH4hn1/HNgrUNJH9vXXX68f8Q8/I308wzeu+AneZ1lZc1VrpLPbz6G99hlHfe/10e/uuJ8nEomTu7u7/xTtj36KiIPJGueMzy3V3xf4C7UNAw2P2zZLtYP1CwqplAlrowbjadEvTi+pQ9p8L5ZPkf7INUzMC56yiE7zke8DTmJPWscZfTXUHILk+B4P5705G3fKPTuVzJws5WKdifZFbyLGLwbTUrF800uB8132W57V8XBedCD6JJ4NJ7olFAgBCJGNnKKqtEwrpirQO9B7GufW/ZgbCimzC+WpnFZczusVsqEq98FFB3o+TVz4ZAu2rmVZfYqPARwznhN9OxQIQSGjaOTeO7tZb9GxVyP8dhJNw09yopmc6Bm9ufeoUsznUteK9vfcRsREboE5FP5KnZfv7y9sekFtVBoyoKpMsRZFTuzRntMDoYq+kxnVxzrkhO33oPH3N/546cbtb8Aiwgab5OuOxYlftHJpN8DknuOaNW1fkeSR3ecwunLFknBeZTPPDVcPrI5AdQT2yAhUC7Z7ZBj3fCOSXYuFedYbkRNds3JpeMXVa9pvYkTiQ1YsOPH2cl/a+drrHYjcIfwosPkjforXwpL0/sxsrjk7R2/R73G2H+2LXkdMyDUlLcZPbm1uhaTHHgn4atjoKcjH1A7Wz3YvWMVCtTG2logB8VyRFHO0P/oNFMTABk0mU9OmHjB11OYF/r1sX76WE823ZY9ZDZvNON0j9tNEp3kd01KD45TNwTqH+ZRFthcsI2oLBkJAXJcdUnIF7B4UaThndFKoOVQWigsXFV7G+1nPEGfTifEnghPXH2MvvCIDkRMYJ6DZGXF2tnu+FOp07/u90y2fhQVwI+d0fqgl9D9iczRu6Ond1wkt9rqRdkl0J4nYCXpAzzLnyh28fM/fV+tr4JZlSxV16s16SWZgvuvmSBYTvWc/ZS0cAAAgAElEQVQxPru1uXUg2h+FZ8iFmcWtvsDrvdvXiPb3fBfMZ5HwSqXmOmVsevsjd2YkkNjjekA/2ut4ZFj6yrNELITfga0c4GY+t7e3215ZXpsWxy08ccFz0+ZPRzLpXVJYyJb8dkjpwSgIEmjwBB0Vpml+n3OOor6lKMriHz92eU+Cp5CgRBKxVLzEiJ2zn79lzadmXPqxGl8GqPjSxv8d/ttrD3zkW0tvLkuKGufKwiWSLjnSc4ZhQMoWKG2wT2/w+/2iEF1pGIYB6VrbF6xkcswwDHjfoFiW4+GF68diMTvhm1IU5djGxsYc899SfXQxQB9SVfW0QtJ/Dvnd91Op1FSb4VvoGm7P0nQx9WFVVU8u97eB9k3T/AqYv/j/+ZiejoThhkQiMXXvvffeXure7b9LRstvpDSj/c9vJBKJ2eW047yeTBgLZoDr38fMCJEeabYM9c/B/pHgiH+kWbszvN63+zjJuILEHNgwf+Sc38sYg6zdlkQi8bFKxsIwDIA4bD/ysj2F890L5Crr6uoARNO3bdu26Tvf+c4uy7KQ/HfGNs750u7u7jGDsi655JJAMpkEoAESbM64PRwOl/TbqvR5VM+rjkB1BP5zR6C9vf3StFJF1i9W3um7YMx2d3fvsiVQn3rqqQ/uvfdesEecAZTK0eFwGOuVskJ+m1AIhX0AvuVH2EVDlyTutzVNK5r0lZ6t+HYKELAssgqwaqEwDANASagivTc8PDxl/PjxO3GsaZpfBmMS/z8thXye3++/092GZL/inQ4g5ua0IsxMd0FNrjsguwug0XqokZSSc5bXZKZpYs8MmxBIGc8qJGns7JeUwUWfGkrJ8zruESzcWU1NTdliu0viGesdgLBgP1HUC9fLwy/lxxuLxb4GoCOwibBD8fv9JQtq9nUd6/js+hT713Tx+S8SZOiZpYo2XR6wTva1kpbwtpnJ7wwNDU3NJ5XtZTzsYwzD+Hl6Hl1iF6kxr6TdB/YunnxxXexy0TTn/Hy/3w+FrbLCARzkAIZyzmHJALBb2c8l34VdY/vBY6/ed9Y/338S1i9Ou47dp3J6+PCh7UvOPvueUf7ROMgwDIBObUDHKalU6i2fz4c1pDqUMK/vHxpAgUYwjmWB65hgIAhmWcmw1/TbhrYauxK7BFB4v8YJvc17NY+yJMvXWKQv8j+M0Wc50YuhQEgARtva2tYyxo5uaGygs9uW0T777UOb+zbTfbf9jkaGR3BI7KSzTrrko1MOE2BIryxFe/8PEkKNVTu9mGJctD+C8YLE9rt1fGSWFw/f3v7IpVx+KxjjnyXme5Zz6+/ERb7yZ3og9KWSA1rhAY58pGNe8B/qLa3IJZIsdOF78hEi9qge0EvKdTuIJaQwa/7k5imjgDnu7kb7e35CxHCfZanjRfuj35GqelE1rs10Fsd7NvVMVhSGvcT4Ymp9dl9ge6Zwhr6qxXJmvZt6P8QVC/McftOOcWPX6y062PJjioxPMBP5QMxRM2U+0qg04Lurw2s5GAgtLXWB9f3rWi1SoLawNxH7lR7Qs6CMaH/0bumB+2Zq2JpViaqf8/rRgehXiXOhiMaIfysYaEUOpOLYrURHUN+AOgJ+T311fGSql9+T+8KShIF5sHsfKVXyOte0H64w+hNxAWgvFj+xXpx0WT6GLBQO80lTr1rThny4M6eXtCxrBiwYKx6c6onVEaiOwB4ZgWrBdo8M455vJA/aZWu9lTxk2OcDK1OgO3O+u0RPM+LriBjkSUTAx/aqpeGKE6Zow7kw45y+EWoJfd/L3a4fWDfP4oI92ECMfU1v1uEhmg3nAokTfSoUCAl/xj0VjgXrKM9c+xq9/ZE/c6LjgahLpaz55Uox28g2tFdskRftj2CzjgWLWNhZim9/srjwXCTOLtBb9Dv22H3vLoLvsCw+X2Hs1xnkJFutt+jYCFYUkf7IjxgREjpUzjxwXyzaF7mXmEhA9NbV1s/LSuwK+WHhq+gnTjfoLSFPRaj1fesPtpj1HBGfwBh9P9gcgiwMRQcit0tf4HdTw9a0chZ4uyW6xa/oPD2gj0rUlDOI0f4ImHcoFIjnX1Pb+O5IYhibyEOJ+G/1QCt8gSqKaD98SyDhw3YqPmU2GM/RvugFxDgKG5ulN4pnZLr4zQ/0XMw5Eww0KWGe3dBG+3rOJsaQEBusqUlOLscT19HXtyXCeTwR+4ke0CFxShdeeGGTz+e7mzGGxFZOMMbwG3mSc54XcPCRyR/53ZJzTwYzlhSyptjS4rFY7HzGGDyCgXg8sxA7IxaLXSCLQZTkycs2GhtWEOev3vPcT7+gsKwHadFnVF/TuKV9/gpeV9MgJOxf2vi/9NfXhErW2hVLw2B7eA4Ugerr659NS+DC1ztbWOSc15umiQ0apP7gy7WokoKj3RFZwLKZoSWTMA60/Qhj7Ki0l1o2GeocQ875hX6/H+PuOVzJz6dVVQXIQmQt3GEYBt6neK8ikTU3nxex+xxHEVU8HskiLikt6G7HMadQrL1UVVWR1LXDNM3LUEhHUsuyrJlNTU2ePWVkAgsb3xpHkx8oijKzsbGxIm8dJzPAdS85spOeH5TjQJdHGp4HpPOQAEfSO+glwZzvum7GlaIop1uWhXHUJFOkbLCQZAuhsAx/RESbpmkVAZjsPkvGNpIMkHbc7PP55l1yySVbamtrH5AML+ftoYBwZldXV17ASDnjv3z58kMgbT0qAUP0k3A4LN6n1aiOQHUEqiPgZQTa2tpOURTl9y65PZgrzgyHw28ahoGFzOmRSMS49dZbIV/rc7QLmeLFt9xyi6fCR55vOYqSUAcQXpPOoqFhGACmAGR0v6ZpYn1XLByerTjs5ELgPLsNwzAAVEOy1kRh2vZZl76q9jdmlaZp8MMcFYZh4BgUBHZyzo/KJzdre9zD/5ZzfmRTU9OWUveBvxuGAWUqqFNs9fl88xsaGkqqGQ0NDX04lUpBpQqFtYL9RvuxWAz+uULWF8VYW+IX/y2lg/E8sZYFIBmJfhS7ACLHeiuvF66X+5JFeLB2UegaZb0hvYSF2hBj7Cynp22p9h0FaJMxtthen5qm+QMoTQFYrSjKjMbGxvdKtSXHCLYsmINqWt3j16qqfto+LxaL/QjrPwlcnN3Q0FBSUrfYNQ3DaJfewFiTLkilUoZklqM4mGX1luq3YRgAvkPWVQRj7HpVVcsuyjjX8ygipxnWb9nzZU9YaKSVeJCbwtoJKkrxp97+0+efffsRWLzYEs7uW33J8o/M71x8R941ezweX2RZFlhuAkTZ2Nj4YDwefxF7qIQ1/Mj7xiaoqGULVpzRiV5B54ZhAFC9YvvwtqGdIzuF7cXEhua4v95/uJe5FO2LfpGYsK/5oKYmeYS9b964cePlq1atuujs5csOazmohbZv3UH3dN9DcTMjjAc/23Mv+qRVV1+nME5fD7aESlq3RPojl8EzFO804my23qJDejdvRAYiP2ccAIHd+YNS8yva33MhbLYy7w36Yi2v/U1SSSB3AwDh7/VA6LRSbVT6dwdBwtEE/4seaBXzXYDtk8nHJYv5+SSlFudTvHNeX6qzQY0ARXxPucjcgrVyHBTdvNyTJCXgnWswRZnmlOHO5LJS2Ntjjj41LrHruGIexdLKDXmkg4upqEkrNrzDXIx19hs9oH/SS7+LHRPdHD1Cyvb6GeOXBJtbV2fzfIy96lN8sw6fcPgo2SFnm6/0v3xIiny4d4DTc+ZQdCC6Mj3R4EU9yBRlhhfp8mL97R3oOV3KdiPBdYfeHCqo4OVlbHYTGGgbcXabJCERSykzgvsHywawvbnthb2GEvV/FWQTGTYRxf7vax+6eJ8RnnqIuQDYo/vL/mwRP6NzaViopUk2/SPE6LC4NfQRpwUZ/v6dh9tbUgmCIhpA0na8YsW3T+08+568uRgvY1Q9pjoC1REY+whUC7ZjH8M93kLn2s4aJbYJydmsbCg8Oxgpf7LIAurGqTOPwmykzkrOj9c0aIqVxIZqd7KXWTNXLLkFH/WyI9IfWcoySXHEnXogdJ6XRtZvWf9RKyWKaHtxRjeFmkM5kog9Az1nKJxBogbopkuDgdachLeXaxRdQPT3fJmIoc0hllKOzPfRdKAKDVLYUbbvhddry0UKFhgNxYp6TtkNXIcsShBxkdjwugD33KfdhTohfcwsukwURxl/Qm9uLUuS03nNaF/0fGJcFF840d2hQOhcr31yHhcZiHyfcQKDcStZbLo+SRebZulHArbph4l2L75LXUNK82IsJxOje/XmkJDI7O2LXMIZAamMSjq8Xjx7ezoKynhC39QDupCgrTQcheOsHHVvfwRs66PhYzxuZHBBsUV58XmeleJG4X+O3qI/J+el8HAhiy3UJ+lCzsxrOH+bbplm6b8DBH6TU37IS9vR/p5f4XciJXTBNjzCKRfz+c9//kM+nw+FjGCe9r4SDod/cv7554PJhqJNDvq6ae+mey68/ALx7Bnx5cFAq9hMmqYJvy2wQZViCQ+50Uchx8cYv+GtXe8sYkQzGNHfgoHQ4lUPtbcTpy5Xv4BKBjNfJAAYY3TWERfTQftAsZXohffW0uNv2K9O/J2+dtWScA5opdC4ScYJnpuQnpNFWZGkiMViKGijwL8hmUwe4YWpUeg6sVgMySgUfRozP23hY1pQltshXYbiN6QJszeYO4bsh6qqCrSz18A9SxlDoDtfNk3zqAkTJuTd5EnmJea4Py27/FVVVUtKbxmGAZle29P9vVQqNb0UIzdf311z6hpN01Y4j5MSvti8Y86Bzb17EpQYDFfx0z4amZsFmqaVvfGzG4jFYneCHeG6fI7spNfn5DzO5ZEGr9bzbR9AzvlxlcjvoX3pI411TpZx5fP5ACpA4v4WTdNyJMS89N3JFpLH/1zTNMg7VhyyEI53FiQCB1OpFIoN2eRYR0fH7WC2uC8AH+ru7m7hQz2WWL58+WRFUSQaP6ela8LhcM68HMt1qudWR6A6Av+5I9De3r7A5/M9nkql8M2yA16VR918883P2X7fb775Jt10001gXDjBRCPw8+zu7vaUsHaPooMNCQ/4Y5qamqACIcIBsPL0rXIApXD65zVNA2ixYDgLloyxs1VVFQpQg4ODk9MS9n/nnDfZHqL5GrELsZLJe4yqqqNYWYZhYC0K1YMNjLH5XuVjHaowMTCXvQDSdu7cOb6mpgaFk0MZY79UVfWzhW4+Fou1yrUfpBW/qGlaZr+Uuf8JiqKgHUheg5WJnAIkcbenUqn55VpcOPsgv+0Acts+vsc4/VhlvzCOKFJepWmavWYr+QM0TfOT6eKcAH47C9BOuwbM6bRscdaWqVij8Xj8Q5Zlofg9Ib32eETTtKxPvGEYWIMAnDZq3pbsaJ4DnNYPWN8PDw8/UldXhzUfnsFPNU37spd2XaBEnPI7TdMAkC4rTNM8m3MOYC7GEkpLf7DnSz6QYlmNZwABB1sWckRibLFfuuLxNx7EmgW/uXwx4LOsqVeeestAgd8imMh4rpjPwuLDMIRP7ZmJVOKd9833Wdr3crdSUhkKXnYhfefI9sT24R0i9zaxsZnUGrXkOwbHRjdFjyKFozCdsye3rWPe2vpmj1KntMaNON118900uDOz7amrr0OxVhRt33717b4X1r54QCk/SWfxkXHl5GBLsCA4MDIQuZxxEntSr1ZZ0b7oWcR4RimPsZXjRnZet6t2HFSUZjGiF5oSuxZWms8oNYecuQm8c2Xu7e2Guvi0j4yfKVQRsmB7xl5VEsqRkw+YnCNN775GZCAylXHCHlglTqv0llBeYI7zPKkcmAE5l0G4eHnjywfU1MC/WORFzwo1h0QOFCGLqugHvMH/6fPVLCxV5LTzSOmi3SPBQCj7bnL2FQVsK5WElDDACrtjjDlBuyHJ3MXveKJtOxbtj/43EYeM7qiidL5nLNmkyOMdSpye1FtCWdsf53zjnI4JtYSy64NS8yXvtTatm2Fl9kzI25alEJevvWh/FPLqAMiaRAxqiz/JHFcZ0UNKK+P7uFtGmbG8CnxdL7TXbu5jt3PipfLyL9Ukao/7zKzzzF11TQ8TZwuJWI8e0HPnhLzBVQ+22aQMxy3zb69Y2l1S0rqSZ1I9pzoC1RHwNgLVgq23cfq3HnX1gx3nMsZzWH2Wwj+mWGJBKha4jtjks6zp9kL2mjXtv+UZOajMZ4NY91VLu4DcLCucMrNYiJnNQ/NnspmJUo3k+mnSg8FmHZKWWZf0aF90NjFhol5XqbdmsT70DvQcx7lADef1BRW+uQO9d0l5DZORcqxXSRz7utIIXng5FbuH3R4fZFnET63x1bxmpVLYCEPy40Y9oAvG6p6I9X3rFlmMPUbEfFgsMLIOkV6wG1LD1tRyGKbO/khPCaDzsFH5Z91g/dxCXijF7iPSF/kcY3SHkCFKKQvsInpGujqIBf+RROztutq6I2zWbbH24GPSuLn+L5nFB3+WtiqLdF0f6e3vncsp9aQ9DuWwY3sHIj/jXCDa8cu5VQ/oy8fybKID0R+QQHXzlMXoE5D83o1opQ9IYa36RL0s9qvdn96ByPc4p6+jbVKUJfpE/WGBzBtpgHTJQcT4FXpzq5B88RrRzdEFZPEMA43xz+jNrb9ynmtvhhjRXcFAKOu9U6r9aF9PJzZ3QKJD2lT69mzz+WpaD59w+Ka2tjYUDnFdsAKcgU3Y6eFweO3555/fUF9fDz9mFDGzodQov//Sii+i+Pshp4zO4ODg0YqiPCrBK6MKa3YDQ0NDh6VSqYw0NdG97wy+pRIJhu+2JKUmTw1MhXQzrVrTAX9k2+NVns7mSzn0RYsOPZVmHpRRknEXa3d3lqasODkMT+WCAek20zQh2QpG9psjIyMzbc8y0zQv5ZxDshDMzdk2G6TU+Of7u0zKQbpHFL+RlPH7/d8r1JZLuiwH7e8aQ8gYn1LMc8d9DXnP2AAvgU+bZVlICubdaEuGsfRmpjXpQmbWp7hQ36XEMAr3iFEyzl7HT7JugMRGwvpmTdNybAkkKwXgEMyl72iahiSnp3AVP+1zUBhfWoolVOwCpml+j3P+dXkMvNWRCH03lUrNdHrVeeqk46BYLNacZsJjow6PtIiqqnMkmwESTp2aplUk8S7nAvyU8RvclUql5qST0CdJxvJ7qqoGGWOjPOKL9T8ejx8kk4NAb2OuP65p2rGFpLa9joWjEA62Odg8o+SO29vbscldlafNL4XDYTCoxhTt7e0oauP76fY0ujwcDrvlTcd0rerJ1RGojsB/1gh0dHQEa2pqXk4kEs4iLABop3V1df1e+kHeuXHjRrrhhhsSnPMcsDDn/NTu7m7PoCTn6DkYhcIf1e/3w/9OhANgtUF6kBZdJ5umeU7ag/ZuefqVmqYV9V2TTFQAmfdmjP1AVVXxjZTKDviuoVD2vKqqCyHx737qhmEgMWvLfgLohm9WTjgsG/p9Pt+ChoaGN73MHsMwOrC+wLGWZR1bzH/Wbk8qPSDROw8+vJqmZRmW7mvGYrGA/HYfmM4n5ACX4Odrmia+J/iuoEj3MOeCGQh1iLxFaS/35HiuttpQZHh4eIEtP42/yzUp1uIHpX1m71RVtVQiOnvpWCwG71is93Pmkmmas9PFW+y58e8X+P1+T2pWKH77fL5npN8t1FgwD1A8Rz8XK4pQD0O0a5pWllege7zk2g+FYcjJCla0YRjIYaAIU/RZOttygh/kvwPsebSzIO7lWTnZ5Yyx71uW9WPHfFmtaVrFSl32bwzqIGnGskC3/mPjEz9f+9r9ADUAOJovLCK2YMXSrrwytXL/gbUXZNrF2tM0zcvTgIsfpqxUfKOxYTPPLdZ6VjUzDANs0ft3jeykbcPbRN8mNEwkrVb7k6Zpo5Sg3J3v3dLbwlOWsK8hzr6kt+hizWcrFmwd3poYHNlVm16jx+9afZeypf+DevxdURidfv4ZdMDB+1Pfhn6697Z7yUpZ14XDYQDe80aGKJHCO83PiS4PBUIF1385dmXETtMDesl3uJS9lfufTP4q2t/zB7lffrfGqp1ZTHrZy9wrdAykfxlnz8L2iohtgaKa07MV+4b1A9HfcyLs0Tf5fDVgdRZVAcjJ43G6T28JQeWhaDjzol4LvGhwLV9bM2FgAvo/w01ieWn7S3vXDdcKSxUiektJ+maXKjQ7CoVvNdQNTbcL1s7Og00ZbzQek1Zsu//kkfVaaixc1mEi19vb33siMS7YysTZyXqLnlESLBCyQGlbCkR9vpp5dqG6Z1PPTCkPXU+cXai36GUpdrkvmSmY+5A7wHvijbra+hleco2F+t7b13MFZyzDeGfs08RhJ8EnlKMQ6H5ephr7cyanaUeuNHS+vlzzUPtVnOfdY+5uhbE3jw99Zoe/YW+oGpT8fVzzUNudnOeAvBPM8rVederqV0vNi+rfqyNQHYF/zQhUC7b/mnEdU6tXr2n7OyPmLEzcRpx0Yg7Ujfgg0k6L0dzOpWFIGIhY9WDbImJMyMLIMOqtZMvXT72tqCSFs8OSSYfE837EaGNNqnaal4WYy0/zOdrKjkIRzW4buvkpnw9Iqr3LLfp4GdDezb2HccvCB1njjFaEmkPXuM/r7Y+EORHQsSPMUo4LTgpmkI8eY8OGpxsHa8c9C8QavBkmN+t5ixO9/T2f58QycoucXWBZ1mOKj+HeJ+3pe5f3LYpOHCwyRk9KL1hDMi89S3I6h6Hn/Z4DFZ/yoliEEPUxnzIjOCHY53Gosof1DvR+nPPUw4KHyJWlTtRnjg+IzzcDkr5e2nd4WmQljyVKEQWxiU6pXU/tDfR8jbjwTMLv6uFgQK/I29K+Vm9/z1c4MeFxacvsOKSKhy2LL2id1IpnVnY45cTtwmoGiBB5hIh9nIj9QQ/oruJi8cvI3yaSBk1pOugoRF+0P/oliR7sq6utP9zrQjc60PNp4kwm4viVREx4hTBLWYTf3vLly2fI5IdTggWHvJpKpU649dZb3+3s7Kzp6+uDh2VOEopz/rdLO7+cIB/Dv6+vG6yfBjBBLBYD2lqgZhljv1JVNeuF4hwFmZzDPcML5Ml3B99+hROhSG8xS1nsfDfkk4pJy6k/vXJp+Mi/RO+/f97BxwsZqILFWnHT1LtiSbio35FhGHhnfJ6IBhRFmW3LbUk5V7zXIUUIdqvt01T2/EHS1TRNgDAg44pfZdHkGNiJigLvYdIYy2XPujzm1qmqOrfcBJFhGNiIgYlY0qfNwSB4V1XVkJ1EKzQIctyAykVCepSMs9fBM01zflryEKAC+MLdpWnaec6iNBKdaZnmF2WC78+qqp7ktWjtKn5mu8QYu0xVVfEOqSScPrtIBEjJsl0+n29GQ0PDG5W0iXO2bNnSJIuT8KJ+Dwl1xoSEOiQrPScY813fITMID+RjEokEZIYBLKhljC3IVxQtdh/wRAZbSiLXkbR9fXh4eOZYveYchXAU1cGkLshMb2tra2OMgaHvXm/vESZsW1vbfAl4EVJ9diBB3d3d7SlBXelcqJ5XHYHqCPx/cwQ6OzsP2Llz5xuGYYgigR2MseVdXV23pr1d4bP45ObNm+uvv/76oUQikfN+gexoV1dXRVY2ssCGohTWMznSvVLFAuw4g3M+v5R/qctG4FZN04oCLWG9YIOL0rL1T2iaBusFS66LUKxE0XNjKpWalg/U5FTryOdfj3F0SDNv8/l8c73K5ToUPNBM0e+K4z0Pr1usB7EXfdUwjFmF1EkkwxVrObBrHlVVFZ60+IaJSCubPCal/J/DWs/BssyRTK5kxjsAThukVYQAQyIkEA9FC8y5F1RVXcAYG/ZyHacyCef8v/x+v9jHGYYBMCLWDhPS3qs/8fv9nqwCZPEb8wA5GLG+8fv9gtkpmaFocxz8jf1+/5hA1/CbNQzjJVm8FGBHwzCuZ4xdDgXLRCIxY++994YiUdEwDANAYycArCJQHuaOlCnGb/0OVVUvsb2rMV80TSvpB1qso3JssTeDpQu9vPHJh//y2n3HulXjct5HnL511SnhvB6T0gsZ8xngAwGijMfjCy3LWmtxS9kY2/CuRVaWWVuOopttoTGY2FW3dWgr5ihNVJtJq9F2WZZ1aClp89dff71+xD/8TEaeNyM/K1VZIC9/SiwRS3wwtAUAGIsx5YQffetHDYwxABqU407/OAWnBWnXjl1050130fBQ5qeAPXA+NYOMShm8evkhbv9P9/NwkiYY5/8VbGnN5D2KRM9Az3yFC1B1gy0jm7XJYrSdGJutT9Qr3lMUu3YuQYKgygaQaI6fr0PJbIfi880plUdCrrKWfE8jj8eJnqkfrF9ciogg2aTI2SAveo/eHDq71LjZf4/29VxPjH2VEa0zm4dm2uQXIVHbaNjvmk1Wis9t3b8VigYFo7e/5xxODOCkmC+VmpnPixQnZy3fBPtTKGgBrFvQIs7rveA4FKAn9k9YS4wWQAUMud7UfqkDfFzBu9HvRZ0uGo3WsX05bOmAdN+QpNRMGyCfW1zdbZtVTh+dx4rcNPmQ65kMWXJmKTODk4IVWQyh3Zy8FuOfIYtdnrGey2UIe+0vxoL2tQB++LjjnL8Gm3uPZ+zsvH7dzravXtN2HiNh/ZUDqHMe01Cr0VEfPX1wn/q9ZhWaM/bxnX/80jglNYy6QlbNzs53eb2n6nHVEaiOwJ4dgWrBds+O55hb63ywfbrbM5ER3c4z/jHOGFIYP/ZbS7pHsTpWPdQeJb5bWpQTb1+5tNsTClTKzCLBCaaMYVl8VuukVsigFg3JlIR3yjHE2KsjdSNzp+0zDYw6ET0DPc0KZ5D4QcHyocnNvad5+RCVuq79dymri/YPpgJouWh/BEjhL4KVyLjvlGJyMYWu29sfWQMUHxZeTYldc/PJv0j0IlhyCopfSkL5mVWTAmr7w5Avmdzc+4k9de/u+06XwlbYXrDleLS47xeF6V2147A4hUTtsMX47Nbm1rKN59dtWv8C6XIAACAASURBVHe4T1HQjsaILgsGQtkChGPRwzmjk7z6yWQZm46NgmDcDtQ/QcTmgnEbbF6/wOsYR/uiy4gJ+Se8D59T49qiQw45pGxvS3sMI/2RcxmRYMjbG0QnA9oth+N1juM4BzKWOUEJDp+PN0lhR+gTdYEG9xKvbHllUiqVxGJ2Uj5msSzmAsDRoHDr6MktU7DBKBnR/ugxRKLIBdDCl4hBklbIAQkwxfLly+cqigIpPWwkssEYewjyZr/85S+NZcuW+caPH38fmByuCz7f8Y223zeojZBMi0np6zckcwK/Nfggwft1ST4mnTNBhCTXu7F3f2FZqUwxucAm9uo1HRcwEt7A2Th84ozrTg59GnJl9c++8+jwU2/9MSf56R4kTuzGlUu78iZ5YrHYfwHRnnnvWnNtBq1pmgdyzjH+4xlj16mqWhBlXfKh5EoN4vBnpORyXvUEmRDBexXsxAdVVc0qJsgxRDEUCc5+zvk0v99fFmM8FosBvY9EWkmfNsMwgMKHxOCwTKIVfR+5ZHCxYT2tHIlieywHBwd1sC2kRCKSahiD7CYKYAnTNIEkPgEM4TTbZkapQrLdtqv46Xx8YU3TwLSpKGxmlDwZICaRIFMUZVFjY2NZICVnBzjnNaZp4pljo45nNgfACjB1UHAfHh4OOlkz5XTexbg6X9O0X5umCcbAFDDL/X4/kpieA8lQ0zSh5iHuHQQqRVGmNjY2vuO5kTwHOgvhXlk7HR0dZ8jkt5vJ1t3V1YXnnFUhqaRv7e3tSKTa7G+7CUtRlGNvvvlmJ4Cvkuar51RHoDoC/0EjcP/99+/9wgsvvIfvj+u2fhAOh79umuYB6TXXSzt37tzv+uuvH4nFYrbvtzicc35pd3d3RVY2TtlbvBP9fn/WR88uEiPxKL3KBWuyUDjBZHJ9crqzAJnvPMMwIEUJcNF7yWRymm0rYZrmr9PfbyjHYP01y+mla7fj9K/nnH/T7/ePskyJxWL/zRgDwzcGz9pSBWe7bacqjNfvCs6NxWI3ANyFZDyYsYX8ZeU6BUw6gDnXq6o6y6lWYRgGVEiWYT3MOYelhc0a9uyfWug5maZ5Lef8G3LNAL9XAMiyYcvXFiuU52vbpUySZQvLtSkKeVDvWdvY2HicF0UNqfCB7+iJbjWWrVu3jquvr39BFldHFbvLfT3IawG0IACnqqrOMAwD8xd2CTEJrCsJYJYKMvb+VaxzKgHlYZ0rLRb2JqL7VFU92zRNoXyTb75UcL8+0zQBbMPYUrTvuRceXn8X1mZOP2xXs/xvVy3pPoax0euj7du3711bW/t3CZJEf5fFYjHIea9PF+jHv29u7E9ayaxnbXr/+j09EIK8c8mw9w6DI7uaPhj6QBy/X8N+3F/bxJzy6cUayoLKOb1UF6ufd+ihhyZM08RzOmsoNUT9Zh+AEgon6ggFQkJeu729/eIZC6bftOD4BaJIe3fXb2jH1mwaDYd8UFNT03rTTTdl91m5KmX0VLx5aHEhNbyegZ6PKJwhHwOVN08qYlI2GOvoJuTWggH97OhAdDkjYRM0wkhZVK5KXckHIA9wFlalNDtY6CgIflcP6LC5QU7kO0QcXuQm53R0qCWEXEbBwO+ud6D3YSIBAH8nNWxNL6VAJ/NsyCvAB/avm5u3nLCYLU56uQ/JTIbXeYxZSsguFIrn1h98iJj4PWxVfL75pQrN0c3RaWRxMM3rijFYc629CCQLFN4MRsrcYCAIxnfFIcgBm6O/IS6UHN8cqU/MrEvUJYnTC8T5x4j4A3qg9fRSz8DBiN6cYta8Kc1TxDcht7jKHg02B3NAReV2PPP7ANNXPO8RllLmVeIta1/XmdfijL7KOMhVXNhUUYIdoR+oZ6j4HkMUvwf2+71kqsuzeCRJ1txS/svOSwiyFrHfE6O9Cl1aYcpguqj88W8tvRlzuWhc/WAbQOc5kuqc0fkrl4Rhk1CN6ghUR+DfPALVgu2/ecBLXW7Vmnbb88Y+FC9/NaO5vzs4Z6etPKUr46PgilVr2uHNhuKkHc+vWBrOkRLNd574sG2eDLNzSDJwxvgJwebWohtmu53dxdDRCC4hnZFKPE3EQizNSuNb2WIn87bUmJT6O4p1DQMNjzOieZBvrh2sX+BGy0X7e74p2X0WI/6pYKBV+LOUEw6J435ZIBpVnMiRlSV2a9yKf7lRabAlP55X49rCsRQDnf0FgnO4aXitfd/JYet4X71AuB1IxK/UA61FZcEK3XuGrRkViG0cU2mBEUV6xtmLjGh/+P3ogVC2AOGUWuacvhFqCaFQVTIc6MKcjUK0L7qaGL8IRYMkpabZSL1SDcrnZTPwxOLTCTQodb777z39PUsUogcgycwYfT/YHPrG+r71B1ssJVDZY5EBz5UT373ZyjCYLYAl4inLmjFl0pQs475U/4Ucz0jds2KhnYdZnFlMTvwHEW/lRD8OBUJIDJWM3v7eECdLsDKBtkwzZs9FG7ZH8fLly49SFAWbGLcM1m3hcBgMCRQwWEdHx92cczeS9bWz2878YsuB+wvpc050SigQWjM4ODhRyYADgLbO8X51dlgmruDDA2+ngQFj05VxaxiAFlaKnbxqTTvehwIF+aHxH6XTprRRjVKDBOYV1z9+2YOKxVCAxvWLBJvvlvdyyPbCI+4EWwZPMiKwuAab9LHGxkb4ZWYZESUfhOsA0zS/BLaB/Od3EonE9EIIfiRE6uvrn00zSj8Gpo2qqpCRzSomOJJscc75XK+JSbtLdoEa/p9pBYKj/H4/fiN5A75yiqKg8IiCeIemaSLBUShchWawiC9XVbVsiVgJAMAGeSJj7G+NjY0nOMcA13ckI1EQPKKxsfFtr8/FMAwkQlD8hFet/Vv4o6ZpJ3ttw32cU9IOinNS3hBj8ElVVcv+7tnty98NzsdGHYAWeMpiDSk82eFLV6nXrmEYkJdDghg+itdqmvZNwzAgo96Z7vcrjY2NYM1n516psUFhWXoiHyOPBWP32MbGRk9gk0Ltuwrh39I0LS/zI9/5sqiK76r7nQfGxSfD4XBJy4li993W1nYmY8z27LYP3WpZln7LLfm930qNY/Xv1RGojsB/1gjAL/4HP/jBxjfffNNtr3NPOByGtHADgDLp4sLkG264YWTr1q3uYu33u7u7UXwrO6SaBL7zAIA9K6VmxXvPLhKjNuLle+2Suh+1PsnXuVgsdgUkkCXoa5bf7xcWFY4iK5i2J/r9/lH7Xpd//ShLBLTj8DY1GWPHphms9rex6FhJZiOANdjrl5R0thszDANqLFBlyQH55buYQxXigzSTb5rTT9cwDLAzwdLchGKxoij3SoBaxfYGjj7a7E9TMqZz1nmGYcC7FBYKBQvlBZ6l05bhHlVVz7FVTeziM1iqQ0NDR3hV1HAo3EACepGqqiKxDWakYRiP4d/2RPFSzjm70C6eB/YNsGuAGoz04MX+qGi4FGRwbCJddP14uaC8POvc4+LxOOw0vioYaa75UqpfBebfLznnn8bf3t66/vXfvRwG8zXn3eI67/2aRO3Ub57x81H2KGDJm6aJ3wtAB1iXoxjDTdN8EnuR/njfzuHU8O7CBaM79OaQm/SQ9zbsvYORMJq3DGVI4OMbxm8fV7vXPsUUm5yNORSptjGfEpq83+SBeDz+i7TCy3kJa4Q2mZuEvDxn9INQc8i2LCHkDxinNdziQgYZcsh54olwOAxWogD5Rfoj3SyjDFXU/irHrsyjipiUWUb+al+QDQaat5zc3N98PGcW1ur4uZ0ZbG4FOeFfEtH+nkcl69BWdkPh8TE9EBJ78OhAz0XE2eq0x3bS4vy41pbWkuDEaH/0RiL+ZWK0nTFlTnBi8PVinZfsx8clGaCsQppUK0SBdG87T2FfK9of/SWR+D0YpLCj9Ik69rcF4/W+f0wYYXXCxqiQgqAYk925MPwn7k1IjxOxY/WAbku5V/y8dttx0Vay2PRgS3BD7+boH4jTSUQ8Mi4xOLuUj7GDET1InM3TW/QoOiQt6/4si6vrk5SaVU7RMt9NRft7biNi+O0jpz2m+SoL5tiza4zRzy2it+AD7ZTnLmdgM+CByH1ETCi0ydhkMT69tbk1r193sfav+f3FH+NKCt+N3X7do0+Ic0Ynr1wSLukHvOqhtgeIMydZ4gMrOXJY5+l35KBIyrnn6rHVEaiOQGUjUC3YVjZu/5KzOu8/f2+lpg4Lk5zirPtijNElVy0JY5GSN77/+wubhpUavOyziUHLsqZ2nnpLUUZStD96KxEHi6kgyyzvB3Eg2kGcw3NniDOaG2oO5WzIov0RSB0dCeZtaig1rxSardzBdXz8N1iMz3J/6KK7+wfG4/JgoBVF8bLCwQYdYinlyHwIrWhfFLLVT4FFCJSZGvefazYaQOseA5P3hrr4Ufm8JsrqiOPgaH8ESFwgwt8lhc0li+4m4kBZCfmdStt1FKYxXt8KBlo9J6XtawqGbs24p6QcUI5Eb0ZqWbCt9+NEd4cCoXO99DXSF1nMGGUWnJwt01t0yKZhgXoBsQzzUTLCPUkNS+Qo5ib8/zYzS5k9JpmUjAcsEj0NROw2PaB/XjLWkbSBFMvv9UDIuTDzctvimGhfNEiMns7MLVqjB0KimC6KwUrqH8RpH4vxM1ubW5H89xz2bxOyQHsldh3rXmj39kVWcUbwYVyvB0JgW5eM6KboQaRwJDqasajlKNpyIXn7zkh9YtpN/3XTPMYYNnluNurqcDic9Ufq6OgIc84hX+6MDaE5oaXHnnwMGI0tthe0ZCqisKaDITA8PDzX9n51d9gwDAAZgLQ2dg5v69g+shMJL7xzX/f5ambYHir5bvTbD1xyoOVLvvKh8R9Vz5jaTgrz0ebY+zsPnnjYvkDwQzrZStAjnAhysYWiZ8XSMCTpRDiTLm70tmEYGCfMmbeGh4enV8pexHVM0zxSJoSAaAcKf2YhqT4kdSU7EXK3o2T2DMOwvTlLSsLmGwRH4aug/6d9nvRVw2YW6OZ7NU3LerTnaxtzIV3wfF4WmnFISZnEfO245NZeVlUV0rOQl8qGo9CesizruKamppKbIPtkR1IRxU+0Cw/nf0g5QBRwyw6ndDNyOdKLDwx2z0ngQhd1JHVTnPMlqVTquZqaGiS8J6Xfn5domlZwTVLsRiTjCqoeWK/cr2naGbFYbApjDOxaRTK3Pas7uArL4tKc8wv9fv+YPJBkIRyIY/x+KppTF1100WzLsrChBovFGWvTMp1LoSpQ9kN3nNDW1nY+Y0IayxnPTJo0aWFnZ6cnRsBYrl89tzoC1RH4f3cEAGT5xS9+0fvUU0/JJG62r1gzz+/q6kqapvngyMjIkhtvvDG1adOmHPYbY+yOrq4uT4UP9yhIxQOs0VrhIZdIJGbbYDH5N1uy8HZN08Q+tFA4pe5LyQDbbdhSqfKbcp7f7xcqOIZhgEEI5ikDs9Tv9//QfV0X+3WUJQKOlz66kIhG0ew4r0UzF7MxbyE43zjEYjEwj7C/5JZlHV/M6zYWi31KMjehrbpA07TsHsmh7LLDsqwzFEXBPaCgXtE3ztlXB/vTXh/lFFQc8tcFC+X57t2pTMIY+6sE0onvm2EY30p/o2GHVHSN627XVbQ/2e/3AxAqwjAM7C8x77czxqY4i92V/NodzwNghfmKonxgWRb2xPsUYm7nmZMhn8/3tCysiz9XAspzAV3h23y0YRgofuOesQ5d6JwvldyvYRgoyKMwT+/vfLvvNy/+dG9OvJBnLQ5LErPmrlhyC9aAOSHBeI+mLXFQtBT9xbrcMAyovFyyOT4wbCbN3XtLyQr1AnS1QarxZPxjA2Y/58RZU13TP/at3w+ezhuGhoZCpYr/GRC4lZnninJ0cELwqXg8jmL1eSmepE3GppEUT9URsfuDzUGA7ETh1enTuvYPf+td9/d1BffbmCPd3d3X9vZFLuGZPXaccTZTb9Hz2l/l2JVxekkd0uaXIg7IPI2w8cI4x62ho1WuHm75rCfhJcs4fT3YEsp4eP4LItofAYO3HexTqR6A8ch6tkYGImcyTgBeg1SwLNQcgnJC0egd6LmYc2HfklCYtWhy85S8vsh2I7KAeB8RB2O0rEKaJJI8I3xrXWB3R44tScROKFVIzSjINSBXBTZnQQZrdCC6gjjHbw3l/CelZDEG6Gy9RRdjNZZwWL0NkcLmo8jsYDhvs1L8iFKSzg41uBGL8cWtza1ZlcjoQPQHxPkVAIkkk6lpUw+YunEs/Y0MRC5HQVUMRxnEkHzXlOx07FP3hSQ2cdjccAD0c+S5vfZXzK3+3v+BrZnjnEFfKlVSsrjYNb77xwsmpFJ1D3PieGcVigS+FVct6SqaL5T5LvjWOt/Vt61YGgZQrBrVEaiOwL9xBKoF23/jYJe61DUPtl/GGd1Q7DhO7NqVS7vAWCsa16xpv80lo1z0JRvpi3ydMfqebPROPRA6r9Q18HeH1KtiET+lNdCa9XLLoIeiKDiguDRAFputT9LhQbHHIiq9R7Fg5Raf4ZZvlos6wTopx7/E2cHeTb0LuWLhw1zjvkf7uFxZ2YysbrzRuAfyyW5/hj1x846FmZCtVpjyJWL84nRx55/jErvml0K4FeqDlAfGeGHBd5/eEjqr3P5K1NiajMQH60lScp6NkpNSy1igHYG+1g3Wzy3lHYLrS2llLJbGEbH/1gO6mKu97/dO5z7B5Kwlzi7UW3RPSXlnUXFPSMVkivVCqqbJlvwmWsZ7B3r/mimi0/pxiV0zKnkuTjlxcmy2hEdO08jz5bJfxaPN/W3mZRZLRi/uyVLImj45MEWwEYqFYNNbqedtxm5anvkBCeYghawpP1758w9zzlFoz5EGTSOtv5tmmAmJI0THRR0/5xbPFm/lP/fV19cf1XFlxy/BKudEL25p3jL3aDq6xjCMR9IM1KMgzasoyhzb+9Xd11gs9jkkHfHv8eH4ZwYS/T9BsRv5Nq/s5L9E7++ad/Dx2EjSrqHt9Mvnr6ehRPziFUu7AFqhDGCm9g9pOWj0J28wRl+7akn4h1LSD36y8MTKkdgzDAPveYAlYqlUata4ceM8M6fdF43H44dYloXkB+6VLMs6tkSC727GGGR+crx0ca5pmmfb3maV+KymPbuA2LQ9eCFTnFcpwr4HB5M3qqoqCsg5RVP3vTp82PCnBzRNKyrPlO8Bwd+4pqbmfznnsAboTSaTR9nSiY5+YUOEZwfvqa+oqmozl0v9TJAAlPL84tD3KaNC8LZlWXNKeWMValx6N0PuGH7QSMjC62li+n9v0zRtTBusWCz2Nchxy3fH5/x+/y8Mw0DhEYzvX6uqKpgT5YZkSeG9Dum6pzVNA6igIR6PvyTHfqWmaavKaTcWi/1QesDZp/1M07QvldNGnjk1h3OOYjw2riVBA8Wu1d7ejjkF4FHWH0ge/9LIyMgxd9wxNvRye3s7ZDrdDLgfh8NhT+oIYxmn6rnVEaiOwP+bIwCW4Nq1a5+8++6757p6iKTotHA4/IFhGNckk8lvdXV18TfeeCMnPwCripaWllM7OzvLVviQ3o0ogIEZ9YGiKDMbGxuFh5z8GwB4xwFQpmkalDwK+ra5fDBL+t7jGq71z081TYONBZi1AAZh/4D3et5CsfyuYs8C9usjadblJ9z9kwoRKPoiTtE0LUdKsNCMkHYX+FZPTAPM8haC850rfVvRpwbO+Wf8fv+vCl0jHo8vsiwLQFL4wJ+lqmq2sBGLxT7NGPulfA4nKIryEwl0e1jTtJPGMpMd3sI+xtgy53XRrkP+uj6tsvJVVVWL5j7svkgwIaxWoEzykqqqR9nSzoZhINeAtSVXFOUYr4oaDuAdLpMjAW2a5pfhV4sij2TdFi3ylBoz0zTnSeAkZL/PGx4efsiWWk7L+96pqmrJ3IuLXW5fsmw2NAqUdXV1KATpwAWPjIwsqK2tBWsVv0eonWAuZ3M6pe4t39+dc2xLbNOuXz7/Q+Lcwhq1YDBOl191SniUIo6UkUZ+4kzYjyQSiTkA5tr7ug+GtvBYIpZ9bzGivw00bznOi3yt7V2csBKz+8xNKYtbvlql7tH9tf0Fe5cxNr8UY753S28LT1kASo4nYl/WA/pPDcMQqnkWt6gvvmkkkUrUwbaJtiqLbKU5p08rWLerV63+QSKRAOsQwIl8kVy8dPElU2aFVhMxBQw9PaDb75+c43PsyojeU5K+6ZMPmDyKtew8SbJxhY2XmBf1iQX18fq9uGJlPFxdimmVzIti5/T29VzBM0oICNwXftdZz1YpM5yxAGH8Yr25Vey9i7Y50HMc50yochGx8/SALgA7xSLaF/khMYIVS9mFNJvJa+cp7DnoKHoCD3COl0JqtL/nZgiOgfQybmTntLxWbLvZxtA9+lOG8SokkK4KBkKwjhpTRDdHTySLY8yRTT1Zn6g/3DvQexrn1v2wmQM4QZ+o411SMKJ90fOJceToLIv4qc58cbQ/+ikiDhJKwrL4/NZJrZ6IF4UullG7YwKIxRj9T7A5BNJARSFzcPg9HIRCeEqxPufjPijP7cU4XRNsCQkwSjnR+3/Ye9MAN4pzC/Sr1qzdGoMBezQOhC0EPNJ4xxtmMUsgAZMQAknIAuTCGAghhKw3l2UwhCwECBCW0QCBkECALAQDgYSwhs3sHmnMZjCJ7dF4t0ctaUbqrqdTqpZLPVpaMsm97z3VH/Cou7r6663qO985JxYJcyKVkDBKGjuiUgwrHSO6Luq3MqNPLnvv0ZlrNxc4D7h3RUHK4kp2iZc9uPj72Xejgw2IPmxOM3uOD6PAqN7qEahH4D8UgTpg+x8KtJfDLFnaDfkKsIiKNkZ030WLwp6M7i9fetZsm2wkQp024rPtPf/n02Ol8QaG+k/gnGERxyApnGhPzS/lgaEObGDdwH7cFhO4AhDN2SYvPfIheSe4gzKwfQLGigGp6qTOkaf1ch3UbQqBwuIywwWystK/t2m08RrJKizwZ6j2+MW2lyD074UXL6NPEmd7cqI+Irae+djUzgmdjnxMVYeLrotOI5sjedFcSlraS4fKdR+yGZ+qMp4dD+BqxvrW2rd2S2vp1yGtrE683oi9MbGBfGDeTSLivcFAFySRKzZxvUYacd/uKyp5PVQ4lut0+dDyfXxcy8mmKpLfkVjkGkYEv9KaqwVVOXH4hWgZ3xxnsbWdYV2dZy/OJRqL3kLEAeIULaTI3dON/cRpd2L8u8H2rp9XCqyQT45NeEJUdXJ6jdnaGdwnQEK8Wr507cXXopr8dzIRoHb3rXA4nPc2Pvvss6+wLMvtNbSeMXbQeZeed5r0q9nY0JCZuv9u09aYpokqQYByW23bXuB4v7rHKxNXovI5bafPXmOuhtyXeN96ZSebpgm2q5CAythpuvuVa2ndMPA2imukHXDhopvFP657+BvNWzIjdxETXmnFWvLIA046aOqk+VhAAlQrYFaYpglJXCdRgqSJ4ydW6TKM+V2yV7DYcCq2uw3DKOlpnkgkfso5h08uPNgWqFLFWa9WAFeOzF+vYRienjlnUOo18MJ6TCQS3+KcI5FnWpY1c9y4caj2LNkSicRvkASTG8Cf93DGWFV+1JK9gfsEgCz8Tg9y+8LF4/EAY8ILCkBrRUaQOuB4PP59xpizAEJFPK7LVsuy5tYKyktJO1wXyFy+nu0fiVwAg381DAMeszU3hQ2C5Pp/+/3+nyiMiYiu63MqgejFDg5PuJaWFrw3O7PX7J1MJjMHjCvFk+9V+AFXM3AVWJb7PWYYBhJuNbfh4eFOTdOQHN8JiVa/3w9mxw61c845Z4/GxsY3ksmkKKBQGooyDg+HwzV9w9FPT0+PtmbNmqfxvlQ7Zowd39vbW/N7ZIdOuL5zPQL1CPyvRiASiTxw0003LUqnC5TXhQztLbfcsgJgV1bN4M+33norRaNCoTDfsmy2J7ds2XL0fffd51mWXt3fNE0UyZ0KDzl43qvS+Q57Ed+ALHg1qxyDTYK7jg/mFvnNLDsngEKHaZqvSK/LZ3VdPxSAq/yGY/0QKAUUp1Kpj1uWJSRBUVAkbSEK5hPxePxIyXQFIPpFr7YDktmI7x9AkQd1Xf+MF59VCdYhWYoxLTEMA9YBRdu2bdv29/l8mBdA0eEiwzDyiXvJ0AUwh4w2pLAxH4Z1Ukk7Ea83sASUhXRkdo1xtmEYBYCKjD0KQCF/7QmkxLElYOcUga+0LGvOuHHjBPgkv9OYk7V6kdR2zkUBllFEeoVhGPnC0Xg8Du/bnPUK53lWttc4uLeTst9QC4G87pWtra0/ME3zcSm1/LJUcSlrjaCyy53+3V7QXsanygqjqNy27Vm4pzRNw/2CAtIf+P1+T1ZFpY4n7zE8r74tyY2Z21/88bBlW+45j3v3pRcvCgsFKXdTJKv/JS041sp77cXNI5sat45uVXcRrNBZk2aVLfCU95Xw183YmWPWJtZkbG43QAJ4z7a9D3Sula7rWBOVbKKA2j/yvFQVEypnpmmCzXk2qt9jyVg6lUk1Ql3AGrFnO0pz2C/dNrKME03JFXsHjwfr9qyzzjrItm0UYAI4L2g7jR9Hp5xzit3U3KRVAuQU6d2NNuNzutq7VpY7j5fXvqwrNl7vZciax0ZY2tesSQ9X/nBne2iRF8ayl/vQvY3MRwrmXzbn05cHtTj7VLAj+Bdpp4W4tIBNGuzo6ql0HLCXNc7wHjeyWc6eYHswx0It0yKxSLf06c2QxhZWA6RFYpFFLAc0b2loyISQp8ChorHo8UQc7y+Nczo31BECK7z8OAYjpzJGtxOxrRazZjher+pO23OC4q+Y4y/K/c5+EwwEVQZnpcMV/V1KAYsCIUelELZXNtnLwLYm4t8MBrrKFixLABXF2RpxdnqwIygK59FWDC2fZ3MNcvCNXsH0cieistWJ8ac7J644nLGTSxaBleurMAfHI6Rp8/J+vYz+EmwPwc6nqqZYCDr78XJFF147B1hLS2fzjAAAIABJREFUNkcx8IF457z43qP9qze+DUWTMo1ddPGi3pKAfu/L3Y1Dg4RvNayxROPZPOcli8IF60uvY6xvV49APQK1RaAO2NYWtw99ryVLF88j4nlpiLEHYI/b/o6jexZ6l7W7dGn3s9lJJ3zmci9ZRtdcclwY1WL5Jll0+FBCEvSDBrtx1v6T9t9Q6QSXf7B8vDOB45x+HeoIYTGeb5HByNcZI/jiQC7iqM72TiEd8WG1FbHlXTYJkMwoJnXRP9Q/n3H2mJBuIerrDIQEI66aJquqAHrvWewc0df777/fYraaj4PxlyUGDmYy1mxfg28xI4IsU5wzWuCWiK5mDO5tB2IDcznZYPq0EGNnabb1ps00AUIx0uZ1Bjo9eSaN6Xf9QIdt2S9Jv1nP94G7H+W6J2zG53W1d+WlLKOD/T3EmEwusLnBQFAtKCgaFjByhxvHPc2JZmEB1RkI5cGH6GDkaWJ0MEDSzkDI0+TBdb0EkOil0rLUNZOgMZ5bgL9vNDU2H7Lfrvtti8b6v0bEhPS2xuz5laR3SvUfjUUw+VpIRJssZh/oTNa3V2my9aTRlODEYFGzm2L9KtWrY66Rs3001v8nTCDdMS937w7EIndx4VVLKzWf71O2ZaGq/6MA039x0XXPyEp+9zfnnHB4u7z7mWeemWfyKcfaBCD2gssu2JszW1R4Ou8UZQFPmqYdWkqGTjJZkUASiasPht//JHfejZz9PNgRhAxP2aYyS7HhXwZ+kxmIvaIyhf9+8aKw8NZB45zY5Q8u7uU0RtaZGn3NdPqcH2xra9kZleZLswnMfIJi27ZtBzQ0NCyTUmdVMwzdJ5FNaGCRJPpnjF2l6/p3Sp2oaZoAYIW0Lef8KL/fn39vJ5PJPe1cgQ4qrP9mGMYnKsVM/V0mVrDQ9sPz1+/3ly0CSCaTB8uEBcZdwAwpdlxF6ho/vwsA0M2KrTReWWWP+xbsjfU+n29eS0vLmARHllGD5MWBnPNn/H4/PN89tXg8/lXG2B1yY0hAIiFU9t6t1LEr8Yvq/jiSWZBE1nUd8uP4d00tHo/Ds9eRBrzRMIyvK38zfT7ftJaWlndr6TyRSDyeTZTj3bZFynOvVK+5ZVkHVALo1eOqTA55/74zOjp64I7IiMvkOL6pYMMuT6VSB1eSxPMSCxQiDA8PX33jjTfS4OAYbPZflmUdfuutt9YUVxz/jDPOaNc04WevMjTA1J++I/16Obf6NvUI1CPwfysCK1eu/Glvb+/3tmwpsB4Da+zo3t7ev0kW6fN3331367JlwrZTbfhOHRYOhysCH8XOWpHcxXf8RF3X8zJ8iUTiG5xzJHo3StYtCqRKtkQiAR9IkYBGQYqu62XWzLluTNNEAhtKR+9nMplZzpwgWxSH8wJIVSDP7BxcvvvRP4qylo+MjBzi/pZIm4m/SvbtYsMwwl6uvCwKAxtpCuYQmEt5KSwDI7KxsXFZVtUCkta/NgyjYN3t+h7C41WsX93bysI7rC3AGgbLB6onx8EvfnR0dL4jVe3lXNzbpFKpfS3Lwtp8AmPsp7quF6g9cM5bE4kEfocv/RMoqvN6HNM0MTfFHHWdpmmzHZb28PDwBE3THFWR2w3D8CTbHY/Hp2W9hrEugC1OQTyHh4cnO+ClG8j1Ol51O5ck+ENZmeHj4vH4L6DOgtyLZVmzxo0bVzb3IvvA+l/MG+Vz8DgKCaodk6OQ4sxzR0dHt/p8PsQQ90tVRYjFjp1IJGaj0AMAenxkK9324hUb05lRFBmUax/YyYZQz8k3jpmzKlLXm3w+31zYucjr/uq20a27bxrZtL1fTm+PtqTnTB8/3ZPXommav7LJPm1NfHXG4lYDWHR7tu01Ah9qrOsNw4AiWNkWjUVhSfV5FCs3xZvndXR0/IQxhoJt2pBaT/G0OKUNzNZmqdZL0cHI74nRiYxoeVt621yVPdnd3e1Yz+SP3djUSF88+4s0ftedafWq1auPnnvMHqUGplga5SVsy50E/FrZrvxRToSixLW2xeeOTBqJtQ41Py08XBl/ddzo8IJalMIqxQ+/y/yWYLBzolsYEay9/MgbBduDS6SnLt5pO5NHX2KVvUxEntQDBwYHPiV9egEuViUnPLB2YE+uCZa132b86K72LnwfKCeVzaEM0EScXxXs6Cq5DndiJfOz+E74iNgngoEg9i9okpgi/a7Z34g43g3IczweDISqfi+4+5dqdKJAyCG+RP8V3YUa+evw3fZiwYZ8rMYZ3ltN7gID1daLiF0RDATzBTNe7pkx410XDZDNRSEWEb3Z1Ng8Bzm5WvoqICFISWyN2K8Ee5mxt4jRrODEYFXra+WZzA+Jcf69zo4uoWBVaysEa0UvD3S2B0+4/KHFizkXufgxhR/OsRixvguP613MWM4X290uf/DM+TZnUBPbPmaiEy5aFHaU0moddn2/egTqEfAYgTpg6zFQ/+7NliztFrIpxY7DiCItTcm53z26On+zS5cuPoJJjX3Z76itNezZc+yNAtyREwsnAS+kdd2SwsXGA4mV6FDnM1KW9PlUe+pQlZFbMNlh/CvB9q6Sck21xBWMy4wv/Zpg/xWZgKnytJD17QwET662GjAn3bvTi1Judsw5YtxCaibW+SAxOkYknS1rrtWgLSTOsKgc489Qy7mq+7yx+o3dGxoEo3Q3eHfaln2V1sDeEJKuOxDnnLTuCJLSWJR4vg/c57P9unPOmO8YFaRXKwA5o8958RsplFamNzNkzXKklRUW77oMWV1TA1PXVYqv6C8WfUheL6R88tLKlfYt9nuu8i4jfFNV2esPo1pQ+Fusi95DnODXaZLGDoZfCMYhixUghdzAyLegGpBekbwuySxWfF42NNiNk70UcAwMRX7COX0fz4HN+CyN6Dbi7BAs8H5x4XW3MsaKVZKeGQ6H4R8r2uKzF3+DWyJ5pzZMtBd++4pzhjKZBiyCdnYkaEzThFQqFrRjEoFqB2oCCfKwq4ZXjZeeNHAte7pzYmhhpfdDETDoumue/PZat1QMJ/a1Sxb1FshyL3mw+4fEhbRxvn1+xrm0+877UiqTeGuXcbshaSRYG5s2bdoJ8miS+Sv8PGu5N5191Bg5/qCl+suyUFCVK2S1OOdf9vv9kCcSzcXSXZFKpeZWA1ylUqn9LMvCO2YXzvk1fr+/oHDIPSYJQmJB2IGErt/vR1KrZDNNczFYynIDJHRmFwNaK8XSNE1IGUJKqiRbOx6P3w3/FyTZ0un0dK/JTRf4iaTDHBnbmpkbMvGLhRSqaAEsg6EJdvY6xtjMHfFak5KFKOZCUvePhmGcKEF7FOGg0OCEbCKrpgVbIpGAp5eQUZZSc8/LewzUrj2rkUhEH5IJIxIjss9hTdNmlvJornQf4HcwWcCslcysVZzzuX6/f8jLvhXuVVgXgHmBcf/moosugnS1G/RH9vGocLh22anFixcfIqUX1eGA0X1greDLjp57ff96BOoR+M9GYMOGDafefPPNt//zn4VuNNk5xw96e3t/KkGPV+6///49nnoKr/uC9vbo6OicWmXaE4nECZxzod7kLtJS2ItgFBb4qhaLkGmamEPBJgKSzPj2FJUAVfdVirji0m5AeDwqNgtFfU4li9GRBH0v6zs+r62trWCNIeWU8e31M8a+oeu6KFCu1GRRGBLvKKZ+I2vhcPCECROGPezXlEgkAC6CBfsPXdcxby3qSy6/pZhvhdwer27WLWNsf/kt9iQvXW6c8XgcILGQjoTEs9/vP0XdXvrL47oBQF+VTqdneJ0/maaJYt+e7Nxg2LKs+Y6SDue8MZFI4DoAqICqChjUZVmqGJMqK+yO0ZYtW8Y3NjYCpNhLsp8F67HSNSr1uzxvgCqQ/X4nawMy3TRN5CXgEytY7m1tbSvK9Q92eTKZ/CvnPA9wA2BPJpNzqpmLq7LCMpbz/H7/e4lEAsWUs7zIkleKg1xzCb/HkUySbn3+ivXJdBzqLxUam3bxol4UmhU00zShBoW1oklEBxuGAcsMsGKfi6fjswGIKu0D0thcr0XMeEdAOWYwuTYzao02wMZpD/8ed/qYD5K8o5ZlTalUOBiNRb9BxK8jRpszaWvKvjvv+20HrAXrd3MOTE5xToeEOkIoFBFNKWLPK0a5Tp11d3fjXYHCRtEWnXIc7XPAPrR+cD3d23cvZTJWwTra2W4gFjkjp7wmXr7HdXZ05eRsyzQHPAabkzjNhyfudiUvWtXER2fv1zGjINiV+vT6uwBjbesF5LMY0d089zx/zPFshacu8zF4wn7EC0iI4wrvXvLh3TCViD0VDAQrquP0r+2fpWlMrHsqsZeLnVt0MPIqWNaqql9kKDKVcZJ2Nd5Yr29teP0jmUzja0R8Amf07VB7aIxkvEpMIeIPEzGoNe2FooEMsw528mVer4F7O6lGh/c5CoTyYLdDJIASX2cglC8eKXYcee74brUxRjd0tofOdbZ7Z+M740bTIvc4mXH6Y2dH6MRax4r9RN62YdyzOZY7bSSbzdgRG77oUOQ+4vQ5PA8+KzPHamj4vPQI3kYamxmcGKyqqHZgMPI9zqhQtYCzm4IdQbf9V1VhyIG1sD1gjt3Fs3rSONLxqb5s6eJPceKQkofiRdHGiP32okW9Ja2Nljy4+B7iXFX4XHnxonBJRdCqTqC+cT0C9QhUjEAdsK0Yon//Blc++hUjOdqKSZBq7O0ceL2tNUxxQNZqR+Nm2UIlwWZ0+Jfmf7dhND0CuVK8cDlj/OjO9i4wiyq2aKz/NiJ2OjFabaXsKY60C3YslM74cLwT1AFJ+Zh/SMblGPlmlzytZ/8S9RguoHCVNWLPUM/R2VaRmhklzg7mjO/LiH5LxG2b6DOqP0PFoFbYQJ3YELG/kUafJZtjQdRJnK4OdoQgZ1VTiw5F7pXAoM0YP8brfaAeDCCiRdqLYDRzTqeFOkIOi4zkBBhVgs1E7EfBQBDs44otGov+AlIrkO1taMjMVGRl8l4XjLRDvAKWigwwljC3BgPBMyoOosQGshL1CcnS3GgxezbYr2q1ILxoQu0hgJhVt+hQ9GfE+XeFNwhpqKxENTyt3PTyTqnRFgAmH+VEF4QCoTE+P6UOFo1FDyfiSBo0lKoalcUOAAxxrY4qVtHp7l/xZBHPATFU63Mk1jbd+vPbrotvi7sli2zO+Vf7+vrygOC55557Sjqd/i3nBTkRJNkOO6vvrOUtQy1YqM2EJ9Hk9uARiUQCjHnBBHV7TqnjM01zEhFhQYAq5D+s2rZqFTEh/Yb2T0qz6cE9gkpp9tjoSVYk5Huc7yWSZYdBvm7J0m7ESpVt3dzUQnv/4KhwgTbXpQ8s/i/G+C3o4jNTvkb77haiLckNdPdLv/gg3rL5gJ6Ft6fw3pEJGVTFgh0Jv9Zk1TeP3EH6eTn+sJC5g9dXUUlD1RPNLZ2nesxJ/7kDW1tbyzJhSl2DYkk89/nJhBIW2Vh8vCrjUFLOSMquIRmBClIA3/OR0KkmbjKhdh+8sWDTC0aRYRj5xIrTVzwe/wFjDB6hSUjItbW1iQRwpeaSCMQ983EJehbIFFbqR/3dlfhFMhnMJbBPTM45knAVPadLHU9NuMnkMO5JnkgkMGfoqsTULncepmnC7weSZGB4gXElJMZN08Q346tSenKB1wSpZM/jGXcWo5amaUd49a8rNlYpFwh21VQs/H0+35xaCgDcfcfj8a9IhjXeJXgmF5x33nna6Ojo7znnSGIXPDqaph198803F1Q2V3OPdHd3g92E+zXf4CHe19eHQqB6q0egHoH/D0dgeHh44V133fX4K69IZ4rt5/qHcDj8Ofnefe7JJ5+c9+c/j7GS/1cmk5l72223AcirukmvTsxbod50k2EY+aRkPB7HNwTvV4CdkBGGVUbJpip/lJvvqR0kEgnI/Dr9LnK8OJXvzxgVEezvskRYr2nanNbW1vfVvqGC4vP5sKYBY/BHhmF4WtPIeEOG+Bh4cGa9ZQ+qxKp0jmuaJoBvFPBFUqnUQeVAukQi8ViWuSvYgfjGOCobcj6MIlMUCaHADXLCYDShQO2gtra2Qi3sKq66jBuADiTLBYPUvXsikfgJ5xyWEFUVVJmmCRawYC9rmnZwa2tr3itRscHwxFJFH2AqNzc3vyD9euGDe4iqRGKaJgAGqKy8ruv6QbVYPhR8yLcXG2zRNG2GZVn7MMYc9ZpjvXgeq0Vusm9PrHT3NTBNEyCeWPs6LHWngAEAMIoxd0SVRBY7YO68N3iSd7z487UbzLVYh5VtjNNZFx0f7i0yXrC/RWEg5/xov98vCvNM07wukUl8Y12yoIZuE2lsjlcgxTRNUTyHPhIZISCwanzzLqfu1LQT1sktYD/rul5W6nXF4PJDHZUzFFbvZewFiVRh6WOm47Regsmc6PhQIJS3pBiI9X+eExPvJ822Z02eNGXMSxq/ff3rX9/V8bOds3AOzV04h5KJJN11492UXVtjE6wdp/b19b3txE7Kz+aOxdnXgh3BgiLiYheiID/C2ZxgR3BZNNb/Q+RsoDhu23yOF0JHpetc7HdBwtAyy4j43sTpUWKQxiUUJqzIkHWg3Ww3No00Yh7cScQfCwa6PNmcRGPRB4k4CljfsUbsOcXyeOp43oy9sbdFDSBqTADDNxQIqR6jFU8tMhS5gXHCd+7ZYCCE9weJnBATxcrtOLdgRwgEj4otEou8jJxHKVZwTuZZexo+qkT0BHHBOsa7d5XN+FzViqziwUpsEIlFngMxB3mXzkBIFA2oVl/Mp00pZ8Em2bnIUwaI0X3B9lCBpd9ALAI2N5S6Xh+X3jZ/R5nb0VgExUAoPE9ptr2g1DPlJR5K/lGoF9pkT5Ay17DQyjOnvfSFbaKD0XOJ8etd2/85GAjBZqvmVgSsjbY0pQ7ad5dZBTmonofOnKbZDO/OcoUzf/Unjc9ccPI1Y/JOPX86ay+twQZA7XMGy4jOvWhRuKKsd80nV9+xHoF6BPIRqAO2/wduhiUPdJ9BLFcJN6Yx+5CLj7sFi4ea2pIHz5hJXEgFqe2uE2d/Y3fBgMtV33mWY4jEIt9iRMJT0M3I7R/q31fjQoJp1w/LO8F90vkKQEarG6zG6Sr77831b06yrIwDznj2LxlzjFgEiwYAQtuYps3qnNgJb+GCFh2MXEqMkHi2idgJNrNTGidUuPk40SmhQOjumi5YkZ0Ek3cIUij8UGcC28B9fyBGkAd+IhgIeZaUGnuu0f8m4leI+4DoW52BUN5L1Ov4c5WADVhstLulXqQcTc6rSPFnqdS34h9iamTPmxyYIsCH7exSamaMn9PZ3uWAdmW7HIhFLuREl8mNhFRIJVZlqQ4BKK0Yiv6Z56rEhzmjgyF7LUF1PGv7AVTvbO+EnGjVVdkKAIqHM89QF6zbochfidiR1VYjwm+Eky1AjWIS4jhXyEUnWk2Awft5BZuj66LHkM0BljEhocxtizMGzyL7D7f/8brV760WklBKy0Detre3N58dPPeb5x6fTqXvx/kp2yVs2z7illtueWFgKPJLzunrAO61jC+45y57Hs65qBZEK/CcUg+0devWXRoaGpDYmZz1TXv0/eH3/yg9abDZiEb2gc59Vepau5ib2GyNZVnTnCTbkoe6u8imvOw3NuBEV12yKDxG7ujSB7uPXfixz9w/c49DG5LpOP325Wtoa3ITMU4XXnR8+EdOMgv5JCR1qgFF3eOX7A8k5nQkYUZGRuaNHz++qDxYMpncy7ZtJFggdXyLYRgFi1RFhi7Phqz0/Dq/u67B/YZhwGu4bFPisJExNlXXdeH/U6xl5Q6xoEXlMligaJ/2wrxx96WeI+f8E36/f0zxkstX+DNZlsSYDHexMaZSqY9JiUDE15FqgsTuDsnOmabpLE63MsZugueYuP+UpFalWBf7XTKuUFUNdslAKpWah+SwE6NqZaDVY8Tj8S8xxoTihsq4UpLr2xhjIV3X4VFWsUnGL+5ddRF6lmEYYxJ/FTtTNlDkApHFO8QwjKLJtGr6VL2AYZ+Q9Yuc7jB24Tu7du1aFLCAua22FGPshN7eXkeWuppDim27u7sFQKDuyDn/el9fn2D51ls9AvUI/H8vAng3PvbYYyuWLl3qLgR+ubm5ecH1118/AinQSCRy2m233Yb3sRoEFKnMvummm96rJTLSUx3vTEgzPmoYRv79s23btt18Ph9+A2h4qWEYZT0IXYVnZT1bnbFmv43wn3fe2f9jGIZY4yQSiRNRsIL/Z4ydp+t6QQLVZYlQVGUjmUzubds2wGZILhYA0ZViFY/H72GMIWk9qGna3NbW1kLac4kOTNNEUhRAQEXlDBXA5JzPcb4xACmbmpowH4YiEIq7AKZL2yK2QNf1mguDZGyfyErggsH2oixodHv9ni4ZpZS1uji8ra0NEpkVm2maecAum9gvmHfF43EwGWGtkZAKGJ6K1EzTRBxgozNGOUPxWx5ijM3aEZUSGZcvcs7vwv/DtoUxNmjb9iuwPPGqJKLMiZ14IbZgmrpzO2XjqdqGcM4/6ff7H1Hn25qmoRizoDih4gVSNpDMbuSrABzR42/9YeVra/4Bu6BK7a6LF4W/5N5ISo4LcF71EEYR7Yg9csdQMqa+txKc0XyvFlSJROKzYP+vT64nMyOAz42wNJrUMgmFm2AqPmYYRllgcGD9QAe3hPztLkTsvL3a9tol25F4n41YIxRLDqI4GT6zBbkVtYjdi+IY/Gw/uu9Hnzn+y4sYtznde8t9NLSmAKiObN68eSY8xlXSBHFaEuwIlfS4duIdjUV/JIusMzbjx0LGV4K+D4CAoHF+xOSOKWPkFypdVC+/C1ZkU9s/iLMZYDcT4d3KoJi0zUfWNGtjwxralUtlAR7x+RrnHzDhgIqKBNHB6I3E+NlgPWu2b8bkjslli4xVmzfcup3tA5+oxvc0Ohj9HDGOeyfPll6xesWudoOFnOi+1bBe83lOKa+93377jaixVIkpeN9mmcCWJA8IhbNKPsWVrksu1xRFkcTxkP71ab4DEXOlyCBNnC0AqF+qL8HOHW16gTjfHxLjtIkdEQwG8wXjio9rjDQ23SsjvtTxooP9PyfGUIzPGdeO6+zohFpWTS06FP02cY7vik0aO9aXzrxv5eTi/bUo8w0M9X+Fc/brgsFwek1PGfMdFmwtAy0ig7zW52vAtSpaZNfz4Nn7aNxCodDeZY73lE30qZ5FYy0wliztvjZLxDhP2XdDs53Z5/ufvq3i81jL+dX3qUegHoHtEagDtv8H7oYlS7ux+IMHamFj9K2LjwtXDaC5u1mytBsMi7yPTIOvKfXpGWeh6hnftt8GA10lZRDUvqKD0U8Sg+yG8MM9JtQekr4JRO8MvjphlDUBENoHwFxnICRN7z+8AEdjeXAxTpzNDXYE89XA0lMBC84DMOkbbR49xKt/iTrCyFDkAsbpKnGOnA4PdYTGLCpVQI0TdfuYHbG5JryUSkmX7EgUooPRm4hxMKditsVn+zR2Jmd0EXF6u6mp+cBa/RkGBvuPleAa0he3BQNByA5V1WR11/NELAQ51WAghMW1aC+vfVlv1VoclpLnCrqCcWnsk8GJQZGsltcYMlV7EvFfBQNdRSXE3ScQGYycyhiBIQkw7flQIJT3da7qZOXG0Vj/zXJBUXCPRAcjf4HcMrxo0mTNr0WOZmCo/wTOmfD44owuDrWHHJBZlU9akbRTs2ZNmuXJU0xWOQLUmMgZ3RhqDwH8HNOU81oWDISEXGu5tmLt8pl2zjeKGPHzLUYPapxBzsp4/u/P/W7ZUy+7wQckyY7t7e3NT6QXL14MibC8lKlzPAnWPq5WIcMPep+2fSwp89kE4EfXdeFn5m6y2h+LPDDkXlod/+DHGW7nvdO8eBcnEolzOS+oiMSiaZ7D3szF1f7hn1/t3ZqxRr+njCGtadZ+Fx576wfquEzTRNx/mbZG6HevXk/rhvM4ZOqEqWdevs+unZdjgSC9ePMMgkrXwf27I3EoWcVlZe5kEg/XEEmVR3Rdh49Zns2aSCS+yTkX3yAvPrLqWCRLER5WkEx6Tkr4FWX4OvspoCjisLCUJzG2l5J2wltH7n+GYRjCN7qa5pJaBOCLgoOCNjw83KlpGhbe8Dq70DCMAonrUsdTJQIBnHPOm/CNzMraPe33+1GAU1OLx+N3gZkkq+svlaxfJK9O8/v9eXWDajtXpRThYcU5n4GErwI2rrNtu8stD+nlOMlk8pCsFzUWi6iev8MwjNOwXyKRgLXBgExgftZh3Fbq03Xvis29yGeX69fFtMa75jgkNSuNpdLvpmmiihpAAaqTC94j6r7d3d0ohvuWuz/3e7PS8dTfTzvtNCTqIS8Ob7p8syxrv7qfbTWRrG9bj8D/OyLAOW9evnz5wI033ohvjTro1QBTwuHwBvjHrly58rqbbrqJMpkCZd1hxtjBvb1jpUm9nL2Uk0UiF+pN/dJHHVKmeD/Dv1RIr0LxxDAMwfIt1aQPJoACsN1KzvfU/eX8B/NQFEU9kJ2viTWJLGLDuJqLFUtJJRHMTcH4KaqyYZom+sQ8YA/O+T2GYXzRa1GmUhQGMHx+S0tLnhFXIQbOHAzSuXMdKeBi+yhzmS2WZc11pFwlEI04Cjllxti1nAtwAa2mIjfn+PKbKZL7YA2n0+k57uJA+e0HQOyrZo6STCYX2Lad830kKpjfSYsJXC/IbYN56UkhzDRNrANQOLhZWmfkZS3j8fh3GWOQwh3hnM/2+/0FxZhe7n91G2krIdSlADiOjIw82NLSgntzr6zVwl26ro8BKd3HcNYNyt8hCQ7GeFWAhDKXh7LJSbqu/yEejzsgOuYkFWXJy52/W7L5nfXLVz3Q/ysU/akNxe+QV1Xbm3aWSegGCKCc4vP5nsO8MKvsc65hGILJBbWaUXv0hUFzbRNXLBdL5WuKjdm5r7aMbmnaMrIZmyQ4p8P2Hrc35qQojNhgWdbkcux3UeCTELGiAAAgAElEQVSsx58F0Mg5/XqfnfaBTLNQvErbaRpMrLVtbmtE/PpgoCsPcsgCd6y5AsRYT7A9CLWZsi06GO20bes1zac1/f2BxynyMjDiMe2Gb17+zV+QzZGHA2nCU04nL+ecW8d/oTPQdQ/W9pamwfaslRg7K9ge3KECyHInF41F8O7AO/pfjNMvt0vGsiOgLDYwGPkDZ0JZwDNzVD0nm/GDutq7KnqdRwcjzxCjBdUAq855Dawb2I/bNopxDcb4J6BSJ+WYHb/pdxrsxvme7KW2y+YWKMs5x5IkCOQ69wEzlYi9JbyTkTzweK6V77c8+DlENpsNWWFZZJBTneLs9GBHUOTUijVZ/I+1HopiBlqaUvNVxmd0KLqYOL+ZEyU1S1vQ+ZFOrONrbtFY/9egmieGVqXynPugas4J935LY/J3qdEWYVPFiX4XCoSw7vbcorGoowiIB2yzsLAjWtlgN871cj+UOpBU20PuDN900bcvY8074CNT3yo3uCsePn1CxmpE7l4U1RRrTNOePX764sHmxtZvquBvz9Lu3TQi5LWcAnnixH58yaJeKOrVWz0C9Qj8GyNQB2z/jcH10vVlD3fvyy0ao4PPGL/7ouP6CvxfvPRXapslS7vB+BQAyscDM6lrj4NAiXuuMxDCB7Vie3PNG/tbuapoAzK1wUBXXiYGH+dkq/kMZIrhWakn/AftSNVQscEMDA18hnNbSCcyrh2rVk8BGNS1lqfE8Yney5A1z4unqfs4qs9qKRmZaCx6PBHPMas4LWFMu48T/wdkSVTPiooB9bjBQCxyPifCIkBIfFg+bS/GReJ3WPP5Zk2eMNnTot99OJVxqcqdeBxWfjNH0gReFm3pbYeokiaKPMnGTMaaNnX3qUgWlW0SBMQCt8W9UBiIRSBBfBgneiUUCOFaV2yRocjRjFMu4c7YW6NNo3NrAfKdA0WHohdLDwsAqnkvXkU+pWbfDPiRaJzJKvdCQFopljB9ljWz0qTMGW9BlSOxPwUDwaKeqApQHPeRNeWAwNSyVdY56SAfJu+7MqJrEnbqwlat+UUA9+8MvPvCw797GNenQblAScbYot7eXiRfRDvjjDNmNjY1vmhlrLzESlaO12KMHQ9QF++cjM/3mlw0fmffnfa937IsJNxQxfxXwzDAMC/aEomEU+2/fMgcOjdpJzCxlUUq7LpgIFjWE1VJ3OT7V31dZYEKrtV+YHr/ftn13y2sWmR/unhRbz7WKrPjhQ/+/qNnVz4IGTrR2tt2py/MPI83aI0Mvke6rqOKseamsAcgKY0EX0mZO9M0nWKhV6QsXL4IwDRNSHs5vkc9hmFUTCyog1ZYiq9lr8ehlXzapAwvFm7wRy0Likp/0ecZYyL5U6tEr8LQQDL5dL/fP2YRKhPQWLAh+f07v9/vacEmiwaQnIY3OPxlYXsAmedoKpWaX43vmBrXeDx+NWNMgHpgqWZ97CDHCFmsqqQZi91gWT+9v0uPtK0ymfm2lK9EkrrVLUfo9SaVEpJIJGGcD2flpiFTJpppmmCCIy6eGccyAY1iALWw5BHDMOA/XHNTmEw7DH4r5wclhrwUntsf2j3YxYsXf9/tjQ0vNc75SX19fRV9G4ud/OLFi6dyzvG+BlguWpYN9WRfX1/eG63moNV3rEegHoH/UxFYs2bNH6+++uoThocLiA+Q8Z95yy23rBgeHj5848aNf7/qqqtoZKSAvAPkdmE4HK65YCwejz/JGEMx0iCAWcMw8mwP0zQBEgKkfd4wjLKFk6lU6uPS9x4JzoJvRrlgm6aJ7wy+C5C6hZxtMpFIfCRbfCNAEviV6roOueCClkgkfs05FwWAxVQ2MOeAYkt2DnCAF7BZ7dw0zSWwmgBuLO0WPCk2qOziUsofyncmLxvsSN0qvzmgCMBCzBec79GZhmHAG7TmZpomWLooRlzDGJvnVscYHh4Owgtezut+bBiGp+SutDrAfYg5wyWGYSCGomE+0dDQsAxgHvxH/X7/T7ycgHIdxkgrm6aZ/05XW5xY7NjqPcc5v9bv95/vzK8YY0+igLHSmBOJxMkoDFC3q8Yv2dkvHo+fyhhz5rZfNwzjRrwDsvM5sR7LFhN+Qdf1guNUGpv7d4WZDOWgdbc+f3krJwG2Om0tMdpCXLBXlTbWt1YWYwopVcbYlbqui4JYsPM548sHE2s7LLgFyeaFpepsK+/HZ+Pp4Z02pDaIP0PidB//PpgbiWJNzvkxfr8/T0goFou8tyvjr+7dti/sfEShv81tAdam7TQsWpYGA6Hjnf0Fm7RxHJ6FacTpD8GOUNmCFRS9mon406vN1ftYtjX+rf631zxy3yMfKTaeltYW+q9vfy3W0NQQ8Cq9Gx2Kfok4F4o3jmIZvGI1HwP4CND32mAg6FbJqvbWKLl9ngULwJzofCZlz4mzbwQ7gr/cTlZgWzWfNttLvkuVg2ZEX+wMhMrK7WNwii3YBzbjc6qRE5bEBOQlgqrllyL3u85H1txKORWMw0WimBsMBPEM5FvOU7bhGUmQeJc4PUCMLhD3rJKP2pELNDDUfzbnDOo7CdLYguDE4GvId4ywJuRicO/9MhgIfaPcMaKx6B+JOIpi1tkWn9X1ka68YtLA0MCRnMNvVTx3J3a1dymF9NWPPDIYWciYUItAFHqDgS6QW2pqhX2xK4KB4P9EY9G/EvGjQMRoS2+bW41ss5q3hkCgVHurSra92IlAzS+dHvm7zHmLTSDb7NUermdpt64RIY99ZKlATRi3B83f91NXTN19Zj5XhW2XPNj9Q+KkFqwn7axaSs+icO5lWm/1CNQj8G+JQB2w/beE1Xunly7t7mFEbsmSfjubwCwmSeC957Fb/v7VW3+sN4/7wZ67QiGUVjXYjQd6qfARLEpOLwtpiyIfRIdZKDwhc/4hsR0Zp3vf6LroNLI5wBG9WPVUNBbBx3ohEVvvo8wcLxMj9zFWDC2fZ3Mt57fE2JXB9qDKmBObS0ANC5wWVHNpXLvcZhaSzQGv1YzVxEWdvDGmncAZX8VtDk+JVqeKr5r+nG2l9AuAEVS/vjPanJ5dC4ipeJ580MRHD9yvYwYACdGisejlRFx86KV0dkXppoG1A3tyzcYEtd0tybvd05Wtb2hIT3f8bMudv6wIRFIf3obryGYHolKwlphhH0WmGaubfNXpQCxyBqecpHk1kyZ1HMvXLj/A59Oey1XfsYeCgWDe/0mCo7heOzPGP9vZ3iUKF7w0xYPkudakcUSxQgrJwIWU2DinwrZc3+L+afE9L6VuxKJzIBa5ixN9MbZ6aM29ffeOx0JT6SNj2/bRt9xyi5xUC7B2cnNL8/L0aFoFdVH5/cXe3t57ChdB9OePtOx+emNjo2BtgKmYTCbnFAO8JEsCySnE770to1s+t2VkMyrRIV+HVlFCXPU4U87hesMwRJW0ZHqDvYvEw0ot45vz+9d/cSjktQriJuXsJUsE2zchIej3+39z2dLuS7K8l57WRj+dOue7ZDSNo7fXvZ68v/+OAy49PlzzPar4XI1KH8+iiVfpE4v7CMmEf1qWNWPcuHHwMxNteHh4sqZpAHjw7FRkwqjnLfuGZDX8YN+zLGu22nexewuMoGQy+bpMhj6m6/onSjFXJFiHpIdTIfqAruuf8cp0cY4fj8dPY4wJb6dSQLm8n8BMQWET/MzmMsYKMtylnhXFBw3aZUiAQBYSMnszy8k8l3v24vH49xhjP5Vj/hbnHNLbSEbf4/f7xzDavbwjsI1kySBhB29TyPAequs6EqL+RCIBdua+nPPv+f3+K7326WwnJTDx/gfDs4BxZZomFASQQF6l63rQi1ecvL9QSKDK/K7Qdf1AxphgctXSTNPE9wosd7SavYXVY8fj8SMZYxgrGEKeGcDd3d3CW811HhnO+Ym1grbF+mSMndHb21s1K72W+Nb3qUegHoF/fwS2bdv2nZtuuunKlStRI7S9gVXX29v7e1ggbNmy5fWrr756p61bC2zOsPHJ4XDYYV5WPVhFjhc+6vNVhqLC/lxlWdaB5dhrUpkC3wyoL8DHHh6jFd/tig/6esbYDMjZuvzI30+n0zN33nlnQatzmmmakEY+F/8uBtbJ7yDmAZBarqowKJFInC+Zdyl4kpdTDXGNCUWPKPhqLVVMpowf8zhRSOwev+JZ+gHn/AzGGOapKIqrugjPfUOYpgnwFcnbzdIDF0npfIvH4wDccB2rmqNIqwMA75i3hw3DgESqaLKATqxfvbJUsZ8KWjLGTtF1PW9bJIvSsJbHfPdiwzDyykZVPwTbmeToDwo/org0y852rJaK3oPu46iAqvJbfh3idVxS3cNZMwrgO5VK7WdZFub3AMM9K8aUOqYyjxOhvu7J7w+m7dFCJi1jNxLneR9rbMiJLr1kUbhAEh02Kj6f7wUUYzLG7tR1/avOcbcOb312KBmbDwZrvlVg+6ljhpoLCteSVjIwlIhBeoDBdmhPY+/HslLlA0SEtes1fr9fgGCl2kCs/5ucGJSHNu3etsc1DdQg7heoGcSSg0IOGeSFcaPDCxyAB3PsFUPRB2ClBPCncbh5tlvqVj0e1AiSyeRDg+bahSlLqIs/e9/Nt3927dptYH23q9s2NjXSSf/1OZrQMYFsy+63fRykhbLvy/6h/k84Nl6OdLJkheK+mCxtnY6p1Tqq0v2p2KsBLP4q59pV8I517NQU/9wUcXZoOfld51iwzLJIg0RwKyN+YWegq6ISUmQo8lPGCfm+YZ9lHei1GN45Zp4BzPjTnROFzysfWBe9h7hYSw0z0uZ3BjqLUqLVGPWv7Z+saSy35ubs5GBHsOA7LFmr+B5AsWotZ3RVXg1wB1mlzji2W1xBlkP7BBjOL/OXG1uHWpBHmA1p487AwGHlpKKVvOCYc5dMZHwPxmVlnC/qDISc9Val26Xo72p/8DbubF9xTDUy1mqnksSCvEKb47er3BubbItPU4HnSgMeGBz4FGe2LHhnfwPoi7U1aWw+QPBK+5f6XVqvYS6CQnDcbhZp2nGOEqHXfu+99yTfW63j7+a5NX/RxjTfU5aePKZn4e15e4OeJ05r0eJNYNlOVF7CV1+8qA9y1PVWj0A9Av+mCNQB239TYL1027O0+wAt57OzHdzgtJU10MyLPhUuXG176bDMNgNrBw7hWl6OcIz/bKldhZfBuuhDxAnMlWWd7QPz1Q9iNBa9k4hDUtm0bHvWlElT3tzBoRbsLuU/pO9fIesQ3q4rhjrvl16iW6SnQkk2WalxCaDQZ78GsKyUz6pkGGMBuTNxekSzfF+2GwTb798iAd0/1D9F4wyTB+E5yjV+u5SbbSfGvhNsD4pqzmqbnHxBpgUUa0/eHsWOER3q/w5xhuT9Ntvmc7smdeUX6ipT2WvVn5yEAKyFpPWfOts7T3QAmP6h/s9qHEkGbjHyLfBSRVbop0wmI22ul0lzqXjKqk0kRDTVFyYH9DNUPPq8nqv7GP1D/e0aZ0hATIIcj+pr8c477zSPto2+RMS73P7A5a49QI2BoWgOkCvDLJbbIbEwmxjdHmwPnV6u32g02kS72k8RsblE/AXaqB1Ku1A3MX791k1bR++49tfwkoJvmdoKkoDnf+/8yfaI/XoqmRIghtM45919fX0C+I4ORe4jLpgYH4xr3WnGLg27YOILFl5JwEsCOQCdsN9au8E+8p+bP0D1JhgRaP+yRuypU/acUpCsU8eQSCSulCCY+ud/SE8uC8UrzObPcqIp6M+2+EHOJP7SpYufZ8QxRqe9dv6hV5zi87UivohJ3q+t595z/I0G/esLM76xc2DcRym27Z909yvXkc2tlQ3pxjk//OwNefDU6zOeSCTOQyV/Lg8ivL5KsvFM0wSrAhLoW3w+36yWlpb890Ym2bBwRLL0ZV3XF3gFKTFW+OJlAThIi61ljM314keaSCRQoQ5FiX+OjIxM2WWXXcZkktF3EbBuma7rBzPGykotu2MoGc8AlVEFf7lhGGC/jGlKshNsoZnZxCH+W7GZpom+T8p6lA1L6UHItyelp5wnn7UiY857oYFVgqRjFkzv2lF5ZXnNHJZMgQxwVtIPjAOwYR/K+qXli0gqBkBuICUwsdhHonsN53ym46knCxnwbMDn60C/3w9guGJT7l1n282MsSk74jWngvdZuctbDcM4o+JAKmyQSCTmcs7xrZXMfsq/R7z0LQFWyACq8/QdAm0XL178COQjleNvaWxs/NgNN1T/vvFyDvVt6hGoR+A/F4F4PH7Eo48++rdHH33Uvba/KRwOnwPgcdOmTS9de+21B8RiY+pqvx8OhyEHW1MzTRPAC4qP8T6HRC0kEUVTJPW3SdWPAmBPPaBUpsDaBzYrY4rJSg1OUcsAmnNQVsVByDdmJVQxbweguU3OdSDLmm+maWLMAjQqBozCxgCKLVngDYzglyR4XODPWmZMTlEY6ICYk42xWyi2rwQskdiG7/1lhmFcXOoYqmy0Kh0rz91h9m60bfskTdMAUgLs2eFvXDwe/zIANbXASx2j/PZjTdeVLa56Qdd1+LdWnKeByezz+cTaGpLWuq6f4IBGrgI6z3NTlx1D3tMY45UFZcgxYL5bVXFiqWtimiYYzMdlZZDfycogz2pubu4GU7TUPejuxyUH7Pz8sK7ri6oB0IaHhw/TNA1MUay1bjYM42x5vng2qgK8y5wr1hEOS9vqe/6yp7YlNx2ubs84XciZsOWCpYjTVly8KFzAtnUVYxZYtED9ZDCx9hwBhjrNo6QwNoeFRnNz8wupTGp/MGAx92ecvj85ELxSyrQvwNJT1/UZ5e7T6LroArJtFILT+JZdr9ypcae83di65DpKZARO+kGD3ThLJUQoPrEVPTsRB4C1m1IbD986KpZCa60RO4S1K/xssx7QAO6wdiFNY/SZr36G9thnDxreOkz39f3+3qt+fpWQyC3VIoORAxkTxSAtzro/51s68KgEllZkyDqwEuhb7hjlflOtn4TPLBeetQCgng0GQguiQ/1fJi7eLcJD1AsYJaWmkU9tZ4zu6GwPCcuVsnGIRboZEQopMqSxhcGJwaqUJaJD/WcRZzcJQkCaTQ7uEdw0MBT5JedCcWCUNHaElz5zRfDacuK0u5us4IxfYexuIeLfdiSA8d9gILjD65UC72PGvxJs7xLM64GhyO2c06nId1CaTcM5lorpwHY55zHxLCCKeGCXV7p2hcQT1p+hTMUihVJ9StICvjn4Nj6+rn390e1Du53Iif1OAqKHebmO+WuVy7c7ns/wL8+pZSoWb5XOr9jvY8FaITmZv1a19Hnp0u6fMSIoxJVo7HHbP3KsCtpe9mD32ZwXFBTXWba1BL++Tz0CVUSgDthWEawPc9Of/K17p9GUAGvhHeg0DubkRcf15Re6H8YxJdiICbqQp3FLCpc7RnQwcikxupgYrW6yR2eoLMrIUOQixknIFO0I47PU8VX5mGKyvdHB6K/xsYIPAiO20C0f4iV2OYmRRsQGfktFfValRAwWnsK/qImPLhqlpkeJ0fQdkRMuOXlYFw0Q5As57Y7JdIZb5zaQDwzjqdV4txbrPxqL3krEhferxu3DJndMcSYVXsIltimYbFPOZyQ/UYkNzOVkIwkvJKODHSE3e7zocbazpPkLwUBX3s8ZFZM2aZhIgdV8XjAQRCV82bZi9Ypd7QYL10s8W9V42xTreMXg8kNtpokFmjo5lqAwkio7E/EfBwNdnqS+1GO8uf7NNsvKOF6rgq05effJebAuP1nm9EywI3RIpXN3fld8j8syiyOxyGUMDDdObyd5anolX1yHSUtE71oj9uyG5ob9cb0T8QTdfu0dG9IjaSSY8g2SrX19fT93/nDOOefs0dDY8E4qmYKPWL5lfVMv6u3tFdWWkVjkzLw0ksam7+3f+9uQEc35DAnWBmTdxjRF0m6dz+dbsHLLu1iIObJjJnE2R/W9dneggLVYcb8nE02rLcuaDjZIjvXb/PccWD2WOb7kz2dNJ83GO118V/WmNvqvuf+zuamhGZJ+txmGUeAR/e7gwKsd4/acHh/ZSne+dBUlRvPyha+1NiUP/u7Rd1ZklDjnIJl8QmaokmSa4mUFJuVCXddRiCKaC2CryIRxx9A0TcgmI7lYlHFR7LqZptmdfbcKjyTO+bRS1xe/uyRr38lkMnPcbJlKz0g8Hgd715E7u8EwDMGsKXIuwnNYVMUSHZwFLCuqBKCPRCLxM9z3sj/s7/R/nGEYjsR0pWEW/G6aJjyewBzH9UVRAWQyAKCuGBkZmVcK4PZyEFUWGiC+YRi3YT+FzfteIpGYVknSukQMUTQC/1Yk6ue1tbWBxSCSZ01NTQCuwXjwzNx1sWDFIRlj83Vdz31zamhqbMFSMgwD492hBp+17LP1lPRfQ1//ymQy03baaaeSyY5iBzzzzDO/xhhDMrQAtJVKBLBGqKqdccYZu2uaBhuFVmXHe8LhcM3s7KoGUN+4HoF6BP4tEUgkEnu8/fbbK7LsWsPlWwtG1qxwOJzetm3bX2688cZj3nsP05vtjXN+a19fX81J30Qi8XnYBcgeFxuGEXZ6TyQS8zjnWGdoUvWj5JqDc94gwVGAJ/B6naMWk5UK3PDw8EJN07Bu1hwVE2yrgsiaph3e2tpacGzTNCGfiIQ75h5jpHVdii3R0dHRBW5/1lJjUorCYHXxJZXRWe4GUD2AKylnbNu2bX+wEXPqO+ynuq7nwSPTNB0gDWxnKJDcLNdEeV/fWm/EeDwO5h3AZ/jHHuv2eZeFdQAtYavxbjqdnu1lnuZiQ6PA6QgVPFMK6GKWZXWVY2k75ybtGLAeBKv4DsMw8kAOlF0SiQRAGrCZPQPA5eKmFABs0zQNVgTTpfqOXen+R79SDtgBD5xDgWWOwsmk12sWj8enMiaKvnXO+d2GYcAvF8UHzvk+L0F0ha7qtffcdvI+wJxWgIcPD/zmVytir7iLfgFYgMmbt8HI7V0ohSyfNdxTUE5BISYAflEYkUjEvxgzh+5KWurpeweqHA/njJ2evTaxNmNzu4ExuqGzPXRuPB7/PmMMktopn883paWlpaCgQ43IwPqBDm7ZYEvuovta756oBzBvEnOzTSObaBvAVfhUMjY7ODGYtzpzitiRq+KMz+1q7yrpjYwCkayC1F/io8OHr09BtIyliNPMYEdQzJ3RzjzzzJ9k74Xv4/+PPvFoOmDq/pRKpuh3vffQ1k1b8aJdePPNN8ucReE1jQ5Gg8Rg4yXIB3/oDARPRhGAwibckMlY071YWFV3t+S2HlBzRMSuIOIozEFBjSio9jX7phPZf0URPCN+Rmegq6ICTEHBv2C6rji8EtNSMiDxjmLE2efdjNZK5zawZmAG99kvEHHNIRJEh6LfJs6R77CJ2AnBQLCihQlIFC1DLU8xonmQsu4MBD/pVouKDkZ+T0woViWIs3OJicJs5HMfCAZCwqN9R5oELEEa2FXNZUUGI19njH4pvGZJm12O9BAdjJ5EjKNQmbvjqZ4j7NMah5sXlGOXVzqXgpgRDdmMT61GxlrtX+aAsbbfl4hHMmTPbaTGvTnZ+FuzI89daUzO79LWDcUQugDzGcf7sMXrvVzqOMXA2g+DpYzjFQFgXcMoBG177j2pSWsdv0rmxMW2nOjKSxaFxyhTeo1bfbt6BOoRKB+BOmD7v3SHLFl65kNEDIuZfGNE91y06MNNnL219q3dMlrakSPEzPJbnYEQpFwqNsU3c4Q0Nk+VcVAq4ACInRbqCN1RscMqNlDlYyDb29TYPGu/Xffb5nShAFIZm/Ojujq6ik5Oyx0yxxbkAMtg2l606rHAA1QyFZtHGh/iuWrrN3y+hoMPmHBAgVFUFac5ZlOA1MON417IMfjYU8n25FGtQ80PE7Ej8e9gIHhYrf1HY/3nwZMktz/7UjAQxEKqqgaZYaaxp4WvKGdfC3YEhaQo2hur39i9ocGHSuXdwFTuDIQWeek8Guu/jYhhUlMg071y08s7pUZbkNTfg4jdEwwEKyaVhaQP9z0DMF0cu4i0jJcxKfcZFjcAA9ok+/rTWNzIyROeq/1KsbIrHecJ/kTDxNiEJ4iRSE5J75Q801GRYF6XIavLqy9zNBb9byJ+RSU5nlylMMfEMk2czSgHZuJcorH+K4jYf2cBqA3M1maltXSygXz9oyOjE3993Z2bzGET3rJquyEcDufBsPN/eH4HS7GVZtxUwQJs/8twOCw8USSzHHFtZERnftS/1wTGsKgTrNHjizEU8K5IJpN3ZqvZkZDYZFnWQauT//yBrAoVdwFn9MlQe6ikJ5EiiYd3DN5ljkfLDMMwXhPvit3svxFnOdC8xH21ZGk3Fpdfa/Q10ymzzqfdjAA8jZ7yG34knvKmS4lE4gJ4Hlnc4ne9dA1bF1/jvl3+evGicEmPXnVjtRpf9Xsqdv/F4/GjsqxX4ensTrRJWVwsMAEEVmTCuPtXkp9IshziMFzKPQdSig4gN/yjug3DEAzrEmOHX6vDANqoadqM1tbWquSjTdOEnJSoLHeSWMWklGUCGAC4LyuVdnJWrteTTKRpmg7ICyDxJ5xzeCXjfi9IYld6N6i/JxKJ+ZwLSwBcs7vB2kWsdlReGf0lEomTpEca5oJ5GeBkMrnAtkWFcNqyrGnjxo2rWjkjHo9fA6lp+FLLZDniLlr2OiDJh/kPkrKQu8TzXbYpjJ78dnjm/X5/1d8xpwMZW7CnwECpia3tHrSUG0QS3XkfwjtydltbW0VZtGIBkKAtnguRFJUNXt9fgMRppbi5fy/mkQvPtr6+vrKebdUep759PQL1CPxnIoBCq8HBwVd/9rOfHZBI5G3ocfAteH/feuutHwBIuuOOO3pef32MkMEjkyZNOranpwess6qbyl7knF/t9/vz0ngqoMg5/5rf78+vF9wHcsvyg9GKuVelAUmvWxTdjsuqu/zC7/cLf3fV/xWe77quF6x7E4kEFCt+KwKGc6AAACAASURBVEFH4TGqHgvjMU3ztyiOQQGfLDhaV2k8+F0yGzF/gOXH2YZhACyt2CSbF99dqDM8bRgGJPWLAmqmaU4C4xfKPIyx3+i6Lvx33ecugTIUQ2JNtMwwDNX3veKY3Bu4GL1nGIYxBlBR5H83a5o2vbW1FRKKZRvA+mQy+bestzrWuFEA/WqRWCKROJdzjoJdKJXMVeW2S3Us2aS44eG9CKsNAM35ebhpmvh+AgjJF2ZWGme53xUfXMx5jsgWAYzIYgXYoZS9/9GvZBfni43lsT6wLGuWF3DaGVsqldrHsoQC2K6QZM7aW3wK562c76p0Oj3DC4he6nxd9wG9s77/tgf6bxPF4ErrJ2I/J+IF+SFOdNkli8IFrHHFzmXl6OjoLKcwAsVvG1IbXoqnh335fjk90hkIHuuFbeyo8ljcOmaNuVqAtZA87ZwY/LxpmgC18QzhOS3r5yzUrvwjzyO30Kg1vfAR4yN4jkQONZ6O0wYBrtIoI+1QVQVMWjMBIG2yiR/fFegqybKXz/+f03YaYxWnCzuszvZOUazptJNOOqlp/PjxkXlHzNtv9qEHUiaToXv77qP1g3lXqvcNwwhec801BQC/JB9gfT0RZIOh9vVHLWQLM9FY9BQi8S5M2zaf3zWpy1NxarXPSnRd9GPE+TJp/fQnRvYrnNjlgnTB2SzyUTPZIidneC34h9LewLrJj8u1+ZtNjc1z1FxhsTGq0slQsAt1hITNjNcmc1MA0Cc5OVUJWELhi1UDzuW9kDm9TT42MzgxCJ/zfIsORX5FXChWibwdEb9aMkGXBQOhHXqXo8cCwJLRfcH20Mn4+3YmOfMVuwcLxpjLJWEd1UCMfzfY3pUv0hd9xSK4t04B8afBapzuxYqv3LXI90dkamTPmxyYUpNqlZSZxvcWOeC1NuMzWuy0PcqakJPYwytT2xlrTtZae56I78QZ3cg4gem+aymbPa/3W1Fm7YfErBbXZyh6yepNb/cse/dR4qg1KNrY43Zy0yd7Tr5PqGQsWdoNizCZTxY71Fm2Xi9ofbt6BGqIQB2wrSFoO7rLkqWLLyDiYyRtGbFjL1rUC7/FD6VJkOF5gDGyw3AwEMp7wZQ7iGTlYtLmd/taqt4XpeQ7dvQE8tV+RWR7FW8LmzM6OdQeKvSO9HDwAslYKi6Z6wJ0h3y+hhm2lemVEszvaRnfbJUN6eGwZTcpBlKPpkcgo4Tk/BjQuprjRQYjCxnjf0PVYjXSuuoxVEA2C3j8JBgIAbwTTfU+gT9LW3rbXMe7pdw4FXBxG9O0WZ0TO0V1q7w+fyWiIyAT3BRvnlepIk9M3Ic6sY+QY6plIq6O1bW4eY5vZAuDweBobmwDjxPxQ8FwG5feNtPLubrjEB2K3Ct9Tsb4WhSr3vRyvZUqx7ISP3KSDlm6ACN+fmegS514jTlUZDByKmN0u6i0tLQFkydNfn1gKPIst2nu78L3xNetXadKXWH/+8LhMCarAojp6fnWLvGEb9W2LdsEy19pd4bDYeFRJMeE5Mqe8LHZq20vLH4AIKKK/wd+v7/ooso0TQGSEtFWzvnB/4y/fzwWgc4xKlUhZhNfYIOcieRmNs8HZmTOj5ixL+i6fo8A1od2+/P2ApvSbOorHj59gm03r/rctLP0PcbvR+uG19Afl4d//O1P/DzPvlbZIMv++dhvn3n3IQDNYxojuu/C48Kfx+qv1LWXSTtUxkLK5z5d1z9fCvyKx+NTZMW9wRi7QNf1a9R+E4kEAEZUbYtkk5uNUu7+U5KfkNQF4wLPYdm2adOmnZqbm1Fp/tFKXmQuYBGAsKdkrjqA4eHhoKZpucpyogel720+eedsm0wm97ZtG/chGBk/NgzDE3NeTRBnF2lILCLRuxtj7Cpd1+E1W3UDSyJ7LZ6RTM0HOefPyQIGU0pL1gQCYiDSIw0gHZJVeYlEMLWyjByc/y7OM1DtwF2s6dP8fn8+YWeaJphceMa2gCns9/sret7LseKe2p60I7rCMAzhk15Lw/3g8/meR2yzSfm3RkZG5nplT5U6nrx3AK5DjcNpJxiGUZBwq3a8Z5555pcYY792g7ac81P7+vqQDPHcTjrpJN/48eNxfcFscNpqwzA+7k7wee60vmE9AvUI/K9FYHh4+P7rr7/+06tWgfRQ0I4Oh8N/NU3zk0uXLn348cfzYjhiI875snQ6fejtt2/3KKvmJFKp1Mcsy0JyE99KSLYe58w/pA+tsPqoVEiGYyrKFAWy/OXGs3HjxnEtLS14l+2d9V1/orW1FQCnHY/Hp8m5TmuxuYUE1vBOxvfkdsMwxliBmKYJ5i0YuJ6tHTBWWRSGAmJYHXn2Q5WANdaykAB+M8uym7Prrrvmi5TVODjyrtkCrv0ZY4+3trZCNUTMZWSxFUAPzGEBSkPOEkDlDn/jVAC+1LkpCi6j2WtyqKrgUupaynNHURzA03/Ztj2rra0tD46rBXREtMiLtLSqFoN4tra2zlJ9kE3ThA0GFMIwlzqwra2tpEy3l2dCzq9RqIV77jxN0/4iQdPxjLGf67peRnZSPItGIpHAdcsVG+caZLxntrS05NmalcYyPDw8UdM05G72UCW8FZ/ZzZK5XpJJWukYqVRqX8uypLoUUXx06596/9ED8AhFBLnGaavdZO2jpX04jlrMO0YKWWElD2maNtspxISfbdyOr9oyslldNy7Tk8ahe++9tydZclhocOL/BbA2Y2cw1xWSp6ENoVZd17H+2CurXvYnwzA+W+68HZajj/ne393YY0/GmCigg79sLJFzSmGMf7azvcvxC3YVsZf3VJXqAkttbguw1uIWboqrgh1dRdcOjzz78I/22PejP7Rtmx747VL64J0xNRFXhcPh/L5SecyRGn8jaafmQ1FLAspgYjfWWshf6X7B74XkEf4CJ3YFy63vEblP28yOapyhWGFXx8fWS7+KZO9QQ0Nm5v67TRtT/az2o0on1yInnJOOjoABfCTj9MfOjtCJ0Vj0cCIu11LsimAg6GldMhCLnM+JrgEr28etmQcEpr6vjjWvgCaeJ3Y6afQD4nx/Ilo52pyeNX38dOQsam4FOU5O/1gXWL8QAL7MfYk1oDvX5z6Y6v3qsNYLzmEocoH02vVsxVfuhLYrO3KLMd8xne2dNSlSijxeLPoQMcHo3+KzrLnxSen3WodasH5DYfdLyfbUQbPYLE8KBG/G3tjbooYX4cMMoJdzQcSAyt8OsaCLg7X0QGd7MG8VUPMNIMDavKx36pVVf//OqvXRHztqnGP65fSIndr8aYC2kmWLZy2vqpf95v70kuP78iofOzKu+r71CNQjUBiBOmD7H74jpG8tJD0L/BuhEnhAcvOEk0++b0wCuZYhSj8K+H6eIGfPj3W2h472UpEIn0ayOca4D6qEQu0hsIZE6x/qn69x9ncpUVvgNVrLOIvto1b7acw+dHL7lLzcYSQW+SIjyjFqODs92BG8vZbjRmPRW4g4JKMyROxoVdZXdK16gBINM9Lmc2Z/W1a6rbUtPrcaA3ovY4wORq8kxr/jeMtazDqBEaGaboPGfQdO7pg8Jhvjpd/cRMInAQj2t872Tizeq6qml5MGLEYnSxkd+DMKIMnlfVLRn8UZs5QJwiI9o3H7KFWeWZHn2cR8WqhzQmdF70jFT7lAuthLjNzbuBY3UZ+vYZ7DpI7G+q8jYmBg1iwdNDAU+Qnn9H3pj3Gc6tHyRuyNiQ0kmMqTqpFjURYNvkoSP9FYv2T484eDgS6XVFVhNAaGBo7k3HqEiGmMa8d1dnQ+jHuVk/2dh3738OjKFSsL3mVIIHV0dBzd09OTQU89PT3+5Ejin5s3boE0sNrunzRp0okOs0PxaFmxe+sepzY0NOQ8dlwyZmoHCosPia3DP4i/91HOGXxrnVZ2sqwwATZASk96cu3GOb/G7/eDBasNDEX+QMRyMqklJIvUMTlSx1uSG+m3L19NqXRixLYz+/R8+ra1YN/Ztv2KBOB+1PvQhT+Kt5pgiRZISTv9MeI/vGhRHybQY5oEPPFuhDzucl3X55aSTMueJwAkVJKDaSC8rFxxPJUx5rxLPTNC0Ec8Hsd3RbB2kSDUdd2RRiz76Jmm+Rcpf9ZvGAY8gYs2yeBRpQyrlhaWCSbECoztJ3Vdd6SyC46JBHBra+uLWXlH+B4vNQwDUl0VmzpGxthvkQDMJoo/TkR/NAwDSciqm2RJ4Jph0fwPzvlN6Ft29KksUwbxq6mBtYA+ZVL5fsMwxDxBJjmRvJnmZkt5PZBpmnifOCyCHxmGcaGzr2RDvSX/DcY8JMkq3ScoOEMiEwlwp9UcV3SQTCb3sm0byasJUNfIJlfnVMvWdg9aPmOIHRKATvMM+JcLQjweP/WGG27YfeXKlZAcV0Fr+EV+tVrQ9owzzpipaRrurfwagDF2bW9vbwHLrNK1qf9ej0A9Av+7EYD07dKlS29xg7FZltKV4XD4ewDZli1b9sa9995bYEMhkr6jo7Nuv/32mpK+kr3oqDcVSLa6fGjLFpIheop8L75BX/H7/cI/r1zD3CwLTj6WZTDiW/5+KpWaBoBzeHh4gqZpWL9izjNG9tXl6/kHXdeFJKh6LAXM2yLBLcjIV2xqURjnfAxrt1wHiUTip7AHqKScIVl4jjLUa7quH+wAkS7v03Oz8zIwdWEnshZJaMMw8N+amsroLeWBa5omVDOEzChj7ERd1/PgVbmDKuA4ZLBnt7S05DW7XQV0SwzDqGiz45JkHmKMzdR1PQ/kKExYLv2WhZ1IrU0+C2B5BbIFp7+yLOt7Pp/PeTYeNAyjrNqUZBc/mmVVq96v6WyB4ZGtra15ZZJK45PPHea5Qc752+l0eg6K0BQP6bQE0Wu2kJCFGJg7fVSO54WrHr8gTcQPVsYn7L04QCbHvzH3I6RiZ1y8qDdva6MopxQUIUIiObZ1cGBTahPm0U57h9JsbjkfTddzDBbvpbHkYCaVSQGsfYM0tgAsRtM0UbABOdk1iURicjnLj4HByBLO6KKsYsyW3Y092nzMJ+ZgGTtNg8lBbtkW44wuDrWHLnOOnytibwDbDh7OdwUDoaKFudhegrUo1jge4C9AYCL+WDDQdVSxax6JRRY5YOdj9z9G0Vfzasnq5pZt23NuueWWV2C9ZFuZf+SU2ygfQwnMoahmNyLvQGOl+9D9u1SOe5rnpMff5YxOY5wAcBqIW7M9evMoa8I9tRcReygYCELlqWJTyBumzfj8clLT6EwyY50189JgIORpfacOJDoUvTir2YV5+DsZsqY32ewAW9OwPjWI2G3BQLDA+qjUSUSGIkczTmLdXMyerEARL+fz+zlBYCC2XuPa7FrzgQXnsl1q+c2WptTcfXeZtRXWT7rW8nzuXimfH5IkDqwjAsgLBjtCGGO+SdlpYQPEOD+us6OrJksgp8OBWP/nc76y4gtzVrA9KKyUamnRWAT7ggxDGrPnI88ciUX6GBEKigdtxqd7lVmOwsbOFkp8e3FOv2aMfxzWWZzo+VAgBDXGmpogMaQaH88rBoqXRXX2aOUOHB3sP5kYAzGCbOKLwP5f8sCZQWIMbGmsjcc2BbQtQj5L2pnRST0n1DanrClI9Z3qEfj/SQTqgO1/8EL3PNHT4IuvfUVOmgqOzIluumRR+JwPazh58C/X4esZshZMDUz15InogDnuj430E0VCEmy6D0WOw32+ql+oW2q5P9Z/nEZMJnjZfwcDQfiOVN0ig5HvM0a5fRn7crA9OIahEh2M3kiYJGETWzuUa/xoIv5DIraVOM1X/USqHkCRHQZi/f/FSXjVEYdELqddnAk55zQ71BHCpKjqpkr3ErH+DGXmeb0P1INFYxGA9KgiLPCYxTYKuEqabc+aPGkKKu7LtgIfE8a/EmzvyidoHL8XJ/adkzorLlgLKhF3sKJN+MpmMk/JSdJ7GbIQM1HtrcgU486YW4tv8sBQ/9mcsxtFgFyy0vhTdDACSecFkCgKBrqQbKnYouui08gWsqk64/x7nR1dYGYXbQOx/m9yYpCHWzvanA6Wq9KMDEWmMk7CB8mR/nE8jJ948ElavmyMFc9ryWTy4DvvzPmv9vT0NIxkRlZvXLcRDFC1PTZp0qRPOqDuwGD/dzljPwOD12g0Dp/YMhFA/u5E9KxhGKhUHNPi8fhVYIoCf2GMHf7e8Hs+xgUI5bQ3xqW3zSvFfjZNE16dSCis55yDmQGm7RxImPn9fiE97ioC6CeN5rsli9SBmaYJZu//pK0R+86XrtI2J3ISVYzoznPm//jc1tbWZWBFANBykjiXLe3+LidypH7d55khW5t98advHiMNaJomzvUgVIdqmjatlOycCsJBHs0wjAKp5WQyeaht20JSvoYkY16ul4jOMQxD+MFVaqZpAsRDcsP0+XxTS/nUDQ8Pd2qahqprh8F9lmEYVS3SZKIR9/CeWXbGK4lEYmGp5IxpmkgifAKPuq7r8xhjBfJUxc4LSdKcDJIYIyrGIUOH6wKJ3cOq8R1z+pcsCfS5j0gyEUHNwFHfyPvMVopzsd8leI3kCIDggucrHo/fJVk5+WegmmOYpglwFe8hITnt9/tPcT0fuI+nwTfQMIyK8x0XaO10VbWfmzoGKTuI4iP41sc55wd5kVcsFwcwQRobG5+Tz7az6ZhnrZpYOtsqifzXL7jggh9Jr0g3aHtmX1+f8B722rq7u/ENUgs3OAoNkODz2kd9u3oE6hH434sAvhMffPDByuuuu86tcPL8pEmTDjnvvPOMt99++81f/epXAZev7cbst2pGOByuylLAOVMJGuL7hPf9Gimbv0HOIVQfWkjeL2SMieK9Yk0qUwDYA2OtxzAMJMMrtng8fi2YjHiHSxbi29KTFGAmGDKr0+n0FFX21cV+hVQsZFULxqZYO0Bb+jAv1g4YrPxWISYTS7F2y8QAiWPMa+A3O8/v9xeVeJRAJGIFoGGlZVlzxo0bh2tZ4H0KRifwJCjTSFnsuePGjXMKpSrG1r2ByujFHEfX9THsHvntx5y0tZwijrtvxUM0wTmf7/f782AeCuiam5tfksVvFYFPp2+lkHNMPFUmLAByv99fcq3kJVAuH1wUCBwhfWLxbJQtpHT6N00T3o8nqcerVt1EPpNItAMgyAP0iod0445aSLgKMTDcd3/5zA//PJJO5mXQxTuA6FLi/EXGWIFiHGf0o0uOC+cL+BQvZMw9jm5ra8tLAKzbMnTf+tR6FQBax2xtduekzory2hiDAwRvSK234+k43i2rtIxvFlTRTNOEohLWe3j2odZTMr+iEAhGJ+kfaWryifrkdznxj60111DaBlZdBKyKRZbm1NjG5kzU6yy9e1FkfHzeB5foA0qzGcWA6ehgdDYxjjUR2RnriuuX3AAGPQpxi7XI5s2bp/VcdwmslwCoD9oWn/P/sPfmcXIUdf/4p3r27J4EDCQ7GwG5omR7NiFhc0IIAQJoElBAQBG/eLALIqKijzwiIQRQBBUvINkEBAEBAUES7hvDIXeyMxMgnDn2yJ3sdM/uzkzXb9411ZOa3rkTn9fv9Txb/0B2uquqq6u7qz7vz/v9BtkgDShrrxKxYDkWVqU8E95jIl2hBzgjMJi3Ow6frWkM+/sDwVCNs+Q3FRur1/WYcXQp7GmVvMEZnVTI8sjtT7in4wVIJ8NHtT5mzCilHfVaIj0dszlnTwovYocf4avyJbgDH1sRryvZBmxV56rDfJqGPdgwEEfMQHPW2l21nIMNFSM+jqcVm8hx+KQ9IVkd6Q79jhPBPmAjOWySOdoUa4GMX24eiWZ3PEScLJnAtTdhz2cGgllxGhkvxu86MfYTs8EcpCpZzlzKihly9huz0SyoWFCo7kh36BeQZRfjyfhpzQ3N/3D9evE3ltSOaPpsExIZipbwuvAIqhae0GOJ0f2MU5147qWFXqUs6FWfrvqMr1bD+xD7ZVl4yOernr4nbPjcuSwq9sRgr3q09RCeJHxLoNKQo/BH589bMud3f/9RfbTewvs4A+563/FFB3DogKERGBqBkkZgCLAtaZj2zEELl7dhEZvl2+HWrHGa8YuT21WwoeJGFYkDLJw3MI21mKPMorKDaNDNJATrpIYPjBvTOFEgDqu7Vh/osCQ+vgBesrxGK+6o58Rsf4ts2VH5scYHpI6I/8kMNGOjXnZRFt/YVlxmBprhj5lVIl2h/+KM0vKrnJ1BzGmU3q82ETu2EpCuUEfTEtNM+sexszUn+Z6jacK0njM6vRLJZ7e9XaxFtimRSEwcv9/4tDFKGSXcHb6FiENydtB9j/SEvsm58PzEWH3VbDSLeurJuYQN0r6M01VNjcHMMxHuCjcR4/hNL0WqF81mg6j8VT3mn1XuQlwdjl3gdHYmY1pWmsSGkhN9PRgI3l3GMIpDIz2RL3PupLPOGVtgNphZwSmFvfuOHjOmlXIdkc7I57jmYAPXkEuSJuva0sCuAP8czmcV8n6W0kG4F43uMxfZGBnDHeft11543XjlmUFJ2h9WV1dPufHGG0UACVe44JoFH3V+2qkyzpB6/2p/f/8sV4ZPeukKCTfMoQOHHwiWAQJunyQSiSP22muvrd5xtixrQepoZNrbKbDsxI96P+re5Y0jmi443y3LwpyFFPMGn883M5lMIrCFzMp1yWRyAoJgoZ7QjYyTCyptdpJ8YiFWvRIEiD3/4cO/fPPT5zLZ1ujRhUdf81JdlQ4gb7Wu65NdMFAuevOybMEeqXUS4392yq0Zr2w1wKNp2sxCWfipQBpARGT4R2zbnqqClVLSEBtHsJ8fMQyjpMxmXI/0n8V92wtZ7IZh4J4ULdJH15VMPsUwDCmLlX1qNBoNSH8pAPeYN7/Wdb0suR2Ac1VVVWCnHgZZvHg8fmSu+YT6bdu+nnMOCTH44x5Riu+abdv7pSSgRYYx5/xfjLGe1CsJQaZPksnkpHJ8x9yrl0ExrAWQDf+ppmnfcBwHY4R7tLsywGAfyUx2Wt3f3z9txIgRO+T1XwwPQOnnBt9a9zkuek/l+epYvOj3+yEZnyluggWYH4ZhwDusoKSdZK3gJQNg1S1dnPOJpcgo5+o059yfAuyRDS9sIhzHOU4NEpZ0oZ6DJNMdzwGYFG75oL+/v8Ud20rqxTmWZeH9c6M8XwD1bW1tp+cAbcEU+m45oO33vvc9fyKRgFwhWEFuEQG+++7bM0ovlV730HlDIzA0AsVHYPv27Y9ee+21X9y6NWuJtMVxHHPJkiWbVq5c+eqSJUsmxeNZqn6WpmkzFi0anARWvMW0oo5t20K6F5KtEjQUHuceH9oQPMILMdekDybenTVeH9ZCfbEsC4kmSDiBfPIX/X6/YEgq66JBMrceS4SXAax5v0G2bZ/GOQeYEJcAkkhkK1ZkUhj2xwhwwm7hlFJVjKLRKJIFxf5Psj3zSjxalgUPYPgZZknHerxP70slML4o/V77JKMS3/yKCue8Tn4z4fMHAB7jJnzs3GLb9meljQKUYm43DEN6LhZuUlppQDEr4TjO7GHDhmXG28OgLgn4lHPABb8xN07y+/2Z8ZRrSux/sLb8m67reVmPpQ6W1xe2uroaycdgGq/nnE8qtlZRpMDVJkuW0pbzxmfbNhijWL9nWOFQ9Ekmk9gbYu2YpXZS6vW5x0kWKGIwLjCz+R/vLDn/460R757/aSdW9RWtPoF3ggokZkkhS5UXJFLWMcbO0HUdz50om3Zs+uGm2KYbFD9FmzOaHmwIZsD8Qv13geAdAzu0bf1bEefsdRw+pXl082qZBIqkNCQV/szv9+dLlkUy+pFuEvCo+gbSq3Q8o1jnT+yxu41YMgaw463hA71HqYnB4e4QVJGwV1lbwwda3Diat88SrAVj8HQrYdGmWFoF3GF8fC626OpNqz/vJJNYE49w2ZxtbW2zU4kOeS1ozrnoG5ERI0cAVNvqSyanH/bZ8SJxI9wdXk7E58DCynb6pkEeudw5Ucrx4a7Qb4kREqtBZZxBDl0t7aRW1lTXHj0QH7ifiINJvKbKqZ5eir9pVswgB+CZq1+7fE/ZxzW8f0q+e5LvmgQbuYqtFP67nJ/paPSCxoVf6UEA5YfHe48txRpLkigw/w7NFctU2dOQxCam9afJInuGpSrufVf4+8SEH7hNGjvSHGUKY3vFoszSfL6JY0eOzassEe4OPy/uI6f3kwPO1HGfG7fNHbts+evSWcf5xl6NGeZKjihlHrrHRHo6zuFc2Mvgi3uxGWj+Y0dXxzFamlWK5PqvNQWCJamEQY2SOfw5MMcB2PN0ogy+P1kgeDn9w7G5wVr6lDQ2tdRYfqE2ZdIHYpmGS8TwHr/gn98erWlV+B6PyV0Xe3D+vMWnLlzWinidalfW66T2lAvmtf9H3ifljuXQ8UMj8L9lBIYA2/+hO7lw+XePIC4CpcL3wlPWXz63/YBCXoWldlORLwUDw0o6Tsu40ePEZrpYCXeFv0iMIyMyThqbYo4yBbAjJVpdtk9U8/mOKPQhL9ZOrt/lBwobizH48I1tME92JXflIhW/7e2V4y2nLbnIw0e5Kp93heIBCg/U7xMjrPbBwE06jM9pbmgu6s1YTp/SJvUMAX8hDVPtS9yaSFRh8QSJmopZxOhDuDv8ByIOYLvfcfhRlWTlhbvDlxJxbD6yPGZR/+qeVdMcLqRgqnOBj7nGIYvx68lKlXI1yCzfn4jdawbMs4qNZXhj+CRyOGRW8Fztlq8HAgSre8L/lB7FvcTZNLPRDItrTScsYLM4nIhdYwbMTJZwsT66v8tFkghO5fJoUZIJSpaBlr6vkN4SXhmFfC0gdVOvCb+vMcWuQd4nPHOHQRanqSE4782uN+vqtbo331353mFPPCDzC3ZdPICqySpj45e/+eXqT97/BNKyagknEolpt96aBh+l9DTGuAGblwOHHQzwAJnmGdaEd3xt2/4hJItBatA0bfaajWvCvloN7yowKFHinNORuVjp65qN5QAAIABJREFUkqGAxTjaWIvApeM4kHBF8K9femeFPAoFcc5oVrAhCOZgziIDBELuR3q4Pn7lsrZXGPGp+NvMQ0+mlgOECu82CQZmedVctbz1Es4JrIh85YH589pFtrllWX8G/isPPM8wDMHMz1Wi0ejvGWMXQ76bMTZB1/VMwsb27ds/U11djSxSAOodklFakgqD9DnFvAObZJDEcr7+xGKxAxzHAS17L8bYdbquwzN3UJF+XgiAuj6bRWUVvZVwznXbthEQGg8gnoim5pMEVGTZIBk3S9f1vPfabcfjI/deSn7ssZRkGiRl4REGWb+SfcfUvluWhbbBktjCGPsS5xzsC8zt+wzDOKPAHCn4k8cjLUsiUfreYXMGxsE0wzAGMboLVe6Rkv4gHo9PVplN0WgUQV4ETgdS4PPEYcOGifdqviKDxLh3qp9bjHM+tVI2rJQdfIpzDvY8Z4ydqQYJKxlXOcegPiGec1miyWSyZXcYTahHeafg25YlrSxBWyQMQebPLbAouLC9vb0kljtOam1txXsQ80st57e3t5fFYq9k7IbOGRqBoRGofARs2z7zgQceuOdf/0rnusnCNU07dtGiRc+///77i2+++ebWVHKb+jtkMk9YunRptpltGd3weN0fqyaLKUlPnTKxBuvCnEX1wfT6sBbqjkz4gpSkxjn/tt/vB4iJ9+V/IakrvQTjJ7ogLn7zsF9X2rY9wwskR6NR+MBiDYe4yJdL8UlF3VBX8Pl8r6bsCsbAbqG+vh4WEVmAZr7rkUlv2FsbKfZbm2EYYP3lLK56i/RcnTps2DDhX69+1zGOKWWapZxzYRskwWwhu1lJkYAS7A3g85cTgPd8+59OedbCcqeotZMcb8QbNMbYV3VdRxJApqhrV855czHgU84BF/zG3DjX7/enk4l32T1gTYlEuEFS2ZWMj0cpZkIymUTCHwL2JfniWpaFdTzW82opGfB2T3KVUQQAI1nhnvX9A4ZhZMmVlnO9nkQMnBrb1rfx2Ftf+dXdxBULCEafOPGBCay65lrGqS2rDea0zJ+bVu+Qz77wK+Wc/9zv92dsX7Zs3zJ788CmJxJOIhOfLJVBibplEsgLdsKq2ygBUMa02fC6lOtKxBgOhee1ruuqBHVWdzt6Og7ROBNKNCNqR9DwGuSlCpUbc1v/1s/tGBB5jpurqhKHq76pke7QWZwIa7M+jZzJYwPj8rLlLcuCos2ZA84AdVobIMuu5QOMOno6GjTOMH8HyQa3trbektrPIqk+q8z+yvHUNKEJsaw+zvkMNwa0y5KJtjhJPmFP23u5nVCAQcFk1DjUixjmhUiA1nz0K/jmAuDSuG9KKTK/ImmcO/8GcMoY/bqpIVg0iTfcE74iNQhIKO7VfL6WSuKXke7Q61LS+c8+X9XPk8kEPrzYW76b7Hemq4BloWcr3B3CO3pWLsnrLMs5RrcxTi9xoiWivt2UAM7ck+7wyUT8n+KdqDCTlfgvfviS2WjmtdwJ94T+TlzEULb4KDkph/fuy4xoGhF7wQyYQq2s0pJmgvvwrjBh6zQ8vnNmKcB4rvayWKWcfmc2Bi8RlnHM96YA4omuNQNBqFkVLR9//HGdrUefAGMbMsXE2GNEHASgLBC8aEWeA3KDtWyH5tMmVzJvve3LmDMSwov6E//yHxfuk6iOIxlO3YfvqpLT752+qsu1+gQIB6rl2UXz57V7v2vlDsXQ8UMjMDQCyggMAbb/A9NhwXPn1mnRGmyuAKoMKpzo+ivmtSNLZbeKlKCQm7/yDNnf3bDyC8m054pflSKWshfCE0XseRh9sRTpkXIu5A3+RnVdT90L+MAj229YfOdU94MsPTawSB3NiJ7vadg0exablVdeK1+7ke5IkJODAPAw4vR4U8CEFFaWb5HiAVqFzDZHoyc1jgU60zijr+4O0zVXv4TvAdhZHNKv7N6a6prWgXi/C5L9xQw0D1qAlzquqqRKpSzdQh6zwrui2rcqnW04WA4oVz9xn+t76p9CVh7ktmt7a2eNGTOmH8dKz2CA4ccR8VBNb12L+1u+a5YAKABj+Jz2kMMmu7IupY6Tely4J/QX6VE84DA+q7mhGfOFVJDZm0xQajty84fna28ierapIXICY2dkghqRDZGJ3If5yatI044xR5lF2fZiwVhv4fqR+f4abWEzTNPMGyhSru+1pgYTcq85fYzFfdpY+7RYiCrZw5A16lzfdep9S+/H/VIvvVfTtOmLFi0SASSUG2664bXV76wGS1YtH2maNm3RokUijVgC5M9womM40ZsHDDvgHz7yXZMm//Iv+f3+QahwNBr9CWMMEmYAfr64du3aFbSP8wLkqTMNeeRd3L9zzqtt20YWN3yLAJgexRgDKxD32edKkIV6QpczTguL1ef+rmaKg6VrGAY2z7Twn+dPIM1567CGiTTHPCclruDQSx89fvmJ474K2eSscv0T5xixgXpICmIu5y6cf+snx/9hRMr/1pUWuskwjIy/uPekaDT6LcYYpJZiqTl3dIo9i/knihwLzJ1peHY45+P9fn/e4Kpat2RzIJABuV54wGX8rAs9D1I6DskpzSmvrhcNw4BU4qA5iCBhLBZ7UvHzKiqr6G3XA84N8kVTj5cyiQBJIRlXkn8ezrcsC+9qPHsITv+ZMSbUGlJsmWmpoCW+WWUVmUyAjTRYErau6/sq0norDMNQPcLKrbsqFou5Hmnbk8lkRiJReq/i2R1RrgyfO5csy3o6FSw+Wvita1qLyk6WTNnVQlGBsR/ouo7M7gLTnIMt4gaJM1MWknGlBtFzzAfNtm0Ak8JPeA9JIdZYlvWUvG61n3N2x18YFblBR/k+yAnUn3feeUhqQ5BbBW1x+vfKAW3b2toeB8ChjFnXtm3bDrzvvvtKAh3KmohDBw+NwNAI7PYIACRcu3btx3/+85+He9Ziwrd2/fr131y8ePHtPT3Zn3TG2DmLFy8u6g+br4Pw0na97r2AmAI+ZX1fctUl1xBIFoMPZpYPa6HB6e3tHSu9tw3VviEajQIkFeCfV45Xft/wrd4f6g6O40z3qkeACZwCNJB4A7bf13VdL0k9Ryo2YO0AEPBNXdePZoyVxCyRrFQAWA1Y0+q6njcGoMg0Y90L6dgMEzUFPj8j10pvc87/O+VbKwDactYy+cbctu07pAfuWs75ZO8aEetI5dtfctKfXHNBRQrr3QsMw1ik9kFJoMP+8Ch17VpgbjYzxkT8gzF2ra7rmcC7BByhUoK11SfxeHyimlBWyQMpfXBRJxIEAGhDNQR7E+xfwOwt6Itr2/ZXOefwD9wFTKbXxceWAni7fbYsC+tOXGuGpexZ37+h6zr2OmKvXUnxJIlizT7vt8/9eA5xrtpacGLOJM3R6h1G2VkkxH51xbzFgiXoefZvMQwDykaibN/efdDG+I7348l4Zk3jtcYq1H83CWTAGdh7g7UBiG+VajtkWZYLbPYkk0kzn4qMuuc3qgwaWT8KN/nvjLHPWYnolE0xITzXzznNUBODpTUR1v61ROwUM2DmVA+Sa7y/4hl1uEPrrXVxhzvVjOiGpkAwzUZVSjoOF38Z8sXCaiVmzFTVt1pbW4EmgzmbsR6afvw0mnT0JOIOp+X3PPLOpT++VIAuSmL4oP5XMjfynSP9S2FhpsGmiYhZnAm1GJFQTRqdzjjhnWcx0qY2BZoy8YN8dXqYmw82NTSd5hI78vZjl+9pnDna8aVYbHnryqhtMf5WbFT/1PruOviKgmne6fNVTTps5GEleYPvUu1iH9dU1xw+Zp8xO922ZAwWc2dvwdbU2I3kcAmaZisOVnqfEGdyfM4KJmTr6dxgY1AktKjx32JEEdcCDbLQWlI7yisdnJFUhspUvzOxVCA71zWl44KRxyUD+9Mqp7qlFAZ2rrpkDBjji+QokBu+HNkUMcgR8uJNxOmJpoD5pVKVMcLdHU8RseOFZRHe+5zLdRU7zgyYFSXESbAW707E293SR5zNNBvNilUy3IrUeDoxus1sCMISrGBZ8OhFw1ly4AmXfDD4YHYJx96euAp0f+S8OXrMggULcsYYi7U59PvQCAyNQI4nbWhQ/vMjsPDh1huIEZg3OYuj8QkL5iwRkhSVFilfKjZ/qKOcRS5kHcjhaP8Q4myR2WgKX7NwOFzD9hFyD8I0nRH/RVOgGYDKHi27pEqomzQ2wZV8kOw7FxhYGXP6plci2xLuDB9AGkc9DcTpbb3PmO6Vms36mDO6zyH+e40zsYGHl63Z0Jy1odzdAVi37uX63urhrwo/Y8ZfjI3qPz4Dku1mVpqU8QGTuDoFsV9pNjaXJFWqXlNHZ0eLpjGAhth4nG0GTJGxjSIz3gC8jAXAXt1bO7kYuCrmU3cITGV4Gg5ayCkSQludJD+8WManBwAtecGf776Fe8LzMVZCJZP4Kc2BZgAGxPnffZEe8xmAzN5kglLngMyMxfw7APMvwZIzVB9h6YGBLFwkJfyoKRCELGnBIhay3eFHiNFJpXhluL6zyDBNJJJNhaSxw93he4j4mZBjdRfIoZ7Qj/uisd/e8ac7ecyOqYk+COof196+S8596V1Ln33thdcEnVQpG6uqqlpuuukmMB1FCXeHIY10Gfbp+/lHX1jFarHgZfnAFAWsjYPFmvK2fTrSE3mAiEOaL13yeJsALIzFYo+k5KyOS/k4reGcH6VpGlQIwJoeyRj7ra7rP1EzgkV1RL8PBoLweclZ1EzxXJK9d778+2WnjPv2XI356InVd1Oo67WP589rB9A5qFy1rPU2TgQ/opxlzL7N/SeP+zYMlDD+L+m6PjNfYEf60uL9hWuc5wW6bNu+KxW8xLNY0DPN2xEp1ysyiyWbZHYhfzr1fKXNzkQi0VxAmtgNEgL8fDcWi03ZZ599Mhvbgg/GLllGAPMA5wb5oqnny2CumAOc8z/6/X6wkYuWFEgPYBU+cttTbSDoIJgxlQCebmOK3KEIvGmaBvYx2CrvIcBZSFqyUIc97IgsiUQJoiPIOaGc61fbi0aj94AlIBMDEFzNeP+g7ZSnNQLKAOef0XUdG9yCRQkSZ44rJl1XrE5lbHHojYZhfL/YOUXGFKAygnGQPlTLFYZh7Er2qKARlXkmJSjzekBK0BZzXRiruYVz/q0lS5bcVkrzF1xwwcHJZBLSyBn1F875hUuWLEn7rA+VoREYGoH/X43A1q1b777uuuvO8kghf7ht27amJUuWNC9ZsuS1NWvWZKk5McZ+tXhxGjSppEjpXoCBWFNkSfNLH1pIskKhYoau63mDix6lh7XJZHJiKfL7MvEHyg+wSHhKMjmdvr6+zyeTSex94eObxSRU2a/5VDYglezz+V5JJcINg0KGrut/KGV8JFsP+ywkC2bZCxQ738NKfVDX9bzAgyLTjCxJWEiIvQmKIgH9oaZp3+GcL8N1pO7DZYZhDLL7KdYv9XcFCETC25S6uroPvecr3/6Sk/7k/UorZuWweLBt+0jOudi/MsZO9zJvc12DCn6n1qaDxlNhJ+/0+XwtdXV1+N5VXFQfXMYY9gefpljASJ5ipSSl9fb2HptKXkVCagaYrGStqwD5UAzJsJSVtfZ6afEi/KUrKdFo9FK8O5Rz23779CVh0pyspGIQD4bFjCui9RaS81y1I5y22oltO3zBGfcNeJ79LC9krEU/3vJRTywRE1RWFM7oumBDMKcKT465iMSH15I8ecCG6PqYQ069CoDatn2GBMgxVnhH5VTRURPLa311TkAPaIzY/ZzzxIAzcFaX1ZnegXF2htloZmScI5sijTzp4D3USJwWmo1BWPbkLJZlIWnx+9hhdlldff1Ofx1xWtEUMLGnyyYShMM1NII/IwHCvCpi55133lzGGABSGjd5HM2ae4xIrH7074/RB+EP8P/f+cGVP1ilaQwJytXe/lcyN/KdowKDjNHtDtESV1oafpncYXsxJpjlCSJ2YikAF+KRtK/zCnE2ERLEtEWbWShBHX2LdEaO5poDZZ9qRvyspkAzEiTKKh09HadqXCRGbvX5qpqTyQQUbMTez5dMTnUlpotVGu4Kf4sYRwL1Ts3nm6SyJd/d9O7oZDKBmNpozAPysR+QIxLJ64jRfWZDsGJlJbdf0joLSdv7QjXPDDSLtYBUtsOe7WAi/pAZaN4VT/FcVKS74zucGBS9OOPa3KbGpiyPasUbdpAiX7HxyfV7uDsknxPaSRo7whxlVqRaJccX14j4uCA3NDU1xSPd4ceI0YmQdSafqD9aSj/D3R0PErEvi/OI/VAqUw7ygi2lLveY3GAtT5KmzTVHmRWrZLj1q/F0STwp2bZB2nbh3XJcrmvCNw/xA/U3zvnpV5y8JEs1o5zxGDp2aASGRiB7BIYYtv/hGbHw4fNmEmOFfHDenT+vfezudEMCaPgQC/nRUmVC3DZdLwuw6ZA91sJa4gCqVvc0PSTlYXHow2YgCGbaHi2Rro6fcsauQ7YWZ3yq69sh5VtdOcuPtIRv8tj9xpblqYeOeiRjP9QSvineejyA7goidj4xjiD2sFKlfssZFI/07gc11bVHxBP9f+RcgDVraqprW9TMu3LqzvbZKI356q1f9YvgRFcHA8HL3WM8GW9ZAHuhfka6Oy7jxK4mRtsY06Y0jWrKbJgVX1eHNDazGLs0CwAlniTSTihlwZ+vf8oiFMvQb5mNZibQHekJ/ZlzIT+7mTTWXK5/RPrZ1F6VmbFrtYRvojr/BCC8ceyzgs1aogw0riPcHV5KxL8DdqTPVzWxUIan8IZO+9b6GeOnNjU0pz10c5RwV+hKYjQf94kYm4wFMvyjk05ixf23PODrWtflPevs9vb2DJh/+/23L3v5qZfnehm4nPNpS5YsycigSt9msQg1qv3fHVk3EkEyBNxyssm8YC2y191Mz0yH8mRIcs7rLct6Apt07OGSyeTRw4YNi9q2LYAqAEn19fUnrN4YOnuXt4mo9bmmBhMSazmzBD2Z4oP6DX9Tx3FWMsZGvLN+BT3zvly7cjpv/sntg2SMFy7/7gziwrt6UPns3gfTVw+/gHyaiO+si8fj4/MxBGKx2IFoNy3fTYO8sBTpQDABIB2Y1zNN7QjnvMa2bQTSkMCzUtf16aWySSzLcn3FYKYHaeIMqKe2YVkWwC73fdOTCkAcoev6hnLegZZlYUN9fi5fNM/11Nu2LSTyII9WX1+f9157+oh7h2cPQRAwjrCpxFhXHCS1LAs+3kgYEYE3SBnKNkCRmphPyrmUcbFt+zec80sk82OO3+/PbP6UgCtYzMeUw+xA25Zloc/ou2BdGIaRtYG3LAtBASR5bU4mk2OLefoq45C5tN31mvPUiSDhl4tl5RcaV4DQlmXdlQLSv+Y57jHDMLwAbim3KHOM+k4pFahva2s7iXMhcaaCtni2z0iBNyVtmHNI6g2xbMu6c0MHD43A/8wIQF7+oYceevrFF7OWCo7jOJNvuOGGtQ8++ODHK1asAItEfYcuX7x4MYLMWdIopfZYZbYCEDMM41T3XCmnj+QwLE6+ks+TXn4vVfUMeG0CPBsEBHr7hTWcbdu44BYAQLquT2KMWVL2FSDJQSn2ZBaT0MN+3aRp2pT6+vosKwqPVHLJ/vDSzxPsJyQgfZyyQ5gybNgwQbsrVjys1Fdl4l1ONYPe3t5jNE0DU7MKSTh+vz+zN7Es66rUGgfWLFs0Tfuy4zjwEkVAOou1WKw/uX5X2NLwmZ+eyyJBlQPG+t7v9+eUfvWsnUZD1hLABOf8br/fj6TBTJFWG1i7fqaQZYZ6DkDAWCz2RsrXHfGPQeMpAW+MTVLTtOPq6+uhLFNxUX1wU8DkXxhj7al1NPYSKDcbhqGyTge1IxV5kPSoPqNlr3UVIB9xvAxL2bIsrJ+xjt7pOA6kswGgVlQUprM4H6z2m1+64LLYQD32ciooK+JYC5e3gWkGWehM0TQ26RdzFuP+qM/+a7quz1Clw9duXRvqHdipMMv4381AMxIBixbVQmW9tb434cSHwcrHDDTD7obkngh91lMJJ1cZhoE1a84S7u64lYh9q4pV8dHGZ5nGtIdSNikvJJzEDZ3WBp6EeF0OKd5dkrmFQS9FNp629m2xd8Z3ok+DYgNu5xTGYlFfzNbW1rsPbTr0rDlnpZehzy1/jla9ln4sh39m+M5zf3hunDHapxzp16KD7zlgVc+qg31cQ0LGvsToMWLsB8T5a0LCmOgGztnLxIRPOKKVWWSAQm0p4/ABxdkUc38zy7jde66wUnOSr0oVuIIAet650BU2iQmyhy7YlJxOA4EDxzuMH+mqsBUbo1BXaBZjJFiXrjy3e46MUSLWORbqcqRp55BDTxLxkbiFZiCYV7a7WLvu7wIMrPO9Qpx/gYj+ZgaCGe/ucFfocQFaEq0cHt85LZ/ccFiVUib6cTAQhC1VpkhFPuFn7b3GUvupHhfu6TifOBP2LszRZlbCjMa5cnyRnNEEckOyLzkNrN9MrAv+1oxPaG5oLroOQX2h7tASRvRdIvYxc9i53Oc8hDnmjZWWc824P1W12vOCwJOWtcc7oSziVaH2EE+v0+peZERH7I5M9cJlrbi/QqUqRwGYfqj7d0604op57RWrgpUzfkPHDo3A/4URGAJs/4N3WcpcRqTsU+6WGFs4f+7ivJl4xbqXZgCOfVxKM+DTVpJMiFtvuCd8CXEO70SRPeYCP5Hu0N84kRuQjAyP72yp1Dcg3zV0dHfM1YgJyRiH+Mkuq/E5/lxVQ8/IpyCVCm8LJ8lbijEuc7XhkYzNKZmbDejyUJLxU3xcw+ZrlMo2LnYfyvk90h36HSdCVu5m5mgtXAPTTXgfbNa4b1IpPh652pNMaSHvwYjeqO6tPaoU5qtaVyGPWRwX7grfhAWrF2AvdP3KQi6uMWfm2IZx7uaWwGx2yHlNSLQwuiTYEPxdobo80kC7ldEmrkf1wPVkxSoZkRV5AGMej+oZiSxqLLi3OIxP8S4KQ92hGxiBfV+aDDT6nAG/iXoZadMLSQmtWbOmdmBYP8DasVj8mo1m3mBCqCv0/xgjBIQGGGkzmwJNr0r/6o7nH3lh1Mp/I46yqzDGblq8eHFGkvf+R/9+11MPP/N1SDApBd45xy1ZskTIS6NINQDIH+3tY1XX7+/fHwtAsE5fl5v4LOkuBRTq55zPE2Dtrr6mK82TIQkmQ11dHe4BWBCrBgYGZn7mM5/ZrgBV6/r7+5u7BzacxIkBeE6zUji9X1NTOylf4oTHY3OQZK8MIAgW+jZ749q//PvXB0ASWZa1jn/0IQtmLRgk7b5wWetHMvgou8FeHaHvO/WcSZdQta+WBhL99FDHLbd/66ifnpvrOcH11tbWvgE/NS/bBMcrMm749hf0TFPrV+V688kK5ntuLcuaiECayOrOIX/nnucJDsGvdEopQUC1XYUNkMU48PZNlcgD47q/v7+lFBZvNBr9KQKJsj6A0Ph2fzZ1z8r2HVOu+9yU1Jrw4cP4pPyZ4e97bbns51zj7/FIy8h141jbti+SWbFdiUQimI/xnO++qvKYYJnoup6lDCCZMgiyM8dxjlVlHHPV6Q0OiseQ8xcMwwCLG0B/2SUajapji+cUXrq7JfWrJARk+gNwtb6+voUxVlKGdq4LKeQxXOzCJbsCDDew39ySgMc3/CyLnf+9731v/0QigQ23Cvpe3N7enpU1Xayeod+HRmBoBP5zIwCFi87Ozg9vuukmKEKoDf2yvb39skcfffSDhx56yGu9s8owjKk33HADrBHKLr29vSOlDDEAmpcNwzjSraS3t7dJ00RwHsl2g6RtvY1ZluUmO8UYY8eWah1gWZYbKOxOSR9P1nVdKLXYtv0s1BtSVhRZTEIJ8ALoRF+3c86P9q4lJPCGvciBqT36rYZhiCSsUorCbF2b8mY/yu1PKee6ChJYdyQSiSn5Eu+kLD7e3fVen0/F7gIKKWDngq2GYOlueZXKMT2Ncy4C71CQyCXvb9v21xSfXMj/DrIv8Y4F2M7V1dUvSWB1uWEY89RjJMCOdSJAu0dSMsiQLy5akIyZmpcn5BpP27anScsT1HOhYRi7pRoh1/0AW1uwNnEc53z4F6dcYMAKfdwwDCTa5S0yQQD7AvgHuiUKxR+/35+9wSpQj/RxhoUQKL0Z+Wfbtk/nPA2Gcc5nl5qMmaspKTOuMrseTgH3p1y5rPUmRiRAK7cAlE0kkgOapmVfA6dfzj+5HSpK2HsIOWKslfr7+6diH+aev2Hbhlu2929TLKBKY1C651uWhbGY3RPr3hZLxGDTlMWYSykAIEEUKjL/8vv9sO7IWSJdof/ijH7t03y8sX40q9KqHhNrZEaPgVkLr1kieqapwYTfdWZDp3h6FoyVKWA6RRPR/s2xTbWQVtbImZTL61ZJzC6415fPzjf+/f6/1+07ap/lPp+PXn/xdXr56XSoparKR1+74Gs0YuQI7G0h/frF3UlazDd+kiUIgPNQItZBGk2nJH+TGH0e4KPD+C80zgSzmXH6WVNj0N1LFXzOwz3h64jzn4qE/6Q2oWl006eFTvBIJ99rBsyzCjaQ40dVeZDJJGJOhCQZEAvmlMp6FAQILfmWBKyzFNQ8Mcq1A7Xx8TX91SDfHAJw0af5ILfcW27f1eMFMzljG8VfjTX0Hw1SDo5RvIwLKtuFN4YnZBi/RO1mIJjlT93R0zGOcfYq4niqBHml/V7dtWqmw6BwyHyVMqPRdvraOd7XsC7KkBsU8NnhnI4PNgaRiF60KIzfjVrC1+RUJdO2DrvBgvYwa8GIgBdsHRH7uRkwVWWDov3LdYBUynxCxtNX+nxVM3ZnTi1c3vYX4jxn/Mnb/p5QD63ooodOGhqB/4UjMATY/gdvaikvNodpzQvm7vJ+LLc7kZ7QbZKZiRXQW7RZm1ZMJsRtA8w5TkkwShlztFluBlMWc43RNifBx1cCmBa6lqwPPOM/NRuaARpjk8Ei3eH7iIksnl7ibJpVbfydAAAgAElEQVTZaGaYeaWOjwCyu5uWC8nYPMCWZ7HUmaDkhCoSPr77l+rLWmp/MmPe03EB5wybxgGW1KZRVfJzPC23MuA4/Kjm0c0Zn8ly6pbjlpb3YLS+Klk9oVyvh0Ies2Lx0x2+iEjIXmTJBhfq5+qeVdMcrmExNEhaWUqxIP1z/1LYpQIA7R75nJQGglzS/GBDEAvoikq2By670wyY57gVqQvGSj2AlU1cH2lsujnKBHCaKYqXTEky0OIe9HR8gzi7Q0gJaWxWMTZyuDt8CxH/NuSc7Ya+Fneh7h2wSE/keM6TSPzQGOOngYUrk0FWfBj5aOryex7JOoUx9urWrVuPuu+++4QP77Lnl9302H2PXZCIZ2GQ+O1L7e3tIrCAIv2qX0GmHyP2woHDD0pK/60ux3HGe1kKSjZyv+M4JwH0UfqaBicYbfPx5BGHBcZnsSe2bdu2d01NDbLpkbX4al9f34kA5Wzb/hHnHIkBMbBS1tnrDuU8eT82B7KbO32UPNxbn3sNErzEgOSUq5VgIIJIsyH/vSL88NH/7nkOiTsIaqZLPpbtsrZfEPHMnPbXDn///03+2X511bqOkx54p50+2fouMcZnXz53SRYzFhnslmU9k2KLzvSyTdCkKuOWAgVv8Pv9g7yS8j1IiqQsvHomlcr4RJCuqqoqLffN2N90Xc9k9qptSYk4zBPcg5xszWIPuRpELBY8VuT+dmqaNr6+vv6TEuoH8xU+qPhO/Ywx9g3Xj9fv92PMyy4SQAc7EokCVzPGVknZNtcHrST2c66GPR5pCwzDABtWFBkMRhIFHthpuRg0hS4mFosd7TgOMsZxv9oNw8jawEumKL7bYPxcaRhGQVl+z/1PPyJlAOm5+qqObals1WI30LIsXIebYLdKvlt2+Hy+iXV1dUi2qKio7BPGWG8ikZg0fPhweJKVXNra2hBEh+2Auq6HJPgxS5YsQZC4YDnvvPP+yBi7SDmoyzCMQyoFeoq1N/T70AgMjUB5I7Bly5bFv/nNb1q3bMkSG4q0t7ebL7zwwsN33XVXFghGRBukFUV3eS2lj5YAFZJuJuF9DO9zN7FHytACEdgfKgqGYYDtmbd4pFXhRy7kO4sV5VsNwDkjuW9ZFvwQkYCI5K7pfr8/YyuUshDA+gw0M0sCw1kSzXJdgusCOLgspfgB9nFJxbKsJSmAGL6bm3w+35HlyOsq34/NUmY45zdj586dh/l8PgAbI7xWBZZl4brEghySwfCtTV3DEQAQ/X4/kpwrLpLRK4LXnPNv+v1+7DWyikzEcuVws5LA8jXMOdcBrhPRFGnnATUTsHczxbIsSD2DERnWdX1qKclPlmXBiuI8JDt7x9MDjv7ZMAz121bRGEWj0bthewElUZ/P96XU8wBAE+xuKM7AJzZvwpZMfMDzkpVQkQKUTyjmd+sZJ7DMAeSDoZtJNLBte6rC9G01DAPztKIiPYbRhmB6Cd9UXT9m4fLzpzPi2fsORtdcMbf9F1cua/0XI+Hr6ZaMepzCxgbTfbK63u7c3tm2vX/bIiUBZU2y35lSqvelbdvCC3Zb/7atOwa2j8B+MElOy7iGceLZUvx3txFRMN/eRVH6okB9I9VX1z/rOM4PGWP/2ty3aa9oXNzaD+pq+loOGdGyw71IF+QVpAdKtuTbN9q2/UPsu3Be3InT+uj6AcaoBhLBZkPzIF/xcHf4v2Uif1GGoWVZK+LOwJGd1oYYJ6p/d+V79MQDu3Io5pw1hw5tOoS2bNxCzz783JQFv1iw236Y3omFeFqs3npGWqitI41NJofj+cQ3aQ1LamdxnwMlhr05o5uCDcFMsnehSRru7vg2EQPY36cx51g14T/Xeem4XvQ5IjYV8sJmY7Aill+G0QuWsEhgEX3A4vq8pkBwkEJWrr5IAgQSmg4j4n8xA81KUoKwCQNhBeOz1WF8FuNsESOallKI6naSfPKeiLtmLK4Udin6Gu4Kn+4ynTXuHDO2cVxO5QHJmJZJJuwRM2BmJdJkyw3zP5mB5h9U9NKRJ63qXHWYT9MwP4dVaunmtq/E4KKksRnmKPOd1d2rmh0S9deVQhJx6wp1hX7GGCGReivnsCKjm9OM1cpZ0Gu63ho5wGphudYM/JyYkFP/TDnPR7GxjnSFHuCMoIjygZbwTa1EqdLbxsJlra5UdcHmGdFfLp/XnjXni/V36PehERgagdwjMATY/odmxpXL2uYx4oI9WqC8N39eu5AxrqSEu8OXwotAnluWIbvLnAOTVAW+It0dF3NikinDk5yxmcGGYE6vj0r6LBYKG8MBKdEa8C5iwl3hm4lxyFkOYAFTquSIty/h7vAdRBwB9QHS2HG5gK1wVwgAJwDd7UTsJCKOBZnJiJ5sCgQhEbJHS6SnYzbnDBs8JDeeRtzXxcnBIqmaM/pqsCFYknxhrk4pILvlOHxS8+jmsmWQCnnMKn3XSl3kqJmFXk+XtLRyGADNcaWwSwUgvTF8L3H6avr6swHWcm/UuxtWfiGZzozemzg93hSIzGXsDAE+SkloISnLOF3V1BjMK5+Ur13FkzdnNqZcNGIRXF2KDLR4brrDxxI5TwJUJc7OVP1zcvVDAXejzNGC+bJSZV8QSDDUexvu7vjjts3bL/rbTXfzRCKhfis2aprWvGjRoo1o99EVy695/L4nf94Xy4q/gOF49uLFi+9W+6ZkKPYcMOxzD2ikuYzfllTGPaTtMsW27V9xzi/FHxzHOW7YsGHPqn2VBw5ibePvEjBC4KlZeq1+iTEWg5xgihEhAg4pcOzUT3o/6eXcgbSd9JLiSc7Z7EIZl26mOFgdCEB5AwC2bV8rAb1eTdOOQEDvyuWtVzNOItPcfV/Pn9cOZkdWueLh1gN8jET2MBi1XzviBzTSDxU5ohUfPUr//gSkEVE2+GPGmB+fsYs1Y1kWfLYBnK2TvnAZ3yqPx1e5AUpX9naH4zjThw0bBvC5pBKNRp+XAPI7hmFMyHWSlIhDANANDp1vGMbikhqQB1mWhUCf6+1WMHgcjUa/nmIgA9jCvJpVjPmJ43p7e2dpmiYlrRgkhmFjIIKLfX1900th53qvR0pJIvsX5VZN025P9cfdNJcUCM03RhIARXAEJUsiEVLdnAuJ9H0h6ez3+/9azlj39vYGfT7fy9IrL+dcsiwLE/X4VDLGi8XA7FSgFgFIXLd7/9EdyGVOqqurq8izSHo4u8zSjYyxlnJYULnGw7btiznnLosYbNYv47jdZbKgDtVjt9Q5mauPbW1t53POhYyYUsAwO0qVpM917oUXXrhPPB7HO61O+f3H7e3tWdJn5cyVoWOHRmBoBPbMCESj0eYnnnhi1RNPZJEZ4Xd+xPnnn3/y7bffflV/f5Y4CRLSpi5duhSJJRUVhdma9T6WXvZI+Amm1FH+ahgG7FzyFsU/Esd8xzAMePkVLaqKg5RbxnsX70usc7DewTruNF3X/+FWZlkW9lFCslkqO2SxZyR4iL+BdSOAKKwNi3YmnfT2O+lZupNzPsPv95c8toraAxbKRxuGkTOJJhaLHeA4Dsb2s1in6LqOfawolmUhQAygGd/KVoCHMuGxo6+v76hK1iFu3dFodHwK3Ebdw/N5xvf19Y1JJpMAICBZnGF2Fhs7y7KwxsZeO9zf33/kiBEjMoAXzlVsG7ZrmjahlAQ6xdpj0HhCKruqqurfUmlmEJu3WH9z/e6CjkioSiWrHc0YAyCKtct6zvkkv9+fNylCqmdgbKE2kymc82/7/X5XXaVot6T/L/ZqYOgKxitOisViBzmOAxBiX8bY9bqu/1fRyvIc4GkDR32cTCYnL37lwlhsoD5bMY5RZP7cdvPKZW1nMuL3ZFfJps+ft/gVj3JK1j5v846uyVv6d7yScBKu33ZB0NPbZXevZcWt6Ka+jSIh1uF8VnNjs1j7yaRFN8nyi6odiFrX6s5VRziabwURr9u3biT5q/1ggp+OZ6033jtma79IkBkUW4l0dczhjIl9h9qut5+K1zA55NC63nWbOTn7ErE/mgHzYu/xqoJUsYRxsP0TTuKrXXZnMsmTPrCB/3D5H/F+EEmk046dSpOPmUzYn9998z20c/vOx9rb23fLuiPX1FGAoShxNgVAdApkxf59p8ackxzuu4uIH1TMJ1WtWyqg4d2BBP3TS4mRKSDdB8l+Z3KpwL/abiYOymg9I7qMc7pd9qEskkBGbpjTv8zGYBazW2FP247DZ2qMXSqJKlGNnOm5GNflPtO7GLRsk8a1ya56X6gnNJ44IXG+nnG6sKkxmFN5QDKV8Z1CrGJlgpJHjg+Mt9x+rFv3cv3O6uF4H43fE3HTNIBZg/fYgUT8LjPQnPn2lXvt4a7Qb4mRSEp3GD+xuaH5SXk9YMXuzzn9NdgYLLhucdsM94TbiHOsNzC3j2OMXy7tAlfXVNdOrcTCTl4r9r1jGdHLHP7FuO7dYOt6xyjSHWrn6YSmbuZoU4sx08sZ44XLzruKiBVM0hNjTzRywbz2ij3Uy+nT0LFDI/C/eQSGANv/wN2VBt3I7gso1UPqACweZE+JAnmNK+a1lw0G4dxwV8cZxNi9sqrtTNMmq76gxS4r3NPxQto3c5fPR6Qn9E13YSLOZ+x8s8EsK3BerF3xga8a/hIxQvD+WTMQzJiYu362cmxODgaCJWVgD/pIdYUWcpb2Qcy3yFOAYVzo8UQcPntTiPirMaf/uJbRLfAR2GMFjGIpBeOHFExS4w9onGHju0850jC5OqQwNYlxPrepsTmbDlnCVSgyu9tJY5PgXeqeJkEyBBD8pcpEC5mPGu1VKYWT5ZmBejMAM7xSk+xwc7S5tlA3M5I46Yk5KMuvhEvMHCIzAgHW7s+JXtkrvvM4V+5bZEQO9L8u+s3ofrMhKAHi0ltQvTdyycOE14VHUDUHOHkgMfYTs8H8bbHaIxsiE7nPwYbfKOWccFfY5Iy/LhbkTPtKU0OTCHR5y8r1K/erqvJhgdyY2uz/2QwERRZ6pLvjzIGBxD133fQ32rE1K7YSR7Bi6dKlGD968Z3nL3/ozocXRndmJ5Yzxi5YvHixCKi5Rc3oHFXfsFCv0sW7j3P+Db/fLwA0t9i2/WvOOYIOtuM4c4cNG/ac9C7G5gGMDlE4p3ODjUGxmXILpO40TXtOSq89qev6Kcjmlz5GWKxDcuaqT3Z88hTX+BNCxkeWQpsXHKJ4cgK8nOb1h4pGo+cwxgQA1m13ke3EAs0NzT0LHjx3b62qBjJ+xVm2y897sorVzD7t8Dbab+90Mr7VH31i0UuXYwOeAVM40ZVXzGsXzEXbtr/POUfWIyTywDbJBBJlgBKbKjCN39R1HcGmkt5vlmVB+gybOVsyVfDOKqm4wRQi+Faz8bkAs1gs9jkZaBqFShljv9Z1XYD0pRbJLACYivtY0L+tEhYCAuWMMQDKw8ES5pzjgcC4QJ4RQGBZHru4LrVOInrIcZzLNE3DOxbSeiV76eUaI8mkRpIV5to/DcMQwKJbUsxTqDgg8HujYRjfL3Wc5fzHewLPIGSgc84lhUnV4zhOcyFvP/lMor591X6knt+Z9fX1Of2ci/VXXj+AcPgKI7AOucGi/nqF6o1Go99kjLnvGQRY8V3wc85/4vf7i76/C9WteuymWGxn+/3+jCd4sWvN9Xtra6vrG6z+vNHn8027+eabC7KAW1tbkQCoPn+bU+DKAUMs20ruxNA5QyOw50ZgzZo1j19//fXeRNIrL7744n/dcccdT23dujVrP88YO3nx4sUV7aHkux42LWBvDiDpypUvll72SAYCo/DZ+vp6yIOKZMdcRX5zEZiE3HpB/0j1fJl0g8SfahVAlAxP1Ad1h0x9SOpMAVe3g20Hv1IiAos3y1MdfY/FYk9AdQAsyYGBgRZVmrXIe9r1BsXaCYBrVoJhoXMVRQoAU3O9/XLPRaIh1gGpdQYkRLF2ncMYE7I1EsjF+hUelNivItkbSlRrOeeT/X4//O4rKrJu7AOgiJFzXSD9gpHoBWnsB3VdhxRzUU/kaDT6N+n3jvXvVG+Co5JAF5fzLGOZU2BOfYVz7iY4Z40nPIJt28b8QKylQ9f1afA7rmhg5ElSrUM8S0gC0DQNexMo7BRVw4DfsZxzXi/KstZ5KTZxxv8X0uTS3qHPY4OyXNf1k0u5L7nGIxqNNjDGMA8OkL9v8/l8k5E4d9WytnZOHMF/t4hkEdK0DzQixAuwNhSFEbvr8nmLvyGTEpEcoXHO56iAKWR8P9i0ZtOAM5DZ02jMmV6MQem2YVkWJMyX9if7Y912J+Jp9ZyoLRgIgtVJfX19hyaTSSReA7z8lWEYWBcNKh0bOvb3+bQ3OfGRe9XsRZ+pHYF17TFgfPcn+2d2xxC6E/G6rJhUuCvcRIwLOfhC+0a5J8TaUbyfN0TXfxzn8YMoB4iH3yNdkS9x5kgGPf9eU0OzNwEvcw1QH3DI+e9Oq5MnHNjT0hu20zezfUE7No6rPh8cQ188I63Sff8tD9CGT9NbFSRAL126VCSg7okS6gndyLhQOxD+pUTJRs7T+2DEpBzGLpPM0deHx3fOLMVeLbwxfDg5HPsug+fwTM3V73B3+Boijvu8PcmcI1yWdTnXGOoJHck4CQUBzun7xOh6KfW7yGw0s6TAC9Xr2ofB67TKqZqsKt6FukNXsbT/OGKUJzGHzybGLpFtHluqRG+h9iPdoe9yIiSV9GmOc9TY0ePE90rGn/AeP4ATLQ0GguoznanSo0AoGNPmKDMrKUUB6d+tqa6dUglw6TYowV8kWkzeHZ9VcY271ACzYkThrtCLxGgGnpOmQHBSKfMi1B36GiMSezIwkR3m+yZU62DXl0gkjxi/33gkuZZV0uqC9f9KM2vZU8Q5/J4n7O51q53Y9SywHcTpyEqUKnM+Y12hK4nRfCRlPPDmH6YTp8IJvYwumz+3HWvJoTI0AkMjsBsjMATY7sbg5Tv1ymWt1zGin6q/M87nccayN88ajZs/p73sQKK6oBBtOOxoc7TpMnWKXpHCxvykrqbvcMi7qJmC6QrYLWbAhOzTHi2R7tAykZnE2Hs1VTWT3Q98uCd8NnEuZGE4UWswEKxIzkcFy7DYCjYGIZuVVcLdHT8nYtjwCkCXOfTdNNOWhwZqEzMmfGZCxltlT1x8ZFOkkSP7ldN+YBQn+/klvlrh+zQml0xKOW2Gu8MCZJbXUtQDNvcHeJc0CnO0ma40No6VbGhs4CBb/JQZME8opX+R7tBzwjMhhyQNwEBOTGTjFspKddsJd3f8gIj9QcxKojfqY8aMgw46KIvOWUqfcIyUYQaYASm0dwdq49PU+x3u7ngKAD4nenOv+M4ZpWws1LZD3aF5jEgw6/Oxc5U27gkGgq5PdN5LeLd75UHJtFT3CMboxqaGYEGQZWX3SqOKVb1JnH+BOP3ObAyKjcCg52Bj2J/aKLzE00Dew2YgKLK1XV/hZXc+XP/x+4OUYtva29vFhviV1a/8+OG7Hv4tZJY85dr29nYE+jKlo7NjrKYxBJvq9Grj96PqRmHjUwtpYr/fn9U/y7JcuRX4nB2v6/rL4ppISMSNV6q91gwEs9qRTFIAPfDEfUTX9a/A/xKeZrFY7G2OMSF67JPeT67kxJ9Twdpi7zwlWxvekLPq6+tdWTjRJckUBOhWjYzsnQM78W7+nJuMsPDh1muIkRo0yOlle/Wyi84+Zdw5dx68L6Yo0eZoV/KAUYcMu3pZ2485o6uV6+93nMTBlxz7hy9omgbWML7nCFK6TFMhMW/bNuYjZIw2JJPJw4cPH15StqNt2/Aygx8W5Hm/5Pf7M9LWxZ43hfHKpeTbIGlfKVmd9utJl5KDgG77kg2Ad+neYNjquv7lfMFjD7P0j36/f1Bmu/e6ZJAM8xaBzBWc84elhy2A8WmVAIG2be/POcd1A6QGU/XUVHAdbYyGHLLf7y/bb8nttyeoC/bQDNWz1bIseFQjqxi/TS8UaPeOhWSJIJgK+aZPk8lki3cuKb61AN/h7Zc3+CpZ8Lh3XonAikFLz9jmfE6Lzd0ccwDPjrt2Q/AMoMnBu3uv0I7KPvH6FJbbT/X4tra233POvfN7naZpLa4yQq76W1tbkTAAhj/+65b/am9vv353+jN07tAIDI1A5SOAJJRbbrllZTic5Q7z0aWXXnrs3/72tw/Wrl0rFUIybfykvb294kQSjz/5Wbquu8nBeGfdyxg7A4CA/IbkBcMkaIJ3PBiBBZOp1NGR52HfgeS6jOyrJ+nuQcMwBJNWvkv/wBgTcoy5kgDxd4Ux3KNp2pT6+vqCXohu3aoXfLkSttLnF99BJHwN8np325CsZQSswcJ8Vdf1Y13mLySc4ZUqGaMAQpAhCYBkq8/nm1qOLLN3Fu7cuXNfn8+H/h2aSnK8x+/3D9qTSGlsAG9TZd9meSWNc81uJfES/ZziVcyQQLZQFeGcn+v3+7OSL/PUCelf9KWOMfZjXdezAsauRzDWu9K+I424VVgk8xjjU4/5lfL3Bau8FdW5yj+FqlYA68xhhexBctUl18rYW0DZJdLf3z/dZSm7aiZSlhlrupKSMb3tAPitq6vDngbrO1EYY9Oxhrvq4e8ey5nmKra4Py6cP3fxFTnUg2xfNR36gyN/u7emaYhNIHFukGrOx5s/XG8nYkj8E8Vh/LTmhuYMU77QmNq2fSoAew62anRdp8Od0cTZzWajKUBD6WGNNXZTIalw7Curqep1TnysUWXQyPpRHfF4fGZ1dfWVCSdxUae9wXG4oxFjC8wGM2MpIn0nUT/2mYM8Pd2+e5QFaEvf5lBvvBfzp9NhfCKSedXrlDZNmNs6J7o6GAgK4kGuAsCac74UgHJ/UigrfFDlVE9zgcFfXv/LB+Z8bc6p8K996sGnKfJ2ljBSqL29PXOfK3w0xGmKJDRmzNkOcz5xfWqJw2KDHyOZox9VOdVTSrHqCneGDyBNgOGBUmIe6IfKSi4H+M8a/3QyvbDw4US/Z0Tw6tybiD1oBszMt6bYeIW6QhcyRvAV7006zuRxo8e9654T2WWLhgfsG9zhe8tjxb/NBjMreb1YW7l+D3eFv0iMi2QlL4nDBS0hTW8GgqqEeVZVChib05ou3B2+mohDNaxicDxr7LvD/yDiX4H/dHLAmVoJMxr1dfR0nKqlbeaybNMURnMnaewIL/icaxw7ujvmapSO22McecrCUKpaRhlp05oCTaFy7w+8kZnDER9tYUTLkWgCpUHYllVX187YHdDb7YsKWFf6LOScV7vkyYk0NgES01ctb72Ac5HUn690OW+O3m/BggUZz+9yx2zo+KERGBqBbK+rofHYAyOwYPkFB2s8iY9ztVsdI7rDIfYcI67KQH0wf177mHKbDG8MH0qcA/zDRpbKNWRXgNm4Rs4RkN3o6OmYrnEYvGfYWy/FGvpm5fO7LLfPykfkD0QcG+rNGvdNcuU5Ono6TtA4PSo8JBm7wmwwF1bShjSSf1D6AQ4Cc1CnIhMrgGHGhecrspTXJSjZMj4wXsi87qmS3hD4IHcxjhh/sWnU6mMjPWPhGzx1d7OpBBCc5CuJ+EgiGsRiLeUaCnnMIuOtt3r4i1hYQCm4VOmPgtLK3ZGgQ85rgvlJ/IdNgWYBxOYr8p6CHQowaq2W8E2s1IMhHA7X0Aj+jPTA7fH5qiYeNvIweHKKEu7uuJWIfQvMObkYKcv3q5AnbqaNnvB1xPlPkRwwPN47uRggvHr96n2cKiFBBlDj4aYGE4BUwaz2cE/oPuJ0OkDnTQ2bps5is7KMZdEX6U8Lz9rj4X09fKD3KPRFAtqrXn/x9QNefnoQ1vKX9va0H0Vow8rv3n/bg0s6P80Mn3uJd7a3t2e8gPFHWScAqYOrtaonPmvsD4C4MZVN/1wK9ISXVWYhlwusTctnh55IM+HTBQvdsQ1mVia5ZGsi+OMyAM5w2QmWZeG9gLF7b0Nsw7kD8YHHiXgGlADT2myIzHBlsb3zUUrMQovQxxg7U9d1AJmZooKB8Dra3LcJo3yxGWiG57MopbJsd/TuuLdKq0JAlGLxKN3+7+vJjveeljT6H9WiNchkzwQ5Rvn3e+icyZcgcz+njJ1t29dxMd9oZzKZnDJ8+PDMxrHQcye9zMBuwfWeret6lrR1oXP7+voOSSaT8JMDw/NywzBUkFmcKlk6SDKCLCEKApQzVXCxUBv4LQfjAEHEgVznSbARTM6xCOAYhoFgaMENBIJktbW1r0qQP8QYuxoBTdn/2X6/v2x/WQlSIhCNQA+82qbYto2gVrAU+eBCY6ICoJjn/f39U1X2kGVZCGYhgSmnX3ShuuGxmmJKQc4fz2CGdaGe4/GtvcIwjLzfcRkARgDSK5OdlwlRbD54xhaS7IOe02J15HjujwFbX/79rykZxM9yzqEKEjIMY7cCXh7f3pLBjFKvoa2t7S8IgnuODw8MDBx122235U1Ka2tr+0Xqfqve8EMs21IHfei4oRH4D4zASy+99K/bb789K7hqGMaJX/jCF+566623stQJUuufzDqtkq6ozNaU3eJlhmFk2BGKH+RaabswKFvPbdPDyHxc1/W5pSQIyfOwXjxQfqtny6Q7v2VZb0r2aUTX9RYX0LQsy7VtQPM5/Ttd2XmwIpPJJKwdSgq22rbteoNjvTCItVtojCVjEcwmrNkGeb2758r1EL4z07EuwDva8+3GHmAyGM2cC9YZ1Gn6JCO1Yj9KuS7COmyCZEuf6K6Zlb4h6Q8B8K8gmScej0/Ye++94QdasCgysPBRh+oL2I6ZooLvpcr4yjU+gDLM+UHjqahVWDKhrKT1br4LgVoPYwxsNKil4Xv6PmNM2FAhacG7D/DWozwvmZ+wzjMMA/ueeLExxO+qjzTiFI7jtAwbNkzEKSzLQkxJ7Fk55xMKyTIXagssYNu2Mf8y7xhYxui6/uD1T5xjxAbq3weI5dYBcCHpH31E1Y6NjY4vsQbJt7sukP77kiTnfOgAACAASURBVONuQFIB1tujc0lnf7r5k2ejieiszDmM/9RsaP5NKeMhWbuIV9Wsj67rSPBEszcxXAHtt6SSTs187PNIT+RJzp3ZNb4aGq03fuA4BMAb76lbu+xO3p/sB2t1eVMgmOUNHu4Oof1j87Fk5b2B7DCSZaEEQNF49L3NfZuQMAzW3+RgYzBLEj2yMTKGOw72AvDhvc1sCOK+5izRaBTz5/GeWI8vlgA+ny15CzUq5rC3GaPGlf9eSc8/MtielDF2zuLFiwd555ZyD9xjsuJpnC71ke9ehyXTijmcLSKNekW8g0FlSZtSigqgjBcg+IDkhH+agWCWQlCu/kU6I0dzzbWTYWebAbMilZoM0YAIgNrnGd7beZjQ+cYp1BM6kXHCXikVzuQnNDU0Z3yMVJUxKOtxxt4l4v8Uc4JRWXLLBdofzzghud1gLJuh7bJ+UzK5G2r5wIQxjRMRqBhUFEsvwZhuamjK2uuqBBsvyaOc+ZOZR10dvxEMY0bbHOKTmhuaP6yknkh3ZConRyTzELFbzYAJFj4pIHmf4/AZzaOb8Q0pWMKd4RmkcSSp13Gir7NU1gZkmtMnsePNgJmdwFKsQmTUCOIBkutF/PcRIgd2fGfju+owPsWbwFFClYMOifR0nLOL3a7NaWpsylIZqaROnBPuDsO+Ts6D7GesGGgLwtrlJy/JEAkq7cPQeUMj8H95BIYYtnv47i9c1gqZkV0LUaJeh+hgjfjtRCzjG8EZXXPF3Pai+u9q96T+Pj40ACTK/sB39HQconEmAukuixXSqcQ4FkfDZFvrkv3O+Eqzm/INp/LB7HccfpT7wQxvDE8ghyNwW1dskVroVknQGR/qmnz+pmkPUC4/suwaYhyLMQQ0NyaZM60S+ZRCfUoDTREAQ7PB5oRkyEB8oJ2In0lEa2qqa1sqzaaSjMM0AEH0Sl9D38xyAfZsj1l+pdnYLORVxdzinK3uCT8sfRo2JxLJCaVIf4R6QpczTgtzLdClFAvmH9i695oBsyCTLLwxfBQ54n5BSm2LXNBUtJCTnrkA7U5G1iMjbbqaHaewePsdxic3NzSX7E2F8ZLPFp5NMP2ebWqInOAF/3Zl/rEdTtJpbv5sMyTC8hYhSVNnvSykUiDRs5UdZ5pmTkDKrUR5zrZXVSWCX9j38JxyrZGe0G2cC6Zdxvta+AT3hJ7c8Gnn8fff+oCguisFAbSp7e3t8Y7Ojm88ft9jd6wJZ9tLIuCzdevWE+67776MPF66zjA2LMdpjH20v/E5yONCjvWj/v7+iW6WuGSCAkwC8zbKGDsRzNr0QjEEWXaR0Y6CYMGw+M6pKtgtAznYpABQuccwjG+4wUEliLOjN9576pa+zQBbwfhwyyfJfmdivncePDtlprgBmWa/35/FNpPZ3AjKje13+p0uqwuyd3eaATMLuEZjxVi2CiOBkk6C7nnrT9S9cy12fn+fP3fxmVcuO+9sRkxssmt8tXT2pB/TCH0Ugkd36rqe1Z4iNZfUNO3YUiVmJaMAYw8psQsMw8iSti7yztNjsdibUo76EcMwwE7MKvJeIwkDzyLKB/F4fHIpQUC3IoCp1dXV8CiDdGDYtu1pI0eO7M3VN9kewPbZKcnZNf39/S2leL1ZliWCpMiGT/mUQW0CQUtkw7YZhiFY5uUUKU2NcQVLXATefD7f3fCgS3nRvRuLxaaU0q8812jYti0Cr7K/k1TpQdu2J6eYQWgbQWf4LiMIWXJRmLmQLTzalcd0K5BylM+kAuwAzZ9PzTVcU87EEryLbduG5Bs87dRSsZyfZ2zx/fqZ3++/ruQLzHGgZVmQzALjCc/BA6kA14dSpn0rY+zw3fHElb7NuF9G6r0KMAPSl3s0A3nBggVaZ2cn/NuQkKYWrBuOaW9vz8nEOeeccwzJPIP0plv+u729/drdGc+hc4dGYGgEyh+BaDR6+DXXXPP2li1Z2OjDc+bM2feRRx4BwKeWF7Zt23acugYrp8V8zFbUYdv2j1O+5WDt5mRLetuxLAv7SjAyS7Zh8DA5PxgYGJjkApcp/1YwXbCe2MwYm+i+f23b/iHnXLAsOeeX+v3+X3v7otgzlMSKdM+3LAuqM8JOhHP+Tb/ff0ep4ynBUFcVJqfXu9IOgB2AQp9wzqeqAJPCCu5gjN0m7wFOnZNPWrnUPiresmBLH8kYy/Y2Sd/3X2FcS73vaDsajZ6NNakct5P8fn+W8TLYnPX19f+W68SSPGYlkA9w+lAoXhiG4a4fxeUq613cq7x+paWOjVzXAxyfiL2N4zi3uXYnpahhKM9LpkmsPzGnvR6+hfqUWisA0MG1boatgctSjkajlzDGAHIOskEp9Rrd46LR6N3wQ3b/zTn/b7/fL773Cx9uvYEY/TCrTqkOt3BZW5oVt6t8dOH0X02oq6sD8Dg2F5O4c1vnVdv6t6qxr7wMVe919Pb2jtU0De+VvTb29bxox234gnbV8IHxLvgUjUa/BcAV5+bysHbrXN2zerHDk60+5qNGY/RaH/mmcM6bNE17ZkvfZuqNi+3Eh6Sxw81RZua5UOR/88bKotEokkwyikQDyYFPO+0NSDKApdEgqzFp95OWoub0eFMgMjdf8rBrebIptslvJUS3LEbaVDee8QZ/o7q+pw7vnUk7tu748K9//OshjpNzKY7YwEHY05c7X3C8jKfhua6COlWCEhdXkU/EpEBGYMy5l3MmmHeSjSiU4AoV0feNtU8LuzZOb+t9xvRiamqF4ljF2lN/V0BKJOpDwQ0+qiGfr3r6YSMPy7m39NYvlcQwBobXDkuNZ4E1TAntVsfnrEjbVtHtTQ1Bb3JlOd0Xx763+Z3PJhJViEU0EGe/MRvNjNKjAq73k8amgh2ZqwHVYi2XpVdHZ0eLpjGhJAawsVJw3G071B1qZUSI8cQ15swsVRLd2/dsMhN/uqlh9Ul4htKKlPwFQQji7Ayz0cxKts81BmlPay3tFc/4BcS0EDlC1aGq1Dq89Yp4nh59Qsxtxl/knL3FSLxXdyu2qbajkp8AMgcDwZIT7QtNNplMgvjm8HzKgVcta72Qk2CV5yhs+fx5i7OSXsqe3EMnDI3A//ERGAJs9+AEuGp5m5BpyaqS0Y8crfZWLdmfZQTpOM74BacsLRkUEvr+NcNWEGeQS8ISqCjgpfZjzZo1tQPD+vGBhu+NYGPCu0PzMVeaEfhMjHHWYjaaWdopuztEkZ6O2ZwzZJxpqqeslD1xPXnAHoR8adlBSxV0hvH92IbIl7yLXQkMywApu5MYfZBKcwRAmVPuY3evGeeHu8MZRnFVVeLwRLyqVWj/exjG5bblAYILgk356paSPlKWeTA7N9ITupZz+lnKwyoLYC/U11BP6DTG6f5cCy/R5+7wC4LdyuntmmjttDFjxggdn1zl3Q0rv5D0icU/Egn6SGPTzVFmWSCDWq8ihzJAGjvOHGVm5Gzzzc9S74tns/V2giVnjA+Mz5KJkz7A2LAg8++EYtl5ggHb3bRcSHUz9p5P800qtmmQPsl4nqscxk9qbmjOKWEb6Q79Av7ZANWJCV8SgbzCV8XaGf3FHX++kw/0Dajfhk2apk1YtGjRBmRWvvTEijveWPGm99vxRiwWO+aOO+7Ium7FqyV6gLH/Mk2rgtxan8wSz+j7WZZ1S4pBDfauxRib7UqpRrpDP+SU5ZExiP0sZXEBrMBD6a+GYQCIFkUNuMUSsf/XE+tGECLjtQTmKdO0lnyZv6V4e1mWJYJtCZ5IdFobqjh3VtkNfS25EigWPP6dEVrcB79mADXpwum8+Se3L/UGeB6N3EGru/F6FGXr/HntAkBZuKwVG/tJpx9+AX1uxOdpk9XZe+CoMZAdy5Te3t5ZmqYJjyLO+bf8fj+kcIsWOZbY7CO4UDbb0bIsfP8gHfVhX1/fxFwAZDQa/S2k7GRntkCmtb6+fpD2dr7OyqAuUsYBpn4qA5x52fBKsHa7pmkT6+vrPy42EMp17OCcnymDj/uWygTJVb9t2wA0wYYWAe9kMgk5b+GFo2napPr6+oI+3oX6bFkWvq+Q6oW3MthDmW+4Kutczlxw21M8aZEY8PVcbGvlmKLsXcuykJghpOuUgqA+5Jtjxe5NkbHFz2V783rrlDKWWC8gseMxzvmdKTlKkV29O/66OL+vr+/gZDKJbwGUMV6HX1qlMoZqvy3LQnDsAsm0yQRjWltbH/OC4whAL168GEzhnKW1tfVHqc3575QfgRYdkA/kreSeDZ0zNAJDI1B8BP7617+uXrFiBfZtmTJ79uzbn3rqqcw6R/6wpra2tuVPf/rTzuK1Dj7Cw2wFCxBJNyL5TtpBQBYZa/bpxRJ+LMuCtCmAnA+lskdeJq7bE5nI4yZVbpPfarEuUEBDJAzN0nUdaxSAdOe4IBrAK13Xs6yI5LkXc85/L3Kcy1BdkCojACSQMFpu4hqSknAuFCne0nUdfr+Dvm1IdLIs6y7p8bqRMdaiJgIpDE0kjWHvuBTXBJ9ev9+/W+w4hYWY1wNXkcbO8jEuNL+i0Sg8jcHq0XKNN+6zZVnPgh0M5SZd1ycV85iVvrQIoCMBYNB4ImEPbGzpd1yStHKxZ0QByjEHoQyWtrrJkRzprUt5XtR90ma51i1JhlvO3Tsg742tDBHNcJ876amL/sByBIB4hsVX7Lq8v3vW4/j5dsMwBHi04J/fOVTTfGApC5ZourDL589bfPWVy9qOYxnGVfqXGq36yxcdc91PJFN3ha7rSODLKDxt3LHxpM2xzY9ByjhdAKwEweouGvdRFXV6471Pb+nbjGcL4NM0NzYgAV3ECcD4nW8YhqoUkrmC93re+16Cx2/UmEYNeqC7zlcH9rrPcZyV0Xh0eFohieyk4xyRJWcrfUELxcqkZzcSzZHoRw53tq+z1oLpe0guC6x3N707LJmMv0zEIJX8mh4zZuYDKSVjf+W2/m0NOwaESEqCiJ1oBsyMH224O3wHEeYM+7jr065Jf7/l7wDwBMkjR6nI7gK2SZwEGxj7WBG7U8gJaxzGL3VlaRnjpzY1NOO9XrSEu8P3SEJDSWpqWXEsTg+YjcHTizaS4wCPJRy+Vdhrr5XJ+yV5gwtCjS/+dtr6jP3RDJgZSxI5XgA5hxGj+1hS+ynXnLRSAOMvmg3NeBfuVlmzZc3wgXg/YnqHQcK5qaEp4zEubfQAOFYXAhxXd62a6TBN+MYzohuaAkF3ny76tnL9yv2qqnx4vvbljK4LNgQRI6y4RHoix3Pu4Dup7Q74m01mYh0JSkxDDE7EuKvYSqFI6QGw83U6DbojKQQKbOznvmTiH24scndY0K4VGizsGKd/cMaQULzbsU33OrKUMstQLCh28+TYIhZ7IBV5xgowbR1fNe132Untu2VPUKyvQ78PjcD/5hEYAmz30N3946MX1W5P9kMaZn+lyvcOi20zV9fvfZbLipK/rZ0/rz3fAmpQj6Qk6LIMQ5fxF2Oj+o8vh1G5S6aWddT01kyyh9l7VZHwrYE0oyzsFDNgik3JnioSRMJCxWDEf9EUaBbesW9ve3vvmv5q17/wNdrCZhRjD+bqkwd0fl2PGUd7F7seYPhZzukfrmeEw/iRzQ3Ngsm3J4vLdMTCXktqR5EvOUb6tpYMgObrT7grfD0xjk1RQbAp3/nIYqzrqXuBEU3Lxc5VM+xUgL3Q+BSSVsZ5ke7Q7zgRgsBbmU8LNo1syvvhfnfTu6OTyYSQUxKMMI3NMUeZQmKmkpIBKAW7jH1FneNqRmQlizEpcfKq3Gzl3GS4MsMIeHNOlwYbg4MYAN7r2rXpokHSzbnGAL4Y5HBIvH2OiP3SDJjwFhlUFP/gAUbazKZAk8h6xYYl6fDl97bfSxu7slRyko7jHLV06dJXIz2RL7/z6jv/eP6R573fjQ+rq6un3HjjjVlBOdVHZWTtqD8YNYbYwDDGTtN1PeNVpASOkNRynGEY2GBSpCvyJc4csCrAWBUJJZzxqSr7WW7QsRGBx+hSwzDOcy9a/iayXRNO4ur11joEOJX3M09qnB83tnHcYL0oGLNs3/6ZmpoaeIwiWPqQYRhqJrloxrIsvM9+zoknO60NvrgTjzJHCzaNbsoblMnFsr1o5q8X1PhqMpL58En9zdM/bCOmeEkyp2X+3KVvXr38vOkzD/3KSxP3n0m9/dvpjtd+S7FE79fmz10i5HpjsdhBjuNgDCGbXzLoKuXfpF916X5z7ngrGf+24ziTVNDQPca27Ys4565MNBh+R7v3u9Rn27IsBAO/6GUc5Dpf9eIrFWhTZLmRZQ0f399L77gHDMOoKCAQjUbvQfBSBt6O5pwjSAWpyd1mRyjJDhnPMXUsUn7CeAYga3+zYRheoLTgsEs5SCEvprIu1JOkb61IgNE07Zj6+vqczxN+t237R/Ct9jS6nnM+qVI5P2Vs/z/23gTKjeLeHq5qabZujTHeRmO2sAU8rbEB7xtm382SsCVkAR6eARzyyEpC8BJDyEvISyB5ibHGJCHJgwBZCHZ4gQRMAiGsYRlpDJjNxp7ReBnbM+oezUjd9dctVculVktqjfm+c97LVA7nOKPuqurq6u6q3/3de1Ftga+h3zklHyekGrE2ggziP+A7KDzzwK5eqmlaOb+esk3KfoFgU1mWNdOvp3S5ik3T/FWWvQNpLZTpWfZRPtPjyiuvrK+trUUAsYCNlwUH1vf19V3oxca75JJLag888EC8wzAGvDDGlnZ0dIz42kdyL0bPGR2Bf+UR2LBhw1n3338/Ei7ypamp6RHDMM5PJgvIkMlAIDBt9erV7450vAzDQIIKJFG7UqnUXCfZSk7+AsNV0zSoI5QshmEAJAGDbk8gEJheX1/vq09yIg+ldK6j4uD6BuWTz0zTvDgrd+qwZTy/bS4v3htVVS1rweJclFBXwLoSgMQtmqbxfavfYhgGvM6vrZRQJgGyRYlW0rcSNxoMV85e8cPurNRPKYmtJFtaAK+cGUspvURVVSTjli0COMW3Bn6vnn69yWQS6ynsBZCshwS6iolqpmn+d1aO+JNiPGfLDGTZJ5lS+p+qqmJvvF/FMIwV2QpWQj6bEPJZxhgSHpEU6akaIzcm5GrdACrWkguqWesahoGEcvQD9/zMUCjEE3CzCaJI2sezqmIcVVXN265Ue9EyO12c+ydN07C25mXVunYohCER0ClvLl8c5ckjq9a1bRQEgNxvjPzpS6f+AOAW9lkFPrv4eefOnQftsne9l7HTwi5sH7BSqd/C3xlxmkjKSj3ZY/bMFbZKl7eEW7m/NmNMlkx/HJLxXvVu2vHG+cNWhtsshdVwn1YbmpX1qN5RV1f3YtpOf7TH7LYZYYrbU7eAqUe8Y2VQQ4DCDBjATtvbjA+eStuZk2A9NDhpaI4ctyuwaaL0zeHa4TnHH3i8p12Fw9hPpgem7UztzI04o5fJjMF4b/xLhDGwrpNKIDB9ysQpby1ZsgTAXalnF1Y5h99zzz19le6B87uIp2GfiD03j93R8ew/RHynnxHyKUoImH2a33gH6pY9UW3KZlSSxXXHseoG6k4uRwIodX3iepA8Dgsfp1TFegQhJt049EzOPoz+uaWp5SwnCcE1Xk9aQ/bFgTrFUQrgynsjVdpzOlvATCbsObJLWeTEUwtAS0rv0Jv0r3qNhcyidF8DjpdV/bwsqfzOH+c4QWLAPgts5AI2cDV1yWQmSD0zyqZDWpj/vWYM97EmhGxoadIL7Le82iiMJ9O7bGp/W2EUe6nJpZQb/fQ1nuj8PSH0QqjDMUbvJFTYIyr07P2JbeafyQKlTHqXHtYLFRH8dNLjGHleU0JeqhmoW1DpGVu1ru1z2YSHH7mrY4R+e8XiNTePsCujp42OwL/8CIwCth/SFFi1bsmthNACiWOFsvm3nNfxrFs2Jiu1850V53dgA+aruCRB366tqZtezQc+3htvJ4xB1jJJbKoHagK7LSuDD6W+rwOlQR5fnfQ4KL49HiY2c/xf8h6rfJE6njn+he8M16VnlFqklmv7tcRrk/KgMyNvDdenZ7vrKQCGGXmFKuROxsi9qNcmbHFruPVD19WXGJuUMuU8wkiSKTa0/4OMkksiTZFCFnYVA7wPTC0PNpWrUvKY3WQN2bNlKVhXht2ylnCkyH/SXXeBJA2lK/UmHX5S+bIPJGQWUZSTZHaruy6ebWpbLxLGuNcLJeyalnAr2JcjKrLHiruugozIEWRnbmAbgpN6JyKgAdbcHq9NRqH/KntYD7cWgX7uC4v3xpcTxjCGRdLNpQYhnohxlmfOi1VHNn9RxrLwecE8rJGzXh2p9A3rN4Ref6HT3cTnotHojwGebup665E/PvColGnNDwX7dtbdd99dwJAUDGkslkNqUPv5pIZJjtzP7Zqm5cFkiYmBTeopTgY5FvMWUZ7Hplx0yLYJu0B+XoU0FDKLkQ1bELCD5Fp9fT3ePUfYtv3wFmMz3nUuz3D6eT2sFy0snQEwDAMg1Hz4q2qaNtc9MKZpXp71N+WSMwmzh6SsFEDl8yPhCEDmksXtZXvkBJ1cOBWKu/nyqKZp5966rv1XjORBGATNvrbsvDXfcSS/Mnaa3PfSnWRHkvsId48N1B1xxeyVdXV1dS9VCzBCYri2thbXi3EqK9/ndWHC9w6BCvTzclVVeRBFLqZpuhUoFmuaVtX7Vwrcga0CsLekF41pmvMYY5yJ45dZKoHOuI7LbNteCglgBCY0TZs9kpeQw3zEubZtnxoIBJoYYw4IWiQXWE0bktw3+nuxqqoF3xbHt6/UHC7XlvAKw3ca5aeapnE/ILmIeYOXxsGl/Iqd403TBPjtDhzB325uKBTyrTYity+PLcBVTdPcEqHVDCcZGBiYpCgKAoPwDH9VUZQLbZt7YyHB7ueappX0FavUkMuLzpesaKU68bskFYo54BnAvfrqqxuDwSCeT6HQkq+5pN9lW1sbWEUywPFGNBqFr9hoGR2B0RH4/2EE7rjjju5NmzblFUEURdkRDofHdXd3F6zDGGPndHR0FAC71XRP+q72wrJCVVVupeHIb3IbHR+sTtM0LxM+774ZmaKdr1JKkciIdetFmqbxxGEBgCCpsI4xdlcoFOKBSAGK4XqDjLEHNE37hFuCX/YIR5JQKBT6kp8xGRgY0BVFwVporNymn3NF374MJQ4k1Ap2saePqvTtRuLaSdk1X97TEoA8/BtFmwiAgo0Dxt5+q0dkwamlAvwtYG3K19ff339sIBDA2go2IHl53HJjII9bKeBUkquFDCuY2hW9BA3DWIW1hdd4IqkyGAzCGgNr+0eFT7Kn/qvf+yevU6AoIuS2AU69oqoqPE4BvnoWl9WBcwzmNNa6vr0EDcPAWquITe321NU0DQotIyoeLOBOVVXnOmznW9e1n8MIK0jOoIScuWxx9PFV69tuJKxA+YhcevzSuw458CgA8ZAsP15V1a1Ox8CQ3tz3XreRNh2/bV+JyDhf+DsjCWABI/bLmwe2jCeEQa72R3q4FWsUXhylI0LINsuypo0ZM6aI1b9px6YT0tbwiwBkx9WNMw9sGHdcXV3du4ZhPMEIW7TN3Jq2bAssxAIA6Y3Ea4dbJADgZmwpSdBUKnW0UE7J2+1sH+r9hTlsfgZqVpm0NdVtK9XVE/sto1yRaDu1lVmlEn0ZY4Esc/dPRsY4bccgty/GRuvLepMOiXpecnKoNJdgwdh5Lc2t+XvX3t7+DygRlZgod0ajUSTTVywbt24cbwctxA7xvL0xXJeeW5uqvcgBoChFcgPBu28SZJL1sF6wsS3VQDzReTWOx+8Ktef5kcXdZ+tE37OGrOkjtXHrSsReY4RMLegbo7P1Zt23N3gsEbufEgJJ8XiGWLMdhTXXeL1qDdmnBOoUxAcQV9ieyVjT/ViNVboxksXV29aQPcsZCwFa4n5Ng/pgSzjimcQgmMr4/mDf81qGWPPdKnFdidhjjJAz8PuYdP9c2ZKqUv/cvwumLpLKMU/+qIf1Iuskv3XGEzFHMt6kRJntSIM7IKlf+zlxr7DWOAr+txmS+XyQBLilQbmxq9TPffFWFrMpWeEwzwlln9abWvdLJQNtd3V3HcYUG3N1Ejx29XArFBk+lCLN67x1mp+Kb13ftozBGq+o0M8uX7wG/uajZXQERkegyhEYBWyrHDCvw297+PpD7EAG7FrIsPBCCXlg2eLo5d9/8AsNyQYDC0cHeMAKdNby8zvym7NyXXBJgvYSm87SJ+sVM1KdOiWZ1Bos4hpSoScGG7A4ldgWjDzWEtbPLuU5N5IhQjZWDQk8m1sI0b8ONg2ejsxC4Wnp+BdWfT1OX3IyMnnQuTsQCEIyliMXTuGeAQ2GI525hVHyRSHZC2DlQ9P3l9uUGcWMEnjMPEJshoXJGELo1/WwPmIfOBlw8/KW8HOfZDlcxQ6cMKV5Sh5oK8ywK5ZJ9qq/krSykKLGgrGOMHqD3qyX8DgghAOgiYkbuGxy7ikqyRT1c63x7fGziG2v594VhH5LD+v5hApkJKq99ZifM/xmjrnbjPfGHiSMXMJlTRhd5LXAjyc6b8d9h6zxmOG9x1da5EoAc4Yo9ORy4LbTn1hvDPMaGzdkherILizq6/b4UdI8vFkP69/GMYKZ++LmTZuPffiXTnwof/Z90Wj0CsjWJLb2PPrQ2t/UWFbenhYHGVm/n4V33313gVS1qPM1gKUBqjx9SOgwZGRPpJQ+0dDQAG8fyHjVmKaJBjlT0rbtkxobG7lEcoEPS/59ym5sCbfmwQMRHAKYBBbpf2madoPTa4DkWbDpL/DTZIR1fmBsrrFtzpKVCvuZHm71DHa4PFbfGR4enuH4qDkVGIYBxiKCenWQz0qmkwS+NC1NEQTXKhaHZXvw2CPJxcddSwJKkJ+TZRG8pWnadHiJffOR9k9QmgP2RHn4y6fe+T3B9qt5+LV7rHd2xfKB21pas+JzJ30HMoaQV3pJyPCVlB2XxqveNE3IzcGzUk8U9AAAIABJREFU81khY1bWK1m+QCEbjTkwrlSAU3io4n5BXhClah9YibWSsW379MbGRg4QexXTNA9mjAEEPNBvsFYEsOD5iXJNFuzFXAUrdrNlWTNGwoQ0DAPJCUh6gRzjJZTSXtu2uReOnwB4uYmUTCbh08w99bJMkC+pqlrAXDUMoz3LkESi1g7btvXGxsYC6ny5ul1ehn/Jsp2QMV7w8ON8xwOvkm+tx/3H6fb+yPkZhoFsXYf55PmcVnwQpQMEi4MnsuE5hLR0IBDAWgXfoxED9uK5RsANyQnw7UXAt6KsaKW+C8YFAnQI/mAOlGUXLV26dHw6Dek9At/nfGGM3dbR0YGAeEFpa2sDQIA5w6X9xHWc1dHRUeBHWKmfo7+PjsDoCFQ/AmvWrGl/+eWXC/zjNU3LGIaRWyzsKyuj0WhBkmQ1rRmGgWcfwbUCFqBQKEHAEmusb2iaBkWIkkVICOPb5puRiWNlBq2sYGAYBoBqAHpQ2vmLpmmni+PnM8YcS5M/aJp2obtTAuhF37n/uF9lDKFOAllJyNV7JimVGwM5KS2b6HNyqTWKYRjXZQOsXK0ASVyNjY15SVM50UwAlQBTAAL5vo5SfZRZyTJrUz5eyK4iPgE1Gl9jIFQpEDTGOv8+VVUdtYd81fL8gBpEKBSS17aeXZa9cL3UO6Skyv2yVHAazyY/TRdzDn/CfhGsXjC0Kkp7p1KpIy3LwhjkATtRb1Vy2oZhwOuPJyzIYLnLE7kkg9TPsy8nWIrjoXIyQ2Yur1rXBqscADii5HwIV/7u2klKjY3fYFfEy8Fjj1h32Qk3oN94h0C6uQCI37Z729/3DO12kumqUhkzDAMs+ouzsuFvvtf/zgeE0NMII0/rzREkUvIiK/fI7Hx5LDb1/HOiHVC3ZOxMfWNt4/C42vFQdXndUdRJDPYMpzIp7E826OEIkrB5EftZ3NcphHgnXQ8ODh5m21wiOK9Isnd47z27h/p4kqPN2Mmtza0F+5V9Xrh0L2FkXjkrMsMwfprKpK5KDOaEyRghd0bCkTzIKsduvFitS5YsAfO3pKWUbdtHrF27tqxVzEvdL6n1Sv3fKCF4RhKZjDUzEAgcTSnJvbso/TJhDHvqFkLJ/+hNkXP8zEUZaPar6Bbrid1EKfkPQuheqtCZpSyNKrUf64ndSyn5jHycG+yuVMe+BHu6w7bs6a0HtX6Ac1zj9T6A3CBRfkQIvRQ5R0Ldb0SJqnKfYr2xZTQHjvURhc52LK743N0nMb2ptqZuRimiTywRexaKe/CDpgFlulsBL56I30kIQzJGIhjMzDhmwnE8oWskRTxP+Ma2gHGaJtY8Nzjst954ovOHhFAe+6GUndHS1MqVDeK98RXC8s6XCiHiybaVAUMa8erf62H9Yw5AvT99lKzY3qZUuY4xG9LgoWqY5+XGQsRfsaeDDPZ+Ad/udrp6YqsY5YlSSZJLYKjKKnHVujZOIinqP2V5NTi/93n0uNERGB0BjiuOlv0dAY8XkxmoIUdBr93D19a3HHJXb+dFjFEwZnCffLPtnOuRZVIpJd+ZMqnrGxt7Wx4VWVLOYVuIQnV9kl6gr7U/Y+LyWC1YKMR7Or9HKEWms0GJMsfJhqqmPTB06Xi2QYDOu5RAYB6kX9x1xHti/8M9QHPsx39TGA9uq5QUgj/VtF3uWJlRTCm5N2DVfDmjpLFxOczLu6SaduMS4FYNMORa2JX0mBUffmSQfsRLJtmrrxWllT+IjyM1XKa3GePR0hRxWJZF1XEgf3v8AQGAYsY/pDdFsLAdUYn3xGcRyj2N4Bn7Kz2sf1quKJ/1RsnWoFVz/DGTj+EaQ35LPBH/FiEMgEFJyeZ4In4+IewP2FRY1DphatPUstJwEsCsuKWOSvVrY/fr021FwUZRsRk71b0pxHmyv4f7PsQT8fVDqdS5P//BvVZqMCWzNv5ZV1c377pvXHd8365dTz2w5sG6oVQB9gfQ7My1a9fmA01oS9zHPxJGzqaEvndY40cwrgAC3x0aGjph3Lhx8ARtGBwcXMcYg4fiTsuyFowZM+ZNnF/owyKumtHVerOel3IVwTi0WwTW4oxkMvkDSimYGDs/MD7otuwMsmch+YTM+/FIINHD+kmlxlSSqfOUbBNZ7mAVTugf3kv6hvrwgi7pW+vVzrfXX3fggaHw1stP+LxaE8hhmBmWMWsDtRHHY1UERvLg+wEN49+9Zu4tuGb8t+J7T34hRAnJe7ad1/rZzDETj0Mwd6tlWcf7ARhF5jYy/5E5G4ek3cSJEyED56swxupM00RwrxUAtvDjLAD2RCAL78GxqLQSsOTVcDKZ/Apkoh3g080klc8RgS30CWzAPwuwsaxHlswmBTuGMYbAEzYruwOBwKz6+nru81xNkQFVeOBZlrUhGAy+yBhDoKuAaV5NvThWZg9lA6v3aJpWkMkuAFIe1KaULlBV1Xe2uJDtFd8tUsC6kPuZTCZvopQiAanXsizdi9GA493336kDz6hfiUr3+LiC/L6lFUuNs2BxAGxAUBGJXzMZY7g+MDiqBrw9+ut40QGkPjcUCo1Y4h919/f3jw8EAghOHC/aekhVVXgtl2UXXX311ZODwSC+F7J1B6q4IhqNFgXQ29vb72SMB2qcsi4ajYL9NVpGR2B0BP4/GoG2traaUCjUl0wmZZlGr9b+JxqNnivWNlX3RlYJyXqDnp9NFuPqILIsvB/fdgHuItnlAL+MTOk7BvYcvlN5D1qhRoAErxlZcG/T8PDwTKwdwWDMetj+VXxDPUErkayF7xdYkb5VF8S6DtfwkWzSzkOaplW1/xBJfOhzPWPsM6FQiCdTlft2ue1BBEsPwewDsU5ijMGC4bBsEt4GVVXzIFLVN3rfmoGPdalkMRco+Jimadg/ly0DAwMTc55/HNwrkNR1ThRrAKzJsHb1tfYZHBw8UahbePZXsgHYatv2CdUkpHldkEgQwB4YoBskkKHyBBCDqwg1NDQUqAjJdYgxwBoLcydfql3rCv9T7G2Q4F/Aps7OLyR84VnvUlV1NpI6K90br98HBgZaxP2CxDNK0rbt2bKFyap17V8khOXZm/z5JPSjyxav2XTr+iVrGaN5tZWAEui7fsG3xtUG6/AMf0xV1QK/0p6+njv6hnflZaqrSZY3TRNrcZzbuyW55b9tZsFTs9embJqTmCxkuLmtFaX0i6qq/sB93UjeT4fSPWlreGx9oMEKq+HZkKd2khr7hvoy/cN7g5BUDWQC06YcPCXPzsUemRDGxz1DrFlucEkkOGD+H+60m2GZB7YmP8D+doKbCYtjuhKd32CE5tTLbHqiPll3lGyKblkymfx6hmVu7za6Cbx/GSG/joQjn3AOFHtmvO/Aes0r2bkramtrg+VOKYWYB6LRKBiiJcu+caCQb59LAmRYIfRF7g/K5dqRFE1PqwbgEgQHJNaEGCFfjIQjRffO3aHO3s6P5VmKhJ6mh3X+Tqu2xBKxJZSQaMHzSsiSlnCEM9v9FMliKmXbbGHr5NZ8osK++CPdESCZ2RkauJYywuWIZXDRTzuljon3xq8gjIGlmaJEOdmxuMLx+0Dt8tZpkv2WySiZF2mKINk+XxyFRsfereWglrzdykj6Hu+J/YlQAqZvbyZjzRgpw7iAzMToVXqzjnc2mOb75ocPyWFO7Kk3HieULMyqdj2phyOnxhOdPyWEXkUo2WoTLs/ty8e4YNwSMai3IYH/fZuyKxRGYQPW5FYGGMkY4hz022gwnhRA+/ODduqUGZNnQK1jv4s0r0B5H5Fs88pHbxijWEOYK1LST65rjJLzVpwXLWutsd8XMVrB6Aj8HxuBUcB2P2/oNx9ZAmZqgdSNI12Jqm9dv+Q+xmh+cUUYuXP5+ZXlR7oSXXMY4VJ8iOb7Ztu5PhhOhsvfW5r0Ezf2xn/FCNnXF24OaU+dEp5apIO6P8MS74n/hFCGDOKdCgvMdFicXYnOf2OEYjGUIYSeqYf1ArDHT5sAgzf2xv/ACIGEhucCA/VImU3Qh/k0gW8AIeMZJd+NNEVu8tNWNccUMorZX1qaNp7VtX3KC4TREyoBRJXakQE31NXSFD+V0kuL2E7l6uns7pyhKJQzAgmhV+hhPR+clYFX7qs3ZJ/gR16mnLQyYw8GuhItT3G2LCOvDIZTs8t5Lsd6Y99xFrNYNG1v2nHmyfTkTKWx8fpdyPEiKD0Wvjot4a7z5PGKJzpvBuMWSQO2zWa2Tm6FF4/vIs3jkpLN8Z54C6PsJcql3MhpkeYIZx6UKoKJjE1nvdcGz+s8SLhYQes1SshBpfx3ZX8PQnLz0hmLeCL+dULY7Y/8al3mvbfek1kbAKsiX1j5ubHmUPqv96++X+vf0+/uwqXRaNTxD8v/Fu/pXJndjazA4v4w7ZCHFSWI941pWdb0MWPGvCECQpBlhjwTgJ5FDljL58z2KU8SxiVoRSn0gxFgLd6LY+QAn3O0xJJM9xg9bw7ZqQj3TSZkq5A9er+2pm5aqUxTyTfMUy4OYLNpmphbU1NWykqYPQC5K/rWugcvlUp9NJUefLVGqeXKC4zZ5Dev3t392flfOZhSDizzsmpdG4DsjwYDNeRTM75ExmuIQZJHstLRF4gFMbKix8089BRy4lGLiWVn0pQo0xobG33N6WQyeV82cx336APbtmc0NjYKvS1/j4MkpdiTyWQiBxxwQIEXkgCWsGg/VNT4e1VV4ankW7bOBc6VZSvg+wDpMEII2DgbVVWd6Ui8lbqi/v7+YyQg9SFK6e8cqetS2fqVRieZTIKRigAb5se3wTym1PHCqT4YLLc3MDAQUXJJGvDXe0RV1YtkCXQRPARbHSyhqpjMYn7jOwHp3G2Mseky68Lph/D4w/tKEYAwAlZFxeP+O8dU7afrnCi89bDmwtiWlHWsdI+c30XSApi0WFPAd3G2bdvHC2nPdLWAt7tdwzDAflsu/n6NpmkjlvhHHSKwDEb8UaJOJEqcTCn19b1sb28/mjGGwJITsEU1uM5Fa9asKbiPbW1t2GxDPcbZKyDx4eBoNFrSg97vuI8eNzoCoyPgPQJLly69OZ1OV/JNfTcYDE77yU9+MiLgRlYJkZNnxPsFoOEhUHBQVbWAgeTusUjweZUQclAWtLhX07SSiZnu71ggEHhWgK/4jl3orAsMw4DSBdRr4M0LH9y3XJKjz4l3XoE8rZDox7vtSDDy8J3yk4DmsoR4XFXVc/2+T3FNgmGHdiH5+k1N0+A/WlQMwwDrDPvygNumQQA/AP0OZYw9SCmFPQX+i4F16+c6Sj1PWDM4Y41EpFAohOS3giLWTgiiAqQtmaglnyRUKQA2TROSwQvd6y3Yk0g2HetVVT2/0vpPBq6hUKJpWoEChOTvWlZ22u/7RV7XZxNJn84Cf9jwAKSruL4QexqMgZM8hTlZnx2T32uaBrlbXwXr0EAgkNu3utZ1ku9vkdywr8rFQYZhgK2O9TjfSGSTEi2hcoI9GS8iUfSdAk9PSr+3/Lw1X7ntj+0zbJsVqMOdeezlRmTybEhnfzUUCkEON1/6+vsWbx/sfcRiuXBFNfEXWbp7R2rHjUY6GSWE2ZQEFjjA1N69e8cFg0HEr3Bdnv7CUHN6Z8fbW4bsoXCQBlmTFj59bGjsE4Jl/MRgxgz0DnI8Jk0tZY4MSMV7498ljCEpdmcmYx3vBpf6+voOqKurw5opbxVhM/tvW4zNjYSR4ykjv2tpjnxcHpN4T/xKQtnPcvLv9CI9rHM2tVcxTfOijJ35XbexjfAxZOSZ7eEdJzuxkRw5Io57dzIsPGoH6uaU8pi86qqrJtbU1CDpIK+Y4mpzejYZzxOMk0C9YaLQU2sDta8Pp4cESEz/TCjbg2R72UO00rx8Y8cbky0rI+aiP/lkALyU0ee4VRKjV+vNOsax6tK1resEFuCMaOGnzGfnt/Vwq2+PTTmm5mYGS+NlEIUuZDabSQlZw1th5MpIc4Tbsu1PkRT3gpSyj7c0teYTJWK9sTMpI9wigVFydqQp4qmKIyUOMJuw890WcTmLNPoEIVTx+r3a/kvSzVWx7N3tFJCZGFmlN0e417cUd2ugjNzU0hwp+s7JdSHmtLG35WERT35t0E7Na6B1X0UMCzlOAcuaeexB0ziZoJoS74nfQShPNOlRMoFWO2hhPXXk/hJRnD6IfufIVyXsAKvpr3zsxt7X59pMQYythpDytmGV2lj1h2vnE8V21FDkw1MKI6ffcn7U67dK1Y7+PjoC/5IjMArY7udtX7WuDay5fGZdVkLnreWLo9x/E2XVujYs/PPSMcRWFiy/4G7uq1eqcDYlYy+IzDXml20n1xfviX+OUIYMH7BLj1WYAnBGZkrgSz7iBU+pvktZTwUf5Bx7kPuhgD14qd6sF4E9fm5FvDf2M8IIAgIZm7HTvRiFXT2xrzJK4IcEsPY6wig2e5MpIfe3hCOQOPpQi4tR/EaGWDOCJPhLQhj8SstKkVTqSCHgNrK6uMcstbDJmkCkxY3TtsQ23U2pMtuPvEx+oUfJbre0MurdJ1VCd9AAneaWWJGvWwZACWGxDLHnjFQipbO3s0lheWDkBXVQW3T44Yfngzqdic7zFEKxQWKUsrMcCZVK9yE/VvI8LiHZLNjKyFI8hFD2Fb2p9Xtln/fu+KFEYdi4jPfLngaTdWNv/ElGyEmUkKemNOmQwi0AwYR/7jpC6DmE0M4Mycx1xhUyx4zZj73x2hvKY799vKB7jLGln7/t888wi/3tt/f85oCeDxIFv2elUZetWbOmyNs43hM/m1D+jNPxdRN+0FjbyCWbHBaB8JVFkgYklbYFAoET6+vr86xjaTGfe3RdcjkCJMLm1BOslf3OdqV2xgfSAzrYzYSyxwVzu6w8jvANA3Bj27Z9hixT5wyA4xeZttOZbmNbkBH8r7JvrTyApmkekg2SYLOIIAMvj7/xAOnsfg6ZtxcsO68jv4HPJfwon7hw6tXkyAkRkrHSb45pPAAsE3i4klvXt99w+PiWH1409d/AQiC/e61j4DPzvygDMSWnnmma32W5YMT2QCAwV74Xfp4H0zQ/DyCSEALq9VzHf9g51yOQhSDrIkqpb7llGZwDm1NV1a+X61symfw+pRTzbncWeJ0q+2h5nScCWHg34l48Y9v2iqzMt8P4KWIL+ByXWVk5bs7up5T+qqGh4VoB8iN54BlN05DJO6LiCri9oKoqAqT58RRS49gEzaomeI7OiIAtGFYIKpcMhIrgNpQTEKC/RdM0T2DB4/471+yL9VzifoGtD7ASAVGr1HNazeBKSQv4TiBZBO9RntzEGLsyFAqNOLjikq0uK1nsp8+C+Ybr5wzZakAJuf4lS5bgOQRDVwpYkd2Kopzg9iNva2sDOA7peqfcGo1GHQDaT7dHjxkdgdER8DkC119/fdiyrM1g/Zc5BUDmjNWrV1cdTESdQvoX4CAAxrylhABAAD61lJK2lfskgC586/BezssWV7pUsQZC+2AzFnwTZR95R7ZXvPeQIASZ5FdSqdRJ48ePL8oilCRytyuKMrOhoaGifRBjTDVNE+tSeNT/XVVVWCHw9ZWfIvuolgO4hSQwguhYFxQwAV3fSgTXETOA2sP78J70Spry0zfpXgNUAkj3I03T8r6fch2GYSCRCJKm24WPcd6DtFRbpmluYIydBBY0LAS8VF0Mw8B35jR4HwoP2LIsIHk8kTgXCoUK9uyyTDJsK0KhUB5s9Dsm7uMMw4CS2cdwHYqiQAWFt1lKNlo+3zTNJxhjDvsZcxLr73+AEV3O71auQ4D1COof5n4eDMO4NnvvVpeSG/Z7zWLdhtgTJJ55cScN4G+r1rV1wBJEqndHnZ058qYLfjqwal0bnlk867xMDB009JlZX4YV2FpN05bIfRkaGjr2g4EtnUOZIeH3wq23zpGTC8vMq48zxn6D3weGBq7YNbzrJ4SwAxDD0sOtP3TOk+Zf3krGXee7O9/dNJgxjwrQABlfP+ETEw+Y+Gth+fFi2k6P7Ta2DTPCaikjS1uaI1ymHCWeiH8SnpAAcm2bzZPZk2Ls8N6AzHF+PLAee7///b8zYuM5emPQTk2XWW8i/gArIIUSdk1LuLVk8h5UfzJ25mkwazM2LJ9JVyAQnHPsxGPzCkj7gKHKcRZU0NbW5li0FA09Y+zRjo4OJCkUlHgifhshDOflAeZ4Iv4UIQzWO0gMxvV8je8ZbHv21MlTPT275Uq5pZltvUgYOyaXVK8jQaasCpKsYEcY+0+9uTXP2vb7DPD7mlN+c0D+3KlVKroJD1ZITINBvUJv0vN+nRLIz4kplNF6Rm3sq5RS/sfV9J9fg6y45wImN+7Y+FHbsmDDFipnwybFwmBS9dWW5taCZAtZZpsSsqwlHCmK+VTT73gi/jWA4vzZoeTiSFME79yqSyGZiT6gh3XODC+Mu/lT6OtKxO4TJKZ3lUxgll2TOZvklBh5YoIfS7Ki56U3vpww9k1C6I4MyRweZIGnCSXHI9lCb46MeO8vtyP129MOsOpBFSfwWLFi/TOHPZS2Daumfg+MxDl9gBC6cPniNQWM7mrqHj12dAT+lUZgFLDdj7t96yNt32CU+9PlC7PpGSsuWMN19G9d134OIxzAcErv8sXRvMeFV9Pio4OFABbuyMb6XKQ58uNquin71kLOgFp2K8vJScqlpHRKNW3Jx8qLUfmDLLMHKWG3tIRbK2WOe3ZB0tRnjJJLvD748Z74JYSynA8hPDVs1kYo+SglZH1LOFKspz/Si5XOkxjFvcFgZnraCn5esEULGMbVNpXz+43Bg5UH0BUWmCZ7zvqpr0Auh5Hf6s0RSGzlS97TlpC0Qu1FU5qmejKl5HNivbGS0so4TpKJSRNGF3h5uzr1FQD5hHTblJ0wEvkR1JfzNYZHHwUw8s5wXXrG8Qcev8dpS87OHIksdoHMcokFPmeJ9rYggDXfzyYALNl89h0hj7Q06XmWQbn76wDmXhJO+bFNxJDR2ebOeo1zgJi8bgwkD/jZD34+ZGWsvPd2Nvjy1Be+9YU2ZtvP/ek3j4178/WieCD3tXX37fXe148IMAULr5Bao/10Uv0kBDwAqnxb07SbRbAAQBiYe92BQGChDBBK8j1O1Qmi0OP1STpHiyF7lQUFHxNsjBWapuU3SPhdAFnYpIST6eTmnakdeH+aBO89xjjbQWH2SVOap+LeFBXTNPO+aF5BDNEGZ8oxwjLbjG1BsYn+Lz0cyfvnVnomBwYGJlFKkcGf95F8desz5Im38nuXDcsXR/PSd6vWt39z7kfOWD7v8LPIYNogf3nzN5dePvv6fLLLtr7N80M1BzwdVGron998iLy+7dnsXoFes+L8NWVZfBKTOMkYWxgKhcCQ8V1ccnWfDYVCv3CfbBgGmK6QPkJgaJNlWXPcDNxyDZqmOZsxhkAqMsJ/pmmap+ewU0cymbyKUgrZLwBZ81VV5TJppYpgh+AYvC/ilNIl2eAo+jyGMXZzKBTim8tqimBJoE74mPGMf8MwkBEBxm98aGhoPqQdq6nTOVb0F0B/CzxWLcua6x5PwzAQcIK6xfOapoHF7rsYhoF1Bpcer+C/h4AyJLTL+qjJ91/qBJg780Yi5yd8qxFwPEDMqatDodCIMuylOfOfCJ6L+s5UFGUjY9xzfmIpP2a/A2oYBhi7XGI0O8d+o2kaGGMjLslksjXL9kVwepKoBAH1WZqmjYjt2tbWhnc0ApJy2VRXVzfjRz/6UR4MaWtrg0ekLHPYM3ny5INXrlxZNsA24gsdPXF0BP6FR6Ctre3+7HK2rDxlFvy6KBqNIrms6uJiha3TNI1LnIvvCwAIrNHyfy/XgGEYAFXAIOtKpVJzvUBU9/mifXwjARx1DQ0NzXO+iclk8kxKKZeLRzJZKBT6HtZMiqLgvX8UpfSNTCYDC428ZKlTv+N1CVYuY2w+/Cn9DI4EKP4zlUqd7Oca5HoNwwDAvYBS+qSqqpBBLSqCzQyVHUhc36ppWkHCSzYZEXEC7PPw7cG14fvaFwgE5tTX10PhYEQFCheQv6WUQlXhgVAo5DmvJD/4frEerDh20r3vVRRljpdksLSm6KWUzlRVlfs7livJZPIpqD1kx+BZTdO4P7tTBgcHF9q2jYQlzI/9/v6jHomti70i1tYceCy1D5D740r2wrquqdq1rkhkRYIYbEViQ0NDC6Tn4Yysygtnx7nlsyuNo/y7kBjH2kEez6J5uPKPS45TbJ7wnI8NMsLaVizu6Pjm+rbPUsalovPlM7O+QiaGJhetA7HfG7AH3h1I90MuFylwb5EAne7Hekv2cMY92JzcDHnmVjdb1TAMxJHAiDSFOlCRqtDmne+/nMwkT6CEAqy9vmls02q8f2prawE8f3SbuXUgY2ca3XUL9iTeUWCZFSiSiblRbxjGY9lnXlKDIjuz+8Lb0vYw1NzgUXpca1MrmMq8dPZ2zlMYxTug1itxXh5XKDBlMpnnE4M9Y4esIdz7bovYBbERKdY1xBhZGGmOFDCf3fMDiRCMsd8tW7asdXh4eLzX/LFtu2Xt2rX5cfRSE5PkYndzpTLGeEI6tZVFLZNb+LNZrmxgG4KTEhM3OOprakqbJyfVe50L4sJAzZjnhMfon1uaWqBgVPX601PFy8VartR/qOkFSSBnueOKqcV6YksphTw0MrnpZdSm79gB+xnOCCb7wMVKbZT7vZzFVS7eN/wqIQwkokf0cOQCr7oKmMoeMtqyRZr7GkfS9wJGrAvgrqa+AjITZX8bnDR0GpT7oBLY0FuPZwvvt7JMc6c9yZe327bYHCWgHE2I/TjYxITQC8sx30v1eR9RKicbrigUc+EUEFECgZp5crJFNdctHxtPdN4OIH5/GMBebYt7jqShowmBsl387GqVHL3qvXV9+03Z7w+sk7zKLlth81ae21FkaTjS8Rk9b3QE/q+OwChgO8I7u3Jd2wSFkB2u03+7fHE0D4itWrfkTkI8AAAgAElEQVRkNSEU2ZG5QulPlp+3ZmmpJrmWfkNyAyE0F2hl9Ht6s573KPTTVQHQATj5CORnqE03CvkV+fQudVCbXmmR5Kc955hYb2waZQQLXJUQerMe1nmwu4DdSUhUD0faq6k3X/++hRDG5Qa9WceHsKDEemInU0pyMsuMrmaUzaJg8zHytJrSzvgwr9dpuCvR+e+McLllg1EynzI2nRAKsKTI06La6y6UCaanjkRCOp6IASQ7Bb60kXAEGdv5IoPbfmVaxEaG+zRRSj7b0hQpAGqEpyr38aiUQYpMOZvY8GBoIJTstix7np/szFLjGO+J/U34UCRsi81qPag1Hxzo2tHVzCxb+BOxNXq4dd9z6ePGiGxDgCXjKCGPt4QjHIhyFwe8Z4S8rA1qC8rNuZe6X1IbAnVPc9lsRp7WmyPy5q9kr3IyNQoCa8SmbH5rU2sRMCUx3ZMKsec5sufyxue+n9y/e0diR25DnSv9C86Yc8b0BbMefumZl8N/f7xICABg/qJoNMrTfZ2SA8ozCDQdHSCBJw9pPBRSnZDA/bOmaWcIWVT0F8DYe4qinNzQ0LDZOV9KAHD+ZNiUzWttauVBIwGmImgB2S1PIC0LjmDOTR+2hrd3m9sAaKQIoV9lhH0H84tSdn1LUyuy1IuK7L9WSs4umUxeSSnl4FDC7CEpi5O2X9XDEUcGreIsEoFKbGjhqctL2hp+4Yd/vQlsyHyxqdK68ry7wWAkf3z1vx876egLEbwj97/8Q9K9591Zy8/v4BtzwVLBv5te3vIUeeptJDrzEl++OIqx9izJZPKT2QAeB2rKAXOlzhcecbg3mDsFPlv5G2gYsl/SLuEDW9bDWW6vv7//WCEPB3DOU+pMPt4PgOy+HikwCBloZJYj+AygvyI47DU2sqRhNvgK9usi0zQx56AIAdbKDD8By1LjLrGH+hRFmeF4HTvHS3MUvtHTNE2DF6uvYprmF7PJENyzrFygUgpufpDJZI4rBcBLbB25fd9BW3enBwcHD7VtLmEGhhVKUbDR14VKB0m+yAiIfbKhoeFh0zTxjoO8o2+2mFe7wkMYm1+UosBztX0V3nZIBHQ8LeE7N6exsRHS1yMu7e3tt8Nz0lXBX3fv3n3qQw89xHUMV65cqXR3d0MzEGw8XhhjH+vo6CjwqhtxJ0ZPHB2B0RHgI7BkyRIks5RVYGKM3dbR0VEgEVvN8EkJRP8UCg2mYMoisYgDjw0NDWA8FcgNu9uQFDrg8YnvUUU2K+pwAE4spRRFme2cJ2RwuVQ71ieqqn5KMH6xdgSY9a4AYgslX4COJJOwHODMUcbYaaFQyJevoWEYeIchSRJA8EIvhmi5sZUAuwLgWT5HWBhg3ee5XjIMAzZB8AR9GwA2vIR5siEhJ2maVhaEKdc3wRxGEHtWOTA5mUx+mlLK93G2bZ/qpSzjbicrm82TQbFnKAXwGoaBxDEkkGEeLcwmr+X9HUv12zTNX8BfF/fasqzZ8v0QrEgAbRhHnghazbz3OtY0zUsBZIvfsG93vFmXaZpWllEmzzlx77DvAcg+u76+HvfSV5HWodivwluVJ2DBaxZrYCSplpKx9tVA7pnjDGLneOf5cp+/6pG25wjlTHNeKCGv3nJe9IToy23B3h6C/jlSyiTSPJucOeVyz0SN3j29r+5M7cA6il9KgFjTjg1Pg31L2SL2Ynj/AVy8eXNy81GEsCK2qmEYWK/DcgRrt8tVVXXuYb7+rbu2/Hlvuv80SikZU3PALQePO5gTBZz33/bB3j4zYyKxsoAJW8CeLMHkNAzDsRtz2kvtHeq7ZvfwXsyhOsrYeS3NrXmyhoiPIW7SiPiQHtZlBnPBmAiJ+ed7zcQRg9Ygrm+vRezpMvgb3x4/jthcpanOr2KdwwR/8skn4+vWrYPUulf5aTQa5c9APBE/nxCG96PiyAVLyn0gk3yNUsKBGL/xI15vb+xBoXi1RckETpD9gr06JNTEHhGytRszxJo5UgW2rkTs+4wQrvyVm+D0zYASmOkXSJPV9CghL9UM1C1wJKhFPA3zkIJoozBlPVPsnEy+BC5WegbK/V7O4sotjz0m3T/vkEPmFSlFCMAXDOMw4oKpptQi2a5MtkhzX+NI+l7AiPUgjfits9AajrxRW1M327G2kiSoe2hAmV5O0Q/tdfV0fkWQmPYogcBsZrFaRvj+UvMjpezVZ8kTOanY9kl2QLnJmec2ZbNGSkSR24r3dl6L2PZIbRJLjbXLFm+/njF3G7c/etXEjFWDNZtSov1uxQrOueXCn1RM5vI7V0aPGx2B/4sjMArYjvCurlrXBsldbiAvypBiBY+WXzqr1rUhcJrPZKOEnrts8ZoCv9uCl3FP7DeE8mxlLJRHJN/b1RP7LaN8Yf4Cpcq3GbOdoBq8Kz6CxbNN2fHy4m+EQ5A/LcfY474mkwglP9ebIlfxhVlOegRBy6P2h+EqSdOQUpIi8Z64TihfwIYIYQ8TomiEMLCaXg0Egif6XZBVMxaCUcwZNFigE4UMM0Zz+rKMXqI361zSZyQlnui8WgC/WFReqzfp3P+imiLJR79jDdkzZV/aeCI+mxA+Xuj97XpYh+RN2dLV3XUYU2wAc+MZIbdFwpGCoNGmnn9OHFZqIadxMBYVerPO2VpeJSfpQl7KyRyRlE3ZqV7AY6U+Ob/He2MPEUaQLNGvEHuB7MvMgVGlHpvA4+CPq4cjnlnwpdri10XrnudZi4y8kqHWQq8Ng3TPONP6mAnHbSvX/65EbJ3YhBRJHZUZtzCxGRIyJpXyuo0lYotpzicLErtnyLLPjvz1P5/9566n//RMQZbtuInjbvj0DZ/68ntvvnfYI/etywmD7iubEIhYvXr1bnff4okYmB4XKIS+e7B2KIJwSAzYMjQ0NLWurg4gKzLmj0YQBhnJqqrmxyXWE5tJKUEQJl/kza7ItkZmeIPDuHC37/idWcwythlbNZsh8ZbBL3sV/H0Jo3frzTqCR0VFgGwA8idDvlZVVQSLCooAA5EIEtiR2kGMNLeM6w8Q6zg/QQgcLIJnCNpBDtop7281PvjL71768ZS0NbQv853Sny8/b81VW7dvPS5Ur71SE6glj8Z/RTb2vpyyB4MTV176EzBINNM0eZZvxhp++od/+xoYwvkFMaXs9GXndRRJxQ0MDJyiKArAbxx7kaZpJf2TvMaLMVZnmiYSBMDCASiJAHOBn7ZhGLcAUBPnY8O4IMvi8fRG8mrDJVP8oqqqJ5YLHgu5RNR/IKX0DlVV5e9yURMIAJimiY31JZTSgYaGhibTNPGdQlB4RECdi637zvDw8Iza2loEkMHKNgS4xkH4aovoL54xBHI9PdUMw0DiAK4BnrLzVFUteKbKtQmfLMYYAnpYD5YEQpPJJIJf+L7BK3VOqXuaTCa/Tim93f0YCWnHiswdd1/B1qipqXleYqU/pGnapdWOo3y8ly+yI3cO9vLQ0NDMaplWTv2pVOpIy7IQqIEXHZ8LBx54YF7podp+DwwMnJyV90Twj/tdY/xF0suH4f9D29rawCoq8FlD0kI0Gs0z2tva2hw2C+9AKfm8aq9t9PjRERgdgdwIXHLJJYEDDzwQCRh5Sx2PsXkiGo1iX+PbA16uw9iXSPVB9hmeFQqFOPhpGAakeuFdim86pFzxnSlZDMNA4u3dAozD9x37gopFYsECJJ7rsGCFz+mL4h3/sqqqC7LepUEhVQzJUb6udCcpoUFJLQTvpStCodB9FTuSu2Yk4CGZarNQ5Ci7XnfXaRgGAD3sm3ZBSt4LsBbfAuw9mrzkkg3DwB4KajF9jLG/UEr5d034inr6Dvq5Ntc9fS2VSp3o9T0TlhMOg/MTqqr+ulL9hmFgbYc1HlEUZVFDQ0MRq06sFbjSWFYm1m+9fN2INVkmk5k5ZsyYvLwP2IE1NTVY78JTfb+//2J8ZhBCePJxdu2H9Y/zDezIJrsBjC5Z5GQvSD2LJC9cK9ZeFVWqnIql54EzshobGzm7UYB2uF7EbH6uaRqPqYykyMop4n48Bf9nd12rHllyKaG0EPhUyJzl50afX7W+7UbCyA+cc2oCdWTJvFv6tLoxmPf55Fv8vrt/972JwZ7P5PZhvEVfyeYuWeiO9/rf+zulnNE7QBVlumPVJOTcoQgE6em8nLt8Pd17un+7O9XHAeoD6sb84OADD+UqKoZhINF/6UB6oH9XaifOL6gb7MkaEng2x+Rkj+rh1iKJ4GQy+WtK6WVyexazrvwguQVKTpwoEWmK3OT83tnbeaTCKNbjAIf/oIcjUCzxLCJx5qldqV2zBtIQOaHDhJGFskqZkAbG+3ayX1KHpLyDuRVZsWIF1pNcxc9VhhVFOWTpN5cepTCROMToL/Vm/TNdvZ2n5+NbYNYShv0NvHrzHqKV5mc8Ecd5SLTYaVM2x08cUiIu9NoWmykn4ldqT/5dUn5z/lyU2F+pPomV+X7Qrpl5zORjEOMlBWQRSu+wUta3A/WBf3DJZ8JitTX18x1wsVIb5X53Yi1452SINV+OQ8l+y7bFTvAaJ5CCBhuMpxkhMwih71lD1nQ5Loi2pbhhwTWOpN9CuhnvsbGIN+rhViilVV1cZKYEselsfbLOE8Tiic7PE0LvYoQMBmx74ZTJU8uuRSQPaZMQekomk9kWDAZwzqRysaKy96W381NCStlklKtjnO+oLFJFmefHZq7SoMQSsU9QQnJrG8Yu05tbc0qSH0KR7vl+qULKXYn3dEKC6SnYFq5a146AIhSnSpV37bQyd+XH7kby/GgZHYHREfAYgVHAdgTT4vbfLR2fqUlDjg4LffH+ZN9ZcX4HfBx4uW3dtbNsYjsMC/xp0B7cPXblpQ95+vfFE/G7xAIIx27Qw5G8LKbfLjofLu7byKUNuf8GyguMkNYc00y5qKWpZURSWl79EIxebFBa4KXZEo7kNwLxROc/BFu4yEvU9zXlfDEFyO3NjBQZkVgQN4OpSCjpA4CEYGmGWPOmhad96B+Brm1dJ7CAjY14Pdh7jCrPEZshgKqONEPLGZPO3s4zFJaTQcKGpBrJVaeOeCIOz2IEzfdQRZklLxjeSLx2uJWTdBnvlgIqdV+EDAzGuKWUREpXIvZ3Rsg8SsizLeFIgZSVXK+QAUZdR+DvNmUfb21q/Z3fOeE+TpKk9pS9jSfiv+N+woy8VVtbN7OahTO/bseDgpD3xSYDbKOCEuuNzaeM+x4SSpS5LeEWAYZ7X1U8Eb9HZA5vty02w+8mZB+LmP5RD+tFCyABgOY8Hl0e1Q4bfM+uPeTeuwoVbGtqgo9ev+z6j+5M7Dzq/jW/tmzLDkg93xMIBKavXr26iCEZ640to4wHnFIHhQ6+r4bWIMg/CHAmEAggCAGg8wgwGGzbPkn24pLnYb4tyq7Tm1oRCITPGuTP8Bw0ZIM4X1JV9fvu0Uwmk1+llH6HEZbuNrpr0jZer/QKStgXcpuS0u9SxljINE0EbADkczawu37IsAYCgX8gy3330G6ydziHu1DKPtbS1OqbYYbAY9bXNP9uRFBqm7Htn8PW0KItu97864vvPgYJuHyZfdhJUxYceQGkAQ97ZevT5Mm3+OPx6+WLo5/AP7ISe8guRzDhVQQ3b1vf/jNGiCS5StcvX7ymQAJeyPJBEhoSw9drmubJOC73HEpBzq22bZ/Q2NhYoDIhs3dFPRdqmpan/lZ6xkVgDs8R5BLjw8PDC8qBXQj0NjQ0PM8YO9YPExftm6b5H2As4N9g41BK4e2OsYqpqjqnUrDa6xpcrKE5lmXNd1jMfnzQyo2LaZp3MMYcv6ZzNE1DcD1fBgYGJiqKAhsFeMpWdV8hNc4Y4wz9UqwL8Swebtu2EyRr1zQt6tVnGQjFHBcS5ji0qnng1C2zhMTfPJ/TSvNK/t0lVXybpmnLDMPgcueEkL2BQGDmSGUohXwn3v2QJAPzDAyyisySUv03TRO+egVeT2ADq6oK2dT9KpDdsyzrC6qqfqG9vR3fjLwXm6j4i9FolAdpr7vuuiMsy8rL++Fvtm2H165dW/Qt3K9OjZ48OgL/oiPQ1tYG5k/RGkcaDqy/TohGoyOS1E8mkzfBBx6fQJE8A5YN1hJI2ECyY2c6nV40duzYoqQ8+ZbIssUITGqa5si+l71zyWTyTvGtLWJySqxfrg6hqmqfJDm6G/L/MoDnNGSa5iWM5SxwoBQQCoVKSe8V9M0BboAvCfUP34xIMWZY53IlJZGQVhQkzrJQoQaBbytAt4c1TbvINY55Ziu+vQCbxXV8OhQK/Wp/HgMZjGaMzfbywE0mk8dRSrHWQlLlTaFQyG2bVNQF0zRvYIxxD9FSEr3iu4L9HZJxfSlhmKZ5OfxqxXfl5MbGRq4g5BTDMLDXRiLocwAbK7G/K42dUInBHhgWVbhHYINqfqTAZUZydg2OOvh3s1rJYmkOFll4GIaBmMqc7J7hr6FQ6KRK11Pqd2d/5PwOj9VUKjXbbcvxw0dvqNtjDWGd4iiY4IIeXH7emstWbriyXknWIpkBgCMv8484JzPnI6fPdbOmkcjRbXbfPWwN8eP8WnqJBFTcY9yHdVsG3vmGTRSe3OfeaxmGgXUojvuHpmkFqmE4fvuexNodqZ2cJRqq1X5x2LjDPyueWZ5kMmwPk24jl5vhjofJSdQZYs1yJ2YbhoE9k1uda9nmgfcWMi5jTv+qh/X8/Xot8dqkIAk+J5K9K3pYZhMv/9Cf3nt+XwohLN7DC9zSrPFEDOvL2ZAt1cN60Z7VPRckD2T89DlN0368ZMmSqynlSnBF5fCPHr72/E8thnR6iDDymN4cOauzu3OKolDEMzlDmBCGpHe813xbq8nyyoTR2eWsspxOxXpinxWgPbFtNtPtI+z3uehKdEVsYr+QkybmBcDavEhTxLd/psRuNAmjM/VmHWoI8JM93on9OeMR74khDomko6riO+WuJx/nomSrTdgMmbHZlYhdzgjJvT9LqK7xvu4jNhRcg9NuvLfzy4RReNl6/u53vHGckNh1kmw+CNo1JzgAdzX14FiJiGQShc7XJ+ncwqkgicAHSUYmM9iUnVmj1PzDsjJ41+ojJRUV2PAReioldqtQXTRtmy0a6ZyVx6ggJkzpl/UmnathfRglnui8mUub+4xd+mlTwjNe08OR425d3160j/WoJ25nhhesvOjnI05u9tO30WNGR+B/6wiMArYjuHMe7NqkXWMdtvKse5xVFvnmujawuyQGIvvN8sUdnh5mknwpevMqUehCP14fctdlKVpC2DcIoQhIjyGE/YUQioXVUaSEvMsIhiB/SjwRAyADIKKrvjY178hxM3gwQfrAvh20a+aO5EMNEIww8ufcIos9qIdbC7Ia0Y7Lt7SLEPYKABsYvgdIZrZfBlw1Y9C5rfMQJcAzJsPI7FKYcqdNLSyimxglP4k0RUrKXldqBwtLRmwsIEJ+F+TuOuUFhNtXRADsWHgfC7mTxnT/iV6yKe46uxKxx3IbEvKiOqid6Jb6jfXGfkwZuZ5QsjVo1Rxf6n4XZvihFfbveriVBwBGUmTvU9k32alL8nvYY1O+yC0IOldqM94T+xOh8OGke5WAMmvKxClFXguCYY6AzQTC6FV6s17g81N0f/aB6fC5gaSxL9ZZPBG/Lfdsk/eH69LHy/68/FnIAfGYlxPcrOmu7q4TmWL/lTFGOr679r1BYxCAAi+U0p1LbrpmF6X0mHvv+oWZMlMA9JwyRCk9ec2aNUVZ4109XecwanPZp3H14787pmYMZzYio15RlJctywI4iADA65ZlnSL7jvF5mBl+IZeBKor0fnKBtQAVIDteUGRZrO2DvcTMIGEScmr0AsG23jRcl57lHienEilIyEFPN1AnMr7BlDs4mUkO7xzcUStG7Id6WAfI56s4zD354B2D2583MkZOekyhC3/7wl1rCOMgJS//NufmzWPViYelraHn7/rr1xklpMcmrG3l4uhOKfAJidnpYCzftn7JPNvJiBZ1KEQ5+JbFd/PIhAii4R4i6PItTdM4Q6KaIknc4R7PdrM4BXtXliJcqmkaJPF8FeGzBQk/WAIgexYBobKyvtI9hDfq3Epgqxy8APAFOT/h+TpiyWJJbg7MZwSQwKbh7BLG2JWhUOheXwPgcZA85qU826Rg5r2apoEx5KvITNBKgUHDMBDYgJT3LzRN4wEwdxkYGDgpy7jB/UPBOsDxmv1yKBQa0QbT5YP7mqqqAMLLsr/KXfzg4OCCrOwjkjRQ7tE07RrTND/OGONqGIyx00OhUBEz3c+AiqAjAuBIAEGZ6UcGslTdyWTyCrD+5d/9BtYr9XdwcPAw2+YJhZirl914441YxwH0P1g616aUnrVmzRo+lwHqiufFOeSr0WgUwZ3RMjoCoyOwHyNwww03jBkaGoIkHFhfXiWFb/2aNWt4kLja4nrHnRkKhbgSkATsvW3b9jx3Apa7nWQyOZVSinWECu9vVVXzrLtyfXKxYD8VCoXy3tlyQlLWv3aOqqrPS4xf0MwgDYx3U0ERVhmOysAaTdN82ZxIyTm+/VrlhpPJ5OlCaQJ/XqxpGpdmlQuknGtqav6ORDIvOWKZgQqgEmtmnF8N6FxqvCUGLJKPZtXX1xftWYQqCd7/sA9ZrWlaSTUkpx1XMp5nYphIuMMeBPLAv9c0LS/DW6q/ctKYlx1DMpnE+ABAes+yrFnVyla72xUsRoC0+E4DpMSaGGuV51VVPakcGCwzknmsRnzrSyWUlrpmF5B6gax0I13v2+l0elalBIoybeStT8QxYIJDuhxqawXl1kfavsBoQbJIyg7YR688Z+1WtwdhQ02IXDnrq5+YOC5cwMbG+m9Pes+G/uFcPklW3aijJRwpy1R2OiEltL6419p7zm6zD++Yoxghd0bCkbyErWEY2Ftj/bmbUjpVVVUQJ/JlR/+OO3aY27/MCCNqoOHRwyceyRmyQqXkSZvYZMvAlu2EMLDpCizHpP31ngCxTnDHjmRmudNgVhHgvvf2vvs2oWS5O/aB2JRtZZ4Rvqud9bWDC534mNc9SyaT3zcz5hd2pHL8Ai8bn3ii81e5+BbZVF+bmlmuPnHd8pr8MU3ToKIAm4tgd3c3klQKWLZjxo4hl7VdytSQitjwC4N26uTadG1doE7BPvgIxKQYYbCFglKUb2JJV0/nuYxS/p5khJwfCUcqJvk4MQt+DiUXR5oiBYmLpea9++/v9L10QGq4HvEZsPPF2CqntzS1+F7ny8CgrFqWY08r/yCETSSM/ElvjpwtST6bNmVz/cZ3yl2PZL0GIHWW3qznrVBk8giUxfRwK+yIikpXInYLE8pXACtbm1pzaoCiuMFM9+9+x9s5ziFwIPygEHuWrHpXTV3xns7vEUq/JObBWZGmCCez5GzKoOzIDiilvCi3E++OLyQKwzWDzHCp3qw/5MSvEQs17dSiGZNnwIrAd4kn4hfkFB35JD2HUnsMI5S/F73G2HfF8n3JqdBhXw3VyB/p4VZu/fBhlHhP/GJCGRL28L7+REs4UlFho1K7suy4TMZxK4561sPI8w11g6d+5cxfjniPX6l/o7+PjsD/1hEYBWyrvHNe7FrCyO3Lz48WSMquWtcGEAYSi+JdTq5ccV60KHDb2dv5MYVRZyGy2aZsdrVa97JvLSRXEOjObcQgeUux+ju/EuuxymHgh8d6YvdSSj6TDXj3ZjLWjGkHT+OL53giBv/arwE0VZgya0rzlKINQqX2Ons7pypM+RuXzBVZfl7nOB6tkMwihP2BENrOwTViLRzpAqFc3+Lb4yFic5lngCvrgnbN1Rkljc0fJF/Lyt1UumZI3TCbvcRlXAl5u742NaPSgtxdZ6HHLPtMS1PrL+VjJID9/Vo2POvo5hPcPsxF3Yz3xFcTyhAM+aCWDU93nyNlTqaIQuc62W/e9yu+nhCWkxli5Pt6c4QvxEZS4vtkSDwzebt6Oz/NWM6bSWH2SVOapwJA9F1iiVgHJQReMymF2qdMaZpaBFrKnrDuzaXn9Ut9JoSepod1X15b8oaHKPR49xiLbEbMy6Pdcupv7nz1oEwmiODChMd//+d/bHxlY4EszbmXn/veEccecfj9q+/v29m7M59FzW8RYxd3dHQUbZSE1A02QWPqAnUdzerkT4pM/TsZY2sVRQEAgGDQS+l0+gx30EGah7lhouQ3elOEJ7QIUAXsUi3r3+MJ1sLrKBAIgFm5j/lK2XWM0ImC8buHKHSmPkn3ZE5UYiDIGd8pK2UkzB5k36NU5VubTCYfcGTunPnQP9zf2Te0i38bGCGfjIQj9696pO0aQkkH/nb6MZeQqQcB92PvZzLWdNknVAIcweyYJwcyV61vi8ugLyXkq8sWR+8QwDMSSpC4w0Eq3w+BOFAOjpYIqiGQiwx57rHJGPt+KBSq6tk2DANKCmcLlqNnoFHut5TtXlKS0HU8WLRcAhqBUUVRwARHIgAYR/NDoRDP2q2myFJjkAfMMhb3CtYKxmGFpmlgn4+oGIYBlQhHDWOVpmkr3BVJLI2Xs4FjMMp9FQRWg8EgZIbx3do4NDQ01826cCoyTRPsHzzfr6uqOtsroAkmuqIo+A4CcEDimvMeiWY92UbkW2+a5q8c1hG+PbKEp6+LdB0kGEX4BqCPv9M07eNZLzJIeyPoDxb/51VV/dFI6sY5UvIA/u95mqblPcyqrVP2zJbO9RVYr9QWPMVxr4T86LvDw8PTwWK/5pprpiiKgveEDBpBznve2rVrX29vb/83vNul+rui0WgpL7RK3Rj9fXQERkdAjEB7e7usouA1Lu3RaNRT1aDSIAr/awT8oAh1raZp3F5FSvyC3PAct7Spu16xjgBj5hC/IJ94LwK0cSxdbtE0jbM5RB/ySSmOnLFhGEiegTztIKX0FFVVi9Rq4O8pvjcA2tZl5flhF1CxmKZ5I2MMIHPJustVIvxoRUKtt5qFUG7BdwbfFjBCoeKRDyGlPMMAACAASURBVEAmk8lp0hoBKi0O89ZT3rXiRUkHuBLSipLqcCgsBurq6uCNimTJIuavV3vJZPKsbJKeo+zhuRbBeaZpbshaoIBh+IpIgiwbABfytiLJtNiX1jAMrJ+WQa0DYKMX+FzN+Ij5iBgJ5ssuIS0+AQpA6XR6vrzWdtdrGAaYtGD+IqEVCQRYT8NPt6r75mLo5p9H0Tes8VaK650+UqUPOSFAXEdJJvjKBy+pVRoORGJn3qM+Sz1dtfy8NSvueOzT2uBQwzZCc8l3KHrzrD9+fMY1BepO8BceGOp/Zfvgdr7+h2en3tRaoBpU6j5J67y3waT/wNhyN6zB3DErwzCWZGWA+TvQy2u5r7/v5u2Dvd+ymEXqlLrnjpp0NN/nCm9szLGxPea2N4es4WMIIwVsV1lu1J3kLub15xljd+G9QQgBfRh2F3/f3P/utx0gUmaAcgnXeuNxQgkSQjcThc7RJ+lF3tvOmBiGsXTISv1Xj8ntiwH+/JferN8gj5lE7OinijKjksyqSMjE+xpzdBdjTJeZ9m6WbX1DPcBaMnb8WJIyUzvqaxqO1Q/R++KJ+FOEsEWEUCgyIM4GSf6N9bWpuX7iUwJQRJIk1OeWtjRHKibx8uRzGniZMHIgo2R5pCniWOxU+7hDMvePhNBz8if6SKqXGxHsYr4ulkH0nFVWLebVRxghL1vEWlRDA8sYIzk5bIWerU/SEcfYryK8hLlKldviqrO3s0lhFO+i5nI2ZDIw50WSyMVbKfZvGiH083pYH/E+CP2UmLy+AXqvQYr1xJZSSiBjXmANJ0B4zO2jAZjq4dYC9Qp3XeL6sM9rdOZgvCf+i1yCP9lcy4Zn+omFyvXGemNnUkb4/UVCAWV0NyEsF8+j7NN6U+t+qWTwceTWcTzePI5Q8pDeFNkvKyDXvJ6hKDRnCUDpSr1Jh8rUfpV4T/wOQoUaGGVf0Ztav+dUuGpdG+bU5yo2QNmfjzX3nH3ppQ8VWG1VPG/0gNER+D8+AqOAbZU3eNW6Jf9JCOV+GKIYtfXkoK+dvk+mauXvr/2IErRlGTwWTNdMvPljP8YGIV+EGbvYSNO9VKEzKy3CvLobTwgQjJKthBEYhxyKxRUl7EGeUUXJ7oASjBw78diybKVqhgL69NnVAzYXBRIVkj/AiCVMhL/pszxrjZAXMsQ6xcsztCsRu48Rgsxkk1LyM8YIZ7YyShZEmiIADz70Ek/EH+cLVkZeGa5Pn1IzVPMo5QA5e25MeuAUP2xVr04B+OuvbXyGMIpN/oh8hmWGpVfGWTwR/yUh7FOo37LtWVMnT32j0gC5MvvyMjDOeZ29nfMcrxMHfCpVpyQDXADQVeqD1+9dvV2nMWbnWGwuzxj8TZYoZoxcGWmOVMVyk7MRy8nfSgvTJ/Rw5LRy1xJPxE/NMd5R6BV6WPfltSU8cODROYYR0h4JR4oCd3kJHtdGFC11JWIvQh64e0vPSw+tfQhZ5UGnnx9t/ej2sy85a9Jjv3ls8xuvv+n2tLk9Gi1MRMF5ImkBG5UpQRp84uDQIQhcIHsVmxpk6gOsxYa2KFjFz983D3k3GKStBrVTwNo2TXM2Ywzng8HhCdZCBre+vh7g2uFg1YJdyygBOLiZMsKZcjZjJ8M7w+t+GIYBryG8u/ZYljXHLbXHGAtkg5xYiJ9mESu5Lbk1JPyY+hUWmOY3AcU0zV8wxjcE+ZLKDG5JDCYOzU2BfdI2QpKse9pB88eddszFJGOlyf9svP+Wy2dflw9uDg4OLrJtGxsC+M9CirCA2eHOhKeEvH7tnG8tUFUVG7FIlrn6J1VVz3N7zlZ6/oTMKzbrAODv1jStwA9YeM5ifjaJuh4V7fj22Usmk/cJlgkCfGDUYDNWspim6QRQEDyBhx4ywEsW4fGKcUDQGlJg0JjmgNpIWZWGYSBJCz52+OZiw4g+8HEo5Ydcaayd303TnAXWq+ivp2ebaZqXZRk8yIhF0s20LDAqoj3lW2GM1ZqmibrBZN5JKT1O9pWWz5YCwHsVRZnq5dMn+0BDAiwnm8Y9p0cs5+diXRV52vkdR+e4wcHBQ23bxjsLc/RZyCoODAyMCQQCmNeQRVyraRoCgiMqjo+2OPkaTdM85eb8VC4CkwA45PU5nt1zKaWOMZyfqoqOERLTjgRkfyAQQBB8k3PgkiVLFlFK8Y6RJfETwWAQHsnJTCaDuSZbgczq6Ogo+6yOqKOjJ42OwL/ICFx77bUH2TbfL9Z4XTJj7A8dHR0lfQ/LDZNgUuK7NJ5S+p+qqnJpfcMwODCEb0cgEFhQCQhzqQf8SdM0JFZVLC7J4jtDoZDMlkOCEX93UEq/p6rqV6REOk9QBscmk8kwpVyeE+soeO7inQVAqmxJJpNXUUo5+whWCKFQyFeypFOpkDjGN+RggL6hUEiOA/DDBHsT+xJYwrw2NDS0SE6EMk3zEMYY7gfWUtgLIDMPAOBvNU2DLPWIi2EYACEd+wnPhCHRP1w3wKx/CL/ismMn1uQOaP5TTdO43Ky7GIYBKxMkZyUopTNKrSmc81x2FjyBSq5TVpiwbbtIJnkkA2UYhuzFDvY2kpOQsADrAu6J6FUE6IcxQCIa1gwAMDH/HskmTSKxzldxsbML5KJdstCnNDY2Omolvup2DhKJaYh/yEpJJaXLb13XtpQRAYrkKtkTGtQmf/HSHwyuWt/+TcIYrCJ4qQs2DA7W7x238uSf5+cM7mOwNvhKt7ntCLFP+sAasqe5vTFLzBnYNn0d69BAIDDn7T1vg1wAWfi+QCDY6sSsBFiOZ8+Thd63p+/ancM7VqftNKkL1L555ISjW7BW6uvrO6C2thbe2Ef3De3q7B/uR6LsLpsy3SFGiCR3gDl1XvvyZDL5KfhPA/vNqtxsEYlu73Sb3ZcOW0NYR4eIZOXD2IOBjb0tDzNCAGqjLZAwSip7QSkqbafX9xjdBAxghdANxza1nEopze+fhEcqjx0wRk6LNEfKzg1x3S+IvuK0IiUAmWUbrAmSy5ZcSiaEJxAzaZIHog8mQmrooEuuvRjXjWTNnYyQv1BCwHTfGQxmjjtmwnEVPb+F+hj2ROP9KvwJAgrekUeXst/y+0BIccrcKYx9U29uxXfPV3mz+80JGSWNviA2krcnc1llvaNkArOtoIUkA56YNJKYk1eHAHbbAfsZqAy663yJvVTT0FuP5xyJJH9vaepaROmlRSBXfHv8OGazZ4VS4c/0cCvk/PNFXKPYB7Gi330NlHSQ5KVL9sceTii4gYmtyDE+xpjS1RvHs8CVHcek+2eUi7u+3vv6EQGm4N2BOcjvfywRu5XmfNhHpLwn2N9g+tZRwj5BSCDOiI19VSNj5GuR5sh3qh039/Fv7HhjsmVlsD6ajAQT0kdP1XXd01Kx2raEjSCA/gn7+4w5bccSsR9QQm4UD1oRiL7qkSUzCeXKlBULJeRnyxZHC+ZpxZNGDxgdgf/jIzAK2FZxgz3ZtYTdtnxxhyR9TMit65b8u9CwF7XTp5cvXnOi3FROzsF2NgD4wM+KNEeqDny55JSh/Q6g5H1C6I15qQZCT9XDOkCQD6XIzEVZ9kEsKnk7I/UlFR8pLEIAAnWRNF2ILD93x7t6Y//hZLJBhpjL8fLIOVvcGm4tkqj6MC5cMmb/IBAIzrGsDDIFsVnbRNJ0jlc//bYreaeUBZtK1ScWuZhPU9wMS5xTAEDayqKWyS3wrCtbZFanO7MPJwrmJliWTZUW4wXtV/C4rdQvLECJzZAZFvK6Vtkb1QvMrVS/PL8pIV9oCUeK5HhRxz7vB/qeNWRNL7dBFRl+goFIv66HdV9eWy91v6Q2KHXPE0IjlJJ7W5oiRZKn8UQM8nKfhEevNWzPkfvhgOSZtNW9+lurwZYCo44XNaQOXXnjZ+veeP3NN5585El4gMrliWg0ikzaItAt7wlM6HuHhQ7bRCmFVDaAGvQNANIYBP0bGhoWU0qRkZwvXYnObzBCAXI55W2SprPx7IjAEBbioVJgLcDUwcHBP8MPFl5EyEhmtr2K2sofnI0NofRavUl3GB0FFyVtvoezfVzolvXFwY7sFiPM2Jrcqlksk6uD0XP0Zr3AP7TUXDIMw8kmBACJMdTSdrpvm7FVMA+LpW1++/I9PzvzmEuvpJSSh1//KXlnZ2zj8sVRLpMMRrHDfisli7ry0WsOViwFQSf+XQ8oQXL9gtv+WRusQxKI78CmfE2MsRrTNPGuALiHOiAdnXaO2bFjRyPAVcHWwJ//KY4puO/lnjnTNL/DGIOcdsa27dPd/mXuc0XQC4C6Qim9WFXVslJZAqzLBQ0Iz4gF0MpZlQgwlvJjLddnaR7hMMjqPuiMAyQQGxoazqgWGHfak6WKRV1nUkrFJMwdJQBoMH2CWXnGeV7z2Kv/jDFqmibGCwAz7hHAboxNURHsU3xTglmf2zO8pIJFIB/HICEA32kEDJBotTGVSs0ZP348gqJVFbANEBwRJ2UURTm5oaHBkb6sqi4cDEYp2PgiqeQ10zQXTpgwYdg0TdQJ0ODvIug/ooxe0zS/yxj7CtqCn7aqql+rupPiBJlFItUBttI8P6BEuXYZY0Hx7gQDylIU5dSGhoYi1Yn29varGGNuWbUXo9HorPb2dpn1jODpjzo6Oj40ia6RjtvoeaMj8L91BNra2pDcUSo49X4mk5n605/+dKDa60PQvr6+HkxKrO3+oGkaB31N0/x3oSyxlzG2KBQKVfTxy34LoEwBhQrfsvSyZYU7IUaAn/juIFmGS3VKayZ0sxTgGBLv7WlZRu4msP/9SOSapnkpY+wBMYYFErR+xlV857DnQOJKSVZqFlhCEtg5WUWKtxhjC2SJadyPuro6BHWxpkPg8ggETL0kk/30ST7GNM15Wbl6ALH1pawTxLoBih0XwMs0nU7PK8coxfGCyYzvJFh6+Tnk7p/kbYs1xUJN04o8fd3nSIoUL6uqulDeK4jkRJ5wyRj7TCgUKlCKqnZ8cLxrzeZUsde27fmNjY15iVF33SIhDWutwzFujDEkTU0R62FIKPta64r1FNbSUOspULoRLHiu4FTu/lW6bpGgwe2ZpGO5b6nXuSs3rAwqyW7sGfLetYyQb65YHF258k//Nk5JB/Cboy6Ezi1dfn5HAUPSGDQe6x7Ydgb2YwzMdUZnOP6e5foLv1skgPKkf0JO3LL3HWLnFD4C1FZOcmIU/f39EwKBgGPXUCSznRxMXtEz0P0rtF+j1GxL78gc4QAbzhxLWYNvJMwEZLoDNmOnOMm8UDUjNgNYBRuhu/SwLgCHXM/lJAjsaRnj3q17h9nwou7kNux18W4t8HGViASGsDcrknN3xiVrlzPdsq2newa7GzJ2hihUecveyVplYEbEM5CgPMYvGAT/72xiouNvW5Rk67QPlq0SUO75+JUfIwd95CAyPDRMHux4iOzavotc9NkLf33okYfCG3WQ5pJcP4d/K5ayoOWgFs89g3y/X9n9ytjaoRqAnUjmfqSlSb9QBqG95gbA7q5eqI6xRZCprRmoW3D0/2Pvy+PkKMr+q3pmr+7ZECHJziYiIEfI9EwCyeY+IEQOIQEREPF4RSEbxBMVX32VEALyeiMe4G4Q8ETEMwG5Lw+IEJBkZzZgwHAkuzO5d3e6Z3dnuus335rqSU1Pzxl+n4++bv0D2emurq6+nnqe73H88TlD5BqbAPVDAlfkuenP9KBeAKAu12UhiYI9EmoLYx1mP84e909KTMT8ngZ1QWLTOdRHT2DMxt8Utx1VjcPOb97b13sUU2zMX5HFFTaSgO8lARKCBYzvO57voqLutm3bmtKtI5Dt7oD/cqgttsyr6FvtOciew7X4G7v7lwvVhNDfhdpCFzj3zkF/VLrbtuxZkSkRWEl4tpyHtA9zeCSh5E69LfxhSZlvlDC6uBovZblzYT+I97jKCOmkNn2QKEyAgemP9KBes4KZe/D82Rlu+Buh5ARC6Us+xTf7xIkn1hwDek2KK1d8SM+Y0/9BVU3+BYuOSw/N8Sqiu1Xgyt5XjF29+tx1eYZutffg2HZjM/B/dQbGCrY1XNm16ztvItRBkPAdi9i1+OPaDZ2Or2uud9eLZ+uOrUfYfgsBz9sIYRZRlOX1SGeIDwdPqEqnsYuk6TTSwIPQyYcqJ1L0Ic15YaKo0iDLPogCND6M8M39kh6MADlZUyv4SBHCi6JerGBJghfMunyxthLDs6bBuDaOJqLXCKnVQcu25/oU3+fgF8FllWw6U5+sl0TnVjpuLB77DmRKcvcK/Yjert9RaR/5dznIBVuxaahpqRzk9iZ6zmeMglFGKGHvDQUjTuKi5GEKJFI8xoRAbzQw8jShPIHxaKhNR4HCk/0jSxcTQl4ZbUp3lPIVrXTeArGZC44Y+cuu4O6lS+nSfDFDRmdSQu6d1qafW2mRIB8zFo+dRghD4O2nlPwg1Bb2lPAQcigo3hmE0bnlFqgChCAYiLUFdAe9oGlP41DjbPfiJRaPfYUQ9j+cKWcrHaHJodec84nGo50C8Zm+8zs/vmtg3wDky3lDUfCiyy7E87P1nnX3IHHUJM3DPyHn1t19UDXA+c0pUmPhNqVlyg8b/Y2cMYGCW3aewdrA4v5+TdMOShCJnaOJ6AUOAzY3CLKfUDoHssXVFGuxi2EYSDxcCdmrPmMnsZj1faLQrxAb3tVI/pX2+BAeq1jAgaH6Ltk3yjk/hzWZlcwd6TP7mtK2A2ikX9GDelW+rxJ7xaSUQsp1qk1sc0dyh2ozXhMqWrwigckY66WUjn9q+wPk6e3cpoVQZi/71Knf3uIkLOCZpKoqPIw829oNnXg3A51Nzot8hBw7IYxr/dLIyMg8yJ5Wer7cv2fHhcI3JA1327atywlIFHMNw3gkm3B0wEivWZbVUU0CVZpvSK3fyt98lF5UqfgqCtcANuE+qyg57CrW/V1RlPNtO7cIppR+Q1VV7rtcSxPygAAFgYV4o6qq10IKEMVPkPtVVZ1Xr8+qGK+IDbz7gj+e3++PYhFeq4yvaZrfZIyBjY53NVD3kKEuauIYPIZASOMlx4ydssVPJLGQuEBhFgtKyPmDtXuy21+smjkWjCx8n3hsCjlxVVW5x049zZVof8WyrLnw0pZkN7en0+lZ9frEuYrL61VVrZiUKnUepml+HAVQ1++vW5Y1U/b/rnMeUKjHPHIWU6WkcGdnJxbKBZLmkDmnlOLFlHs55Vpi//79U+65Z0y+qp7rMrbPf/YMrFy58oSsh/RWEZO4JyNNKZ3d1dVVsaDq3hHANsMwHqWUQpYUUvb4JqUkOVZeJKmysObEAAnG2AxZVrPU1UulUkuyhTAwTRtR4FRVFQlXvj5gjDWZponiFNYO24eHh09qbm7GdxhAKmxzgaZpjhVA/hACcPKg+N5UZYOAnYU8LGJ1H1Q8VFWtuP6RzwuMnqzPKt55UNDxBKQJVRaou6Ao/kbWw36hqqoFiWTDMFDwXYRCczb2QPyCb2sUxdaJEyfWnYwdHByc6vP5kAcAWHu1pmme8qGGYUDOHmvWhKIoc8oxSsW3HWxg9ItxlgT81QqgQ9+GYQAQ9GGwW7MM8pMDgUBeLlawWUUugRSwUOt9WwifXICTZBb7qAAtlQSDAZAoKdTA8imRleCGf2dNsa4bNCgr3ZimCcY2ZzvVG5NiXiB13djY6BTI+FSVYoI78yhbsYi/pezM6OQ159954LoNnV+nhHAgWq4z0tc2mRy9qqM7D9hMJpM37x/d98nB0Rwur1qgvoihAW5gWcb58m3pbRsbRhqi3A5KYkGK99hjYo3xiqqqJ1FKk86QBpIDZ+5J7b5/2BqmPsWH9eRRTmEjv1a0rV07jDcoIwx2OdeH2sOcMSzbGeWKVaHT5ByGAEE4Sm3IyeB+JYqinLr9wCufZJS8G0p28rpcKlxkCKFnliNKmKY5xbKtzXGz/wgUmxWi7BtuGjlWzo1wNSuLPZcr3FQniSrZpGC421VVBdvYk0Xf1dXVMOXEyQeOmXqMalkW+e2dvyN9r/WR4/TjyDkXO0t4erOTn6JMOSfUHvJcM8jPZiwWayRHcFD9HA5O2UsXV8MOjMV7bieEftjtB1zrcy+8ZZ/jlmq59liorfeMaouRALb2JqL35qSUaU+GZOZD5Y//fVfsbsII7JuGKFEWUJKhNoGPLZcTvlsP6mAhH1ITeSyAXo5DwVIP6gVe4A5RpxxAgufoWkdwDWYT4k0qiPVHfw35cZBOGhuaOo4/4viaAbbOieYK5NYDhFAf8pDDbcOndNCO/Lui2gkpLFSzjWSvcopz70i5xDRjZGE5kpMADODdroNFGgrq7+lN9J5KiP0QIRSF9XfpQZ1bJFXbCq366CdGm0d/5gIlnH+oKkhcTr3FwLcKz06fz+dHsfZNUceUc8UgdvnthtlTJ0/dU+35e20XS8SuzTLOBGudDtiWHSlVRF+7vvMLhBJYJlbTGGXs3GvOXff/hYBVzQDGthmbgX+lGRgr2FZ5Ndbcd2VQsTMohmABypuDRJS7WPPHT4xTrBEwTfKScnZGOWbN+T/kPq6cMedr+rOQvkUvJU3iyw2Na/inm6OEkbdK2w0ySpYojHydAV1Xxvu1ytMu2CzWHwsRyhCYjCOMrNXbw9xTL/ZG7HDSADlIdkwpFmCl40FipIH4nhBIr902ted7ycjIfg74CBNKzuSMPMY+H2qPfKPScer5XWZcEkKXUWbPYpR+HetOailLqkEbljpub3/0SkaJQL/S7+pBPVe4raEdlBqm2/22f478Ad6a2DLfZtxbEBnwa0LBsMxu9DwKR50y9izuLUrITaFguEj6S0L3vWqN2DNLsUt7Ez2nM0ZRJEMr8Dqu4RT5prn7jCcQjucLpYbGRe4AM9YffQD3BORg08Ra4CWlXeq4W+NbIjbhcxUoJxOydffWE2zLwsK4VQR9jgxZUdfCawNjBhJ3gx4MV+W1hY4k9vy+TMaa4XhEOweJ9cc+TChnQg3bNlscmRzJy8JG+6OzKeUofvLi5q3XPfibh7FIzb/vZy2aSWYt7Ojt/lo3WIcyGjsJmcxbb731JffJyJ4dhzcdce24xnGO5wVka8C+QPNE4cv3odhumBJlaSgY2lhDsRbIxXWMMRJP9ZMRa6Q7ZQ9f1aI05yQ+y7zvhPcYrgN8cT+rqipktwqaJDFrx81+ZdjKr3Eryl07HbmKLmAyXsAYs/rMnT7IdVFCnggFw5DyyTc5gRkfemPnz5+9aYpDbG7wN/7xk0u+Bvm8DkjMapp2usxwdZ/D2g2r/iv7Hv7xGSe+l0QmzyXm6JClNfmPUtUJFeWr3H0lk8kPUUrvzCZSkTiGtHKBnE0ymfxlNtl8sdhvv8/ng++sp2ew1zNnmibmBkUk3Jcf1TQNaPuSzYW0ryghyBhrNk0T9wYSw68PDw9HmpubxSKYFCH1q3kfyVLFjuyxJIfbxxibWU1C2+tYrvF69iUSw2CeIPF7dyAQqDo5YBiG7CVYklmMBLVhGI+LJNkj2YQlwDhFTHvpvPGgQNITrBO02ZUkqr3OXwAqOFgGv8NnOBAIVKVEUGI+wSh1Evz5JHUymfwipRSAMrzr4BP3j2quvcf74iLB2sL9+xdVVQGUqEuyKplMfg7JWtcxDgjJ4pJyetWOW/J7RhH866qq5ny2yrSsPDLuAbBx841SimcWDJv8NwMKC11dXdyeYKyNzcDYDFQ/A52dnfAw9ZQ7Zox9bN26QjZbtT1LBbG897dpmheK723VksASGxc+7/MDgcCWSmMQ8qVIOELBokg+WfKsNCzLmuX3+89hjH1L9HuZpmludj//SfJSr/obIwrHjopAgV9opfNwfpfenSWLdKZp/pQxbjcDadcFbu/RZDJ5V9YnFd9qAHtRlIaC1HYxpygC1tVcvsIFrE25Q8MwoAIGP1hcxwWVWNUun/PY6OjoIi/An/CuR1wI+d01mqZV9MEzTfMqgH/EWAruqQMHDryloYGz8t6eBTreFQgEIMd6SE345AIEh4K23CoyrZPJ5BMC9ICcDsYF1iK+y4h181YC5QaIQmpDQwPkaaFuVFD4FoAyzB9Y11V7MbuPJ2JHgAahhOO0inLNazd0Apx7jLMDI+Rb167o/txX/nB5m6UoBZ6rjNCPXLuiKw8mh8R4ykrdDkuaXCtmqHrNi4ihoXiSB471xqMPImeF9dG0Nh1xFAd3SABDvCsABs3bOOHZTpjxJ400iKyKkSHWsY7MscTeJa8PvfacTexZ7r4lVbOiYpVgQ+fkjnO+uXi2cY9ftj25fTxlBNZoA8Qm0x2wfizRcwV8RHlqkNGL9Xa9JNAQMtKq2ryxL9k/DetMH/UNW5Y9VQb+8+JgPHa/yHG90DjUNK8S21T2sBZzPzMr2V2S4Rvrj91KKLsCa+p777qP/PPFf5JJkyeRS67ILSsGDwzeP278OAByNeLypCx1z+eKnTEAbpDrqBqgH4v3fBL3EPJqwg8YQKaaW06VjK/zhGoYi2aIPa+WXJAk65uwKZvh3Fe9iej3hfXaKFHoMr+S3p7J+HMqc5T9KTVp5B31FCnlk+RSx7uaHiEMQOjCgiW2k+SxUXQ8r1TRMZaI/koUlpOKzzdr2sRpBeuc3v7oWkbJNQDOK7ZvZrVWT14XROTOckVrSnZYw/b0aiTR3X0VFqrJy9aIPcfpR9ic4R1XQBbyGo8oeoIFOxvPfaJt9+ltibYTGeGqlppsR1XtDSa8jFEAPhykJDUV+LZUWK0alFDueLygGg/dSyg5C4AAn2XNPnHKjKJcXLVjdm+XB0QQUpUPdqXjxOKxLxDCnAKsTQg9Qw+CIe/dbthwxRSb2AA+VduGCWNLVp87ZrtT7YSNbfd/dwbGCrZVXtu1GzoRSByUfmNkoKUpNeXqM39qyF2s3dCJBQYkSp324uoV3TyRybX347H7xMsY9JFr9TYdi6iaWywe5dJG0o7DNmXLFKacQghDWcGZWwAAIABJREFUMrKvuXE4dOzhHQM1d+6xA8ztKaPPcQSkhPRDcNGcaH4SPq71oqqAxqNHMATsSA4OMUoWh9vCRajyWH9sDqE5Xz9KyFOMkKk5mcvqFgr1zENsV2wRsRmCBD/YqYwpNqGQ1oIskoKPU91S00KyxZFRqUuORPpgFn2AuRcwY88QRt5SbSHdhTp9ONQWOsuNGIsmop/BgoXL4xBlTigYAturqPXGe8P5AAnFbaLMK7VtpWvjRp3ZlM10gmhn31g86sjQ7slkrJPdBc5yxyhkwZZGhOYCytEXAE4glK7R2/SSCQqOMj2cPUooWQTPY3VYWwCf1krnit9z/tbWXzjHzFaWuiWsJTSjQim7INQWQeKPNyEDg0XaZELYHTev/h7kSuFzwttbJryFvP+jl7x8641de+DhKo+HMXb2unXrimR/cz4gvueBWG3wNd46RZ2CQp2Q9831kE1I/FxVVSxsC9rW/q1H24r1PO5D8QNzxiwvjEvJIGMf0zQXZpkVCMCV3aldxMiYd4faQu/bmoj9QXgFlUSIujxWf6BpWhFrWiT2uHLA7uHdQ0Y6CR9OtD6SppFq5M5lOVMURYTML/fYhdduKWkbp/AJJuyvttz8/td3b88X3leELyUnTJqBb8e2kZGRjkoSs2sev7R58cR3Dc075nT/SCZFfr7pJrLf3LNg9YouLrdWbRNJFSxOGhhjlwYCgQIPaCkBiC4hL32KqqqOz1nFwwwNDZ2qKAqKPJD0rVhAEkVtR8J2k5BdLimVJVgxQPBj4cMLX5lM5nZRhHxe0zSwJGpqslSx4wecSqVuYIx9IQsCOCSfVVGIBZIU79uSfRmG8d2sqsMnst9+yOTOp5RWJRdmGAbg8twPqBKLwzTNr0J2G8nlkZGR6bIHnzNhkg80/oTrAnYx3gEVJaq9Jl1IPAMN7sjvlUw+V3PRhPQzmFQXYT4ty1rQ2toaFWwgzhBljL0zEAjIbNFquubbpFKpRbZt5+ICSl9CkaJellSJYm1JyfaqByk2TCaTV+MZE/+8V1XVqlQnPvaxjx2RTqchFSkDesAEw4JcLjLd0d095jdU63UZ2/4/ewY6OzthVeApHXsovrXJZBJqJ/BQS9q2Pbe1tbXXMAx4zjrMKKiLlAQZSu94eDDim4F2tqZpFe0ghAKGSGpyEAvAPnnJWKkAzN+/WU9Z+IBy+4py8Z+kWoJNPeWS3XeTHFuWspGodAeapvlpsBQhg2rb9vzW1taiIoLD5APJ0bbtJfjOyP1K39P92EZIIaOwO78WgJt7rCj6QPJaAKVKFudq9e4VRUSssxEj7aCUzvPyoxUAOhRCwcT9ZSAQuKTSfBqGId9TBddRFB2xnoa/7kZN0/DfQ2quOZL76tQ0bV25ziVAmkEp/S1jDHKqw5TSpdXGusIzGOsWWC+8nMlk5soy1IZh4JlCjAqpcdgegPleczMMw50PQoy8pJxc89p7V32AMCZLTY/6GsjRXzqru3/dk195pH/wNcj/Om37ian9x7/nPTklDUhWj2ZGn+gzd5Kcby3bGGrbuqgSg3F4ePg4y7JQrMXakbOne/t7rhYA+ISS8enT3jptL44h+19TSt+tqmp+jYtne+/Ino1Do0MNlNC0Re1pDsBfMOo5gCwxnLg7lTaxVi3oO9YfvY5QAhDzoMJ8M+RilWB4Y70EMDOKtYiduW/164Ov/54p1mNg6FGqnBFqC3Ff2Wg8egnN5f0oY+Tj4fawpwS1M5mmaT62y9y11MgkUWy2G5TGOcdNPK7gWxCLx25AYYgQupv66IzQxFB/uRtDPm9sV+md19sf/TyjhHttPnHfE3s3/23LEePGjyPvveJi0qK2kFe3vUraJgdHW7TmxmrzR+hLKmpWrT63tX/LKTZVeC6NUnZWqC1SNwDwoCoZn60+r1xRuXmUZH0NhdjzpwWnQ2mISPOFwtT5jQ2NT4ymR3AvozD8YmND09xDYag6Y4rFY78khOGeLShY4ndZHlsmzbjPJ9of/W9KCcCuNqPk7HBbuGCdI6mdpRVqnzKtbXpN+QH5eAXWaIdQbC8sVBcqxvXs7DlS8dPNPIfEyLf19nCB+o88HkhWtyUm3sdJS4Q8m7KHTw00BMZbVqYulTt+7bmFIfsrIWwiYfSbert+daw/CjDFWcjrjDaOzqtXNVAeu0SEgT76Un2SXrcVkPueiCVinyWMfROqngpjy6a1Ty+yw6nlw+OyY8SLryrS1NoNnXi2oVZSbdtjZ5TZDumt2p3Gthubgf9rMzBWsK3iinqxayklq69Z3l0kPbT23lV3E8beI3X79dUrujmbIRaP3SZkdBGW1K11LyHRxGGYZVNytkKVXcRmkItUCKPza9XmLzUVYL/6if9pQljELUOb988kZJs1Ys+tFVUFRNHWROj3ougyalO2NNIW4YzQgg+ZVHwklD1PGIX30WQvD9MqLmlVm7y4c/NUy+fDfLZCWpoyig92jgFE2Qf1tsjPqurIY6MCRFqdciQi6AKKM6Mw+3T5A7zltS1v8TUpKNodBeRfaNLW0yotppDk3pqIrce1KMVQjcVjywhhXFaWUuX8UFuoSLqMB5a7X5x8MECCDmz9xW0X0OGAz7LmuVFnEtt0xLbZIpltWukavbj7xVbLtp4ljAEAUBIRyseRiGGBBobkej0YlgETBYdxoUxfVzK+mc5CtIrxYO5w7SZ5edZs6dtyok9RUNQrQgrmJE+modA7D8/Jrdd33TQ6Olrg/3TR5Rf1rf/Z+gdGhkcKfNOy2lTXrlu3rghAkvNyOezvmB+F0sfeFjgaSHUkG+X2E1VV4b9awMQT9yEWNXnvXAfdKBJqWKQdVi5ZB4S8ZVmbKaWtA6MDZP/I3j+G2rae25uYdj0h9IvlEKJAtzc1NcHHDdfWU7J0cHDwROFxOW4wPZjYN7xXFCiYRS3fnGoY9BI715GHhnzyuAMj+8mBUa5E7Cltk0wmP0sphfzogM/nm9nc3PzPtRtWwcPntAXHnEXmH3MmsVhmuMHXOK2lpYWrNJRrhmFA8u62jJ0mdz//fRIffB147xtXn9sNucGqmvCXA2AGXqS3aJoGT9F8k89VSBlfICdTKh0kmUzOyLLy8I5Xq2VRSBK2OyzLOrmS7LIk/8cLX7Ztf0awgWuSsnPORTBZwIRAgpmzJEzThDQ1ZAYrSutVmhOJoVPSs1Wad7A9wpqmlU3gOMcUz5nj2fs7IU9ZxJjF9pLv4AhjbHYgEODJCrm5vOBQFD8Hv1dKEJWaA1EIxzsCCTK0B1RVPedQpKUkWbj8tZHltOsdKwYHtr7P53sqywoDqAP0ErAY6pKsMgwDMaQjtQ52OnzW0CqyfyrdU/jdNM1LGGO/ENtWTOK6++zs7JyL5Lnr7wAdNUt/G+zu7nak56oZ1tg2YzPwHz8DK1eu/Aukcz0mYnsmk5lRj2+taZrnM8a4/UlWzvYsAFJSqRS+f1i3tKDoFAgEKq5b5G90NeoXOJ5gMiLxi/jpedM0T5VBLMlkEsw5XuBgjH1OURSoSDjvppKy+8lk8v1QsxDzVBVL1lU4/l9N02AbUlMzDAPxPV/f2La9rLW1tQicKxVjIdN6itsPXmK8JRlj/YJlCZA35Kgr+kCWGzBsGBhjADlvVFUVcq5FXqoCqIVvNOb8/YFAwJnvkl0bhvEAIVy5aj+ATjKrUd4pGytgbYxCJL4r8KAtC0ZNJpPTRdwHlZurVFX9jtyfpNhSVNis6cJJG0sFUbmLikxgqQiP/QAogN9qzYA0qZC6W8hQ52N46RiI42ZVG8+558IwDCjT8PGJtt2yrDmVYuS1GzrBVsW6iDdGSde1y7uveH77U5fcG72z8D6h7JLVy9fBsxXP+dE2s5/rS+48HFK+WSLDvgyxps0IzthV7joNDQ1NVBQFMTTY5T/RNO1Dkq2XolB7kVM4Et7JuL9UgE9UVf2C0zee7aHM4Kb9I/vBeLXlXJcoCGNtfNjg6OCP943s5Z6lct8Hi1XFhQshT414B9YeYPrPEMCF+94w3+i0rAzi4cNl2eaeRM8ZCgMYhvoYJV8Pt4XLqpcg1j8wcuAD+7kQHyGNStPFx086/lfy3ElKchWlX7GfKDJjvpw47GFN0xwP26LLIgrM/Bojt/W91d/b0dDYcDuYteOPGE8SOxOkobGBHD7xcKLYijFtcghM44rNAfNzqyiFLtYn6SXZvU5nBXZqVbJ4Sw1EOj42qZmhKAHhKaXKmU5BXrb1ooRdbraN/OQgC5Yk/P7MrKkTTqpZxcp9HrH+njUg8nhZXBXIYzPyYCioA/BUtI6T7LqoVxGtp6+nQ1Eo1oNNhND360G94jeh1HzncsPcIxZFa/tQiu1SoXqUWsp8J+/Cz9tmWB9CheDxUJv+jlJrQ8FKv4fLPDPyj9Hm9NyWTIuVz+8x8kAoqNe0tuTFYh/F8eED/H09GP6ElMt/0ySLo/Ho9TS3FqzI0K/4ILo26In3LFcIhfwzrcd2z308d7GWEPZ7PRg5v5pxOSpw1WwrbbPV9jXNW3P29+qW7K7xeGObj83Av9wMjBVsq7gkazd0Osy93NYl2LW/+tVFvhdb3gIGAqSgeFMoW/jl5eueisVjXxTMV+xf80fD6S+aiM6gjCAwc7xYGCPk/cP28B9alGawIY4+FOauezpEAQi+BO9wM8Tyvq6HIKnRG4/+ghFyCVA/NiHvigQjRXr1BcVHQrfn2K3kWErIQ6FgGAvLN72BUawwigX1ZKALCVO+6bBFq5UWLjUo0TcKIm31ypGUC7py/iH2k7xoVwPyT5KBiROFnqxP0gskkWSWJSGlPT25d8Ro40ZRAAXm9JCK21JwNEoYXewGIuTQmfRRsWC6MNwWhhRtVQ1ovEnxiY9zFmwFP+JYf/RbhBLIQ/eOSw92HHnkgqIEiXPQWH/sG4Syz6FPm7K5XvLeXgMUKMONOcl0ep8e1IFIz7cCpjsh3XowLC/UAQqB3wyUAHa99srrC37/49+DtYZAk7cTIicYe/r3XLNvzz63JPD93d3dKLwULQBi8Z7fQfoZtj9HtR79ECUURUG5rVNVdZV78SCz76WN+ZiTyWSEUoqxHVZO+pQxFjAMI0opPQos1V2p+CNkr3IOOYJcSAgDorkkQpQx1miaZt5HRySVCiRLBUvgBSzQU5nUG4lU/MiDY2Wf0oMRMBrLNsMwMDcO+huys0gOHp0bL5cL81w4igQmlwtnjJ0RCAS4lMz161cuP77tpA1g18Lz9lfP33ogo74ySfaO8hqQYRiQoPodLuFvXuhWXt2XVw/rWb2ie3ql8xDjkP3lwJA5lVLKUfVopmnOE0xn/v0pJS9d6ljDw8NvtywLSRsU5x7KyiyfLfdf4rzAYgca3rBte7YXy0XeT2Is4l7GtQG4AIvgmmWb0a/Lx+yV0dHRjoaGBngCIhGKGMrTD7ma+cY2hmHgfvmKKH5f7OXZKhioSIb74aHV0tJSFfI2lUod5Xj2isTuKaVke0XhFM9CoFRyV0bxM8b+jGK4OM87NE0rAIBUc/6uQjh2AXMYTJOqlAi8jiExzBAnnA+vapec9j2apsmgumqGyrcRXnQ5D/Xc/TjPzaiqtjPTNL+BwoXYHkUW7lNFKf20qqpQdDmklkwmwW4Dqw72HFUBHbwOuGrVqs9IkqWeY4JUcldXFy8UjbWxGRibgfIzsHLlSiRbPb0A4em5bt06vIdraoZhoHgGNh/Wn9xiQPgwoliLhHtF2wEcEN6KWV9JJGGDAJOpqnrQx7LEiATICyAsFGO2ZjKZRTKTUBRzwSCDyspPCCGI0TnLlzH23UAg4GkFI5QMEMNhu28HAoGSzBpnaOI7Bu9JvKNv1TTtypomMvdNzs8lY+xDgUAAYy5okrQ+fC2XtLS08HE6zTAM2IQ4Hnlg5jpKW6cHAgFeuK63GYYBoO6FUHdIp9ML5LmWjg9VHdgnABh3dSAQADCwbEsmk3fDNx4bCWYtl671OPe8xLNt2x2tra27y3WcTCZxLyFvAQunLk3TrnDNFax6ACqEGsrsQ2EeO/0mk8nvUErd91V3tjBasGZyj1uKx/ATcj8ruaoXpZ9RVRVs66qabEOAwrbsF20YBkCQ30etTchi1/y8YxCuseJPVc3fdfd2XkQZkYuEtqJYb//Uku+oD7109+ZY/zOy1+9Lq1d0c3lZwb5+dt/I3mmOby1j5LRwexhqIyWbYE/j+cBz9ZCmaWcir6M0KT1QbZNzKljzmaaJQh/Aa4/ABsbpGAXZwZGBTbtTu3lh0ufzn3fixBP5MwY2dVNT0yaAIkat0Q19Zt88zogj9It6UOfWGqJAjNi5mVB6hd6mc3Y/miwDDiBp1jYD9mfw9+yBmk1vIoZznI38nd4ehmIB1ttzCWEAcqjVsFChTGNkjGuhEoXW4m++8e0TjisA0wowP4rGKoqDoWDkR+XmVsiI49k6VmyXsG07UuqZFMWbnHICo7fq7Tp/Pz608cHUlKOnNA/sGyDJoSSZctQUsm/3PvKPTdueuezDlwG4V7bF+mMXEcpy9xSjZ+vtekVFBmFzhe/C0YSSO/W2MPcJrqf19PecqlAq3Yd0WS0KeMLyDe+7AKXsylBbBPLWJLYrdhaxGT8XRsgN4WD4GomoYjBKFnopAtZ6DlJRuMjiCn1JEt5bM8Sa7SXxLGR7sT4JMEZ+Em4Pf0gehyg+Iq85gVLytVBbOA+EqHW8Ykxcyhz/Twm5KhQMF4Bwqu1TKlYW+WDn1SQZ+UdjY9PscizmvMoeJTv8vsw8FNFj8Siez6WMkOcOSw8uLpe3c4+3d3dvO7NsHtdk31PrQsFwZyze8z/If0ISHaobkcmRuqS75WP1Jno+yhiF1QwAFJ8Nt4WLLLuqncuic9jZO5P5bLx7AXD5qh4Mf7HevsQ1/zQjRP4OxlL28JyOyR1VqUN87Q8faR1R/EiM5eskwioCYPhy7cnVK7oLLHoO5TzG9h2bgX+3GRgr2Fa4YsKTFtFVk7MpZeTL15zbjQRrQbvuD6tOpwpnHzpt7zXLuyf2xmMX5gMZsHNS2inVSqPKB+BMQCsDDyEsinONso/qbZEfSlIKz4TadEglcg+QQ229ieidjBF89BM+n3+mY37+ZkhqxOKx7xDCsKDiRedwMHyX13hj8Z6nRfExQQgkgxg8V55VU9qSeuax0pzkUGPKRkJomBD2CLGVy4jCRJK2fmY0jlvAVi5TbCo3xs07Nr/V7/dhQTOBEHqjHtQLAv5YPPZbQhjQTlUj/xyGKmSOGWXzIm2RAq8qjnJjZBMvwlJyf2gSR6kVF/d4sZg5RTKs+svKBle6FhLQgcvQuP06ZHQmkKLhtnAR673cMSSfj2Gi0AWlEKH5xQgl++0MmxGZEnmjVL+98Z7LGKFg3pXt0/Ne74/dgmcahXai0Nn6JB3Ifd4K7x32x1BbeIX8nMfisfflipjMosS36OZrbz4XxVBn/4bGBtZ+ZPuHXn/ldXfy6SW/399xyy235I/l7ONI6+C+mKxOXtPka+ISSlJbl2WXoUhZ1KRFjfgtN+ZssknPeiMikQRZrOs0TVvjtT8YzUkz+aRClEXwf+0zdz7TYqqnJJuSYUXhDM2GUghRIYl60EdndLTD7cEl5MqweJ+ZttKv9pk7j2aiXk0Z+W2oPYzFetnmkqH6KGPsvZAHBvK83+wnjNme0jamaUJGDmhtFKw/HwgE8v6Vpjm4IGORv/gUH70v9lPyYuJ5JEouvPbcdSWBCCKxiYJv4/7U3itvf/oGSHLlv++2nZmy5rzbK7IAJZbDG5lM5iQ5ESjQ63gPOtLWFZNf8uQJaWokIlAUf1ZItpUtzAmf219zaaccY6isVJYoWuO6UyTYwGyGXJ/w4V1SrZSdM25R9Me8AtDBfVBt20axGfdfs/vaVbpf3L/Lsm+l+hoYGDjc7/dDZrG9HBPd3bdI5OB6IfH1cjqdnjN+/HhIMhY1xpiaSqWey84VEnO3aZqGJGVBE0z0HLOfEACOjoIvHLyVA4FAzQspVyEcx3rdsqyZ48aN45J49TQX+/dyTdN+xBhrEF7GSBbivgMbqCopaXkMSOgJJj4SY5Zt22d4sa6qGbdhGDIIEM+qw2I/JClo59jCRxLFGzBhqwI6lBt3Vr4VSVHHp7xoU0rpr7q6uhw/62qmYGybsRn4j5yBNWvWKH19fXh/wqrC3T7f3d3t9rKuOE+CGcbXBJDuDAQCnzFNcy5jDIXBQLXfDRET4RsNgNcfVVVd7hXnywPC98nn820U7FF4mS+U2YKiT3yHcL7PIiZ1mLaU0p+qqvpfXifImXy2jeQy4g1IuZ9XaV0rCsdIuiO+ulvTtEsqjd/jm4yCNQpoE7IAqRs0TYP/a0GT7C8yQlq/oAArAFY8RsgCcbCW4oA5FEO9AFkVL7C0gaQekfdld+/vUq3wtAHxOCcUKFBItWCNEggE5FxGfnNJnrqq74p8TyFW0DQNTOs8CDCZTL4Pdir1xmhecyfLQEu/Q2Hn/HL3kCt+wHxA5hmKQjXFuslkEjYZ8PbDXC4PBAJgLfMmbBnwb8Tn52qaVgRSr+Z+cI0Vu1RtTbJ2Qyfub7BHc42Rn3361G9eNTiy7++3b7wRRfV8o4Scf82K7t8Lm5EHUpnU6YmUg+U+WAwtNWbZ7gPqwaqqAuxouHxrwRDPijwxapomiokAD7+eyWROdtYgeLbNjLl5VyoB5R/i9ykrp04MYZ2N9ZHPMIxHhd/wlteGthssJ60NRh7uN1aYN8kx5fKnz5gqYkTMCe57FECRV9lDKT15++ArXyaEotD/enPj8HRYjW3dvfUEOyfvPD5HwuhdXk7FDAo5qUzqlwkzDgodafI1/+G4iccV+JeLAiauzZGMklvCbeECdSP3HIvYFtKmjnw45hCAEE8fyWh/dDalHNQDW7F7p7Xp/J3qeFumzBTpe62PHDvtWGImTXLXD+8iyUHj5e7u7oMKWR4XWtiVIe/TWC1A/82wU3OGIhTdcuxnfkPQ95TzEHafggyEp4TcFAqGsXZEsfZkYjPxHqc/04P6B2Px2FcIYf/D8yzUd5bDwq3mmS21TW9f7xKm2PiG+N0WV3wc8Z4bHTWxUvknQWxBXMHX16m24YWyn65gw+K+niaufVXWKCXHfDA3jE1+oQfDUJyqufXGey5mhHL2vtsnOX/ehAz6iHXSicEZiC88W2+850uMUAB/9io+3wJ49kr5vZpU7nCAbf3PTxyljQB+HU8I5RZcvbui7yOMQrGOexi/GZLFgk0PwL9CKflBqC1cZNlV86SKHcQ7D9c8+GZc82g8upLmZOJFowO2ZUfK5UO9xl6sREofJIRVQ776/uoV3fn3dr3zMrbf2Az8O87AWMG2wlW7fkPn1YwQx/+rJLsW3Vy3ofP79GDiDdH4He+e+6nbHQ/UQ9W6L/atzRXreuPR92b9XFHsPJDJWJFavDvLnb7k2VDgP/pmSGrEErHVkJURH2ledPYai1R8hBTCHuH/ExttSi96MzwD3MfkjMvERCDSTyOE9igZZant50H5sTKysp6HPSepG32Qs5VzJ16zHIkcdIFIp7eHL5THctD3hBT4b5Qbr8RQVWzCznWznLnMyK7YfYSRd+IeJpR0yIVEp2+XDDDOjwe49cwV9pERm15IUxGgIqFztNdcVDpuLB7FgvoLCLyJoizXJ+n5RXXBnO6KnURstpEQ5meUnhJuCyOI82xS8IXw65xSfZa410XBlSRtyk6SWbkFTHdCe8alB+bKSEGBykVg1kQJ+/T3rrtlg2VZr8jHOWz8YT8cODAAxq68IOdSvLfeeus/3WOS5a8DDa2fntA8AcXaPHAFCHFN0zyDpzz7Ph/XsefHjQ4tGj8+crSiKNzjjFL6VVVVS6L9BocG1/kU3+XwSNpp7uyxiLUgM5oZ74AVyiFEJfbaXkVRZra0tLwun59IPiAxcDYjbMfrQ69NgQ6N2OaVlD08vRJiUPje4l0B9P0nGGNgcn7YYhbpM3YSi1me0jZyAhNJxUAg8F5nbHKS8pnXHiF/foWr2aHdv3pFN7yUipos0epIvV63ofOvWQWCBfnpJ+Tj16zoLuurJDETU7Ztz5GZg6L4l5NYzzUkcwsAA+WeN0hTNzQ0/I1SegJj7B/pdHquu4Du3l+wXLh0E+ZXVVUwEko24bubSxoQ8iNFUX5i21Aa4InS96qqCk/Tqptc9Hd8UP1+/6BIIqNoe0jFNdkHtVRfItkFcMMi971S7kREoRnnDpWFPYqidLS0tLxWah/DMAAGAMPzeZFQS8vbCiYskPBTwOrBPSzkobcODw/Pq+St7D6uqxCOn7nPcHNzc8E7q+qLlUuEwv8XyU8wSvOJdtM0f569596XlQ3st217RiU2kNcxBUMEiZuT8Xu10qJefWWBC1jw8oI4iheKovyPkFcu6UNYyzwMDw+fIHzikGiuCuhQqf8rr7wykMlkABpwnn/3LilN04646aabSqpOVDrG2O9jM/CfMAOrVq36ACv0juSnTSnd2NXVhW+2p1x9qbkBs6ylpeVvAmzDC5upVGp2HcVaFEsAzECMuEV8B8o+z4INh3gYBUlI/s5VVbUAzGgYBpKRKExA+vVyQgjYoWB7/F7TNE8ZPcQbfr8f8QIKBVWNxVU4RnyChHS+MFjNvSXPZanvbTKZ/CCl9MdcjpWQCzVNK7CFESoMWJcgRkBc/XZx7I9rmlY2Bqs0RsdCQ/Zld+8jgEU4PhgrnjYg7n1kpial9H2qqnqCp2sF0IkYit9TWdWObSMjIx1yrAAvVNu2AcJrqCdG85ov0ScKVogDnPaUqqpLS6mLYCMRP+SYdIz9klKKZxFz+ICmaZxRWU1zgfAKJMjfRFuG0xRFQWHROUcGlYtqrEmuv3fluYxR2cOajW8+fNZlC67p/mPsZx1bEwVWqnl1nmQy+S2b2J/pM3YyC5hgwh7Rg5E8+7XdDeYdAAAgAElEQVTU3Eh2HwBPzgwEAgkpt1TgLWsYBpR0kBcqsOSAnHKapDclzPjbsB5UGF0zrV3P5Y9yTGPIF4OdGX/DfOOnlpWBKkC+b27r0zAOJzaNEPpkqC2EAnGe1CDJiwNQcrMkwT771aFXTxBqTiMKsWfD01QUCLHenswtUiqQMLBWHEkPP9pn9vlzxdqmbcdNPP4Eec74Gj8eeoKrfTHyl1Cw99RKNlZSbOt8Q76uqqqnJHOsP6YTyrCeGk8JeYLtpWfquj4qeQiTlza/ZE6dMVXNZCxyd9cvyZ5EDjvJGJuzbt06nG9RE9ZhAPmMdxio1TwnEqD7VWvEnlmrnZpzjEJVMj7aL+nByI3VjAHb5O6Nw/7GLd/IQSB8T6LnWIVxKdwjnIJ8LB76AKXkztyckEvD7WF8Bw6pCYsrHGecYxcld3gwD8asUvknPgeJZrCLYbHQ38hGZxzfPjOvepDLPfY+QAg7HXZnrenBebUwTd0neJBlyoOVp4fbhk+Ri8PVTohUqG5wM9QLzpvR08ux+CV2cl6KWyr2HrAp66hW5Q5jf2XfpsOGR5uhaDUNcr+htq0X9ib0UwixH4J/NRTn3OSRas+54Nruii0iNuNAe3yrQ236u2oFmJU6rqtAv6k1PbjkUK55b6Lng4zxuMfJk4FEc4Ye1D3BIeXm47r1q86jlMlxE4DkiBNllS4QSECWc+Kn3DuO0IuuWdEFEP9YG5uB/6gZGCvYlrncjBF6/b2dSHLKMpk3rF6xrghxi27WbugEgykvPxo87O2fXHjCcjBx4XV2SFr3sf7YxwllYGXkmpAP2dq/9WibWpBCVilTzgm1hzxltmq9q8XH8u6c/PBB/1FxPARunuzOao4TS/RcASkWHvSUYUVKErQ4YUghg1n7RoZYHZX8UqoZh9c2DiKLEbJTS2nHmc3GU4TyJG3FoLzSMWPxKOR3OBuxGq8Td3+5oh1kZnjQtalhqGnR8ccfn2cKHUSqVY/8K/QPoZ/T2/RvFQVnB301yqLceuPRbzNCrhL7PxZq6z2j0oKj1JzF4rHTHL9gr7mS0Zlec1HpWkgs2LKSzQJlB9RiO2H0E3q7XrJoJKNMq5EyksdYUHBlbHmoPZKv1GE7h+mO+5JRNivSFuFau2giuASKH8kFjnRctWrVBiC7nW18Pt/OTCbTSyktWGBTSt/R1dVVFHDlpHOUHkLYYT7F/90jtSORcMtLlpSTypPY987hX/PbDR1ve8vbWm3bxsJkImPsO4FAwLlXii7XwNDAJ/yK/7uMMRJP9f9zyJ+cpYwoaT/hntJlEaKOjytnOBOyQNO0Ih+dLFqbP4uMsb07jB2axTKOJ6Np2fas6ZOn5/WEve4lIQ2MeUPiEQxhgEm+j/H2m30EDFsv/xj0JSUwgTbvcNh+hZJeI/d978kvns3fFLlm23bmSDdL1iXRmmdSrF3f+QVCCQAJucbIA6vP7S6ZdJLkmRUhI5sPpl3FP/SGot4iL880r7kSxS6guiHRh2/k7EqenzJjqBpZQ8EoAfsTRar1lmX9t+NLDI9QTdOKFDEqvSPcPqjDw8PRxsZGHAMMy0PyWXX5oJbsK5lM3gSJXMFMyN8r5cYukqQowCIZjoT7onJ+eaZpfgrPI3yU4RPkvjZCBg+L10g2KfYa5IqFJzRnH6iquqPSXMq/C7AEFmeQ8EarmhlS6jguRlO+kG6apiPnm2KMLQgEAjVLD7oYIhjCVzRNc3xnazl1PPv5Yq2IBfDu4Ek/TdMqys5VOphgsTuJRGx+paZpPNY61Hb55ZdPFx50Mmjn4CuGsYvXrVtX4MV2qMcc239sBv4vzUBnZyekRsESgUei3Ay/3z/tlltuKancUuLbCmbZY5TSJUK6c24qlZpea7EWfRuG4cjSxiHLHAgECixR3McX33UkiQEK2ufz+eY1NzdvKzipgwUYvH9XUkoRP+MbzWVRS5wTFBEc1tgO4aVeaSyQUeWFY1g2QEa1XHGu1HENw3hEzCV8YZdQSguAS8L+At9WKHhc4gaBuVQYADIeh2NRSksWUqq9v0UhEKAzS1GUpV62COJbDdAa1qywtAC7sMAGxH28ZDJ5adZy5A4xzpJy/C4A3adUVa3GLgSFE4Ay9wvgZN7D1RWzrdY0rSZ1JK95E16eiNH4vIsWM01zvuyn7N5XgP1wz2EdACAncj4n1WrR4ALhFfgyy7YMWeDiL1RVrYuRJmIdXGMonfBWzlbGfa5rN3SimM+BZ6Kt/+xpN6UHUvsu+NHGG9BX/gcwra89d939Dgs6bvazYWsYa5I807Tc/WsYBnJlawEwyGQys8eNG/eSYHkC/Jatu5IlDgDaMAysT7jNiGzJsW/fvsOUBuW5frPvWBRrKaG3h4J63pZHkpce2TO6pzM5MsTvZadvxMNbE7H1LAdE2dbY0NQhy6oahoHk/wUAkkLpJOsrzlV8KKUXvrr/1e3MxyVR836f3PJpuOFvhJITqiFhQJmGKOSZPmNnK8C8jUrjwOjE9CSd6gXPZV7OlZA3SJqepB+p50xuSzQJYOts8YKqqrMppRn3LkIKF8/FJKjjpOzhBQAky/LIPur/jcUyXFXqDz9dT17dln9UMRc3d3V1YR1S0GTrMELJPXpbuCqrkVgi9lnCGCTaDaooJ4cmhQq+G+XO2/1bbzzanc2LCEWg2kgCgkSxgRB6NqE5UDmKWuK8oAqBnAfP/aXU1CLGLNjDASRxyNKyOI+X+l6akFbSL0AWHCz+IourPFmANJXLPzkKi1BCozmluIJ1jmSV5Wl3VtN8J3rOZ4w69id1F9sLCtWEPRJq23qWky+MSefNGPl4uD1cEuiUk6y278VrgxB6JmSwpQKup41aufOFmiCz2ROUkFkApexq2/POSbsnRYjNlQO1SuOpdi57471hRvi7pRUADbKPLgOAotr9y20n54oJ5KGthpOnTp6KHFVdTeSW4XWM/BBvpfJb1R5g7YZOxEeojfDGCOukhErsXf5nkOXwbDuqbvibSandcc3y2w5ZirrasY5tNzYD/wozMFawLXMV4CXIKM15PeSa7bPtyV8677Z8scT5Ye0frjiZKFy+KfcyozR93syP7vMpfvjo7KOKMq/eoKQ3p0Gfhz3Kcp2xeBQFkDleH/t6b7Bof3QppQS6/wUosm17t40bTY8gcRuqJTiTxyFQOkKSld6sB/WiIBDbuwrULwtZx0Oax0rzEeuPXkco90oEw3Ghj9GviCD/RWvEXlAvAhDHdZm0r9eD4fMqjcf9e6w/diuhDJJVrzey0Q4ZQScKnLzwxghZFQ6G3R++osMJhiqCeCCYioJFPu5E77sYs7k/p03ZmZG2iKdMVm+851OM0Jx/BSN/z1BrsZfHRjXnLII1BEcBIFv1YOQDRXMR7/kZGMooIDSy0dnyXFQ6RoGHSxkvXn4fxqMI2mcTQm/XpUWi+xhCHgnPxuFeMtXlxlTg40LY/+rBCDwt801CIw/ZNpvr9syIxaOQ0lnmICdvuOHHC0TCTu4GrIaL5D9QStd2dXXB27OgAXE61DBuI8uxJh49uvUYFD4hUcVbuWJtT6JngcKozEA+oPh8c4/SjkLCDn9HIqQkMxf9DxgD7/QTP1+4707t3mXYxgz4Kcf6ow8QSpDkyy843WMXKHle7GaMnSNLkTnbSh6nw/3mzv0j1mgeZMMoqeiBbBjGLOENBl+47yuK8mvbtsGCJPAmMjJGVgncW9rGMAzIbCExuo9SepLDRnFJem1CQfT6e1fhPJbl590lxQ/WqlRAvEdV1YsddOba9St1QikYcU4btbNB75oV3UU+I8JXFt+uwyilX1NVNe9r4yr+oa+dlmWdNG7cuKqCf1HsAogIPjdgUc5tbm5GYqRkc3yyhOfbw1kZYzAnS0r8uxglz1iWdY7P5+O+xISQH2uadmm543n95vbBzbKNHpD8kA/JZ1UU1TDfiA2eUVUVvrJF0tCQUBNyzgX3SqVzMU3za5BXFgygFZqmlQRxiQQj7l1F+CgXeesZhoEEFlQhgIJ9SSToUQheomkavh81NcMwIGPnJNyqZoaUOohL/jEveyhJD2KReR68bGsaqNhYYojgL3X73xqGAS8yB0EMacb/Faw47otciXFeaewyi128/24OBAKe8VWlvkr9vnLlyo9QSkt5qv22u7u7oox8vcce229sBv7dZ6Czs/OT2eSTlz/1yu7ubi7vWUuT3qU7GWMdiqIczRjD+xoyyFV7bpqmeQljDAk5fIcA8Cmg2XmNyTAMKNKciWIMY+wUNzDOMAyscTjwS8ggA6CHggGKoSgkenqeSe/bZPZcFgYCgQJ7FvdYIOdvmibWqwC8/E1VVbDnqvJTk/uSWHqe9gGGYSAGduRri4AwQjkF6xbEhyi2cHnOcrLP1V7roaEhMCr5+q4cE9UwDKzPAMrcOjIyMv/www8HCKtkk69RuaKysPDAPQE52h9qmgbblrItmUy+32EqZse+WC4wgzGpKAqARUe9GfODgXh4eeLPrzHG5pUDH4giLxiCUP15LBs74d5Bce9Vy7JQZKwq1k0mk5EsABYMRhSL79A0TWYLARCB8wXo7nHco5Xmz+t3ocCDNSmXBRatpC2Nu48b7l25wC5cn5Hl4Uu7pk6aserhl341smXn03kwFmNk07Xnds8eGhpamvVofuzA6AFyYCTnqGFTNsNtm+Q+VjKZ/BCllLMRwVZWVfVpXuwcaUBsfhSh9Fq9TV+L312F9jzwFGuBgeTAXxOp+IyMnSE+qvzhxLZQXkZYtqQZtUYv6zN3Ym3VTgj9Hz2oc8BqbyL6VcYIWKcHfMSaKcuqGoaBQhA8XHeAoZx9h+L5xtxeFx/ZetPwaHPO+oPRH+rt+kc39W1SW5Rm8a6hu23LnlVODhTezYSS5/qNvskA8Tb4GkYDvtbjJx8+uUDxKdYfu5RQhkLzMKNkXiVPVAEc4XkZMb9DlNLpLS0tB6us4retO7YeYfssEA/A6N3mtxsWoHgDpTyq0D9RQlqytkOPEEqW2cymTz38FHv2z5vcueHE/v37p9xzzz15xQLB4MP9fhIh9GE9qHMv00qtt7/3bEZtvkYvl1Oq1A9+j8V7PkKIE4+yP+rBSD5PUd3+eVu212zK5gIID+s528r8ReQ/eO7P1+I7iticnaxBHlcP6nlVrGqO47WNyLP8iXFfZ3qfHtTzAHtsL8gCeOceyQi5LRwMF9nU8Pu7P3olo4QXNCll7w61RfL3BZ+jRGwVYQwKhsPUUhaGpoTyeepaxx5NRBdSFBdzbchnWbNPnDIDa8KaGgrVGSWN9yHs/TZniLXQyRcK9jrOO0gI69KDkQK/c/lAWxNb5ltMeRT3sKNYGOuPvZNQxte8XvNRbqB4vpuV5kdoTmL8MTWlnZNUk1MUpjzN/bAZ/aberoO9f0hNEJ+QLwziEjY3Di+AzPohdSrtHDtorWYSRmfr7XpvvX3H4rHzwDIu3P/Qn4HrN6zqZoTl72lKyN3Zf+8khFtZOS1OFfphJjykpb+/bKf8J695T7GNW73nObbf2Az8q8/AWMG2zBVau77zfkLJWQc3Yb9evWJdQdHD+W3thlVfJoTlEaKTDntbcvEJ70JCf4hRsrhSAFZqGNw71GZ5KTpKyFNsL10KJI4k+bBNTWnT3ww/1wLUjxRQC8TOo4SwU+phNOL8coUyLOCpjxJyVygYhkxhUZMDOolZazJKFtQ7j5UeRAmRxT0niU1WEcJQKCzw7q3UT5nzwUIAz9vWcenBWbVKU0gFUcO22Wy5aOeSVPmG3qYjWV+2bdu2rWmkdeTxXGACiaDYMjcbFveCTexnEAxRRv471B4+KA0uBwfx2Lnig86RtzZlc2QGaKWxyL/H+mJvO+gXTB7b1bb7zKV0aQFitDce/TIjBM9a0VxUOlaBJ0kFRGisP/prQskFlSRf+ILIb+UkyGpAmWKsHOG5K/o4YXQJoexPoUlhyHbli1O9OTQjEP0ZaivvCE0OgamYb7H+nm8SSj+LBJFtsZOweLzyyiv7MplMvggJ/0ohg+ywSHHcZ9atW+fJ6IrFe34HyRew2d/acuSdfr9fVhS4XtM0gBqKGg9CFet5wvJouFFKlFOOaj0KKgUI8jkwIOtvBi8gzzY0NBSiCt1MCfUPjg4Yu0f3TJ/eNv2fkt91SYSo8G0ESh5yrVdomgYWbUGTJN3InuFd25JpQ/Lmod/Vgzo8tUu2ZDI5Q/jvgiXyA5/Pd7NlW1sII80DowfIfiQ0uJ8R93guKDIKBDlfSCiKckpLS0v+WkrFnNdt2+6AbOvaDZ14P8Lby2nbr1nefSyluHysWbBQ5iDJhASoe9BrN3TuFOw9/pODlpe3E5KGSABNg+yypmkFssuGYTgMCSRdhizLmtva2lo1slFKgmJ/yCXiWGWbYRiQmcbiv3d4eHh+ObldMQ9IksKf9OXstTmVMb64wL8fAdOm0vHcv0ueavjpY5qm3SJJBr9iWda8apN47r5dvq0vZzKZubJPsLO9uM+woGtRFOXUlpYWLu1cqRmGgcWtw6gsy66UpRsZY18IBAJuf2okGeXiKpLBPCkj5PcclHWlYeV/NwwDMnb59wdj7OpAIACkfV1NSDUDtAap3r+qqvoOFL+F325OZoyQutk7EusM5/wo+q9noIZh3JKNJZwkNxIzKNxgLsFMm93c3FwkSV/LccRzgIS+I4N+b7boUtJzttq+xTxuzTKq7woEAjxe6+zshIdTEYgKTGlN08aPySJXO7tj2/0nzcAHP/hBTVgz5Hz2DraHuru7q/HvKthJYlgZlmV1+P3+w+pk1uJb6VgPXKiqKuLNkk2AsMBKQ4w4TCld6vaGHxwcnOrz+QDmwRoYAA+86wDW22ya5uJSbEeHkVetlDvUPwAoEqzYLSMjI0sqFSm9TkwC0nnaB8j2F6W+WYZhQE4X+QIU/AASglWGZ2xWy33vsrz4XCAQKFJBEsA6sG+Rn8hLz5Y7jmmaAHaCId0ov9/d+8gAOi8P2hLziXsK7KEGmS2JbT1YwFjzFLECa5kjDy9P7L7X5/PNKfdtFfGDw6SLMsaiKIjXatEgg/BwzVtaWs6Q5bglFuc2xHzjx4/PVT5raC72trPnIwLQWJX099oNK39MCM17RgeaxsdWLbxWH8mk0j/485dgn5Av2FKFvvPqZTcj3t00bKXGxc0cyb0aKVgBMEC8iOfgXQ5YLr+2pOxPelvkFHE/BFKp1Cah2gIA4wLMHZ7tweTgk4lUfF7aToNZ+2QoqJ/qnLiryHvdq0P/XCjsph7Vg2Eep0X7ox/KS9hSski2M5Lkl/eqqnqUaZpcvSmrJPMbTdMujMVjD0HNDMxLvS0CEAaA9w8y/i6jA4SRhXq7DnU7z+Yo0yTMeCRlpYhf8bO3NB++ZNK4SU7Bi+8Xi8fmEgLLJZ4guiQUDOf8PEu0ZDI5HfL5Yp3Lt6KUvttLDpsXmH1NfyaMzgT+WWHKnGnt017t7es9iimcBHKEovieVQidlbEzSmtDK1v3ndt+m0gkioB3jLGz1q1bh7WZGHfPw5hvAMXTxFpQDUBf5BcRl6uUkKtCwXAO5F9H29q3ZZatKDnAaB0kgd5Ez0cZo4jLhwij85yiViweewJ5Tm6hYjGeI1F8NMdOZuQvent4cR3DLdolFo8CQIoY/YUMsRa55y8ajz6F/BzyT+FgOG9vJHeUszNTOFg8ixJfo7cdlAnHn3oTve9gjEvO11y8dA9YqPHhXYncB6FUOb0e/165UO2lGBeNR4EWmIW8pC497+7x5PKePliVHeZ434r8Hp6vmu+v7du3N5stBvIzS5FnN+3h0zVba3Es8RghvwwHw/A0P6TmAlDssi3WUasHbLkByOQZStkZobYIv/71tJ5EzxkKg7+s3Iot2erpe+36lacQSnP3bq4NK4p1om37UO9A3Chua/I5Qqg/u8b9auEw2B9WL19X4AFezzjG9hmbgX+XGRgr2Ja4Utf/sfNYZhHIdBycI8ZOXX3uOs/EqdszcOZRS8kxkyKQZSkIEmu9MXrj0Q2C5YldN/t8/sUnTjxxSGj/87EwSk56MwqZIojDB3mSm1EYi8d+RAgDYpTLm9YqryCzdqG4ogfDni9aIZeDQgaKS9Cw5y/uQ/3wlJt3+aPECHkfZeREh2lLiTI/FAzJTLWaLqEIKhFA4Hz22hY7udaPczlEYgFSzcPTttRge+PRXzBCEHxsbWxomidLBGGfHOuTbMrJUJdGUxUyKumAz8rMrQdxh2MWSA25UHfOechyu4ySs8JtYVcwUfrybElsebuPcVT34fBwCQXDS0ttHYvHvkgIQ7GqrOQLR5lS5U+5BRF5XA+Ga0JOS6CL10iazpRlkArQjJR9UG+L/Ewer+RdDaPCpZH2yBNrrl9zS98bfW70uyHLZyEZYdt25LbbbiuSMpWkisgRzRNWtTa0ykXPkoUPwdbGQuxgAZTR97wt8LYnKaV/hndp1o/s56qqeiX6+WkBIU/99A0/9WtmxkzvSfXPgl+QjKJVbLtj2uTpRewPwRLl1zabgLpR0zQwWQsaZNGyLEIkkcjA6MAz+0f2QZnAaX/Tg2FI+5Vswn8KLGHIs9w+Ojr6WV+D72Uf9R1hZkyyK8WFF/6mprRT3eCZ4eHh4yzLwrjHUUo/qapqXt5ekm1N2rY9r7W1lScB1jx+abOSbITvG18goTFKTrt2effjWZYvlB9Q+Hkhyy5Z4pUAXbu+s4vQnAQ735exr1177ro8exZ/k/p5Gf5icrJTlsrDtrUUDkXfkCF22OJnZyVfuT9YuSYh3pE4ne2FGJf3l8a/x+fzzbcsC8U/MHtiw8PDC2r1Vh0aGjo1W0xHEhNJkG+oqvp5wzBwrT4O2Wsco7m5GQCIulo2Wf1oVrIR7wj0BbZxUaEOXnx+vx8AELBPPquq6rerOZjMAKKUfktV1c+V2k+wgVAQnuEkqNzbJpPJq8G6EX8Hapv7DdZbZHUVk9FVVUydUucACfHm5mZ8WyHVHEUCGs+Bi2nDk2/VzJ97G8Mw8B5FQgct33+tfRmGAelIx+sbzyySYfBbSwFgUA2IodIxDcNwkj/YdLOqqgsppXjv191SqdQxts0lu4ACvy/LpuYMgEsvvbS5sbERcSLmvaAh2d3V1VWTV3TdAxzbcWwG/o1mYNWqVdcxxtxgt/3pdHrqHXfckfebq+aUTNM8nzGGwir3qFYUBSxXqCOAWXuVqqpVJcJd1gMFEq5e40Bh0DCMuyilFwNEyBh7ZyAQKFBlgIRpU1MTvl8A6P2VMTYJXrSQHLVte8G4ceNyxoiuJoPpqpFyF4VjvPfOhj8qgFRe4KdK8ynmEuAjyBHOd9sHCEUVrElhf+Eph+8CNjmHhBLH4kN5D7vUOPLMQ49vFaSmP4YwWgDKyrKehoaGdJ/P97TwTn8o+w0628vvV9gXgEl9upcHbYnr+FbGGGxIJlBKv6qqKiSRecM1S6VSDyEGykpKvwSQZTmp4krXzvnd7eWJormwQABD0rO5wHOvQ6YYwDVsXC24ENuiH03T4H06VUgoF1xzwzBgewAlo0Gfz9fhlg2v5hwFIAvfYlnKuEdV1fnV3l9r/viJcYo1Ak/AfFF2ReRS64SJM3y/fuGH97y27yWZjPDSJxd/fX5DQ8PzFrOO3mHsyDBm+8sx/ZzzAMBAURQUFDXGWB5gIKmm7bUp0wHqFkADsC0hh9xv2/YMgFVxnySN5P39Zt/pKNYqivKcvZstcCRDReyHawuG3r2vDr36lFiv531rwb6zmYIcWYPDvnPGKK1t+H2CWF8w0zdpmjY7Go9eTwmB7cU+n88fmTphan9vPHYPANycBcvIknB72NPTVdznSna9+eCe4d3vSKaTKDaTCc1HXD5pfLBAnaR3d287s9hmsPeqsckCY5dSimcLMZnT8hYg8r30OHvc35aY+DAjBEXuA4TRRSgwF3hbMvqS3+c/Lm2nfc2+ZtLWEvzIZz7zGbzrCnOfuY5/2t3dzYv9jgQvwCE2ZTOrAejzXJUv/XfCyFsJYXfowUgBA72a58DZRqiS9QhAcs0kAZFT24A3ErV9pwEIn5NHjjlWLQd8ljXP16z2j6ZHkNc4EYBga8SecyhKe874o/HoTZSQT3sVLF3zW+RH6/TBZa79dLMAyBep9hXYnUmM81rm2dlW5BlRtAYwFqCNsjLFpY6B5703EYV8MYDhhkLs+cjx5K9rIvorwgA6otutEWtWqbmWPaQdNTORv8YYJ5RSOCs1LjwrkxIT7gcAgRHyHFXoqRk7w/zM92duicfIX3YFdy91k0dqnUteFD5oszdEibLgUPLL7uML9UD4kyuE0Y/o7TqXh6+niRoD8qt5ogeAKrZlR2rNYZc6/toNnUABQWmMN8bo+whlsDw7SBJhZKClKTUlNdpylwA4yN399+oV3Z5EonrOeWyfsRn4V56BsYJtiatz3b2d36Ys78eJsm3v6uXdutfmX32487DRYS4XmJ/Ps2d8hLQ0t75Tn6RjsVNXc8no/tOmbAECIxRHlCalJ+d7wD6lByMVvWQqDYAXXJp9T5PcoqOgoBqNR6+ihCBpPEgYnV+rvILw9oSMjEYJeSgUDHuiyUVBDcHRBHm8lLD3hoKR/y9JQCG/y6VOwCK1KdlPCeFywtRWTnEzGivNo/y7iy06bNtscWRypCYJyZ5Ez3SFUSzUNErZlaG2SN6PDki1wYZxWJDMBiKsJaUtq4ZlHUvEVme/jGA67VGYbzYQl+7zisVz6EkgF8dlBhd6MYK5DLBtbRQB47BN2bJIW4QXxGptOJeBhnGQNoEUSV6eRu5HLubXGjCKAB+LyOMJYdHGhuaF7iK1cyxJAsQgjM4pd7/H4j33IfgEyrShoWlxqT695iOWYyYjuBomCp0v+47EdsWOIzbDs3A4rpXeHsGiP99w3zKbAYHZQgn7dCgYufn3973sN9MAACAASURBVP/6zIfufeyBTLo8WJ1Sek5XV1eRTKosq93sb7ky2BKEvJQj61aQeHGfT288+rhYGOZ+ouzqtza/7Xa/349nC6jl36uqeqFXUgibY4E+kBzoa1AaJqXttL17uH/Z8ROnPVEgz15CrtgtDaxpWpGPjiiYosjwlpSVeiJhxvNIbQAp/P7MjKkTTgIj1bMJNDeKtfDfvVvTtPcNDA283OBrOAYJhT6zjzBmbyNpOs/tPQQWq4Mgx76BQCAvp2QYBoogSDqCNXtWIBDgaMjeePRyRsi6R2J3PTRg7s5LTVFCf/7ZZTdhWxS+X2eMzQkEAkUS/ejDg6H79OoV3XmkrsQeTIKhA38p5+QFowTvbPj1lJXh85owuThHKX2fqqoItss20zQ/zhj3aYcvN2QZy74rpSQp9ypmjEGCDQzpBKV0lqqqJa+n10BcvrJcYjqVSn2aMYZvX0k/5Ern5fxuGAb8PZEUK9mXSJDinb4Iz4ymabxIWqkJOT68L8Au/52qqhc48tglrg8SEwBNwUcZLG1IHOeblMTG33B/On6zRVJ/lcaG3w3DwP44puOB80dVVVeUk7ou16/wVQajFPOUZxSJJD4Y1/iOwNMLybiCc6tjvHi+ZlbyXS4xzw6zFsUNnC8Q+3iXg31fVq66mnFim2Qy+Qv4KYrtq/KfrNS3kKzE/XQM3jOWZc2UCy2XXXbZcT6fD4nDPBJa9Pmb7u7uugrklcY09vvYDPy7zsCVV14ZyGQyAF8VPC+U0nO7urpk252Kpyh7iTLGLlUU5cV6irUu64GKjHxRXIHEKZL2eH9doGmaSyqPENM0H2GMQfHjDcYYQCmQ4oQ377xS71ABpgNQqokxVlHK3VU4Rt9zs8otmN+ammma88AaRVFHqEYUyEkKNhsKGIeVsvKQAHfyscFMnFuqOF3NIBHXNjU1bRSFQEj9v8vrmy4Bq8B2PqUSAEjIGzt+ls8Kr94iSwbxbfmOiKmKPGi9zsF9T6mqeq48Zknuug/r1nq+qe7jesx/xrbt01tbW2X2TtFwDcNAnID4YS+l9CsizsN2VdsnuOKQou+kBEJIK4pyerVKKfJgRUwDhS5J7Y1AAn1Wqdjf69pcv77zKkZ5Hoc3rbHVXrXwOiVjp7/13Sf/G890XmbZ7/N3fuqUbwBUNr/P2JkatUcRV76gprT55XIMQrUF6ywk4fMAA5FnQbxQwMwzDANKWSiMIuYHWOLviIGT5tA9cSP+bsgIK4RuNuwU91zF/i77mC07Ujs+k8mkOWjEydkUgLMp+VqoLZwHqoo1F9bdNu6TrBLAcsYYVKrilmVFdhivzWWUCulz+g49qD/am4h+nzEOiIB34/JQe4RL+pZqhmF0DYwOdO4fydnQHtE84fbg+GDed9fZL2+5xMiDentYvr5FXYtnC/kVWBU5bauqqidTSjF/BS2WiN5DGOGxGCy+nNyMwxKmhL7e4GtoH7VGGxqVRhRru8e1juPqV52dnY5agNxnStO0Iy7//GVfyFuH2WyO26Kp1Jw4jNF6gO1F55ZnwdIBxafMmTZxWlmbHXl/cS9iLa8SRj+st+tctluSkc3PVywexRoYwP69CvN1eOXKyt0HXr9F+6Mfo5QAYAO5WuSXCljasXjPJwmhsE0oygvl75uc8iLyWTpyT6Y9PN95PrCNbHfGGPlJuD38oVrHWTBnB633gBrn8uD19CcpwhXJYUskibLKeUJWHXkl5ON/oQfD7xd2faKwzn6vByNVrZsPPoeOqhztIWlyKnI4sgWXQ5Sq55wL5vGgrVeeZHGofUr3xEnE5rZjKmHsW3p7pCRgu9IxBeufAwALt6XL4BFcaf9yv/cmek5njD4ERvivn7m5lRKCd6/T1jc2k/8aTZHXCOUxV65RcpVt+m9TWjL4hhwnbW9Toiy7ZsUPy37rD2W8Y/uOzcC/ygyMFWw9rsSaDZ2qQggWf5DTy70vGLnimnO7iyQ28dva9SvfQyjNFxRbmw8nZ0Y+UFHapNxNINCBovhFd9vUnh9pi7yCfWLxKBbJ5xFK7tfbwgUSlvXcWLnCX+tjhNB5kGYZlx46zSnQRePRFTSXsK3Lb6Knr2ea4qN/FUW9v2WItcxLOkUU1PDBlV/GCA4+obfrCG7e9LZ5x+a3+v1ctqsNQQhV7IcYo1zm0absgkhbpGbJR2eQIoBAQIViFVYZF+vtESTsq26xXbEgYexZgUj8nh6MQEYx33r7o79hlLybS96m6Vx3ocjrQBIrc5gSZWkoGOJSPHJz0H8o6GYy1skz3jqjiInZk+hpUwjdlBsbZ/5V9P4sd+LSPb2fUmWu2++Zowl9ynNAotaKnpPvbyAaG/yZuaWKc1vjWyI2gV8FCvjlF2axeOw2Qthl6JMqtAM+q9VeXIF+BOOylVLyoVBbWPg6E5JDM2ae4exmRn+qt+t5CSv0zyVVGqwXcnNPf6YH9Q9CHubBXz+4eVt0W2OFMfygu7sbbMGCxtGJPhvo17f4iPKdI1uPWoIiBTZyo+Td+0poW/4Trs+0SfoXTNNE8IjFJYoz55WTPds9uHuz6lOnW8wiu0d3v+/Yw4+9SxStgWIeD8RdKBhGAbmgydLAkPVTVbVIXm1wcHCCkOc7KmNlnt5hvoFijtTKB6GCaYZzgcw0LzzvG9z7p2Z/ywKb2aTP3EkydsYT/OBCkINxAUQ8X1y7pK3y8rW98Z7LGKHcz+61vVtv3PTPh/OexguPOTsz75jT/dVItq35w0cmK4pfLlpm7MBo65qldw5LHkgM/sQy+9UlJ4thXKNpWtHcl7rPRHEO3yhaLRtT9hullFaUZUwmk1+AB6hgGEF++m3Z64PvM7yS5wYCgTxqt5pn0sVk4feRaZr4tuI8UCD39EOupm9sY5om/EqRNAIjqmRfpml+UySPPAupXsczTXNKthiIdwmSZPAHhCcu2EKeTZLS9PTGFUlsvAPx7MPTDfKG45DYDgQCMtChqtMXPrkorjrvpufh0VxPIRUHFM8UrguKwAWMIkmCG4y1GfUk8V3jNQTrvWaVjWQyeROlFB6yQNCggN4iPIlxGqs0TavoM19pgmXJcnHvw6+vrOdjpT4FQw7XH7ELZCXBBOexp9xWrVr1X4yxH7v+zJN6Y7LIlWZ57Pf/pBlYtWrVl7OFhrxljni3/ryrq6uk4kiJd73MXgQr7Dd1FmspGGCCVbYl69E+r9z72FWshe84QFhF0p3S9wsgGXh/QgZ5l1Cm8JR9F76cYORCueReESuW9KzHvBiGAeAq5P93K4oyt6WlZXut95MM4vOyBBCKKkgMw9v0p6qqFsThYhwA3LkL7glFUeYI+etah8W3F4VAFBShAoN4BJ6/Rd900zQvYoxhXQkJ2eWBQKAsQFzI6qKg9nYwntPp9NxS3unJZPLD2bjqdkJIWhSCeUxQqslsXNQM3PdUMpn8IqX0RlhrZDIZeMPW7H3oPrbLp55PHaX0okqy3oZhoGCH+AEqFEgYw+MR8U7ViibuOESwZ/PfSRcI4f2BQAAe0TU3qcjt7DsowAAv1tLZ2g2dYE3m8yvzjj6dLHz72fd+6/GrNhDGY2en7frUqV9/zK80vPfAyH7zwOgBMMsNH7Eisv+r+9gu4GweYJBjdPp7sJ6VWaSyD6vsy5w0k7/oN/ovGbVGwKz9B6VKB1TlnONJMV78gHng1AP2/kewFmaUrA63ha8vLN4Ukg8kGXAANC6ybbsJyk9O7LQj+cqQRfx/5zKrhH1JD0ZulApJWNsWrNW95h8AipSV+rpQXCLjG8dvnnL4W09yb9ubiN7JGEEh7eXmxuGOch6WrmfL6cr0+XwzvBR/Yv2xWwll3PvTJmxFJBjhBWjn71kVhoFmpbkpZaWafdRH2tXJT48LjAMznEtrr1q1CqoFRUXpd150ZvcJkalctUlh9qnT2qdXZdUS7Y/+mFIAfcozJ6u5n+Win0LtBdPappd9L8l9vrTnhSmZjB85P/ij/q8ejPC1dW+850uMULHGpefpQX19LN5zOyH0w4yQlM+2F3spe1UzXnkbwYDk3wsv1cBYPLaMEK6UUTZnmM+XEbLHtthMN+Mx1h/9E6FkMWHkz3p7GLmcuptjDZbroHqvYvcBJS9dwghZFQ6G8+uf3kTvuxizOViKMuWcUHuoiFCA38BQNVqMx0DskMk/DmEAdn2t6cEltVjOxeI9PwMDH6zyRja68Pj2mbtjiegdhJFLCSU7bMI6qmGQV5rgg88A/0odEvvVfSyRy8Z3vR32dLUWrAvuUU4SUv6UewcSfM+OzV16drXeFqnbvoi/f/pii4nCEKOolJKv/XbT935t26xAqaDJzowb9TVc6ZJA/sfqFd1Tr7/38mmMKSja5lUi+BrVtvUvnXebJ3Gh0nUZ+31sBv5dZmCsYOtxpa7bsHIlJVROpg3a2RfhmhXdHOHnbtdv6Lyd5STueJsQmPzglUvXlEXLlbtBUJCx/NbmHIOWFHi3Sr4Le/x2w7RapYndx+UyIPHYfcKr95XRpnTHyW85+QC2A7uTMrqRG7rX8YF5Mb75GIv4/8bN2gmJjTalFzl9y+OIxWKN5Aj7yVzBWG4HA6o3+4HiKK3Rxo2cUczIA7bCrlcYRVEGH9M86q6e43K/313THuO+pPxDV+wtUalf4fOwkfGCF3041BY6S2Yjxfpj3yCUfY6AEWwpJ4cmh+ATWrb19PV0KArlXlWlCqy98Z6LGaFIxKQZIwu9ZH9yCzBIHtEwn6465VGcwTqFTy5JxuhivV0v8LmUJXy85qLcSbvu7yGfZc0uJdksS/aU8+zF8SSWctk+vcbGfWWUZhRYTnSjFfmzMMF+mkssU/an1KSRd3TQjrTTD7+34qEnCCWLwH5uTDbNt1rNyTt27H7uV92/+n/sfXmAHEXZ91M9s8d0z27IObMB5DJItmcTyB0IBEQ5JAmKggIe+Eo2gigiiCchJHgr+qKA2YDi8SqCIBJAVBQU5IYXsjMbbkgC2dkkZJPs9Mwe013f/GqqJzW9PWf0+3zfb+sfyE53VXV1dXfV8/wOBLzKlUR/f/+s2267rSjwAz/j4ZbBp8T95PTwwa2HAPEpkLYVk7V72dpuu3e1R8yzIf0KRkVO+uzv8BEtl0Da2r/1znGN405H8rN/qP/St0182zVy052XvCoh9S03sdhU4tnwlVeTgS9s6GZxzp/dbG2CNJ/hdpYR/2p7tAPSvb5FshHwXkDgUSSe+3b3/byloeVszjklM700ZA8BCXu0OcUUCHK1WJYFKTQw6ooSSB5pqx8ahiHAGIm+xLnEOTwimZzrJ6+5e0UP5krH1Pl00hEfApN3RNMCiyoxKVDf6vWdkO/NL7jFmts58bMnfD+p5b1/gJr/qmEYheuXnl6Ym/j2oPzMMIzzKsyrws/pdHpejl2DQCOScyUl/NT6ZGAUi3bcl5Ieye45SpASfzofUmpK0LRm1qKHySKkbw3DmK5cx/mGYRRJmVU7HjjOsiwg60UCHv0tVZcSwNrNGOvQdR3MobIF0nChUOjxXCJQSHaNjIzMK+ePlkqlEPiFtxiXEtdFflqZTOYgx3Ewj/EueRbkADn3Nw4ODi6oQ2I6FggEHpHSi7iWTZLNjWB+XcWyLFf+cTjnK3us+xxYlnUh5pxkaxwLmcJaG/CwrO2cJPBJLS0As9VWlGQtAmBnaJoGGXoEYuDp94NwOHxJbTWOPtojMY0EB5hBkhlSX+2ccz2dToNRBs+2iqzyzs5OtHea2hrn/Ix169YVMdXq683YWWMj8D9/BC655JKQZVlgFBasDRBkGh4efvvNN98s9lrVFCkDirVMOxK1jDFIbSD4BRnkqhNNaCudTn8zx379AtQoqlEPUCV/vZ6kbt9TqdS5jDHXtmOPBDynOOfHlAKRyO/XE5JFCkUEAHnKSrkrPui7c+/URS0tLTWDaaRsPvYZSGDdaBjGcvUeyGQuvo2RUlYeUioZax2sowrD4DjOwnr6pLZvWVYelE2UGBoaOsbPlzeVSsEnVVjCQHElHA4j8VSyyHc7EiwAYG3JnbuwlApJKpWCF7z0PqxOISWVSl0DOW4/hZN0Oo31skhYOo5zQiX2azXPg1QVEeBa5fgLDMMQyddSRbHdwCEAr66WSkJVrVfdetPp9Hcg+Yt/y7EsgJ89Fi3fMAyjALqs5trcYxRP58JpnPN3hcNh7K+qLmvWf/J4To6w+nDL+Ud/NdE24cB5a+5egfUeWPCiHD555h+Wdpx36pA9RL3prVhXaNUkKi3LwvNyDBE9qus6JK8FazvRm/g5Mf6R3DrhyW2R7UdDVnRgYKBd0zQ8f5BNLqyHBqyBa/vSyU+j7YCmbWkIpjvURGY6nf4MGPhybXLM63te+5qMXf2jPWLCW5T19PX8FR6kYB62jOxZ4CZvUqnUkZqmQfq2BfLhmqbFc3PRTTgu3bp165+HW4afJOIdROweM2ouSfQmziPGhawo4/zy9rYOgGRKFjCqh7JDv+3N9GKfRq0N47YdMOGAg71gGIVFmQrY9pxKNlLKerLQtprkVjuU6I1fJRmwSIydE4vGhLqRopRHzYHm1KA9GNaYRm1626v2sHOUZ23POjtFgr+wdzxo2kF0+oeXARCBGNkHzTbztmomYKKv+zLiQnLaYpp2lBeMX00d7jFKfIoTsfcisVrt+TKOhH3vEUTsd+2RdqFClOjr/jCA8eIeEz+/PdpxU08y/lVOBICVw7i2tFQCsdq2cRzIADZpjyOe6ucDnY+XBrDnaiViXzej5ihbJ/E8JRNXA0wgYnSMTlB9mfO/x/EdOKeSnVc1fVeT4yKh2dA0pxYVucJ9E6xKguRwgBj7jhkxL3d/K4ozl0kKFklWK57FiWTiFiIOi4aa7foKiVlir7EAO6Z9cnuvIocuZLErPZvVjGO8L/4txkle8z83ro153UCBRxAr9r7zqumbeowgWOVjxFDWe44YTZSEoX1KAov5n/ecBhM2DFDCtsiOU/EtWL2+E0lh2GfkC+cfb+L27UNaEAQYgIXcvwtLSh/lOLznHr5yadc/xVu61jEbO35sBP5vjcBYwtZnpFff3ZkgLjbF8kVBP1i5rKtkgO1r91ywx3ZsLALz7xuHnXTl6WvrMvoGanNjX+KvUl4063D+bnhTol7JygN7oomIvRtSLfs6UZRkWR85bJ451dyMOgW70xE+NFFO9INYNFZTgDHvzeGAMXsgUHWNfGg+kEve/uY9DXpuJ+JFEhaM6Nft0RgWHf/0kk8Qi6TCPCS9iNhHiHFs/Fr85Gdr7YCCnKRSyaZydco5cJf0Lt6YJXuuykqO98Y/xhhBxmWYkbbYjyXrrV8isISvUKlrlJLDGJcmbLC8nqn5b+mtgZ6+dgT8hVcrI/p+ezT2uVrHyD0+kez+MhFDwsghYu/zLsDzi7Se+4j4u/HN945FpXaV+Z0ljZ1gTjGLEhTu+U/xpxr0vmYsehDMEDIrpepWFvhl6yx1foEZzfgzmSlDC9yErOdZeL6xoWn+KG/hZPe1RAx+iDtZQMsnzG3n8VvX3Xpg75byBN9AIHDEDTfcMArVrix4t+zffMDVDQ0NAm1dKbGg+gnnX3z08Hg+4eRx48YBvf6unOTn01JuzRfoglO27Nz8nQlNEy7DTNo10n/9/vsd8Kn8HMO7TWy6n2oYaFo0bdq0UZJPShDRN+goEfDwecO75dXNA5uCDjlgYsrC7mmPtEOmFCzTUSUnawVGLZK1kAW9X9f1097c9eY3xzfudwn6uz2zjays5ZDGTvOTvrcsC75MSCg7uSTZ0W5iySNt9Wdd1wUYQyZrwbSGbGxhrq++u/OzB48/4vtnzASwmdPd8Z+//KEFn9rrFVzmIVi9vhOJxoJX0MRw5LvnzfsiNjdIQBdJ7kpfU7yzXW9KXDP6JlDXlcqePXveEQgEELRCYLqkhJ9aj2Q/470Epn5Fv1HJfkTgKcgYAxsVwQg80wia1sxa9DC0hbRuMBgM27aNjf1+aEPX9c9XuvZSv6dSKYwf5gDuacnAHYJJjAnpe0hCnlRNQI5z3mBZ1v05FiyAQfD8nRMKhUoCd2QQEUymcWB+6rqOwFehqEFsACDkOwAWCTsYY0fpuj5KaaHcuHjk8XBofyAQmLcvHsCK/CMCie8zDEMEbDKZzGLHcbAeCjDGztJ1vapgktp/b3855x8Jh8NFvuHVzAOFTW0jqJbNZuOBQADPFRRbAPpYUk6uupo2VBY7jq81YePXBsAtlmX9Wc6nqhhbF154YTSbzWKuFNRo4OPd1dVV1g+8mmscO2ZsBP43jMDy5csvZowVecpyzj+6bt06ESSutuS86qF2AHnGp8AIzb2Tsc4yan32PYnVOYZhAKBVsliWVVhDlErWSpnmUQCZXNLvGF3XS9qkpNPpBzjnUG2AxOuccDhcdhFrWRZkSQHYgdTyO3Prk1EKQdWMp2VZWNfBHuJPhmEUWfRI0BLWFFiT/N4wDFgHFBX5rcC3FICmQtE0bXEoFALgpe5iWZYro9/LGJvn992V441kk47EezgcrujjZlkW9m3YR+2WPre+DE0orASDQSTREdPw9ez1XpzCxkWSDnYWhTklv80ihlFq/tQ6WHLdiDaU9XxlsJ/L8pXfzIs557DQQLB4fc672LV9qNgdZR7i2CIJZYAQmpqanpRS4HcYhgHf05qL4rNaOJdz/vFwOCwkXGspa9Z33sKJsO4X5aDxhw++/8hPHvK9By6dy4gXkl4A1n7q2K81NgabafPApp2c+IRqYhiWZWGfdYaXta3sES3H5tPBBFQ9rlXVloGBgVXbhvquHMwOwvM12cCHZqgxIxWgAPny1/a8AoUprGELnriJvfvjHaSxDlf1Sq598a4AeeBrgUDgJ7ZtY/7sxzn/Ujgc/qaS6HqFNHak4zjHayTesRraMaMm1FJKFjCqs87II29abxLAx6FgaLjNmDrNy7RPbEssIsd5kIjBZ/I0s82E/HDJ4gHmucf92DCMUbK0ib7uTxJnwjbLtUrC/6vMTqPB2G2NWEJuNKq3pfQGfYafQkFnZyeu9/s4bnLbZDpr+ZkUDAZpODO06qhDZsNSq2KR8qeC9c8YP6U90lFXXBTnJ7YljiJHxOkQn6qJ7ZePKUy/T9h8Mf4M7dAWwg85sS1xCjkOPFWRSLzSjJirlaRw0RhWvNgyB0hmr1BBArNQleiW1xYmmz9NjA4nTn9sj5qn+u0RFBstIAhGxegSycQXwRyGfR3TtDn7khyPJ+OdLK9ahbJH44GZ9UhCyySgBGTvTZSjUumNCzUseDKXj7tJRTuwPrVsYP70A6a/lUjGca2Q6O4nxuaZU0wA1KsqPb3x1ZwJr9Rtjs3n4N2kqJsNEmeLveSRqir2HKRIYOMpKAAF6qnLe05RfJTRG8TY3FqU/tT6PASrxzniVsJaiMdbRwbm1cJa9vYzb+3nsnb5Y3omfIIrrX/V3Z1XM04KOIH9ceXStaesuXv5jZwzVUb+lpVLu4T1z+r1y28gYkJBQCkXr1zatc/2kP+M+zJWx9gI/CtGYCxh6xnVq+/qXOQwQtLKLZwFaNoV7+kaJQmHA37/7H9d9NyWv8F3zy3DTqa/ZdVZxSy2am9evC9+BeMC8QkU21kqii2RjANJbHoRStXW7T1OQZGlOKNFsUgMjDaS3qjYZB/pIg1raUPIGzfSI9IPN8kcbUEpBmiiL/Ft4rwoIM6I7m6PxpbW0mYtxyreHq84Dv9QTr7q3jwLmN1kRk0wtuou8d74Fxijb6ICJJvao7G5tVamoLHeIofNcpPoqKe7r/skjUtUdZUyxBJZiICxyYluiUVjrt9doWvPb39+qm1ncf8ncUbXxyIx4dcyas7slfGBTPgd7W2xujajqFcmqERA3OvP67ar+Iq8xRxtdjVM4sK5fYlLiXMp4cHONaNmSUkqd7PGiR6NRWMFn8/R1y/9F/LP55lmm/nbWu5vT2/35zlj3yZi24PBkaNUaeYCaxqeSj7XqiTqsZQ6jmxKUAN/+M3X35z+259gv1y6MMb+Y+3atQIprBYVdTslFLlED+oYr0AVydpjGBeJMll4vLlRXxRtiiKYgADXxqGhoYV+zAD3jNd3vHrRxObJPwTKN22n/zq5dTJ8z8iVIoJ3YtBpmO2nIpBOpy+RnlMlJUsVxP+ON9JvvJq1RyAv55aXSGOzzClmym/UpIcj3oFvlyzhk19765VLp4SiV7Ococbu4V1gA2PTdIEZ6RiF6JfJSyT94AFykWEYYP4hYKXlJGexgRUABF3X54JRoj4LCECoz/0ryRdOnKRH7g8GGujexC9pYx/2fezIlUvXivd1uXLV3Z0fY1yAO0hjAfrIvMsGJhlRBOLQ9mwX+S37BakmIbGfSzQ9HwqF5lRiu7htS2YuAphTc3U8oes65LVKyvLKsQhJNh9AEk9Jds2oxLzbhkeq+S7GGGRzgEiexDn/fjgcrgk4ojK0XWldMCEZY0D+IxBYVdK51PjnZPeOIiLMoebcu/c2P29lnCvnGu5lWy3B91QqdQtjDEE4jDP8vzD+vqWcj7J7gmVZCIYg0QY2GHzN8R6EtOVxlfyEvY1K6UV8c1yEPtiw8NerK8CO+r3MapepLCU1MX5IGtbFZvHp7yrDMKoKSqnXblnWytzjg/MA0vig4zgPMcZcxvo+SUG77fhITNflK6z2W/rkIXArnv9aktUrVqwosKeUOi/v6uoqy0ap9O4a+31sBP6nj8B55523X2Nj40YZkBSXA5n5tWvXirVOtUWRAQVoBoEqqOCAWXuJrutFyeBydUqZVteztaz1gEcGGeATSM2OYs6r3y+lbXh2Q/ofSULfkk6n/yuX4AEo1+KcH11Jyl2yNMEegvJBRY/SMt9lWN28z2+N4wPSQ+AckvaF4vFpdf9eBCCq9r56j0ulUl+Aqk052eDBwcHDbNvGtxXJ4oqsUHkfKo76vAAAIABJREFUAWDCXg0JVXzPfdUnJGgL64iDqwHQye/yQqlGAlDaMlXlAevgYDD4pEz+1mStUWoMOedN6XQaew+sG91ys2EYBZUzv3NTqdSHIW0tf4PyDfYpWKPBqgRe974+vt66PGCpIsUUj78q1rTH1WP9IIF+UK8IKO1XVJ/xu+5V6zsnaXmFn0I5dLJ50YcXXHzd6vWdSKQvdn846oBjs+88/Izgm9abz484w1Bt2RIIBE1Vkthnzn6PMYa191uaps1yE5R5GyMGtaYWl1GINXcmk/mT63GdzWaPHDdu3M6B9MBntqe3/Wcmm8E+ZQfX+Ayw3dy2PCo8V7yWem0944Q53MA5vTPWFnsg0Zv4ODEOCe8hx+GLOqZ2YP+F9fUUqSgEkOrNg4ODFzc1NT2VY85PyyXVf6Xr+rmKct2Q7ThHsgCboHEGYGhjNeQBgDyydvbZ3vTW/UacEWrUGnmkedJxra0TigDiYkyC7DlYD7kSzuXeFVLy232HQnEH17DBMIyZ3vNkchzPOeK63zSjsS/hmJ43e2Y5AedhMDtDQX33oD04Duzfic2T7NbGVijU+EoKd3Z2Iqnb2zKuJXTOhWdTc6iZEs/00J9/9+eqwEZqoo4TfS4WjYnkbz1FWDZpDu7npHridAqJosDClAlguT/LW0v1JHsWcHIAuGnI7WW7zGhMKI3tSynF7HXrFED9ZOIPxOhk4vQiBdhsv7gEvHe5wx/BffSzBZNJ+btAGdI4P7FauWq/a+vp63kX5w7UGzRQAuqtr8jWTUmUo00ou420DD0MkgTiboORwcWqmpzaL4U1XiAW1UNccetUgA0DxNlC+Ajnk/dSBrwECL/WeZDoTZxJjMMuEbT0x+gtbTGAArXWU+p4JT5a1ve3UnvyXS2U5DjR0xrR3zkRiAm7Hdvp8EpuV6pP/V1l7YIBzDV2jDq/V939yZjGnSILK6fBnhgcaXi7Q4L0VShODnCzammXUOe66q7OJxkrWgOkbU7Tr1rWJUhnY2VsBP63jcBYwtZzR71IRMjlrlzWBabUqAKJ2ReTTz2SePNRfNxlYXevXLq2rmSjGrTnjC6NRWLXFD4we5GDz5rRGDYZ+1RUqReiYg/HRDIu/F3wch0h+2g/z9lSjb+y86lxQ8PNeNlDync7aQSpUF/Uk7JIVqorRt/s00X6nKwkxXZozFnmcA0buMOAfDKjJvxg6y5FjMM6vQ/cTYefb4b0V8UCM1yNPE9h7vTGsRg8BQnkUMY41kU2ub/DFyITsh7CwokRPdgejQHFP6p4pHbKJjYrDWKRV4eyuVDPU5Bpg47Dj3U3YJXqxu9yoSQ9g9mXzagJJJ5vKUj2MHqj0Rme5ccEx4l5lJiQzQ7XivDE+fHe+AmMkZDXZI62uH1qewGJrywg05rjHOf1S5FyImIDyjh9igfYz4k7f4N08n9d/6u3diR3FCH91QtljP1u7dq1o+a22p/9Gsd/d7+m/YS8Fza15YIfUroHfYFsCpaiAtl3sHEwgCaQlnvFcZyjW1patpUa8xf7Xjxjij7l9gatgQbtwZcmtk4Uklw9yfhneR7VaxFn88w2E3LARSWdTgPJLTLUnPOT/YKCKhNjWyZ5XzqbURn8ZRe3MnkD0A48HOEJ+q4Xt734sYgeuQ79tbKWYNeqfkxqByXCXgQEvJLCShJ5O2NsFtgT8WT8bEZUABM4Dp/rznWZpMQzP/7hV++lx1/PA5Q55z+8ctm6Ik9rv7Fe9btPHqwFHeHvdvL0synWJnLWhbbdc1Kp1A8YY2AboIDZMbeUXJ63HZUxnGNQvJTNZueXk+V1z3dR+UK6ybbhaVZSJldKSCNAA9bLoznZ3tM1TUPgGffIlwVTau4p7bs+eINg64RCoQ3pdBpjDd/lRw3DKAncqFS3TCKiv5Nysr1/wRwqdY5lWUgQA9hTtfy0ZVnwWxKoVLANdF0v67eueLY9ZRjGKBBRKpX6DZipQFLnAngIVEGOEXWf4RekL3f9Hlnd/CuiTtarMj8hq+4Grq42DAPIaPI8a3XNAzl/MZcgA4xSVwJUZe8g4WkYxp2Kj/drtm3PKzfHK80p/C4DlwiwCYZELlH/R8Mw6rbfcNtUkif4U83J6s7OTrxjEOR3y7Bt2+ZNN91UNeK9musfO2ZsBP4njcCKFSu6OOeq3O6Q4zjTb7zxxqo9V90kHt7NYAQyxgAQridZC/9bKDRB7v4qwzBg1eBbqk3WyuQZ1krqNwVgFagclEQRejzoTwmHw2WZV5ZlwSsWMsGsUt3l5odlWVDzgTxtH2NstrrG2b179wQohGDd5oL0vEk8CWwBIw6AO7Xsk20CKlIASdnc2uaEUCg0Sg3Ik3y6Tdf1D1ZSa1D8fqGa8J5SSXQodqTTaXwHF1YDoEOfPf7DfvYaAsQHqWxd1yGLu8/FsiyAZFWgcEXfY5kAdZmMWPdBNQffzc22bc9qbW19q5qOqZYfjLFv67oOWfFCUYEVtm0fVc/33gP0E3Vzzn8TDoc/VE0fvcesvqsTDLTC/jeoBfuHn5wyKTi3d5bqHwip208s+ApxFnh610i/XAuxBWbULAqae67XtfuAjDlsKAq2MIlk96PC5kqxtEmn09/meYB+xnGceZAOT6VSH9kxtP3n1ohFGtP2cJtmqMBsCSLAe0uo8GzcvfGjIa0ZQM1pxNl3zTbz8zLBJN4hqt2TXNsBJAg1KjFPLMv6K8CDmONYCyd6E/OIcXGNjOhsh9FGxgl7c0jTCmnkcuPuKtMk071vH7QHKagFaXJoykUTWiYIkK5b8kSIlifyVlKV402eJDX22wAopDRNi3mVdOJ98ZMZJ8Fk5UQ3xqIx8c3Z2LvxYIc5T4CQ0Kg1pmxuh21uU2vjOBrfOL6ir/JnL/3sTWf+xwf+Y7+J+9ErG1+hu38tbG1/0dXVNcrPW73WDZs2jA80CdudQ4nYT8yoqTLlaprGoq5G7THBPqViT+JqKkrsBe7v0gKB+dMnT3+xmE3I7zWjHac9/+Zz77CDgUeRTK+nnVJ96UnG/8iJTkJS0sgY7/TG3xLJ7q8TMSTXBwJkz/TziX6p95nJw6wR4wkg8QNmNCYU7tyCpDwPOPgO68TYJ82IqXpSVzNMhWNkIht1Can5UmSKSpVivu9uaH2IiX0Vey3oBOep4PtEX/xW4nQmfqMRmmMeaO70qzOejC9nRLAoTFM+2fdsojdxKjEufG4dxt/fEekou/8tGqtk/EOcSMiES6LSP5Cod8iBN25oX8fPbcsT43w16DTM31cLw+Lr6L6YU165hTM6JRaJCXuEWoucW4KcADZtnlXPpAVUcW6g1rrFMxUIPiRtEZ8POg3H+o1BTub4RfE+l4UxuvCKJV03rF7fife+q/iGX7+wcmmXUBNZs37FNJ7vL+y3RMmBd/5+5bKuAgCp1v6OHT82Av/OIzCWsFXujh8SkTNacuWSLrFKUcvG7RsPd2z78b8/f/t+2wfe3PsT559auWwdJI1qKolk4p1EHC/coBc91d3bfbzGBNovrfGAWY8shdoZRQYEkixFXhSJ3vj3iBHQkknS2FG1yCsg8ZcOpR7Ie9Gy3Q5zjuuIdOCFO6r09Pa8hzMHjC6gcvOFsRcCWmBuOTRnTYPqOViVu+CM3sW48LubyYgeaY/G4L1Sd5ELJgRS8fGoC+20sXfDYoexv0AqhzM6MxaJFQIekgGLzW+EKI8GrKazBYkgRm8E7Yaj/D6WexdOtMUecmbOOGhGv7du1ecDCTnV67iafqjH9CR7YpwcbKIMYnSbGYkhUVBUFCkdjMUH1LGo1J7cgEkfzfJjJdvBgnqQO3x2x9QOsCFGFc/418zElucDRTaBEV3SHo0VWBEKmpH8/FLkgkoy8OhnobTxSfc52/Typmfv/PnvjywzJkiaHt7V1bVbPUYi6rDpnWAEw3dMDk3GphRzt1uyPn2ZjnIjhs2tu7gSPh8HjDvsApnw28YYm1POfzOxLXFstDn6YHOgWcs62V2t4db9GWPpauST1IBJKRZYLgEGlhjeLbR7aHdX//DOIumUcgt8KdeFuYNFIhhxi3uSPe+J6JHfhIIhGnaGqTct/Ing1fteb7BMBjrxvQDIB8j9+Ywx4UGsyMZhbCEb91RPX897Obd/KySZPMEGlbW6M7Ptjz999BuqdN+OlUu7IO9Vsaxe35mcdeBxkROmvY9sJ0vPJ5/+4Lxp75RgBuGxCq1ld4MHtsvCcDhchHgs1QgCmBIxjw1kX06tYJ5XAszv3HQ6/S3OOTxd9gQCgTnNzc3wS/ItMuiCdyvuifBpDQaDd0rp1rpYi5ZlIWgrpdjpfbk5f497HaX8kCsOtDzAw9YUnriTJ08e8DvfsizchzPh76Xr+jHuXCnXViqV+hhjTLCmwWzQdb0scl3x/CvyUXbbUPwM8ScwFISENvzZwuHw96q9bnmOOh/EqdVKNpZqB76ymgbPdCH/WQj8gq2hBN965LPmy5gvM7eCmUzmj7kAfV7in7G/hkIheANWJQOujOFnwfLOX65I1t4imfRI1O+zFDTasSwL7HWAAPBflLp8hb1jkasXwRAR4Ks3sN7Z2fmt3Pq04Esl7/sTu3btOvq2226raSxrmW9jx46NwL/rCKxYsQLMQ68c8Kqurq6qmfvpdPp9nHMRjMR7NPdeAlCl5mSthxV6d06ytiSoGGsYy7J+BTl3sFlLMWvlO8n9fhVuQyXZVpWhyBj7jK7rqkLVqNs5MDBwvKZp2Bs3Vqq73FxIp9MfzHm9g5k8ao0j131I0gCsVdLKQ0nIqU1VJRtcrm+K1QMk/T/oJ+m/ffv2FsmGMxljD4ZCIYCYiti/3jaUZD/e7efoui4C1X5FAe28UU2y0QOWKrKzUBNl9X5T/fpoWdZXEat1f5PjcHI5NRe5Z0AiWiidIDEi1zi75NrTVz3N277H8mOUYkoqlbqcMYbvIFR/5ra0tPjuJcvNAw97WhwqwQPwFBb7iFoK58S+fu8Fb9qODXuXfOH8ypXL1q1es77zVp5fe4py+JSZdHL7OfE3rTcPk4kLIRFbqj3F7oM7jnNSS0uLACOjuHKjnOhNZ8jpQEzBo5ACO4s7Lct6747B7XekRlIAYqSJsSNVGVc/EEGiL3EzI0LS5elYNDZHxuKQzGpxZW3luKlrO6H6Y1nWd/DOISIxx7fs3uJQIwfj9QDE3bLkXBPgsHWB4ho9rmeM470JNnU8YCMBkMOOwe0LUiMpJJxpUvPkWyaPmzxKxSyR7P4dfFerkRj1AFQBEgejFmpNYLCLva1bEsnEfE78AXHPiO4yozEBtnzprZdah0eGsG6e3qA1IKFugP2rB3WaEop83TAMX49Ut17E83YHdz3W0NAws3dLL926ruAysrWrq2v/cvMw0dcNMDmsWv5hRmOLapmz3mMTyXjeG5nxZ/R0+Jhy98N7bndf9xkaZyKO5oLk/7v/v/drHGx4XCSAGX8my53jmp3mUFbLIrF9CIgNLSN7jtsXCdi996b7J0QMzH/fhJ0qv+wyxf3GKp6Mg1m7EMlNe8iercboVLnlaqS7y90LyWQGgHiKfFmsNaMdXunZqm5nIhmHYg/WGQMB256resEqSpJpx+FzSsXdEsnE6UQcQC0k4/JM+rw0NuaE7o2lVeqYCmxgnC9pb+u4RyYVHyfi4zjR1bFoTICB96WofYR6lwsU2Jc61XNVifN6E+qoDwSrweGmhwWIhNOLjGvLueYgEW7UQ0pR+7ihb8OhAa7h3QW569dZQDtaVU1Qj11zd+cV3FUWzf/wt5VLu45ffdfyC4kxFfiy6YolXYcwBlwKkrbLv4RPXNG4clq+clnXjf+ssR6rZ2wE/l1GYCxhq9yJNXd3XsA5qcnWLVcs6TrIfTm4h8rky5O2k536+2duQICuMI6Ok91/1ek/gaRg1aU4gcX/3j4ldgI8DVGBXHTBa6aNE62IRWMIrtVdimRAGLvMjJiFgKzK7uSMLyiVbPVrPO8L69wjPCKQWPZhCbrnqRItSl1bA4EgkrU1jV21A6F6PzjElwaIXSp9ghOBQHDhviSJi+VaIIVYu1eH9CfGpqOViH/FjHYUPkLPb3++xXbsJ4XENKf72qM9Sxg7q2IQVJEIKplAdtGHYPQyzub4MRrzYALnTzKpVOR1XO34e56dfOKZ08PbottPgPF80WIkb3wvPC+qkQ1Sz80vvqSPZoWxUiR7dIf4so5oBySoRhWxwB9ufExKfCNRBzk18XxWUyD9MtwiNk5HemWkJWsaySjD7/mGt26orxmLU+G3nIkOzg/1Nd2L5wwb1h9e+cPdbrKhRF+WdHUVA07y/Rl8Cos0PaBvmKJHgFxFMGO3pmnws/GVFEFfmvua/5bfOIgifD4Obj0YbAMw/nY5jrOopaUFMli+JdGbMCeHJj9rNBjwkx3UaPAww5i8tRr5JBnMEN6iaM9l2akNWZY1y/U0HXaGfrTVevMCNxmK4/z8Y9zzIRsrGQao45mhoaF39g73Lp7UPOnOcEOYAZm81XqTbG4/QW+xY/2kbUolx6S0FRD+mgyA3i5BK1AzCOb7wL9hRjuQSCQZnEOwF8jw+zZu/OWye3ufhr9bntUskNTsXVcuXVvRx/zXj1/3yFLzYwuBoF8fv5le2P7ceVcu6foZ6lCS2wDOgIEBtsv91cxrHJNOp3/BOf+wDFItAGK+0rlK4trWNO3EUCiEYJpvkYwWIMfxXRE+rbZtf0tKAb9p2/aRtbIYPNJ4ghmjXIevH3Kla1LmULNk6UIFQ3jihsNh1DmqpFKpyxhjkI3d4jjO7JaWllEe796TUqkUAncYDyT4uwzDKCvZhYBYLtgDGcsRxtgi10fZrVdN/qrJ2npZpso4uk1U7GO5sVV9Zb2BX4Wt3p9TEZhZDiTi14YEV0Cuyg1axnVdX1CtDLhbZzqdLiRrc4FAzKefWJaFhPrHhM/8PkpBu+8DyFjmPJvhKYxSl6+wdxwUv138dJ/01624tvDWc/755y/QNG2UtF6OofbFtWvXIog9VsZG4P+bEVi1alVw69at+Ba6zyuuPRUMBtuuv/76qkAlOcDHgpyCiPtMAVB1bp3JWtWGYYN8x0HqflSpJVmbTqc/l5O6LQL0+Hmjq40MDAy0S3lSJBduMAzjwnKTIpVKzZTe7nqluit8R47LrU2xroHdB1RZCmscjyLEhqGhoeP8rDyU73WhqXoBLmpfVdlgsA/D4bC0cdl7lEwMAbQN1Y/npIRvutw1SwlpodxSCTSlANiqSjb6SP8uYowJkCfnXE2UAbQIewwkjPappNPp93POVQuaiuPg2TM8zDlfL5OqSGDP966HSnXQY/nxsK7riNEU9q2SAY4EBeJBFRnjfu1IoB/2xgVfXsh2ZzKZ+RMnToTySc3l+gdXnrljIFkAZ4KQ5mjB/WnYadaCDhLVBcD82bM/s21EY32cOICRZRNtahLcC5zNe7RyaSuWZ2ilUqkjGWPYAze5zGSsZXcO7/zjwPAeTWMaZIxnQ5pUvUgviGCztfk0xoTFSypA9ozhIbYr0KQhVnAYMfqtGYmJtZy6tgMAc2hoaEFDQwP27QAkFuZ4IhnH/glgvceDwez7s9kg9iKw8egZbho55qjxR+0qNeiyjdt3D+9+X/9Qnhw4KTS5Z0rrlBlewF+iL7GSOL8KXpsBbs/2Y1G67XDOYRWDsQJ4BPtdMB2n+9m+JHoT7cRgu8LHedXR3KRpkAUzAS0QGrKHINVMbXr0D4bRclolZr6rtDewayD9Xzf8Sh/K7MVwO47TfuONN/oCEhJ98Z8Sp/OEctKQM8uPAFDtRFbsy3Zks/ZRMw+YCUuAqsrGvg0LHa5JwNReS6y9yU96XcsG5oR5f3pPQyvuO1QiXg86DXP/GUxIxR7NN2EnSR7S65t9xoyavsAlZTxHqY4V2ddx+qPZFqtbbUfGmrHeaJcDPIrJW9XAC4W7AvGHNO4cr8ozq0n0cszQeF98r+2WtB9TE8rlrNv8+glgg5AlRpH+v9193RGNMxAQDqqFCFNuHGSiEu8kEavxqulVO4aljlNj+JzoB7Fo7JJ66nxq61N6SGvGmgKya5tsxzkloGkAg7xdfZfWU7ckhOAbcBD2qk4+n1ASGCXZsmDZFl6DjhacagQHBjLDIahfNLk/MMbffcWSdWL9duutZwaeD43HWKuqo6mA47z9K6ff6Bt3qed6xs4ZG4F/hxEYS9gqd8Hr55EbnFVXLC1GQ6vorE1vbXz5qVf//HalihdXLu1SN+gV73Fia+JtpHEgmiLCO26EdajSEPHe+M8Yo4+Wk6qt2Ig8oLuv+zD5cZroZfGq7M5yySu/tji/NdDTN/0uIgZm2zBztHercq/qORINJnwHlb8Llp6KwKr2mqo5ziN5s5xzOoWYkFTakiV7zszozJLSrZXql4scLLrEPKgV8YVzJGvR9Q36lRmNITAjygP8geCU5OQHiNEiJOz0QePoahCGyv3EuvyU9kjHKMkxKYmLD59GxE43oyY2nEXFI49iMdIWtEfbKyZl/MatKPFcgk39wtYXJmUDI/8NxGsO9Fs0FpXuhVx85X00K4yVGPNmbUO+neIEudpOHoggNp9Y1JRM1JXrm8Jg7mkd2TPHRW5Wg4xMJLt/TMRWQF6cBdhMbtvX51G6tPH2rt+seOONvoKssk8f7ujq6hrlMZxIJm4h4h9s1Bq37x8+IIREpQw0nFQuWef6/Obb4TZp2pKDjYMhgwmJsbLeWGKe9204dHLjpA2tjeMMTtweHho+csKECfHie85/akY7BMNPLZ5ghq8fKHyEHCfvc5Pl2d+8kdoClit8LfOFFYNh1PplshbPwnywjIeGho7tzfYubA223jOhaYLGOafe9FYwbEuyyy3LOk0yeyEJiOSY2Bx4pK2+YhjG1yWrGkxcIecC3+7pEXMZHlYZnEMgAchkIMMXQ5pvzfoVXZz2yityRmuvXNJVFv2ayWQOydojGzUWaHpy81/p7y+vL8gpp1KpDsbEZgXBU/z9vHA4LBK51RTLsuADBllFeMoVIexLnZ/JZBY7joNrQ+D0P8Lh8ChfZfVcJfGFADPGA2MM1P8e27bnt7a2AsxUdRkYGHinpmmQ1gWTRUjaWZYFRC3qLOmHXE0DqiduOQ861JVKpcAKAZIVEplzWlpaRkl/e9uU90uAO3Lvo3t1XV9aDjgiGSGQqMMzPureyuSv+10AfB4Mbjwv9xuG4ZV8rDgEityde2zFPpar1MNULgr8plKpc3LSlfAzRCL6BF3XgeStqViW9aMcNsL1ai+bXC9VsWVZF+TQ6AD5AfHrJmtdFhCXctWjfB9r6ajnfYBTCwz9WurxmU8uYAA/1eTj59Mu6+zsxDpKXdfhMCSsj1q7dm3F+b0v1zJ27tgI/DuNwIoVK0YlM3OB+G+tW7fui9X0U65l8O4eD39Q2CdIhYGaPGvlt+YaeN1CNYlzflQ4HAbwa1SpJVk7MDBwgqZpcu9QqKosa0t63WKvdGAOxPJATvIX4KOSwMfBwcHDbdtGwH0ikmy6rlc1dt4Lk7YSWOfg27bCMIwC6Jlz3mxZ1h+lWsfGbDa7CJ6a3jqUhJwaM6kb4OLW71FNuMkwjPO9bct1BYB9UMF5VUrrl5XwTaVSUInA+gLArh8bhoHvlG+pJ9lYTvpXUQ2pSW643HNhWRbkYAFcdQO3FcdBJlkRW0ECNJ671/AG/qVs53TDMEbtd0s8F4ZMoMX8EqipVAoJOqz1sY6+0DAM7IdqKpiHCtDPPRegrCOrtSbxmTdNP/vH95Kb+18EwNUtd65c2vW+q+5afi1j7NPuH6eOO8RedMT7bradLKRr92SztlkqOeZJghexywVja6Q5LvbVnH/PbOu4zONx/cdckvw9g4ODi3Zkdvxlz/DuIBEbYQG2oH1yO/buhaLIposE65bMlix3HMSOdEb8Q+3Rjt+4yTeAl42MsciNjaTT6e9yzi8VMTWiuYyxg6TPMjZYIqGuSNHuCNj2IicQAON4Bix+mKbNK8UGczsIlaDUcOry7YP58NH4pgn9OtMP89rBqCxBr/2Y3ySxLAtJEzzrr8uE7QfA+s95Q6uezfTcG88dEAwGML/bwBQlpi12vSETye5fErFzNRYYbg40N6azFgVYgKYaUze2GK2zK/kqx/vi1zFOFyLucM+v7/nyyxtfXufp66e7urqwfi4qiWT3Z8DyxBbHcfi8UszJah6OeDK+hhFhLQ3Z22M6Ih1etYqS1QgCBHce93oFFxLAjPoZ0+aDzb2X+cx22469YMbUGTXtKf06oVpy+SXsoJo2xBr/mxHtT+Qf80C9ii0YogTvNaMmvgOFkkgm7iDisHvaSBqb5+d9W81Y45hEMg6GvGuH9oo95MytJ9me6EusIM5/jDoZo4+1R2I/d/sQ74vPJE6PCh9ej9Kc2s88gB8AUD6OOPu02Wb+KM8Gbcb+V9ggmdEY4mBVFVFfgP0D84ER/2x7tOM/E9sSYXIE2KGDGP3BjMQQv96nImJZ2gj6mM8LyMTwPlWqnCyfeSQowVpdb0Zjy+qtW2HBb4PUNDnOf8oYfiLjDM6bM3VOWUBYqXaFb3F+XA8BQMWx+THVvAdWr+/E+19NvF68cmnXtWvWd/6EEyn+9Py3K5euKyhDrL5ruUmM4bsgiQ9i4Ou2pqx3PMfOGxuBf/UIjCVs5Qh/7ffnR2xN683HzvPFcexpq07f68GVl/y1kCABEivx+2dueCprj4BF4ZZrVy7tcn0AK947kfwdakCC4TAkQJgdmNe+/95FqyLfsIcFtCMqLSDLNbjxjY0TnaCdR28yuq19ilnwvpHsNmw4WmuVQcAmv6ev59dIAIlr4IFl7W3twlvAW2RyExvnI5TfBEvPbDOx8PynF5mklqw89jXiNJEYR5LjLZs582ZEZrxab6OC/bit6X4p/YKYrW+yqVz9KmsRHheDkcGjbSYMAAAgAElEQVTFc9icgvSRkuzbrGUDs6YfML2i107R/SR+sRntuNbbB+lDio9cK5CfZlvHKD8rCSbAnJkoEnSknQS0bD3jVZR4JuoLBIKzvGxqMD9HWoYehpeu31iUa/e55HNGkCCbCX8YKjtWRUxRxV/HW39+bicgx4JFUV0y0AWUJRYuWT6zY/+OLWgn398A5uURRPze9khsVPIl3hv/mEQTjxBnSFZdhAUgZHEa+dD8b6+84WbGBEjCr4Ate/iPf/zjIjCCu6EKsuDwAeEDwfRwGZtXGoZRUv5KkbDJt8X4Rw5pOSybY3zlvUA4PzUcDgsPHb/yXPK5KeMb99s4sWmSaC/Ls6eOC4+7T73nROxv7ZHEiV72uAxmiPcuJNCAbve2geQOFvjSN/be1wdeA0pU9VTcTCPsKD+fFMmwgOQexjiRzWaPeyPzxpHNwaY/RkNtYhEIz1ora71FDptlTjVHMZAHBwen2baNACuSaRcZhiFkXPbs2TMpEBD3+SAkmHRd/3DP1p7juOagPbCaUTa2juyZ7SbyXY8uBIeGhoYWjh8/XqC816zvhA+O6lOy84hM/5SzzvKXHEUSOpPJgJV3xGtvbaQ7nivEKR+97MQfQB4Q/ZLSR/QNwzAEu7eakkqlzssFQUSytVqZQiSuA4HA4zlWTgtj7Ju6rsO3p2RRAjY4ZkkOYT5OJulI07TjyzFz/SqV7Gvh84N5Gw6Hz0mlUue6QbycfCUAC2W99Mr1V/GKI8dxTmhpaXnQ73gZQBbI+Wo9YtPp9IHK/YJ8MpL4viwptCklHvHuPhQJRcMw3MSk6JLKXMqxdpDAxjdZBDbrZJlezDkvyLzLBCAknkv2sdxYqs883r0yOS++fZCY5pyLBG01SX+/djxsqZTjOPOrSZqrdSnJWvxZBGqVRDIYPDUnV0rMWyTTEbQThTH2gXL+kNU8v5ZlgZktgiqQGbdte0G1Pn6l6u/s7AQLEPLq3vJsf3//nDFp5GruzNgx/9NH4IILLhhv2zaC7XvBYkTDRLR/V1dXSZ9297pdT8RC0G/vgNScDFLeRxnO+YJwOOxrUVNLshYgMCefOFGv72bDMJSgWvFdlNKmeGfP5Zy/ODQ0NLcca1B+77Anhfx72brLzRe5/kJf9+ec/2c4HP6se7wEwgA0B/WO1+Q3YJTKhUwWYv0pgG2yFIB09c5XqKgoqgl36bruq9xjWRbWWWCsVbQbQV88EsC367p+Zik2nZpsrMZeQdZ/EeccbLBRbFzFI7gmueFyY5hOp+G9jLW1CwbamlMZWVBOUcOjUIP1+kWQi5Xfz6q/y17LD6/vseybCKBzzq8Nh8NVx3+UeRhIp9NQd1LZcQKgaBhGURKzlrn2xvZNd//08a+fBrBpoS3GT2mk4BMj3IaPV2E+H3nAsT89rO0ozDFMlTPaIx2+ILNKwNlEb/y3eTA8j9Nb2uz29naeTqcLz31Oznd2Op1+x86hnY/uGd7doDHNJmLHTY9ML0rGeUEEmzZt+htN5BgLE/6KZtQ8vwAg9tg9WZaFtS6SibuwrmloaAAoEucC/CIY7D293adxxoSiFmPau4k7V/E8e/0tLRA4Gj6n5cYayjQjzsjNvZmtWINSS0Nrdnzj+JneNWSeASv8ccPVgPnT6fR3YEUCG41cf5H4RFwGAJIOwzAK6nMynoeYGdb3r2rZwDw3NuTKUSOE2drYqu0Z3oNrpDa9bUcDa+goBdhxr7enN345ZySkvUljx6761KoN48ePx3wBqcQtd3Z1dSFRWCh5koAm4kP1qMypdSWSiXOIOACZkMI9L9YWqxpIXBTrVOzD4sn49xkR3v/DxNmxiDn2JOPXcCKAmUaYo72rFNGklucOfqicHDB2G11ggXq+VE0TzwQsTjKRwWPUmJ97bJ5hyv8mFMIYGyVP3tMX/ybnBA/tmtnH3utxQfzy73uYps1Rpcmrvf68rRX9AX32ygvnE3niPR4tFytV7cdcRbSiWCvjz7QODyyqVrJasj3dtcQ3zWjsS14iTJbZx86MztwnFQgR0+OBh4jJpCOn1WZbDKD2f0qRMUN8a6YTse7Wkd3zqx0DtQPFBCu223GchZqmfZiIf1lYGdpOhxunrLXj0r4NcxuWaWWVNr11r7l7xRcAqir8nfF/rFyybtHVd52/wGFF6k0jTm5duGrp3rX0VXd3Xs04FUm8c87fc+Wyda5vfa2XMnb82Aj8243AWMJW3pI165cXDLzln55bubSr4A2Jl9zGvvZ7YR6PBVKW7IW/f/I6fHxcPzFiGjv1itPWlkxaFC1I8hLC+BgvEH+XKCL3mDzrMvACvDS8KKVaZ1HRh8QjQ1sNu61cez3JeFfOpwT+Z5wRPxuoR7/jRyc3xUULlp45xaxqzGq9bm+SmnHawPP+N2nO6OhYJAZf0LpL8SLHP9lUqXKFtThKPkZBgO5yGJ9TTlLCbaea+ymQZTZ/Wnh4EPl6cRaDCfYNKSYSn9sSvyEupCcHGGlH+7F09272apPSyS9A2pF0gLRRxbFyxxxeJQ0DTYumTZvm69fa0xf/EeeCgVUyUVfu/krABcALNmd0QiwSk0kGwUi/T8iHl1h8SlY4EOUN2LAwRkDXIujQ69h8/nVrrpskN6G+XWCMnb927dqbit45QqrKeVCjQOCA8IFbNaa5764/GIZREl0Y74u/n3EqSJFBpvrQlkPvd/3ZOOcfDYfDvyg1FphL+znjnp3SHIE8Ctm2fX5ra+tNYl4kE7dJtvtLjQ1Nc6ZNnDZK+iuXaHO9UHw9G4uljPnjm6zNw9xxjlX6M6SRM3d6dMYoX1bIT0mGBWTbXrBt+9jNmc3vaKDg/VON/ZsYMdo11E/9w7symq0tUgE1bv3w68r5sj3DGDucMfYLXdc/Kt5uedQ87uFszvnfwuHw8XIzB4apLs8v2mxZlgVwBZDvScbYXF3XCxJQUv4FG/mWQttlZJEty8LcO9XhzkvXPfTlacPZ/DRvDDSPfHrxN+AZK6SP3ORlpXeV+7tkh7rv7KsMwxgF9vDWJVH22GxgDvzWMIwCQtKvXVXOL+eNe4GmaRsdxxEJ0Erzza++TCZzsOM4CHDAm0owSKVMNd4bVSedS41RKpX6PBi7+L2cV5wMxoNldEiu2bIgCbcteMU1NwtkMe7Xa5JhUzbwb1kWruvd8D8Lh8OL1X6n02kEr3Ev4GuG/4K1Avk1zDn4TyM4U3VRvAHdc97gnM+tFBgq10AuSI5gGtjU26UvMhIgCEYjcY3g2yTO+TXhcBgsipqKmqTHieWS66UqtiwLKgDu+1UANKTXIiSmUH5oGAa80vappFKp70MK1K2Ec/7lcDj8jX2p1PNsFY3vvtS7fPnyUyWry6+ai7q6ulQvon1pauzcsRH4tx2Bzs5OeFkXnlnZ0etyyVqs38oWmdhEcjC/L8yXAnu/0vnq7+l0Gh66CBw3wEsux9DytfyoJVmLtZZlWU9jraO0haTgWeXYsopU/h5N044MhUKvlbqWgYGBKVJeHcmIinWXqkdKi2L9BXZykdoDZHvT6TTYSlj3bmGMHeOXAPRJFuL7LiRWXSBdLfdEeY/D+1JVUcH6E0n9omJZFqxGvgLFDtu2F5azG8GJqs+qtBCAkoevz62abKzWAkFRSIHqDKSlCwA3y7LAzoR3HFQVjq1Wbrjc+Hm8l3EoEsHzm5ubyybULMsCMA8AzLdyAAGocSAuAaapL4u5VB9Uyw/O+cJwOFzYQ3j69uecos4ptVjluG362EiAdY7n1Rf4Xs18g8T101se/NqDLxUR8jZfsaTr4DV3r7iEaK+UeVMw1L/kqPOHiFiUiP3EjJq4j6OKhwU8ShY60Zs4jxgHuGBYCwQ6kPT0PvfZbLZ5wN7zTP9gfzPGSnMC7zqi7Qh3zSTa9IAILtV1/ZpEsvtaIsEIflnPGB1pPX25kBgWoAE+12VwSZ9c3GsorxybyWSeb2pqegpA3tw761e6rp8rQfwAcYQ5py9qjBbxPKO1qrgQlGkccu5703oj4HCHmgMhiurR9xqGUTTYUjkNMaYDidhvzKgJT/CSxWNPAkAdAHAApy4OhUIFJS2hVGZnMb/ha7vVsfkCN8GigLxpXOM42j28W7Q3JRQZDgVCWJP7AnbcTklm6G+IuKMC9FesWPEDzrkKRkhNnTp13KpVq4RCgmrpxTi/vL2tA1YvdRWZ+MV7pYE4u8FsM8vK5quNCFJNs/WITJr9tT3ScxIA4ApTlUum6l3xZLyTyTH2S6zW03kh2RtwoBA3PkcvXWVGzFF+9Ylk4hdEwkaot5EPz5zWNmsUSEgkGYMM3srj4eFqRjuKkuNKQhtS4os6pnYAAFxXUZnMiMlqnJ+oShhXW6lqa0XEfmdGzTPccyHdPNDQ+hgY7CBjmJGeY/1s3Yrtx9gvzaj5EdShxFo3BZ2GOdVKVhcBGxjdbEZiH/fEI6smwpQbB08MElGAis97teOK4/L1m38g4u+GLzhnfHZHpKNmyd9iglU+ocoDwQM5dwDQcYgYSDkVbbb8+p7YkphADcJbGAzoskqbfudfeVfn2wKMNqm/OVqwbdVp1ydXr+/EewtS/fnC6Csrl3QVbANX3XpmoxYaD+VHJIrdUpTDqWW8x44dG4F/xxEYS9jKu7J6fScQfq43I7bIX1q5rKuA9uhJxn/Fic52F0i/e/raVmJMlYYddjL9LavOum3Upst74+VL83YpZUFeX8v8ByoOZt/ptI++BAJJ1DcZrKx3AvUYCDQc7fq1VsNuKzdp1Q89J+qMRWNe2ZTC6R4El3zp8o+YkQ5Xouif+nx40E5/ZUS/5kSifw7nJ3S0dfiyn6rthIdxWDLZVHb8+uJXsLzR+ihEW6Kv+8PEGZJgBTRgpb5Vcz8hr9WTTNxLTMhfFkn0uvVLJjkCPZABRrTo6lg0BtnQukq8L/4txulyECtJYyeYU0x81ItKIpm4GtLEfmNRqVFlAVxxrOLJ+CWM6BokJ4JOQ0ephZ9ynECZmlNMgDOqLhu3bzzcsW0kZsJeWZSevvjNnNPHsPBqcBqO9PahZ3tPG7f5cwBrYMNCjLYQcSxOdjJNWwDk4/Lly+9kjJ1eokMPd3V1qQlLytfp4H01Yaqxf2+j1ohkDcqrQ0NDs/w8u/Cj9IHBhlpKkbGbDtvvsG/Ytu16yV5hGAaCSr4FPhn7NYx7IhKKmhrTKOtk14xrGbcSBxfuOaN+zQnMmt42XSRl1JKTjAMtFIAQJJPmlQiqIXl8IqSMN6def9Th3MPy2utf41M/Eo8nc86RwDxuU2rTQQHSHogabaEGrYGsEYu2D25zGNeWllIOsCzr9pziMzYn/52TWUNwUBRXGg51Z7PZ+b3pzYc6mob3DiSoUYo2WwrrD6hHeAGPkh73ysOUkkVW5Gnfgu/rd+6/GAhTgZD+wJGfpIMmFJT7HzYMo2iulJvk0osKwAMknKtivnjYkk8YhgHZ6ZIlk8nAb0742kIKUdO0n9i2DZQ6Am5VJYjVyiXLxpUpgu/ZMZZlHcYYw99wHasMwxi1sS7XR/W3dDr9Ac45WJBI/H4xHA6X9OxMp9PuXL3DMIxRcuV+bVqWheAFWEA7A4HAgubmZszVkkVB6W/OZrNHqRKPEtyA+zdDzvleKQeZ5pwfEw6HEciqukhpTFV1QSB2W1pafP2tqqnYsix8pyENCcTzYsMwhM+T7DvmsQlWsGEY+IbVVKRUZIGlnhuDc8PhsPD5q7bIoKDwhXNZSSp7HCAowzBKvZurbQbJadcb1z3nZ4ZhgAVTd5Gy7W7iBuN73L6weNyOIMg6PDzc+cUvfhEsOxeMovZzZ1NT0yE//OEP6/Liq/uCx04cG4H/iyPwiU984qBAIID3M5KkbkHC7G1dXV1QcCpbUqnULdKfvXCuBACJ70u1RQKUBKssd07J75v0Iv1lTs0DyYQsY+wsXdd92XXSsxGMBfW9+ydd1+GH6JsURH8Vr1vHcZx3tbS0FCVo1Gvq7+/fr7GxEfsD8Y6vVHep8ZB9xXsOCdluXdfnu2oPuOZ0Og0AIiQVAViZ75dAlkApfG8QgHTLPnncoxIpcYwxhgVGyeSvZVlQgoK8LhKgkP0vKwnqkVcu6x2rJhuR1DcM40Sv76Z3bKWKDNb9rV5P3FQqhWQl2MqIKSF5VZXccLn5LMcJ63PXnqGi7QrqsywLiTOoIg1yzqFcBGAV1EPuMwwDNilVFcXX15YyuqrvseoLvVHXdaj/1MzQsiwLYEcvC6tItruqzioHuezUW565lt7c9ZoS4+NXr1y67oqv3X3hqzbPAjAoSvsBC+LT2+bFiLEXMnZmlp8Upmr3ARUWqJxMnjx5wK1DJuyEXLFLPkin067qinjuGxoaNvVndj67c2inAJxqgcCy6ZOnQ/63UORaHUnxqJtgVdmwxJnJGEfSRyg7McZPcu2epN0J1nbw5X1f7p7cY1nWX3Ly6wAsPgpVmqd7n24IaU2P55W4GJ7BnURcJKjVukqNOWxJOPHHtqa36llnRHjCRvToN1vDraPUglyJWQDD26MxsClLFo89CZK1iIW8jXP+pXA4vJd1hqBNMv4AJzoebDjidLTZZgq7CWmzIwAUrY3jaGB4gDg5kGrm4xrHLSsF2HE71d3bfbzGmHg3e1mtK1asmCNBnoVrwHvzxz/+8ROqLRhj9LP2SKzuNaqImzj2Y/mEJ/+7GekoAptWehZ6kvH1Mvn+HGlsESSCVcC5y3LuTnYv0YiJuQcAeiwSA5Fjn4pM0GOfOg2xO7PNFMBttfQku11i0CBpbKE5xRy138r70rY8kZ+jPJ4lZ4HK/pQKXfn9MdHZ7dHYLfV2PNGb+DgxDl/nfPEQh6qtV0oBY5/2Nkb0SHs0dkzRdffGb+dMxEhKSi3LuCPiI/CavdeMdgCwizjR1/LsT9pFGptrTjFfrqZfwqM10PQQcdhJ7E0gJ/oS3ybOP49n32F8XjVEmErtJXoTP8+r34lS1v+7Ul1+vyd6E9cT47A1GHAcPr8aiWHfegoWa+IZf2eAOTscoUwImXm6pD0aU1Wyqu4qSEDc4Q8yotliXnK+pL2tA+uBmsrquzofy8lTK/EhdunKpWuvWb2+E2DHgsczI9pwxdIuAFYK5aq7l5/MOCsif3HiZ1y5dN0+WRLVdAFjB4+NwL9wBMYStjnh86vvvPBAJ5AtkrnU7ODbvvre64V8aU8yfn4+2ZeXD8DLcs3dnZdyTt8t3BtO961c1lXVZiDR2/1dYsxlhozSi0/0dp9FeUQo2IJH1IOkcfvlellAJpY0Nt+cYhb8ixS53eebGwcXHDZhTh6OV0VJ9CUuJc7F9XNGl8YiMSTBfEtPMv5VyWzd+zvjnzcjHXvHr4o2azkk0Ru/D0lJvNgdTtdIaVl09kyzzSywBWupszCmfYlziXM30bzLZs7sWqWVlXtMGneOVxFtid7EqcS4QNdyRh+IRWJICFUsCqhgY2ND0wI/tqKSPN3FHO3I9qntRYgmNJJIxt0NLz7qP4+1xVTZ74r9UA9I9HV/UiQdRfFPnCWU8cQiItYWKxnQ8TauJs7LSTnhPEVifJAzWlCKYa0u8B3GT+6IdAgWXrVFbGCGh54UDGYPQrQgkVxm4ZVIxsEEnEucHiJitxLLy4+5ieMVK1a0c86RzPN7f2ds255+0003Fd3XeDL+FBZTU0KRHXpQL/gMcs5nqKhx9RrhORvgGjYg8nj2u/2b9/9EMBh8XCKWhcRvuXF5YdsLD0/Vpx6DZK3jZH/d0jLuHDHH1HvOaJHLPlbrsiwLm1YkgxGogTyYSNx4jsGzjMTX61vTW384bA99r/gI9p9m1PSyXcQhLgMVSWskq5CsJeL3R0Nt4eZgMw3bQ7Q1vRU7+U+aEVOgnb0llUp9iTGGZHq/ZI6I74hHGm7uy7tfNhgnbEYKflLqZktlvZWT+12zfsV7OHF1IbzziiVdkxgTLBxRPHUdFwqFHlq9fsV6Ir7k5OlnU6xN4DAQOHwxm80u8Houlbqf0lcPcxMyyn82DANqExWLK/GMe2Tb9tzW1taS7FAwRILBIGScEdS5zXGcT2mamIOHuJLSFRtUDvAkizdxzucHAoFmybbFdexTEkxNLgMRbxhGSU9hy7LwHGPjgaTxwmrkglX2hfRFLuvV6mFPzsolDouAJmCTU14lBPLCCIy7icUlhmHUtMHKBUbhN4M6Cgm6eqSqPc+z6/+K+QkGT+Hd6/YdQe5MJjOvnKSm3xyxLAtBMzyDbn+Fn3Qt8ynHLlvqSivmzhOJEOmVhzkK9jikMo+v5t6Wa1cFAchnVTD0a+mr91gPA3jU+NZbd85zDZt0oLLHrV69+oH+/v5RkvWomzH23bVr1yJQMlbGRuB/5Qh0dna64K3C9XHOf75u3bqKa2jLsgDeVIGRsEaB12ZNsm7SCuGpnHIGUFm3G4ZRkFNXB10mLpEIBnsHCVck2kp+A9Lp9DcASFLqeETXdST6sD7zLYpXuwalAF3XIfPpWzzfasj+H1eu7grvT1da9E3O+exwOCzYKJJN/GuZFN8pgXGjwEUyke0me0RTkuV6tB+QrpbJbFkWWKhIEpVM/qbT6fdLEBjWdZgDvuxot10kupuamh6T97zIQsDbNzURCtDW0NDQnErfUqkMAgDAwW4iza1XrgOQTIbFR8EOpJYx8TtWUZvBz0iavkddD5Q4R/Wlx7wGOBTrlJokrFVQFuf8vHA4XCTJWk4Jp9rrTqVSH4Yij+eZrEs1xK3DZacOZtOh6/7+FcydvXtER5u1nzFp4q7MtgIrmjFt8L2zL2jWWADBBtNN/nmvQZmzWznns9znyT0ukYxjnXkkI7q7PRpbqnpcQ4YY78CUndq4c/AtYYkT1Bo+9I4p7yhSY+OcN0lFIqhJiQTri289NyVrB7uFFylRZ4A5cYdreeCCsi8bGBiIaZpIPMCS5nzDMG5S7tEbIyMjM7DPiSfjv2ZEHyJOL3JG90qJXFz7WWabWRYUI5Vpnk5mkpHBbEZ4wkb1tr+NC487wSs5rsjv7mABbUY5OzPVIgXON5I4AoDmPYZhgPlbKG5shhNlGGfHu1ZiPcmeGCcHe4PWloZWGrQzNOKMkBEM06TmSWVBpKg80ZswiXGMK4govszQzs5OAJHy3pz5d+mX161b9w03MQ3mZCwag6x0XUUmPKH4cxjilUGnYXa1TEp5DTdIu7Mt0s81KQHnAJTi3fQjMxr79MatG2Y7mgbGsk6SdVlXhz0nJXrjkMNdxIgebI/GRq2B83LBLK/oVCauV/DUZdQf4PbsI6IzC2oUiW2JtxPnT5Rj8FZ7LWp/5B1da0Y7Su5fS9Ur2bN/h5UZErI0wuap1lOJ3vhVxMR7eCBg23OP2H/mC351Jfri9xInxNCfyDiDJwA4sjf2TqQx5+jpkRkAWVdVFMBE4X4kehOwFROJP81x5kyfOmNUTKmqyoueyQLZBH992R5y5tXj/Vuq3Z5k/LOcCKot+0Q2UhQbESxaxkbYP6hBKG0dSop0eK3XLxLjWtNfXLXQfQERrLmr8xLOBKFGTkl6fOWyrgVfv/fjk7N2Q5G9mzOiRVadUWz5dtX65Y8zYvkAV7487zw91XSVAGq9trHjx0bg32kExhK2eW/Az3MiIWcoy5Mrl3YVHnopP/Fdx+HLXOmJ1es7gbYEq8stwiC70s1VDdlFApg5kDZ4xT2vu687onEG0/v99jW5WHhBM+q3befoGVNnoF5RFJ+LHQGy56mLgkrX0JPs/gQnhk0nVs1fN6NmkXa8en48GT+bERUxWDjRD2LRGHwj/iUlkUzcRMQhWbiZEb+cE8sj0Bi/wIx0uL5tdbWtohBFBXn25SjGaLnKE8kEEGTYXGDl9nGzzbzZPV5dTHKiz8WiMfGhrlSUpPhbAbLn+t3PnmT8Qy4y1ZskLsyLvTLA+NMDZjQGmeG6SjwZX8qkbxDYs2a0Y1RwPO/TIYL+WESUZWl7O6HK/1RCBm7YuuGIgKZhcaaXWyx393UfrXEmkyL8E2a0Yy/6sMpRcMEC8GQ1o2YhyJ7oTXyAWJ6JR8RO9PMDdtm3xOgN5tA3OKPrxOZMYye586yzs9NNUvr16PKurq4iOaJ4b/xnjNFHJzZNTLU0trrsTgSgztZ13Red+crOp8YNDjU/IWWzcXMeNttix7pSY67Eb7kheb6v5842ferpQa2BbMd+sLWlVWxi1DFmjH+0PdIxSk45lUp9lDHmBkmADi5CYqMexTN0566hXRftGu4vZspxeshsix3n10dFZnkTpLNe7399Mg84D0xqntwaboBieJa2WlspS/a3Y5EYfGJGFVVSV5VVVaWtIGe1aeeLfXYggM2w6xcMVYU17W0xwTROpVIIegr0Puf8w+FwWHj3+BUp/YKEZ0EW+R1ts6744JxPCpaz9FvDIhx1FQJNa9Z3Xjnnbe9cddzbkW8iGrGHBpsaQtNDodAoVrNfu56A4LO6ri+qhlHgBnllsBM+oSWZlxJdj4Qw0P8PDw8PL21sbESCcV4p7+JKj2QumYR5g6DH7kAgMC+TyWxTAps1MS68bQ0MDLRrmggejcvJXq/PMRXB6vAtlmWB9Y2k/w7G2Kxy/mtuBZZlgXkh5KYZY2fqul4WaCTvPaTSIDd3jq7rgoWg1AemCb6LCLDjuXeR8DV7Iw4ODh5m2zY2z5CYFqWcFHSl+ySfg48wxn7unbtyXl8PaWwpiTi7ubm5Ju/5wcHBw2V/3WfwRsMwwNyvungktEVgVTKVMOYICr8qvXYr+lSWa9QnsSoY+tUCK/zqlslqBK7E+59z/pFwOLzP6ibpdHp+TioSzyiegac+97nPXcM5L8VYHpG+6lW9c6q+MWMHjo3Av8EILF++/GjG3LVjUYemd3V1FfZefl31kZWH5+zScDhckzydZJYi6YrA5wZd1/HtHGX5UUey9kzOuVAVkCUByWWVZee9LphsVncAACAASURBVPnOFSoz8InXdd1loIwaAilRjH4DTJQYHh5eVK/ksLL+smzbntPa2loYe0WxJSUVJXwlQi3Lwrpf9eQd1jTtxFAoVNNez3uhLmuzXPJXvv+RVAtyzj8eDocL+0O/uSMT3a4iUp+0ECgCoKvnWZblfkt3aJo2t9IaUMp0o34okIlEGmMMYALKZDJvk9YsE+u1KPC7plQq9XHGmLv34oyxc73rGe95qi0F5/xj2N9IX9hXhoeH51Q7nzKZzCLHcQAaDjLGvqnrehF7UvGuL+sLXe6VJBnJSMIHlON+p+v6+0v5DVd6xaVSKbBShUfk31/6/QNPbnlQTRptvmLJ2kNvefxHb7y0vTvq1tUc1G877ajzT4TcsBk1fb/brvIP5mw2mwXgsijh4iYnoRjlDDkd06ZM20/xuL4NyhvDbLh7x+D2A9BuQAuef8SUI4rseuQarwC+HRkZmYX1ToFNyui2ALe/YFMA+4NJxOkasy0mSA9yDuLvUBBaYxjGSmX+FHyWE8nEp4k4YnRpSOFK71KA0i+KtcXK2jWAbR8KhR7flt52hJVNEQDIkebopvGt42OMsZR6b1T/VeJsvptULTHPI4wxvCP3z0kcgwkGdjH2ha/oun6kWneiL/5T4vk1u8oGlupZAAweaDQYZHObBrOD1BxopjZjqpCBLjd3Xtjx7P7ZbBBreUg3l5TEXrFixVdz3w2VifqXi1d/ukdKVW9u5MNz/OR9K81b9/eeZPwf8BFGvIMYLazFsizR130ZcfYdlVQjVc5wXROI0W/NSOzMxNbE20jjcq7w+81oh8ver7abvscViDGMvdDckJnvJb/kZbgRf+Lj1L2/t7JEX2KllPoeFSMScsGDDY8jJgPFwPZoTIDf6yndfd0zZJzLjQf91YzG1Hh21dX2uOxZRv3E2DyVAduT7P6gG38tx2AvzG3GXqBhOhoJ38S2xCnkcAFWcxh/f0ek445qO1WwV2P8GWLaYjCti+JvGjv1n2HFV0xI+ecxdt3rTCQTy4h4XmrdEyuudixwXE9v9+e5tGxyFf8Sye4/w5aNEz1tZIxFhxxySEngXam2BBu8seU+4kzE2TjRilg0BlW8usqqey6Mak4WXt2F3JTN6aCrlnVtvuquzielNVx+OIj9x5VL10KCv1CuvmfFcY4jbEDUcu7KpV01qWjV1fmxk8ZG4F88AmMJ21zObfX6Tsj8CCp/vuRp+KXG/tp7P920yx7CIi1YOIPY4VcsXVtWqlCV4RCtKHIubj2JZPc9ROw9nOiWWDSGDUddpaev+wLOGTZmxEhb2B5tzycI82i6M4nlN9+1o5YS5xBxkVBgjK5rj8RK+jJJLwqv9PCvzGis7AKyrgsuXFv3qtzAItCdAgKTOEeCNoy/mRETCPa6SxEKMT9Pzi21ySnVyMbejQc7zEZCBay4b7VHYgXEev43+CwK3+KyY6vWr7J1HcaP6Yh0jJLO6t7aPUfTmEjklGIMqh91MJO1QHCRK59d66DBg5UzIZER4kQ3xqKxUcFx6SWDxfME4vx7ZlvHZdW2093XfZLGWV7aUtm8+Z2vIjfLyd88/+Zz77CDgUcFepHzq8y2jorenN72FLmVTVo2MHv6AdPBZCtKUhJjHzYj5qiknOKzgpv0ZSmDjIe0sLiswK59tr+/f85tt91mu/3q6Y1fiKQv/GzGNxXyhQjYXxsOh1VPmqJL2Su7JFZOGxoamo7dP7T/DfCDciV+yyUQNm7b+JNIc+TjTYEmcrizMWyEZ4EtIVm7uOcTS4E9pLQVkKgBzvnl4XB4lB+OZVmQsMXGNr1naM9ZO4ffQqJn7wUSbW3kw0d6N5AyMAgWDJJrb2iaduzru19qcUh7sLVh3IQJzZiKDvWme2nYGbrVjHZ80G9OySABgn3jgCAPh8NCLUD1jYPc6uY9m//haM4/WH5Dnn/8ON3R3hYTcrhAhgcCgUcko3SlYRgVpZlWr1/+MyJWkFs6ZLI5/JEFFzepARvO+Q/C4XABFPPoS/d/c8bUBV/A3czaI3THhrWPfXzRF/ZaAJR58Djn8FtDUgogJl+Evd/pStDElsFO70K6cJrHb+7lkZGReQ0NDUgoQdLw5cHBwdmVWCDePiisAOGpFgqFNqTTaTewWVYysNJ7SLIqwTiBDzTqQrDed8OTTqePkV6C8Hs6xjCM/Hu4TFED+KWeAfV0ee8R7JkEGWld11UmFEABX2SMCe9Tzjl8UcXc8M6TSv3C73v27JkYCARw7ZAZdMtXDcP4WjXn+x2jPvNe2et0Ov1pvK+kL9liXderRlmjLXmv8M4R/ZXefidVkoBU+5lOpxdwzhHEBVJ/nWEYnZKphG8Q2BD9AAQ0NzdXJddVapw8DHMcBub+rEpB9XLjDrlm6QmJpCrKPt0rty1PEliwui677DIw9fDNUwPR6nP+23Xr1pX1r653Do2dNzYC/y9HoLPTu48Uvbm9q6vLl+Hq9tUL0BC2IIydUut7DvVZloU1EdZGfYyx2aX8yFOpFFimwlORMXZGKRlkWSfAKAAxhmSfX3Yc55iWlpYixoM69pKRiXfu2/181L33SZGCrlh3uXvsAdWc5PFYxTcEPphpxtiJOc/Rwp5YrVOxpij8udIYVTPvPEC+40Oh0Kj1kARdYc8MpmBZuxHlPewqIu3hnC8qpZiD45Vv6aCUWfYdA/V6lHVUkUKKajWBZH44HPZdK1czNp7xx7e5YFvAGPuMrusFOUS/+lRfejD/cjLIB0qA1w7peVsVwEv9VubYyr8Oh8NFSRGZaHUZ7+8zDAPWVTUVqUiRZ/jtLTUxgL0NyvUz1uiIY933vb9+jhHxgnQ5J/reZxZ/feKPH77qvBF7L35D487Cry67seQcUJnGjuOc2NLSotpfUE9vz3s4cwQrnzna4ult059Jp9N47iEj/mTOyuRUy7Ye3zn0FliT1Bho+Ny0ye8YBUJXwIkAVs6F7UdPsvsrnNjVROy1YHDk2Gw2CFDrEUTsHjNqCuYp1qIATUpPbQHCkz7LbtxJKMcktiUWkcMxPkh8/GKvfCn/hhntgNxq2WJZ1p92De96966hfnHclFAkFW4Mz/BKqUvAfd5PtEKChXOuS0axeL8yxr6XU7xCUirtOM481a9aYewWqcQJ6y8K4N08szkYEqxfayQFBjO1hdr+0drSCh/nkiXvhzvyCOR3GdGf2qOxUTYjmUzmEMdxfnnHHXd85aGHHiqon5mz2uld78XSl8oqllUaW/xeYD7nx60mFbyieKZUq8t7lzpPEvFDXOavlG7G3qEdOazGhqaFfip01fRXPUZhkPqSJUS72eEnKK94sd6MxnyBvR6Cw8VmtKOIALQ3JsMfM6MdVe3d/a5FJuixf4PCFEpJmeJKY6HEu8AaLlJKi/fG5zJGeBeUlVpWmJ/bmKPNg+pfYlviKHKEHyoIFmUVHL19TCQTN0qZ85e0bGAhYnCqjHSl57LSNbu/J5KJ0+Ev7P67VOy12vq8x8l3CcageV9s6VSCFWP8wvZIxw09yfg1ErCyI5u1j5p5wMw36umnm/TN3+La7lOp9lavX/F3Il6w6Wpq0Nd84ZQfrLxqfedqpirQMHbryiVrR605Vq/vdFXE3CZePSLTf/hZZ+2Ni9ZzrWPnjI3A/+sR+P8+Yesjh8wDjtP2ldNvLGnofdX6FScy4gU/EzA5Vy7tghxeyVIkw5H3iPhirC1W5HXX0xf/KOcEVlmfPeRMr1dWQV3AQPogFo0V2Gkbkxs6XM36UomjUhdR9IGqICVS5EXhVriPfryVHpYi5i9n8GZAomeSV5a2Uj1+v0vmMwLt2Ahie/I1M2pCvrHqoi4Yvb7FAj033PhYflHH7zSjHZBzqljkogibP3zUz4lFY0WsKlTw/Pbnp9p2FijOKBH3lT1RkXBgdxITXhEF+eyKHVEOELItDsfCeJLqRaHWUe0i1q/deF98pmTlhl3kZLn+KQvdkgk4eX/zspZ1yuQobPJBjZx506MzkEAhOR6oewJxWm22xbyeRVQMboBkC4Nkmu4FBXR2duL+ikCbt+Q8pOauXbs2v1nMtys2qaGgTpGQsC8VJef3+lA4HPZlnorzFCQvNssOcxYeGj4UUjlIYO8KBAJlGW5YgE8ORb5kBA0ka7c6ttMBH005//OeYJxuN9tiowKZOeYrPGAxnxGw8mXBKQh3ymaz73kjswXJUmzC9pYSyGbLsrAhxrPVFwgEjn5x54uNAS3wf9j78jg3ijPtqtZc6taM8SmND8AEFixpML4PbC6HI8A4XMuGBHJimSxLCGzuBNuYJZs7hGwglp1ALpINIQdDEiAcgWS575FkwmXA4NHY2GCPujWHuuvTU6ruKbW6dYzZTb4fU3/Zo+7q6urq6qr3fY771abg1Gmij3bm+0m+YDwQzGurvFCHYqON8Q0fUCdQNTg4eKhpmtigwDfu6hcGXrhWbKYdGami7OBTeWvwaMj9CIlhjAs8nBs0TQP7sWa5smdtNyXM8QgLKE2DXzh1w1TD0LC4h6/HHZqmnWJXJJLIjg/xb5/ZQl58I719XXdSTrj5XlfXdbDC8az2Cgahp6SRXIFIwHF2EGPso6FQqAwJ6b6YxITlnruMsYsZYwBw8P83mrCSpKqdgLTkbfaCaZrLqkkzV3sIglXJgyR8s2uaS/3qEsEOvJOT6vVLlRnXxU31dZqmXVyjPUHDMADSOcrLP9XF3gJbBwkzvF8Ne626GKV2s36oaRr3ARtLEb7ICKYB7V1Wlxwgrbf/5Dbs2rWrXVVVPKsu8fe62eF2PQiwFn3Q7hWgih9rmsblTSWGP8bYCnGdsXQBP8cwjJlFrzzMj6PgDkqPruVdWO2Cg4ODh5imifu3WTVVZbvrbXw+n19pWRYC1xhHOxVFWWoHLxOJBIKlvt5jYLZt3ry5qh9jve0YP268B/4ReiCRSGBOlRmodrMWJJNJBEc9i/AFxb7CBlPsAQDELWVfzz3qug5PVu7XRSld7pfw1XXdkW2ulYgcGBiYqigKWHv2nAQGJ971qix5yat9u2ma86t9a3Vdh/IEFCj6FEVZFgwGK2xa6rl/oXiB9RS+I2s0TRMqUHxu/SqAT6jHK/Fk128YxlmMMbcFTcMKFB7rGzCeuc2N8AmukF8V60exb6r93RffIIcJrCgKt7/w6ytd1wF+KyXXKH2fqqplkrRe50k+6jmRROIKKWINjHU6EoQPapo2ZilU+bouL3j8dLWmaVX32XKSHuulIrt2G6Vg25F8Uap/pZeVite9CtAb3kUwQSvuSR5fMkiznrFpHyO8pTlgWzpvm2mai8e6HhXjgK/Ri8/12b8++7tVD71+LxjWDmjqlOj7vmdZ5OI7ny0TVHpuXXcSSSTPIvYN/DvttfYScQWAVifbrEFpHZ+Fx+lbg2/9Yc/QbvhRk7am1s+/a8phZX6s+LsLnHhiKBS6S0jZimtDYYfgPKh9PV0g5tHw9HSNwduKz7lb9u62gY6ldppPAQhfUjajWCe31bvPB9teH8l9ZNfgLt5PAD63N7VXJK+f73ti6rDS8gRhZGY9gHtJ5QkKe0g8cFsJt1JNOtv7BcSb+HtLyJpoJO7Ma+m+1B8JJac0K81EbVLJ3uG9hBIKZu1riqXMxb672vi0ZWMJZU8UmHWM7JWK8/bs2TOhpaXlUVggAQBx2WWXQU1v5oyDZ5BzPsoxxyCenBUNd43ZJ1JKeKK6r8Qi8Qo/YL97kOMmthQrvFDzQf0vQqL3eTJCl4KxKYHQdxKLLopNj/mqENT7Tqf7e8/nAIBSTHdxvDNeAcYdVVyr9KO1r5PuS0cJ5cxfzcsHOJ3t/SEhFIoPr7Sw4UVjZTLLCX5x7QHTshbL6ov13rscb3XHHntf752lBDhBJEwY/X6sMwZ1pIoiEYtygliUyuzIHMQUC/sg7Fm4jHW9bZL8bvuopSzjyV8u9w3AGZuAhF80EudqZPtThDIgcgAA8O63l7C7LaU+gFwx5iwyZpKTrHBJCftSNNJ1tWxHtj9JZptcVmp7fcCXevr82ru+ePVb+V0OiIYS8sQV3ckFG3vWLiOEy7bb5a0rTk9Oku3A8MPGnrVzCWHl3tCUfWzd6ZsbVkusp73jx4z3wP9VD7zjE7ZX3Zr4IqPcJ7E07RDy1/XdSQfd4fUgruxZ+2VKmLOooITccEV30jfY7pp8MbvfHAvHz5XrFqgnbIbaLcK6uyJdVT1r/AaIzDx0L+4E05D70BBCr41FYr4Mu4oPiOS/UCtJJgzo8bE+2KnHZ0H4dg30TF/vaYzSUp8xegmhPNiP5FtFXzd6TRiqE4s8QAgrBX19kk216k1n03cSwk7E4rhjeGDFrFnLsaHkJZVNPUAJWQZ5igkj+1bKv/k+a74o4jIrU/0QWFi86kH9r/Av9fPWcDGh91kWWzpWU/uyZ0/ZE3lzaCWSU+57SGdT2JycAPbmCDGXuzcKfvf89GtPz2xqCiABEgZyUstrJ1ST8khnU6VgkEef29fA86UWgxzPkWSMoAIZDSfLt6S3pyeRZoYg0qFgpsciXRWer+KesMCYjOsThSzmLF9CPxGLxBxkeSKR6AQrFMR4j/7pKQYGHeRmSSaJPd2sNE2drs0YoYQ2i3OyjLGj3B5EzjjsS31WbI6xDN2FZO1sbfYS+IfimGqBQPwOb+uJLRO/AUYvY9ZAINAEFDIP7lUb//hdsFbxbLFIvUvTtAq5IsMwzmWM8UATZGK37dv2YULYaXJ/+Elr53K5/0awDIHBQCBwzIv7XoQpyF+alZbIdHW6RSlV9gztIfuG975ARugS2YdFrl9ip2RUVV1EKTVkRgm8V58bfi7RMtQCpKCdKEIVWRpQ5sPPCMfbXsCEkDs1TatANvu9A/c//8upf3nuvqxpjTjj4KKVGx/SmtuXFjf+WwcHB5fabFSRMCzJiBFC7nnu1+TJ10oxPSvf1L7h3OvK5Lzc1zQM4xuMMS49VuvZ2+cKTyZsuBB8qGB7uq+h6zrkyP4VsZtiEwEkgNcofK8xPx5T9HFyQAi15lj8nsvl3i+NV87O0HUdSgtrCSG7hGTgmGVZJR9YsDeW+bEqRXIT38E58O9UVbWmf6cICiJo20EI4UGoWvcsBeB7hTeubp8jB91EMB/IbGyEn1BVdSXGbq365d/BNCiyAeT3sgwc0EhdOFYkKfl8DmaIpmkIbPPiCsBzqbtG6odUJNoLdrU47zXG2EK/uc+rbsG4ARAC7P1faZrG2aGy/CL8EFVV9UrW1N1cBMZaW1vx3MFM4WUsCWr5giIAjTrtddjvNE1DUme/ipCMBIoZDKEKadE1a9Z8SgTM/a7zRDKZlBRt9qs54yeP98DfvQcSiQQCSWWslyKL8y+bNm3yBcYJhiLmPhvsu1NYK2QavSEw8wMBvi4OeXluivkkmM/nf19Ue4BUak3PWiGFC7AHvscobwnP13S19knf87xlWQvb29t970fyxd0NAF1bW9tzjd67mI8daVFK6ddUVXVsLHRdB9AQIEncM/xgeeLUXQS7FUlIm0mMQ76saZqv5U89bXX5a3p6vBalmqHUgTUTAMG3qKp6LqUUihy+Rdd1WMwgDoHjwPZ0QHzuk4S3KcZo3cxdkQi9XYydU2y2spDTxl77FPjJDw0NLa1Xbrja/Yj3AeAALp1b/G7dqGmaLEvt9czATsSClgPQAHy0QQuMsfeEQiHe/lpFrNXQ/3EoukDhRVYQciVz6wZXytcVyiTYC3K2qSj7rcyh6zpUeZDU5mocX7/rUiTPHQWngNK855PHfW3izx+/lu7Y69hhVlWSk8GnYCyHQiGuziKXdH/vfZDCtBmM0rsMCu/KfcNvbdkz9OaROKetqfUL75pyWEUd4p3D+qrVBnaWWJ+FFBRRYAtF+R6KJ6v6m5oKCw6fchR8qQOGYfAxaPsTI0Gt6/qTIrnoeHensyk81yUAfxatz1SofhFGbo91xp21pt/40HX9S0Pm0FV9BlQ6CYFdztTgNE8vbjuGQ6pY8djXkUAq/PmbpgkgcZdb+cplofaFWCTm9KHNJASrFvtt7F1RwsGwEWptPwos5WrjPpNN3cQIOQ+gbKWgLLLVwOxzoCBTXOvdJb4XL6iqOi+RSFwzYdKEj73/ovNIa7CVPPHAk69dcNYFgsRQ6y2r/F1OHvkxfP1q7d3RO0dRKPa2IdlyazRBSvYEiLkQ9mCOZDHsYBS6PDYthnlmv4rM2vSz2Ur3pb8uYpFvKSwwb07nnIp9p4jL4tt9SNHK4OFYJI59vFNG5Z6JQRhdHOuMVf3+VrspJwYjDqomU1x17PRn3s2YVfLCdqkXcpnc5g7sOwBo9rVVk+V+wc6PTo/eL4P6bT/seh9SJtt7KSP0GshiE0aORj+JxDHm3E5C6A9ikdiF9dbnd1wpuc7jwRxkZydC97de+/wyJriwIhtL3bKip21DmHk9M58FrJJvr+QB3mj9js8yP9GbBNRonTgexJmRkfwTtz25Beshp1gFZfaGM7//8saeBCQODrB/8FOI2NiTAIBE3us+u6476eytx9K28XPGe+Dv3QPv+ITtxp4EEIJyUP2Sdd3J/6r2YDbemniIUL4ALBVKL1h3+iZPP7AyVllpckt1jAwsdifkbPQXY+TH8c44Z3A0WgTbEuwGMPM+H4vEHDQjFl+ZfiQMySr4UUYjmeMoPdeRTq12rUw2s5QR7unSRgi7a2f4jfccT4/H5reipNPpFjLFepAwCqacXV5UCoEl7gVho/fnd7yQz8BmtA0fT0a4d03ML0HZyHXvZfc2TeufiuAk93JFgrF9ZN/SehKq8nUchJyLvQrPqUx/GrIaSLa9qhQC8+vpJ4GUKyUDCLltTji22sv7Jt2f+iVhnFG13Ryy5rpZ28LbFQsaJAgKRKHHN+rJa98nksNGm/4AodzPz/deJLRglih0Xr1MXr6Rs8xHhbTMi8OtIwvnTZz3lu+4yPZ+ghD6HSTK/K7D2C8Dmf4o3osT8G4WiLW03uSxfV2OrKUtT2NRKCfO+bsw2bqPELoUyN58eOiYhXQh935yjY1eSBIBPSkQe0hG/0c8Er9CPi6RSCBw5IUOtAKBQPT666/nzMfH2GPNwWzbw5Qq82ZoM4aalKZWUc9IUQ70GD8puFR/6mzKCJDa+C4YjJLlh7Qfogo512ZK6TmqqrrZB04T033pD3e0tt8wqXUy/ob7XGIzRWo9c9sjiDF2BCSXh4aGFrolcN3eXq8MvBITmyGpm9gNsUhXGXhGSJciyQuWaDYQCKzc9ua2gkXNBxWqRGZqM0cUGmjWCzrZld/5BrWUhUBmeo0rwzAug1eX8EQF0/hFl8fXY2+MvHFSbnAAc4Yd6ERVQxZli7vCXc/IEsNAxAeDwYX1+ME6z3Zn612PvHjnMdt3l4iuxx12BlkwixPa4I86T1VVLm/jSiKTZ15/cM+f/vZLWRd78brVm33leXVdB7MT30KGxW+1gKDdVyLoZoN1blNV1XNeso+X5AcRdOwuBocgX4y+wxiEnJlncNXvnZf9xyD9GwqFLkfQBd5WIEUKxsWYN+u6riMxh/kU8sfL/ZhQwksQDEQk4u9QVfXUWgFYId1r+1khoQqfYAfU43XPuq4DeQ80atmzx7EutgHkFzuFdBwCXgsaSVyK+8E7JMvZViSIG/m2unyRU6qqLrXfA1fw1gm+1Vu/eOexaeMgFj//tWr1CfYbEhYcQKKq6nsopQXDMM4ULCzKGPtcKBQqU0qpt432cWI+AIBJlq+7UtO0hiX57Tr37t07KRAIPCSCl/jzfkku2vWKORhBcHxTCpZlneyWSbzwwgshwVwr6fSBZHLcV6jRsTJ+/D9eDyQSCex1SkEweSXC2HmbN28uo7S53nkENe190quKokAmV86o1HWzAuwBIC4CvtdrmgbwU1kRSgNghMDWYIgxtjoUCmHd61sMw/gJY8wGGOJ7B/BUVTl/XdcREN1cz5rBMIxLIcnP15qMLQ+FQlhDN1yEHCz2MNjHl/mAutYXZ/tJ2ArgENYFDvOxlu9uPQ0ViVg8GwCSkpqmATRWVvAdbG5ufhjfZkrpn4PB4In4zlSrX1qb4bALNU2r8AS1z5etMorXqOlpifPEtw/9oUHpJBQKfdOuTxoXUCGbX7QHKGWz9qMwxlqFPOxCUQ3Wju+ttmaS/XOLrPS/Fr/x8JTHOKjZJ3JTkfzL5/N3FqW7sceHry8UXZz1vxhfSPpBUec+TdNWNWKngGsJn2HEKLA3tgvWurB4qClL7de1hmGczRiD9yv2dtwuYmPPmpsJoY560dwZRxfmzzqm6YaHyvKlI1bRzmNDd/INd90uIMmPNE3jvqlyyWRTX2KlNfVAoWBGD5t0GLzs0Q6stc7ZM7jn8r3Db3HWdahZW3/Q5NkVdlSud+67mqZ9Asens+lfE8LORFKVKOxueJPC15RRthT7Jxxjj0EbMHDAAQfsK9pWYF0CMOFjYu08lOpPfY8yDgZFwRwGRtwjal47tpZnI5i/I+bIL3YYr0MpirQG2khEi9wUUkMVll6Z/tSNjBHE7frICI37gX1F2z/BGENcgu/HIdMOqyEANjRNc0A/Yj+O/YbiZilm+lKfYZR8FV66k9umkDcG3zAZswJT2qaSjtYOT7l1+fml+lNfpYxAceAti7KFXeEusHzLigTWHbIsa157e/vWT33mUx8544Pv/eHEKRPJS8++RHpuug2KBYds2bKl4e+WYFFjXwIw+UttLYPz3d6vfuNeKKIJSxr601gkxv3R09n0Twjh3ywnMZvuT68v0l+xlrYoU7qjndGG9pRebRCqafjmd1BGPhvtjH/Nfdyo0iEzGaXHxsNx7CXKiog/oQ+OxthpYcNzZfasSLoBiMIoZadEw12lJOkYijRG+dmUsE9GI10Yhw0VkSjHnIWYYRn7E/vErf3pWxkhkCx/uaW5da6X7DQs0wjlwY+qhgAAIABJREFUEuXNhNAzYpHYrTxutbP1Lu6HWoVg4dVYwSQFSGWIMXIMmM5l8UJGbo9GYqfV2oPX6gihKoA1kEgo0v+ORWKeine16vL6nY+HnXPuEZ6wL5hD1uKxKG0KMAHGSgsY4LHO2AflOKUXi7ue9pbyCJmbCGElKWJGbolGYjXBZfXUXYppw0ubdd337M3Dbwz0tdjnUUI+c0V38usbe1wKg5RuXHf6pgrFwg09iSMUQrgaiFOodcy607f4KpDU08bxY8Z74O/ZA+/ohO2G333sUEUJyCi0mnLIX7/jAi0/HBwQAWX+7KwRJbzhrO9X+PmUPsaxuwlhQh6O7oU8aNeMru3yQ5eMy/tamluPGIuvgvBXBVLxACSpYpHYJ+VrSAu0mgtK+bwyc3rK7leN0Ml+C91S8jFzC19sj5bdxKLz3w75Ea8XRfigYpM2GTI0kCURiZKn89bgci92ZyMvnJTwxGkNJRjt64B1SBiDbKtuWWyRzF6VEHi7LcqWeC2c3e0VH83bwdalhDzWPrLvGK8EckqwJbHZoYwujHXGyoKoWPRSRh93/DUZPTfWGauQ6qqnv3ibsunfQ56n2ibA9sl1b8BqXYMnPyexuwnlQe2aYypTYoTfzrCAkzZ67utIC/wdFmXzu8JdvlLoXm3ki8z+thILgZE7opEYgvpIcI1uPAnxXXils+lfiMUPmG7D/P31kWROJBLYVCEo5y4/TSaTfMNSum4KC9f3h9XwUDCg2sla/PRxTdPANKwowuOYI53RDouxkw+beNhrRQ+ikpRzDT8tbCxCTdqt04Jh+5vCvYNwoUw29UlGyLerPXPDMO4RSF5PCVyXt9f6lwdefsH20nZuBozuaUNL3UlxKcD0hmmaK7bt26Y3NXOv4pmd2vTBVqW1bdAcJFmjj1BTWRCdEfWUMHR5zZ2qaRr3spLqfxkJw52F7E8ZIcfJnSwjcCVp3p3CZ65u/xB7vLz+5guDD73wh7a5M5aTdx9eyqFRWliiqhNKnjElyVYsTu0k0G+/ec9lAOiUdKxKniMfXn96EhL8FUWWBoTfqaqqCKzWLLquIwgNhDCCJsdUSzhKwSbUexGCbZRSjEGNUnq5qqoVXlfVGiCYLHgXsZHkbMhcLvdhSimXY64mhVjzxkr9afsm4/DVmqY5VgPu8+1EKhLy+Xx+SS3/XZfM8stCfrCkweZTXEziZXLgz8XgRiAcaxYkgAcgBy37Y9Vz77lc7hpKqazIgTG7uBiA7qvnfK9jdF3Hs0ag4mXG2FI5gVyUb8Q4BuDhUTGOPP2B/a4t+e7xQxRFOTYYDII9VVcRcuVo30zIIQeDQSTcB4UfMf6Owr1s66qwykGS5Dg/qt6gul+VQioQQSAe/C4GA5/DM68lj1frPgTjCsGjkgwYpeepquqZkEokEvAMnC3VCbAEWFB2eW14ePiwG2+8saHnWquN47+P98D/dQ8kEokfF6XxnfWXuP6e6dOnhzds2FCReBPgFwDf+D4JALViou64sSS+BAsKyaZVSFqpqnqcO5kkmH0A3CKhqVNKT64l324Yhp1UQBNNxtipdSR4ba92SLFW9V81DOM8xthNfK1ZAn3YnpMNPT4BzMF3GHK/ADkto5RiHY112b8xBnsRdDH7UCgU4tKV7gKwYFtbW8mqY7Tcrqrq6Y0m5uS6kSRHgrvohQrZ2T+oqtrtDhiLRB6+S/jWPa2q6vJaqhfCVxTgKay1qwJ75GQjZH5VVT2WUloBGpXbLYB+XInL/S2yvUbFOmJ5e3s7mJD7XXRdR7KPr01F0vpk+zl6VS6zVZG0UxTlNNM0wVI7oF41E7teaf0OcNwKTdOc9b94V/HNO90PSFrr5l1sUPtwRik9u5p3dK16XezUD4RCoZs2/PKfW5TgRICYHZb4P8/7V9Lb9/DWZ7OPS+Ob/mZd96az3NcQ4wXrGwBJAFIDi7oM2C8A/FjnE0qVMw8KHYS1IAdyUEq/8kZ+1/KBkQGuLKA1qVcfPOWQCklrcR0kvOaIJPgJeDcy2dSFDIAPANstuo5QxmUsZdU5iTHvAAZyudw3sWdAjMY0zS7IS6f6Uh+ilMACZLRQ+rfhluGl1YDeODifzx9jWeZdO/QdzcPWMIHkcDgYebIj1AG1qbL3R4rfEaLQ+dXYm0KWHPOVIjzEp4FVC1sJy7K6bF9wWSmPkNGEJNomW54hQbtncHfeIlawo6WDTGyZVNN+RpKhxRNbGovEbJCD00+ydzEUyjRNAwiHPLX9qbubm5tO2NW3i/xy8y9JocCHxrpkMonkfd1FxO34+4pvUsA0FxwxY25Nqx1cQJAVMEaPkhXRyqSjGTs92tn1e5nBSyj7eCzc5Rn/qLvhhJCSilzhEfjjEkJ/GIvEKuxg0tn0kpL8Nk+MXhiNdHkCamRvYhEbdNSkhPUX6miDamCsM1aVSFTtHiSAhTisEtheTx8IBb2SKogH+1Pyox2girIgOi1awfJ+9vWnDzcDTQ+DoQoGfTwS5/t8mfHdZDUtPnz64RVgEq82pnemTyEW47EYRskp8XCc+5+nsyl7f/mwmteOqwXQqHX/gvmPeY9LvBNC74tFYmVxnlp11PpdIjbsNqm1+MjwkXV5r8v1gkVrBSyoKkJJwLEey2RTUBFcbisi1GqLZ1+PSnMjWXtHrDPuWG+NpT75HIn9PXh3+hffecvY6aikEEYeXrc6uXRjz9oPFt87J2bFCHtkfffmUfKcVOHGngSAGaMqCoz8dN3q0Tjp/rZ3/PzxHvi/7oF3dML2qtvWfra4YZI8Neg967o3YePrW9z+gfh+r+tOHlFzcoP4JiPvjnfGsXF2SnpH+kCiMCTSNIux47s6uxreuArZB3xEp1FCfh6NxIHWc0qmP3MGYxbYJkNEocvqlQMRSCouBwip3kFr8JhqCdB0X+83CKVcPlMUnSh0Zb3Xa3Twb31t62SrycTm6kB4pRKiNHPJYUJeUgqBxfUwVatdU/bWaDTBaNdbDSEneUA0JNOSzqavIYRdik1Nk9k8z2thk+pPnUwZ4YsYG8Em36uMZhLHlMntNPosbHkennRkdGWsM+Ykjjz6Ahuw1fXKfrtYyDXHlBi32ECq1a4jIS/fCpjm0no3DGXvr43oZOQ5EqALYtNiXGJW8tLwZWym+lOXU0Yc5Dqv10due+3atasYK/PNtpthWpZ1mI1wtZG3E1snWRNaJjiSudWSAFv7th5sUdP2VbIswt47q23W/9iSvbUSCL19vccFm9vujLR1goWL6NgFoVCIKw7YiXP8G/V6PfNcLvcLyIqKhPUyOWCC8wYHB//JNE2g00HdvfHV3ItJiyk2Mtfuhz2BQFPXEVOPcND+GDf5fB4sESCid5mmecz2we1vCX/lg8PBcC7YpIYKVoEARc2I6evFI5gS8CRG8nqdpml8g6rrus163mdZ1vLt+itfEejS0WHC2JWxzi7OlpMSSfBgWhYKhbjPcT1F2nSx4cJg9zOv3HfL2XMTrZQqpCd1I3l+Z+/xV3R/n38/pD7Ffzlb86rbEvBCcoInxaDJV9ev3vw597UNw1gMn2OOziTke5qm/Vut9onAFsAeCLoh0T+vmidXEQ2/VDC3W8BYVhTlW4wxBHB8mSjV2iCej418BZtwZS6XW6EoClhECI5AtnZMYBTRn+dTWvIqqsVokYId+xRFOaoWa0oE9MAOeDdk7SCR5iezbPeBHKzzYr7rum5LdCKYBgktLrndaOJS3PtnIG0t9b9umubCjo6OZ2uNC6/fxVixVSXgib0QTHU+/TFGDcOoexx51S9JBPKf/TwD/dpelKuD9DwS/0g4PqSqKhg1hsuj2jOY2Wh/6LqOIIzsUYyg+vGUUsgKNlzA1s3n83cwxuxAAjwnFweDwf3y6xLJWgBwuLS+m3XlbujatWuvYYzJCX4wiMvW1pBa3Lx5c4VMYsM3PX7CeA/8nXrgYx/7GJjsSBw0uZrwlWQy6enFJyUXcEoG65KOjo7dY7kFwzC+Lrze+wqFQtwNyjAMYxZj7J6SJQfBNU6s5Y87MDBwvKIoYGcg8YrE0gdUVf15tfYJ6wV8vyfW8kbP5XInUUoRTEP8ARLFY7L/Ed8mG0j0ivgm8SCvrutrwGgVbXYSDu57wLdX1/W7wU6UfntSJE7HDCZhjDUZhoG9PgBznmoZ4hjMqScBVIP1Y61xICuIFOWTf6Bpmq/Eo0hm/85ONhYKhSWyzK/Pt7nZMAysrcH0K0vw5nI5ew1UUBTl+GAwaAOXxjJ0nXNcQLiaSWsBbsP6FGzVHUU52SMDgYCIA5Bbi+P7vfU2SNd1qBiB/ckVXtyKLoZhfA1+tbbccC3vZq/rupjq/BDG2GdDoVAFK6/edgvWNPYOU2A/oKoq92e+6rY1qxmjeOa8NAdayb+tvPqhb//5U3j/R9njhJ52RfemMqahC/zgqZ4iyxWD9Tl7wuyrGWM2M/1PO/M7LaOg87VmR8uEr82aNGs06C7a5JcELyVyAnxNCfYfIxSxuTZKyGXRSJwDRqUxqFuWtRSAAQm4mBfAv2eE6pobeLuTWspiP/Uku8/EOu/xnfn+DqNgcE/Y6dqMXQESiLW3t5eBKHv7e5crjHLmpO2h6vcMc7lcF6UUyVEk09cV1+L3WpbF92vCbobHTMoS4oTcFo3EHVsU4Z3J37vJbZPJ3qG9bxRYYUowECTTguHvhEKhMqKGuy2Z/t4zGaOQX4Zs0up4JF4BOtV1HeARvF8Abzs2IDbpYzA/yH72vZtobp/jpvNCMpmEx21dhasODg89Sij5J37vTDmtEdZrJpu6gxFyEmHkyQI1V0IRLZ1Nv98GcNsJ0jKrL8a+Gevsgk3afpd0tvfBkmoa/VMsEjvJXaGwt4PF1RRGyXXxcFxe3zuHy20mlJ4fC8ccGfP0znSEWewxTqao4gFbz82UXafU4ffHwl3y966eavgx6WzKBtJWkBDk6zBGTnDHunG+YEYjCV1myyclet9SAoElc6bOqcsaoczrmpD3xyNxvk7J9KVuYZScRRh5brhtZEktgEY9HSAlgPHC/q2lqWXxWMhVfteyCTaluURZFo1EG1Ze2Lpr6z9Zpomk8iR5fKb70tcBsICYcYs1PH8sHshOHaW5o6YdXT19ah+T7k/dQBjhSg4A59zy+PWPKVYBsTwnRxVoJtOpNVIomM0yOY5ZheFJG868sUJp8cqeNWdSUprrRBlqaSPhz52Y3NtI28aPHe+Bf5QeeEcnbDf2JIDEcT64jLDE+u7NHEnmV668LfEtyshl9u+MkO+t705WBLQlViU/1Et+QshH/BWoF2wuY5F4hVxSrYHydPbpaU0kgAn6kJI0buYMWeo4k83ELWI9ArQNJex90UgX93+sVZ7NPj3bJBwFBTnArW0tg8uqyZWksqkEJQR+oXYpEEJPjkViCBa87YUnHFngL0J+FwtmGHhgYbvDMtlSN4u50Qak+3vPh5SEOI81kmC0rwV2MmX0Id73lP1rNNwFX0ZeBCqMMxCJQk+LTYvV5bWT7kt/RKBOK9i6Tt3cY4FLQ4UoIVdEI/EyGd0SQzd1ByEUCQKMzv3ydkhn05+D6XzpO16SN3H3t9wXjJHPxTvjdctIpvvTXyN808xMQpSTqo0pjgAMjDwJ9mS160goVd8Ec60xM+qZQfYFiHkUvFJwjoTsHaamssyLsZnOplcRwngyyb4OJLz7w7tO9JIbTyRcUiDiJErpdZs2beIbApEcvUNtUum0IPJeTsHmG16rFUkAIdkOsEdpw8XoR6KR6M/8gjbuPgEKtJW2PBjROoNK6VYczy8pca4RSj8VC8fKk9PlCU9PxLkrEXfLy3tfvpwE2FPw+OXMcRtJXgKGOAEkERTYUpTmhjzyHtM0j+7XX9g9TFuQyDp0UuvkvR0tHRMYYWSH/joZZiP/Hg/HIXVcUYRcG84D6vz3ginBJIaoqSjKqpf2vfhhe9EpPVNnw53L5T5PKYXvGBgr8ASDRGFdRd5o452epR10CyPWMwGlqel/XvoDeejlPyEI9N31qzd/Qtd1BKBsOW0nkHnlrWvPo5SzWuxy67ruZFlwa3Bw8F02UwGBV1VVz/CSWnc3WvKvQuIagZRyORrpBMFeRJAHwV1IGF6Qz+cfgxy2n3dxtU5yMVleHB4eXtjS0oJkG/c2Q8AtFApB4WBMZWBg4ASR+A3U8uTN5XJHUUqx0WqyLOvE9vb2MoCWVwN0XQcLAHJqdUnkuaTk/lPTNEgiO8UwjJ8JiTWwGiGpxn3g/LwNq3WKFCCzD2t47Lrrl5KUuN+VRblomRVuSzwjILeo2jjy6cuLhP+x/fOXNE1DnXUVl5TwM6qqHk0pzblkAvdLCtpuiGEYlzPG5Dnx5ZGRkfm1gup+NyIS/0iEQ44MxQlq1nXzPgflcjmwbBAEtiWqaoI41q5de2JR5lSWXEUiBchoGdAH1nckmUw25KO8P/cyfu54D7ydPbBmzZp1lFIoL8iFNTU1HXTdddeVKSnxF1LXwci390mPDw8Pv3us/p+Q7Cx+M8Fwx7oOQLcyqX+ReAB7EwCUvkAgcEwtIJBIvCLYDJUKFF9VFvuGGWMhXdcfF3L7T4lkp6eUv2EYyxljAG+0McY+EgqFyhlwDTwcqS/3BQIB2FO8gNNzudwFlFLMNZCs9/TftC+j6zoYfLJP6oumaS6plTit1UzJOqEskSz1mQxMQmByUS2GNRREAoHAA8VvRrtYm51ZTeIxl8t9C+oojSQbpbXDayMjI0fa3yLxDUBifb/Bb3LfySor9SStXfLFb6mq2mkYhi01/EhR9caTbeP1vFwswrWaptkJfn54Lpf7CKUU42OIUno85IZrPXf377qurwML2vV3T5nheut2sab/VGwX2Mhc1WnjbWtvIIw5EsZHhOft27H35Uv2Db4pK+n0WY9Pn7lhw4Yyj2TJV9XXMiOdTWF9gT3D8zPaZi5pbm5G7AXM3a07B3duM0b0U5Hg7Ghuv2bm5AOdOJnrmXsmwdPZFNjaMUbIlqJyGNYwEUJGmYDSOpzZVgxC8QRrbADJkHC/Lb09PYk08yTygdJ1ByhRlkcj0aqMcHudt2doz0H7hktx/UgwMtLWFHTsfew6M7syncxkT/MYGaPfiHXGkNj3LIZhzJAAqT8qspavYIxhngUA+GJN067DibJSHiXkAbabHh+LxbhigJDhxX2FJrQcQAbN/GtD5tBMsH871en3tIfaq5JNJBnaFj/WpwArQpEHcT/41s4FWFGKlwz9+obf/G37tu3cm9gu8CrfsmVLhS2AuzMqVQfZF2ORLuyJ6ypeimjpnekVxGIYA02IQ8UiXV8ot/qiv4mGo2fXs4+t1giXguCzBWIudNtnPf/8863D7UPY/x0F0Gc0nDnWy3pOAAown7S6FRHhATvQ3PEQI+RIsDij4fSqeu3r3O0X0riIM3CgJdSMzCFr/lhkdtN9qV8RSs4mlLypWIH5sh+vUGjDPNxMGP1orDPGVa3kUiKJKA8J+69bo+EYjy2UxcuIcmy9icoyVUmJPS2RR/qJRRfvr7qjsBN07HW4/VAV26y6BrLrIBHf4XZjlLKzo+EuXK+hIuSaMfbgKf1o3ho8DgQrqX8bImzJF09nU1AqsfMc6eHWkRVvRxKcz2ujkuUIIDuM6409CRt0XmoKYxevW735uo09CcQrF9jtY4y+f/3qTRWAwg0bNijKgh0AUzpApeJa6NJ13UkoGoyX8R74/64H3ukJWwSKHOkYS2nq3HDaddlqT/GqnsTTpQ+pPYewc9av3lzm6yixKkX/lkua2Oem+lIXU8o9Al8tEDPaqHemLNGAZA/bTU+2F3e4xot7HpswONwGFOYsQui1sUhMZjz43mZpIWoh4YeJ//kWNnx0NUROpmRAj+S3nXxihNF/Gau8bj1vUTqbwqb/BCCdCLMeI4SCRbdbCQSW14vO8rtOOps+gRDrTkIoEObEz6OiWjuffu3pmU1NATC+sOn4bizSxf1Z+AdqZ3oesZjtuesrl+Kuv4QYpHdzPKaPn8UzrzwzMdCqYME9i1BycywcP9ddTzqbQsCoJOW4n94OsjwPY+Tf4p3x77mv5+qLCo/Rav0osZDxIC6Ihbs8vaJRBxbLI+1DAEBACrLMW0O+hrTAD/glmGuNwVRf6nhKGfcTYYyeaKMJSwtk8x5CqOK38Cox4pVeSMJI1/GV8E4kEjgOyF570W2fNmhZ1sFbtmzpt5OjzUqzNl2dUaCU2oyPPZTSo1RVrQgeVmyeKN0QC8eutIM2kACrhsoHmo8y8lBncPrEJoVfzkHjyolzedMt96vwgiyhfRn7TCgU+rr8u9vbq2+w74zB4Tw2ObJ0Hd7Pi6Odcb7htYuu65Ag4slasM1eefOV10kzQ3DhiFBzaM+UtqmTMPiz+X4yWMhXBctIQawXVVVFQi7nkiP76Cu5bYfBN1xug+x3LQeHGk2cCcQ1WA9ImNw6Sz3wY4FAABv3mc/2P0F+D9ueUnn+U6uuQSDAliktY2tu+P2aoxSLykHd59d1JznKGUXIzNlMBc5SrSZLZ5+Xy+U+RClF4BWJ6xOqSc+6fHW5hKFhGACuADzScCLMxWThbEJKabOQ8gYju2Zyqdq7XpSvBouDJ36LwaSbNU2rmE+lMYfAOIIW8Iq9RFXVmhJWEsMDs/pZtSTyZCm5ouRthUewK0AIgNDHRfsqEru15jg5UW0f2+jYdV9D8oCu8EWWmBJICr8nFAo15Nckgr+2Bzf686cAA9S6T/t34QWJBAfWd1sLhcIKMNZcMoEN+/96Xd8la8lfP8E0rpAQq6f9CCbpuv4zyBSL4z39ZeupSz7GI1l7s6qq/1JP8CuRSICC4cggA6QCtQYRpLQvc2kyOb6BbvS5jB//9++BDRs2NO3YsQMKBmXoOIC6ksmkDZqQ1yT4G2c0Ff0y79c0DTLrANU0XMR3iTPIKKXvdzNgBXAIeyQkBF4UCaeKNaB8YSReDcPAvi8q/u6A72p8IwE2BauuwkfdNZcg+A9QXahWIrVWh+i6fhq+fzhOeP9ifQQZ5HMYY1xJA/Ksqqp6spzxey6X+yyOka61U1GUpbUUMepoGxIQuC7UIxZ5Jcl1Xcc+Cd6ae03TXFpLrWJwcPAQs8ScmYZEgKZpst95RZN0XQf4m8t/UkpX1JLAFn3neAoLsBS30BGMOw6qqqWsUKtv5N9F8t72dYQCBEAHVf1wDcP4qVDMwXM/xrIsKNwgYfm3oaGhpfWCHwSLnIPJGWPfDoVCkNN1ivx7Nen/avcr23FIx92uadqoTGMjHSaO1XUdgGiA0yvWyxt7EmDR453nZebEQ9e89uYLkD52rskI/c/13ZvKQH65XI6rqAipawAuKzzopXjVIGF04cEdBwMIfgbGeb/R/3TeNCC3TSa2HHBD58QZ2HtVFGmvUDYu09n0dwhhiJGkCSPNJfblKINR13UE6LE2U+GrHQqFfiaAn0h6QlaXqx7x5MrO1L3CA9K+/jBR6CoZ0OvVNrHOu18v6At35UskLkgOa00a5NQhe+8UnpgLDT0oCAN3R8MxqAaUJcDtgwUjHPNqTNhrnG4YBsY9kno3aprGASPP9D9zSIAp9jv+dCDQtPKIqUcA1EagJsearTRjLKw1a2D9ZnIjuSg8bDuD05+f0D5hXrVviWAvI5kDy7SrY5FYhUw1rlOcVxGz4lYalmWBUZxJ9aUWUSoYt4yee826ayBfDWCkXL6dTCbL3iGvPpYkX/Hm/TYW6ZLt06q+DZls7xcZoRhzjiKauC+0ud2OdyH2MKKMPMXZqZQ9Qd5Qlslx0TG8cvyUTH/qK4wRMMb7m5oKCw6fctTr7rpGLdToNnPIXOCVGJW9RCErHI1kjrMTsi4P2K0tza1Lx8riLE9a85bqVFHmeckU1+qTdDb9H4QwzLUjCrWOnRM+0gGviPiezbL/r1gkfom7vnvZvU3T+qciRnwC7pnsoavwTEqxY/P2avEyr7aVqUoyclW0Mw5gDMgSn6WU4JuuU6IsrQXQqHXf+F1KAOO/viSMeuryOgYSxixgoT9bKGOfiXZ2lcXB6qn3yTefPKBlsPlhPm9KrGIB0sCaq7kRwpZ8TenZ488vFYi5bG5kboUFZD3trHhf+tL/TCgDqBzzQVlseGNPAqoRMrHnrnXdyRM39qy5qkwpjpDr13cnbZ/yskts7EmASCSryD23rjsJi4rxMt4D/9/1wDs2YXvVrReewKiCDa1dtq7rTtobVc8HueE3Hz5AaWp5U/7RKgxPlOn4MpNQHPdoPjx4tNtXUUhDABEcopZybHR6tG5/NdS7bdu2tnxQv1uwcyuSPQIVBIbDKveioNooFYsJLCbBuNtOA8qS6NSor0/d1uwzXRbhi8xRfzLKPh0Ld42Z0VTrLZJRdmLTjuSjwShZHg/HkawccwEjmRELC1v7fnwTf34XER4bWETOwaYjGo4iUMkX80ICG4GWyaQBmZbMzsxhzEJimnT4sRVLCbgoAhfwBXyqZaB16WGHHVbGqpRlNyApow5qy8fq7VCGbGTkW7HOuMye4d3j6ouG0IISC1lhhPxHPBK3WYOeXW8jACHXMRgePNb9zuEk8XyRLG9vlOlrX7TEPg9wFoLMnJcXyH5J/vTOdIhYnP08Otcw8pxiBpb7SXivXbv2EuFzU3bfkLTdvHnz5+zkqEKUmTO0mfkADTggFDmY5e60ss2T8M21PapEsAmsBU8PDSyYAwHlkenajAgQvsWA4H3wT8M1yhPn3ghRV7CmQtpNeHtBLgqI+cfhY5npz/xWSJ7jMkgGhCglP4qG4w6iHD/ouo7kLRJV+xhjx/YPP7ttcDj4F0JYV7ApuCccjPCAxhuDu0huZOAPsUgXgn+eRdd1sJeReHNkYPP5/MFW6V2cDDmybQMvvkQYtdnz+wQ7xfG7FnKiNtvsPzRNqzqO5YZkdmQOYgELjHHAM0/GAAAgAElEQVSwUTMdI/sWTpo0F+/4ItMyH7rmz5/C5ppny2dNPJScO29UfUlRlJWybN21f7ik9S1zSJb5Y1ZoesuG4zcURFAB36D5jQS/crkcgmVcHaAexowk1Qsmy9JAIIAFOYI72xlji2Qf03om8Vwud5NIUgF8tcI0zVcDgQCCi/B6dgAE9dTlPkY8ZyRgJ0G+ORQKVfWr0XXdRn7+UNO0Cl8jd/25XO4DSCqKvvt8KBSSg8d+4xEBfwT+IR0Ivz6HyST5AuJcIJxt5lDD/SCCtHj/VKkhV2ua5hnoqad/XZ7FDqsA55Y8wywedK+H1eW+nkguy+u5OzVN49J89RTh+4oALuabFyBPacvf2Z7TY/X/9RhX8r3yn4v3fvxYfRxxfi6X+zal1JHD80ri1NMP8jG5XO7dlFInaY5go6qqJ9RbTyKRwEa8ZLBdKpCRx/wjM55fTSaTB9Vb5/hx4z3wj9IDiUQC1jOOjKHUrtOTyWRJPUcquq4DDIzk7h2qqoId6clCrXV/ggXGAVuyHKp9nmEYS4p2CwiOAui3tZgcPiEUClUFIuNce54T9WzSNM0dlK9omqSsgd/AEnU8+OSDxbcU6154NtaU7qzWB7lcDolf7FGhnuEkU3RdX12UybXlYL+raZoDknXX5/oW8SmUMXZ0KBR6plb/V/td13VIFEOla1AkyStkDSWlFSTrj9U0rSozbWBgYKqiKOg7qIZsHRoaWjZp0iRfWT8hOc19/JDchLdprXuS13FFds5ptjSwYGljfz8Fe5BQKFQX6LvW9cR4sG1Y3ggEAstqsb91XbcT4ageLE+sgyB9vUtRlEXBYPCVWtfF7wMDA3MUBUwvziK/RdO0c+TzBgcHDzNNbhGD92e9pmlQrGmoCKCTsCRyTsWaDYodYwJpiHcUCSskTgCOmC8Dca/queg4RixH0YVSxTAJ7VKYye0m7EID5NArTk06fzMM41zGGFde81uHpHemjyIWZ62CBZWY3T4bYH6+j9mZ73/YKBic2Tylbeot4QPCZf1pXzefz6+0LIvHuWTgX6av9zRGKcAX2NMBVDKHEJYKBJqXI2EpxgrW9FNtoIfYr+BvUcbYL0OhECx1INnqDtCDseZrdSP3i67rvx0sDL43my+FuzpaJpCJLROvCYVCFUzhdDaFeR/z/4vDrSMLq7HNdF23AS2ZwcHBZa2trZuEf+1jmqZBfhhxEkcpDwmXFjK8wiZJIIbSQpsftpgVawu0kWBT8Mk3h94EkBTM2reCzUHYrviOfRFrxPxxEGPkx/HOONR8KooETHaejwCXP15S2iuxV9esWfOvlFI3MP+1ZDKJMeFbUtnUZZQQrmIFMLNhDS6rZrEmVyQr3lmUHd0V7noAicJAUwAKdjMIIffEIvFVgp16vwDtv9RkNS+p1wu1WtvT2d6PQomOr18VutzL5k1SmtMJo4tjnbEK0AOukcqmHqAlyfmXyQhdEJsVgzogL9L43a2wwEKZxVqtfe7f5Gdu/2ZRdnJXuEtWvamrStkHmEmyw2Lcak2E77ejfhLRpfvq/akg1WTaWgaXQ61RzClIJmqNJCqFFR7m70MJYZtikS6+Tilrp48kc103LB0kPVP+V4uys7vCXbLMbqNVlh0vQBp4N6eMVfr6sR2PqUGlzd67vkIDyjLE7IU0N7eZooR8OxqJ1wRUuG8mnU1/nhAmGPB0V4AUlthKgvt146VEOFQGSypzjNwe64yXAZk23PbxQ9zfrpY2csDIIFnCCOHrm9Kp9KH13ZvwPlUUrzoUZi370uotDctN7+/9jp8/3gP72wPv2ITtxlsTVxNKHJShn7Sx3MEbb11zLqHUkRSmhDx1RXeSL5xQBDOVM2zEn/pa2PBcL3ZqJpvqgddhtQWU38NFYm5rf/QPwsfBM9kzKiNL+sgIjcuLAr96BSNXMNhqT87yB8Guk1LyvWg4XtPzcKwDN9OX2sgo3ygMMEJ+QAnhQcqx+v/K7RCSEkimcsR8tcSf/7OB3HDmdpFY2log5iKbOc1RUEPNCGi8C0w5WxKkVl8I1izadbAfWxF1pLKpzZSQCwmhu2iAznUn2iXZDbz3ryqFwPyx+vy60Hue91ICDTh98XxLc+vCetGCMgvZjyks91sqm7qKEoJkgq/kS/nzHZsMNE+4muxxgQD+aSwS4wwuLJApo49j8+CVROTjiTGayab/SGjJT1KUHYFA0yLZe9U9HhKJBFjycfffTdM8+ONbPr5D7W97ABuUacHwPrVJtaXskET9pKqq3/EaX7bXLf+NkVuikdi5hmEAtQ3JK9tTx1MCDAtm2kweDQfDs1sCsLnhyaMVYJ7iP450Dtj5Hs9cyO7hPUDi9A5N005xt7GYMELA81QkT0zTXLY9v/0zJVlsXhB8jBR/fyQWiZdJoOVyOdvTDJ4Wq7bu3fpsm9J2PyVkQVOgec9MdSZUAA6A3NWeoTd7O0b2Lpk1a7ln4FQOMNjsx927d3e0tbVhsQeW72+2DWy7mRJiB8QgAzxH9rvO5XJHUkoBENAopT9TVfX8Wu+7/bt477EZOhTvtGVaCw454BBIqCIJsq1QKCy85v5P/44SsmKiOpWcv+hy0hJo46f7JWw29iTACMIGlxeroMzecOb3X9Z1HX5WWDCDpbqknuCXuDcETkOQfdM0jfv0+hVd18F8QTBnTyAQWFIoFCBThSQlZJSXeaH6a9Rny+fi3TpF07S/GIaBgNACSuk98B6tt6/dx4EJbHs41xkk5YljSumf4UFa67quBOPmIrOkpHhQpRiG8RV4nyFAKYJ1eJa8uAAQUPyARxGkgODBCk/Uuv34RMASY3bU84zSm1RVhYrFmIphGMsY46oSGJvfVFXV8ZMSMtwIkE5kjHkGyGqMA0iV47nbICtIGS+vNzAKcIiu63cUx8wx8F+mlC5TVZX3rZwItSxrVXt7+35ZPOzbt++IQCCA+cNRV9hf1rLko827aX/98VCHGJ+Yg0sTCiGOPHS9AyCRSGCeEuhpftYTw8PDq1paWsCickBFxaXzuclkcsz+0vW2Z/y48R54O3sgkUjgPXZLsG4XAAQuUSoXoabQqWmaJxug3rblcrn7xFxVsXYSIAskLQG0eXRkZOTkeiTWZRuFepUJXHK2HwyFQo7Uh3wvuVwuLNZAh8AHXlXVD9Z7r+7jhLQovhXYY2/UNG29mKcd4FhRCrUqYEqAkfC9sOc2zJnvDoVCMuCn4SbKSTpK6dmqqlYEdqWELq55Ui0VCcF6BpAJ37hXhEenb/J9YGAgqigcQI19wAZN09xyvBX3Jb5JCBp3UEovV1X12+IbgEQx6noXEnqhUOh9DXeKxwmuNTT2DMfU8lXWdR0ATFtFJ1G0/wBYEsk5JD9X1jrfbobwfsWaGsmlirWRAEPg99mNrtftawg2KJ7ZKIi9BEhcXA9wwq+PZUCeWKOUBZ0333f1r/v2vSIzFn9BKckwxj16eSl6S96/fnXS8a8UksLcSsZvzyASAgDCwwf3d7M7Dvm5reKzM59NG4V8jFKFTGmb8sdpE6Zhz1ZR5D2fbCsCr05iMeybwPzcJSy4HAajy6LCAZHoug7JULB7HX9oKfHrXN9P+tdjbr62YBUu2WG8zixm0bZAkHRqnXerqipso0bPkOzOcgHTXHjEjLl/83tmRUsfyGwDVJAt+nYvxt5N2GBAqnOepml9Ii6EZxDzsvTKZNMPMsKWAhh9QNvEp3cZO+fielOD00ioOYS1qm/ywSVDe080nDnJS17XZliL++AAaiQ/9zV3YM1+FGHkjmgk9h4oqyQSCbD7oTpUVizLim7ZssXTCkfYNSFxjf33HstkR9VrW+aliMbVBS3zUcLY4VDZCyiBRYdPOVzP9Kd6CKGnQraXULo4Ni3GZfL3p0iqaZQypdvLbzfVnzqZMsIBGoyS98TDcSehJF87ne39PiF0LWIEClEWywxQyQN2yLLYiq7pXZ7gp1r3UnrmTQ8CoD76InhbUtWqS3jEYi4DKp8rsI3OJfXF99LZ9NWEMMTa+wOBpvmIdblix3XbAQpVSYy9uXbcCmSYkioiB6k1EUbPfTvUHV22eJg7G7Jyq9W35fEddlc0vPWURqWvwVwO90/9EyMEYPLdJrUWHxk+8qUyBQDO4o5B/cBTAcCvnem+9L8RyiCFjPIWYXRFrDOWrnVf9fzuIkaVxcnl8zf2JLhMvjPmCDufNVt/VEYCUJKwy4j1+PQ2t8S//ePGngSSwqOxIEpvXHf6JtkGo54mjx8z3gN/9x54xyZsr+xZ8zAlfAHFCyPsrPXdm6vqxl95W+L7lBHJZ5Z9a133Zs4qdHkXINmXpyUkFph4ZUXyI9ytFAKHN5I0E5IZP2OEQPrOM9mT6c+cwZiFe6lbsx6LcjuxwRdUpQWDrw9hOXNS3B4lN0enxeqSyxvLyJflcRkh1zjJ2qJJeVeki8tjjbWULQBLlYzJ60EyZs8WCuaiuTPn8sAvGNFGUMfCB2PuEbKbrqxHpuUx9lhzW3/bfSVEnr+fhfRxHWKMrIx3xhHUcIpLVvUti7KFXeGuMuRtvX0nJyer3YvUF28oLLCoXrQgZxUqnME4BezwnZFdx3v5utrtlRa6+6iiLPSSfCl7vmOUgXYlXB3mfGljMwF+z11AjPktvKSkst30mhLeF1100WLL4vLkZYUx9rvNmzefYSN925vbc5PbpiBxVprPqgRYZMl22zd32dCyg0zTxFwFuTpfVD76kVnWX6cFw0cC7QuEsez55cinePic4GBZEreIMn42GAwulBMrLmnPHUX25tJt+7atJITZTBZIhoL9XwGGkZIrYB+csHPnzoyh5u6APJaiKG8eqB2ERd6hRsEg/fn+1xllC7rCXdg4VxThnQtE+TRbWg/+Wbqu311kmiHg8cyrxqtfskyT+zVzv6GSFzmxxHyUz+cPtCwLwZ+wkEAEY22knvcM732wv/V+QuhSyBAxRo6e3TEbDBKAEhz51I09a78UbFavQrK2o81RQvP17dx425q/EkbBwOeFEuX4f1/1rY9BZqwRz0vZk6meYJ5hGF+HnJ7t04qAK2MMiUWrloyyz/MBgxUexRjrF2iadpOQVoaawd8QlJ06dSqXE2u0MMZaDMPAphBzNcbH/GpSfRJjZvvIyMjcWgFyOUAKz95iwAVtNqu1U5ILhmLCCpnJJBKsmCPAwkYCHWAGgIJeGRkZmVerPfJ1RXAdY1b2/0Jg85h6x677PgRLB3WifWW+yK7EOPzYHDWKep6bkIpE3ZC/RtnBGJtfL1Nb+L4CrHCSYOoArMC9yGW/STAiVFV1wHr1tM19jOhbAK+mS781LFUt11tk7bk9eyvUChptaz6fX2FZFpi1dkLjVRFs9pwr/eq/4IILtGAwyEE8dhkZGZnW3NyMoI8t1Y2fnkomR4GPjbZ3/PjxHvi/7oE1a9bAGqHMM1Z8i76wefNmJJL+V4okpfvy8PDwPFkC1jCMs8Q3Fd/E+4rfiNNtEF21xsgMOyRkNE1DIqRqESxF7DGQlPK1HRAy8/iWInj8e7SpVt1+vwtWHRIIRzLGfh4KhcBwKwOXQHK9GrDIxezklxqr5K3cThcwz0l6uuZq9CuPMdT7PdF1HYyoEwXIbWlbW5uvZL5g4gIwPkvun2r9LdbjAgw8Ks8qK64wxv4SCoUAZnpbinRPkDU+tpqFBi4oy1wjSc8Y+xuSqaIxpxZ9a91MVs927tq1q11VVayTALbcZprm4o6ODnirO0XXdSSoseZ+UNM0vp5vpMhsUOm8MQESXe2Ckg7f09uSwK7fF/z88Wsf2bF3m21LhcTRhykjADSAmc0LY+yD61dv5sAKed1YTaI8ne39b0IorEBenjXhwA8GrADGZNuu/M7X9YI+A7K8U4JT75/aMdVJBMttQ4I+GAw+XEzyHoH1XzG5Dna0DWC+n1Aiy3vrCrGWzYkc2WtLFAuJ3h5N07D/wbrMZhkDuIC1eZ8AkKN/nD0wlaRSqz1DwzA+YTHrO6/nXmMFVqBIjE7XZrxqFsx5sMSQzxWsMNw/JYyeFuuM+Y49KQmqg72PHKutWEIpXQ5PZJEMh5INmLYV8YBMX+YWRq2zAjSABO2z/fnsTIA4Dmg5gExsm1QhhS+3tUyGlrBUgVhLvWzXZHl58E5UVcWePJ/OpgD8QZ9niEKXxKbF+FrOa12HvxcVaP5906ZNnEErF9uuSXwrKiR1qz0bWfLYVi3j95Wdeq8YN04SULL6GqYNeKFWu36Zahphn4xGuioA8Om+dJRQrpoWgi1SLBLzVEqSvEQJpcqZ0XCUg+NR5MQoo+SceDheZrNX7xxUIkmk7iCEjgINfKzRatW5tW/rwZZiPiHUvSqUBp34nk+sB/VLMVvHQ/r53c93DI8Mob+OIIT9IRqOd9eTTEyn0y10MrsXcRY7boW4oJz8a4SpW+3+3bZ4hHjbGtbqQ7/fy+M7tLdACpAZbkh5gT/rbPqX3FcYBCZKVtoKk+ls+heEMKgObCcj9Kh6CFtyW1PZ1BpKiO3pbjBGjnPHlMd67y5i1BuFgjnPjpO763TLH1NCbr6iO3nuxp4EQL82MY5QakWvON0bLOIm2gGHva472T7W9o+fN94Df68eeEcmbL9+xwVafjiIYK59/8wqDE+SpY29HsjGngQ2S0AZ8sIoOX396SXpq1HvgtJPFmGrvZKIQhIVqK8wpeyD0XCXJyrZb0Ck+9LXE8oQpPNM9uDjZRHrEUpIsF7Nep5MFIkNTGZCcsRXGsrFnBSdUTuxtj+DXMjj8sUxWLyMkZL2J6MfiXXG4J845uJaAKIe38RfjY/8JYSwa2WGHW9i6cP6e0IJmIQ1JXTka0jSO74M1VE/VRrwQpeld6YPJYw9IhZew4TRlbHOGPckarS40HsvmEPWYi+fjky291JG6DUADTSCFnShzhxZJL92SgtdojDrxDmdR9qyms4pZc93P2SgJXa3kywUC+QSqpOQZwvEXOi18Epn06sJYbZcG9pWl4T32rVrk4wxIHTLCmPsxMs2fmIeo/RrTbSpMDM0qyAF2J8UDLMKVl3vjt6FVKFgnILhxKXUF3QuYMK7DEG1LZqmVVwPF7dl2KcEpy3Xmjh4vI9SusSW5ZIS576bMl3XEbzDBh3nLraZbPbNSUnXtyzLWvGasa3DYgpn5oEV7iSSFDpfliWy5dIgWwo/1IeDDz8xrX/KH0sbF7r3oPaDnqeELhw2h0mfsWOgYJmLj5x+5LN+40ry8nGkVSW09PYdxo6Lh80hsMeQ1LD9iDRK2Jeika6rRaAS7Yb0dWZoaGh5NRk7dzukBTf3bj5Im81s+dyirNgJ7e3tXPrsuj9fsfLkw99/f6SjlF9L9z1a+MP2Pwchc+x1bxt7EraUF//5rLlrfz178hHwuMI8Bd9QLm9crQjWB+4ZXp93aZqGgKJvkZNKlFKw7uADCqZiWz0yyu6KXQEGziLRdR2S1PguAsm+yD2uat2T/LvEBIak9spqMom6roOVjqS9blnW4losYV3Xscmw/eHxnsInuOpGzcVOPU9VVdujmLgYCPhmI6GL4A/8i5dUC/C6+0QwX8A84gh+FCS/h4eHlzWS9JXrFYwVMACQQP6rpmkr5d8Nw7gbkp2CwVk3KxZ1CLYMAqwHizr3Cqa2L9DMfc+GYfxEgBV2W5a1sr29nZ/rkte8QtM0BAnHXEQAHHOfo8hSyxO51sUMw3gfAvPScQ1LX7uvIaSpsc6ypbDrkqv0a+vatWvt58sPOe+884amTJmS/O53vwsVFmf/YVnWMVu2bKlgbdTqg/Hfx3vg79EDa9eudbw0pesXTNMM/+AHPygL8r9d7ZP8H3OmaS7s6OhwmF1iLsC3HQmbO1VVXU0pLbND8WqH8LrFOiUoQGUn1vKtF2sbJAYxpwPMA3WVCsCRsLUAaxWJr0cF6KdupQe5vVhnG4aBtQnWGg8K1Yih4t+WFr/RuAbmq9+qqnqOH/gJ37fW1tbHisk+AP7s79u/q6pakWRo5JkJcJ+tzJQsJpAkUHeppoGBgeMURQEDqKUeyX8AFw3DAEAI6yXIKx+rqqrvns2V3HL6p9p9CLAS5lzICeIcsHBG8Pd8Pn8nvsv7C35zX1/X9R8KqwaMlzM0TasKtBbgITzfFqx/KaWbikoX/DsBoF4oFOKWErWKuFeMHyQysDZa7JZg1nX9V0WxJAS/Xx4ZGZnf6Jpn3759kwOBANZ2eC/sMqIoyrtrJaWrtd8wDCTpuEekly+z/fs377nMUUTh/UPJuZSVKVzo67qTPKEp1mUARcOO4EeappXZytjtSfelP0IowzMbaWsKvicSjKC/I7vyu3S9kNMooSSsRR6f3D6Z+566C95bXdfvsUGuqqoutaXgJU9ScRozKQ2cEg1H7xLvO2JriJk4+1nDMMBQxb4LcxuY1Y+KmBrAxlK/15dg0XUd+/bfZ40+MmhC7VYh09UZgwpRFrW3t4Pd5ZSSfGngCULYBDfb0H3fhmGcKcAzjDF2sqIof2OMQSlrgq2o4mLHlSVcUN/W/q3ftJh5uUIUMrN91guv7nuliVByMPbeU4PTrtI0jft2+hUpJvmqRdliL3CyYOSLZCMxAoHAXLwX6f70+iKlcAOYqlaBzXWzYROJBCSYZVAnmnFXMpks2wvadk2EkZmldtIPxCKxmhLtOFLI+gqA46gimnRfThIwk019khHClQHqlcCuNWeUeeES4skCFfEqsM9nVVOCk71ECaFfjkVikDXnRU6M1gsy8H3m2dSmImhVVmt6tGWgdaXbGq3WvYukKuaHw7yUBiWCiG+sR7I0s4hCj4eHNE9U7my9i3tMU/ZEx/DACj+FM7mNmA+29qd/B1VKO24FOW1hMcdB8W+XuqNQ98M3xlZI8LQ1rNWHVd/N0YRqv0XZXD/iQI33+wbCCObtYYuy4yETjuPt2KsXi7ueNmf6ey9gjP5I7M8KFmMndnV2AVSy38VFjKoZG95424ULCFNkprmxrjupbexJ2IpwvE2syLxd373Zy56ECCswkDi4HGDpBHbcutWbK2LF+32D4xWM98D/Yg+8IxO2V/UkzmAC6Sr69vF13UnPBafd9xt+fdE0pdmSGQaFYEv+gE+f/BM9ne39AiFU8uXyR1mNopLY/bFwlyci0fdjbC+ifJI9QtIYi8JZhNBrY5FYTb+ZEgrPTmwQgxJlVTQSrarvLjEn7dmvZmJtf8awWOxgckVyBIs9JBjaZP/QsdbPWZM70/9NmO21xkyFsVVeib9q15AkX6g7WS+Z1vcTiy6OTY8h8VSzOBuaKgg2vtijJhaMHZSSr0bDcdlgnfAFszJib8wYIfSMWCTGWYGNlpJH7pzbBXrvDWopC6PToxXeKbL8TSNoQSDoyGT4GNKlDEmdKgxItL0cAei/EZA3LmOVgZYSrmCtL7WZ8xKq05FxcvcrvDqYxeBbYstADluMnVxrESSQrJhzZGktVP/iJ6+65OOM0dsppcos7cDXFKqIDRHZrSjK/GAwWDHG4PnS1BTgG39CyEtKIbAY7H7DMH6M4AeYTpqmyQkFaX1TkmGf3DblpFAzB6e9CaliO2hYJp3jsymTPHKAOF4RCoXK1AdyudznhMxZnlK66vk9z29vag48I4AG8NKdxn1rCXtfNNLlsN10XQdjC5vXXNHb7MRg8LZHM/1zfoWxjr/NCh14b4AGugtWgfTld4xYBfbuap7huq6DuQkG57ahoaF5SLQahnG5kLLSc8O5C94Y2oUFLToCiUeAeA6ERE+sM879mwzDuJcxBpmahvy1cK6zWS7Jsl9zSMchvypK9nHZMsbYR0OhEPxJedF1HUhcnnB99c3nyM1PXg/O6op17/0+EqoVRbYCOCI8n5xWUvSuqLfa3AD5WMFITA0ODh49efJk+PZ6FpfH7aebmpp+Y5om5qMD4GXZqCeqrusO06CYqLtR07SPSOOmZoK11pyn6/q1RTDUJaJPqsokDgwMxIS3HN7P7lrBR5HoxnNEQhTyhktqMUHz+fxBlmUhOA4GaUV/6bqO+oDef5VS+oJIfoK5UuZfXOu+xZi9p8jMkuWcMXYdxmk9dcjHiCAy91vGPhLBdZn1LAVvuVyc7MdW61oiaYB7d6TiG/WB1XUdck9IHII5AC9BBIfwTqG9tmTmDZqmwWN5v4ok8W7X80iRGeSWU637Gi7PQZz3P5qmyUyVuuuyDxTBcbBH7O8UfKGPQ1C04crECWvWrPkUfDbt8+fPnw+Gxg8uu+yyqYK9Yf90azKZ5Myb8TLeA//IPXDhhReGFUWBcg73jrcLwBObN2/mrM+3u8ignWLA8kxN0xx2jmEYl8BfFNesV84YxwpGJr7FCLw/JcBDZYx4r/uQ5rKqagZFaVjbb713aGhoZSOANfd1dV2HHC5Y+S8WCoXFYL4Jr17I3SEJ5TDw/PpeAgfxQxhj3wqFQlwha6xFsDaxXwYwz5OdrOs65IzxHazLOgJtkaw9uN1DKBTylNi02y0lG18qFAqL3MxAn+cIT0Z8214WAAAuMyjtB2APsFRV1dfH2j/yebquY43OJTXrAeoNDAzEi8lOfONhH9DDGPtScV+AQDrknhtaO0prerwjR6uqaoNAeRPtPQQAn4qiLGxra3uukXsW4ARbQUueE84PhUKegeR66hdrKIwvgCMrxpcA2T24Y++26M8f51OAXfYQSv+LMCYn9W5a1538gCu572lJg0o40NviScY2SpTLD2o/CJuFef35/kK+YDTxZK0aSU9qn7TED3Qorad3U0qPsoGUIqYDsN0oI5iRD8c749hX4XnYAExuiQMmtJCaxnhok1nx6Wz6NkLYaaOdTm6PRjKn15IXFeu8+94c2hPcO7yX4H4iaoS0NQUr5Mx5UpiRx0oSvOSPsXDcU/pZvD/Li4Bqe/91kaqqPzYMA0klrFW/r2nax13suLKEC+rI9KUuZpT8F58vbR0AACAASURBVKWUhIORvqyRfY0Qtqg10Arf2ps1TQPj2bdIXqi+amqCXY/5/xBUZPfpaKyDmYzSY+PheMVecu3atXgf3WoJQ/l8fvJPfvITDkB1+cliM/utWGe8rvm2TMpZUkST5HULdhIw05c5lVEL3xqFEPqFWCS23woXXDWtpR1qVPP9WKCleFgU7zz2X0+1DLQu9UqMlqzy2NNc7puSP0anxU6DtDT6SE6MyvGDeuYG9zFlNlelH30t+arVX2J/Bv9ECEN8ukJpsFze2jvuJsVsWwmj/2JLFNtAdMT3mq3mo+r1F073p0rJSUYcC8CxWsxVfW92pA8kCsM+0FZs2t7Chhd42RqO5RnxebUvdSWhPF7lqAk0Wle6r3dDEZkA9QTLIuy9NjmsJB9u/ZkQGnCzuOu5Ribb+y+MUMTYMS9bAP2Mle3tvp6LGMUYJf9cT90VbFpCT7MIWUEJ+/zoNUbVTr3u053gLX5DvrKuOymdX0/vjB8z3gN/3x54RyZsr+xJ/BclgqFZCop/fX138jPVHsWVtyU+RBmRmZwPrutOLq9kzrEbYpEuzwCfSGpgozAYIGa0EfPuTF/qXxkl30Mb/fxa09kU12qHXEQ0Eq/po8c/Htne34jEBjT6T4h3xjlzy6+ks2nOIpV+f0UksHx9dfZniAtJFPTZJErInYzQJRzhSMhXYpH4fk+4mf7UVxgj8AUsFUovioVjQKnVXXr7e49UWMmnklHy7/Fw3EFsS6btBlHo0V4S2V4XSvelzyGUcV83ainHeiWY+GJveOhR+KlSQm6LRuJgeznFvWCmhFwWjcTBeh1TkRLPg4plrZgz/UgkEspKqj81lzLOONQIYV+MRbqEYX3tS0repwOE0WXV/BLEQpd7iTJKvhYPx0efoXSp0YUN3asElMVzps5paCOOqsTzxeZSpYScF43EOcNNehcAzV3m9Wyf73ti6jBtsYNivGUWZWd3hbsq/K3cPbRmzZqPUkoRVCkrU8NTv/z+i8/7BAJA04Lhp9Qm9ShxgKkoynHBYJAn9+RS7mVDd1GLLkKyXdd1sGkhfbJXUZQjvRK94l5/MrF14vkTWrj1osEYWx4KhQAUIJmdmcMYsx4uJVbp1bFIDLK9ZUXySLOAOA6FQpirnCL5M5mMsVNfzL34P02Eo9VjhJKSVycjMykh345G4pfbJ0rJOoNSegIkz9LZ3p8CyYtjOtXpm1sDrWssZoFZS0bMQlVGvsQGHWKMLQqFQr26rmNjCpADGyoMfagvv+MbwucacyWYHUi8PKzmteNmz549mMvlfkEphRwNvHEhX8sTQfWUTDb1PkZIiTXHyB2HHPCuiyzLwvkTKaVfU1XVGeeGYXyDMcY3wHuMneRnj36LDJtD+J5dtb476QRq+AaL0B8qlnX+Lx/77j9RQpOzJh5G/vmoiyDNhNNr+s/abdd1Hd/AD0EqmFK6oFowzyWbmBwZGflcc3Oz8OQlv9E0jSea6y1CYppvpuBRGwwGT8rn85CBBOK+oCjK8V5jv976DcO4DEFcHE8pPVdVVV9fTRHs4MhqxtjnQ6GQpwyWfW0Xw2OfkBH3ZXjzx8+YZhgGkmWQ8LtNsKYcb0QZAFEcg2BFcrBAvXKLUtvAXoJUI5ecE6XhsSv3s2BIIIiCwFaFrHQul/us8C/OC18+X0UP9/MTwVEkVJFY5aXRe9Z1HX7L2PAOU0qPtwO4IkHO5fgF4wwso6py1bXGl8TitQ99zTTNeW45xlr12L8Lv2KwjrhkMVhQQ0NDS2V51HrrkupcIljvNrPWtCzrpP317L3ooovilmUh6MtLW1ubddlll03+8pe/PBd+z1I7WSAQOPT6668HMGe8jPfAP2wPJBIJrL0qpBH/t1jiQpUB3xqAHBzfVnSQNI/hv5tVVV1rB4OrdSBjrNkwDKzTMYfWLSMvreNg7bDUb22Ty+W4pzvi9pZlLWxvb9851gdqGMal8DaXVSOEBDG+AViQwlYAQfBhv2tI4CD7kJtVVd0v+x7GWBOAeUIxxvHSlNswODj4T6ZpYm+IADBP1tTqh1wu92ms9XBcPSxSydvescqodQ3IwDLGMIahDAI2oa0sAeD5F5C4ROJXZnHXqrPa7y6VlU+qqlrx/sjnC9Yy1j6wD3iEMQbGuG0nUDNhJdcl+3NSSs9SVbXM+kqymwAb9sRgMNgQ88bFBpUvXfauNtp/gmWNfQf2H1tVVV1gs1PF2HAsWh7cdscbD2y7XWLYMgBWDxdS5KVLM/YvV3Qnf2UYhr0u61VVdZlXslVYOGF/z4EIB7fPDhDCTt81+AbRR3KciRoORl6hJj3Kb92Ry+U+QikFO7fMxqPEsipkRlmXfBHz9Vg4xmNwksWIAz4WcyDa0ymzjCvJEuQRNa8di31Ytf6213l6ITdlV34XP3RqcCrRmkL/oWnaFfK5AtT/e8LIe+CXSihZaMsDu68h239QSr+hquqnJb/dR4QawYiTgCLMtAg5Q1bj27pr6+lmodCDZO3Utml794zs6THNwvmQRZ6hzXyqPdTuCaq22yLJ0A4SRo/1UlMT+xE72ci/HUXblwTkfRllj5UU+siaaCTObWfcZe3atV/Gvsf99+I7unrTpk1I5tKt/elbBSMSD/hP0XC0LruTMilnSRGtzFNU+JRmXs/MtwLWX3l7KflRNBz3ZIo38u6Vq6bR3o6RvUu8WKCpbGozJeRCrhYWUBZEp0b73Ncp8xIl5CWi0Ln22CklfGN3IzFKCXmseaB1RaNMWOeZ9/eeyRgFeNuO6ZcRCxq5f0fVj5I3KVWWyBZj5fLW3rGe3v7edymMclC2LFEsJSr3mZa1pJrCmdxeKUbrWACWWcwx8leyh66qx2KuWj9sfW3rZKvJdBQSuK0howtjnbFMI/1X7ViREIVcsaMm0Gjd6f7eiwijALSUKUz2vt47SwlQkCAmuVnc9VyjZKVo4rsRcNddz/m1jilXIfUntbnr2diTsIHV/CdK6GbGrLsIpbJF0b3rupNQ6vIsG3sSAGbbfrw45ul13Uk7blqr6eO/j/fAP0QPvCMTtht7EgiUYjFbmgAU+p4rTttUVQryqp7EjxkhJTpSSW7m6nMWXHoToQwBaJsBd28sEvedNNL96WeB0GtUZz+VTZ1HS8zSCu8Duz2p/tRXKSOfQXKjyWyeVw9yKd2X/jHkNnm9TDkt2hmFzIBvEUg2LgEtyh6qKEu9PEPfjtEtJFGwaZtVkpGkhwClxgjZEo/EPWVbG7luuj+9ljD2/dFz6mMly9dI70xHCGOPljYfbFMs0gVZTl7kBSal7KRouAu+cDXL1h3PLDAV5S+ckVlF8jmTTd3BSt57W4lCF7s3EZlsqmd0wcy+G4t0IdA0piIlnpEQWh2PxLHpKyslJCFng3UWpXtujIXjdRu7p/t6v0Eo5cknSpUTIYtUraHpbPpOQtiJhLDfxiJdZ3odm+5Lf5hQxtmICrWWzwkfiaRrQ0UkXLkvlLypFD6wvA9sz1LPNmRTNgOO/8wIScQj8c31NCKRSGBD5faOGlz7xbW72lpbZ7U3dzw2uW1UiopSeqmqqmUwa2cs9qX+WJLkplw2FP7UuVwOQXOb5erLEExne6/taJ5wyaS2EuhQ9p0qk7Cm5FexcBwSbmUll8t9kFIusYJysaZpYEs4Rdd1MKs4YwQeS6FQ6CcSavotsBFLrER2VyzS5UguSUkfQ1GUk5Gsy2RTySJ6k88NYXXafwYDGt9U9uezZHAkf1W0M+4rIyUSIRxNTCnl/kAC1Q1UPyQDv/BK7mWAcQ5lhDxOKdlGGDkHc26LNTwfKExd13nAS9zc6ZqmyfNl1ccOuWpF4QwCJGKen9iqnjihJYz3AAzesgSnruuQ3eNzV8Ec2fuDh66ekBuC6gsfZA+vW52ED5cNNuBgEgAFfvvId3OTtc47zltwKWlpaiUv7OrNzj14qeMFUq2BUiCFezLZCXuvc4RcLeZuML//AKlCwzDARh6TPxikf5uamrCZQl88o6rq0blcbnGRSYrElaevVz3vmH2MYRhnM4YgF6/r/7H35nFyFHX/eFXP7DHds5sEksxsIGI4NJmZTch9EBIwnCYBfRAQVERxZ0X0EREf9RFCCCCPF+BNJijq4/WIiBIExIMHRcBwaTKz4ZQ7O5uQhGSne3Z3prt+866p7q3p6Znp2cTf6/m+2Ponr+x0V1VXd1dXfT7v4z/D4XBdlHYul/tfyLw18syz69d13Waz4P0BqKJhUFBiKOF6EVgD45EXXdeRbETSEf39mQiO479f0DTNN0hG1PUtvJeu8TpT07QxKTGIOm2mck6AO5yknZCL44AVrwBqo/tWYiyhXw44yc/9kuvUdR3XimtGgSwjl6p3+en2DQ0NLa3HHm/UT/wuvTP24fCzW2IHyP3UIR/jSlTgJ7CTFxwIC0rMcUieyh7oHwyHwz9qtn9ex3/84x/fNzIyAlYUL/j+3HLLLY8kk0kE4J3gI2Ps5k2bNjVMaByMPo3XMT4CYx2BZDJpK0zIVTyfSqUcu5yx1u0+jzHWZhgG1q14T+4RiUkO2pEUAvDfprywJRDJG6ZpLvGTmJOtCNxKH6456iasRQkhOwOBwNL29vYxgzAEWA7zsylkgR8WQDCsqw8RoJpTKaU1EzQec/CDQlLZ0zbC773TdR1AMax3XxIMVbcfKpKNdtLxdlVVz26UTM/lcu+nlHKbJMbY58Lh8Jfq9UdKivlONubz+ZUlcAHWYlSAJ/m+VNd1qMogQTOiKMqqAwG/yX0WayuA3yil9EuqqlaoQLmvb+/evRPb2toeKa1rEKN5vpRgnWMYBsC5YChW2SrUGx9JmhbXWrWuE8x1rMVaGGPvC4fDvuRa5TZl9q79d8bY/4TD4ff6fZa8jjMM43o8AyUVkNcppXPdNh8SCGHvN/73c48XrOFR30pGbiKUXCrXG85rau/qawF8gGQqbEnm11J4sfdRYMK9JfyWnytU+TQSm0ZRt5O12bZA2/xSkg9eglVFPGNYmwcope9RVdXx5MxkM78ihEl7dnpHLBI7C++GJHmM93lZye/2STEH4v4jwP67Eij3dBwr+cmWWbqw72gdWTJ30lzsGWsWAbbcMmwOH92v72DIAACIPKntkHs0Tatizsqgb5Oa82ZHZnvOZy6Z6TtUVT3LMAyAlzcgqWdZ1pyOjo5dUgKKMULel4gmHFuLvmzfEkYs7EGVyaHJQ/vy+68rkJFrAKztUrteD7DArHpAP0mGFkGP1fGpcc+4pq7riEEg2YgCMMDc57JPdo7Q1rIHNiXfSUQS7j2BM6Y9PT3vpZTKdhz2b99NpVIfS2fT11BCbOD29iIxF/r16PRSRCtfl3UXZw4ScmUsmrj26df/flixGET8YjJiA7HI9tMasar9vI992fQNjJBP1VN5S/enL6GU7yHqJkYla6NcwDQXzDxsjmNjkMlu+z4h9EPNxGy9+i+eGcxhkNsvF5HQ9nO98jESS7dK6rhC3pqR22PReNX3TCQ9sa5/CyGjMtaSf2+BWkpdhbOK/oxaqzkWgDzRnY3dxeNZlD4dUAILZ06ZCSusMReeAG7XHyLU2Y8ckBqh533a0beCKRbiOS1MUhNoptPpgfRZlJHyt5SRz8a6EhzYxRnhLR1bCKEJN4vbT/0ito91llCNOThMdbttKVmPP1X5Idfr49Wbe1dRwuR48OuWwo5TLOq8S9i+r1ubmlSrnvV3f+RwxVRekX8PBgpT//Odt5bROuNlfAT+HxiBN13C1kvaeGKgLfzv7/xmXb+fDZuTLwq/D35bJ7Z2nrFqzoX4YNs+DjU9RnF8eiB9JWV84ZaJRfrm+F1YbBvYdorCKIL+wVrJuzIyxgJqFIsHMP0ge1q3jCY2ONLnPbFIzJHY8jpRZpGK32ui9xq17ed3lyTKM4Ry+dEuLyapn/rcx0gLWyHJ4x8BaNclGKyPMC5XRB+IRTKr7PtaNq1nCOzgvp1jS4I06muFbK2EOq3qf3bbNwihn4DHSLFgznabtktSvVi93R2LJNZSSq1G7Xv9PooK4wnH3kQ0YZvRO4fjfrWQwEP2WOQj+ZMX0AVA4Tcs6Ww6SQnhrGY/Cxl7oUsJ2dpR2L/EC/1YHn/rPsAxxioDDXRkoWP4QUbIAhkhuj27tdskyt+QUK81HriWTDbz34Sw948OgH/G8YUXXjixtbV1r3vwZs6ZmT31rFOiARp49vCO6VHKKNcnrpc4cjYGhAwxRlYkuhKPCklRbHbg/1gz2Ad53nBQWz+5HeQOXs7QNI0nqiGd0z7Q/gAlZGkthKjYuHMmFVgS4XD4U/I1CRlO7klFKb1MVdUbM/2ZrxDKLi8fRyHNgyTtK+2tQ91HHbKAZyUNw7iUMQbPmryiKKfBIyqTTQskHjMnth7y+YltE/lidvfQbjJYGPyfeDReM4AyODg4VVEUzJvT7H4ahgH2JAJuEQSyXtz/wnyxoH+eUXI7B8hwhgJbiAS4rutI5tqM6I9qmuabqe+Sq94fIOaxh4ePulV4P1WwN1xyqMaLrz99xu1bb5YXtNyT/ezjPtNOLO59FSWkrPxwz7afnbDg8Hfcr7aGyUt7niG//Pt3X1q3NmV7gNZ8VyUGdEOJPiG5hoAqpAAhtbjcMAwAJxDcfK5QKCxqxh9MMCrxDIHJzKWEGWNTSkl6BLLDzSbs3BcpJ+pL3/Pva5qGwGXNIiVfHysl5B2WZ60TdF1H4OIa8YxXeNDWOscwjC8zxj6Dx1eWksPxEiME9+J/BJsbP3GJ6IYTrnSArusAF0h2Dvw9rAn88FO39G6ifyfLbHpZ1o4x9tlwOMzfUb9F13U8RzKKvuH9kuvO5XLvs72gbXCI/bvkr71TsMfLzP4xFvmdsatgjJ0SDod9AbfczQr2BsAX9mScE569FV5rzXRX13UkgvBuOQlVP4xxv23AE/fnP//5Aw8/XIGVujqVSq3v7e09jzEmB8gRpJ2eSqUqEh9+2xo/bnwE/tUjkEwmwUDHumw0OFpu9OOpVIorIB3MYqt1gEUfCoUWUEoBgIEiAphrULrAfP0JVVVtAErD5iXGKtQFjq/njWpXNjQ0dJRpmlgvAtTh6dOKY20QHRiakDLt6OjINOxQjQMEOAWJGoDleDJtaGjoGNM0kdDAHAj/3FUykMldlZwsFL+l8b2XpfnH0j8pmebphwo/U0VRHiqty98GJYFQKARv4LoJ4sHBwXcoigJJejBcvq1pGlghNYucFPObbBTjB/ZTp/z9FZ7tNvMUkttjBmvJHc7lcqdQKuIXPtYnjLFWwzCwH1gEnKWiKIsYY7eOxU9X+BvbiYwqn9Z8Pv9WSb3mv1RVbVqxS17bSd/4P2uadhL8gMfybIn36PyS1zKklCvYqXZ9Eli1gD3CV/94KWINfC/ICyM/JpSM7j0Zufeyd9xwPxLmsLCtp/CSyWbOBBAaWNBJbYdc3dnSeQ0HvDoer9N2t7W0wwPYM3EpP2OlrqzXNI3LYKNUsMPKHX2E7FZWgh0n9oJgrCO5viYcDvNkowSM6FNVFfLLuQo/2XLVA4FAcN7MKTM9E8jyfdB1/eGiVVzymvFakTEr2B5oJ13aNGd+lY/N9GdOJ5SByGARQk+JR8GIrC7iucUiB3se7NeWlkAG8N/FOI4IFZm/2/6SvAbKLo5Huh3CACSoFYtmLGK1TmidgL5dsr8wCCadMjUUGQkFQlB8qqlEI1uHUcI+Eot2V6lzoVnDMD7OGLPZZrlAIDA33ZZ+KTTQbisu/DUW6VtZL0bZ29sbY4x5ze2v/vs1/34pZYSDX2vFp2q9F1Iye7dF2eLuSPfzwlMU6952QsrexEJhDQDemYSQp4rEXOA3IVzvnZRiUbppWQu8WKDp/vSJlLLfcyZindiedK8ZYXR1vCsOFSRe+vq3fYaVVRSc+EG9ftX6jcuWM7ZF2EaJwyo9cv3WK0gImPep22tYjoXVivXwmC0L/EXESO6MReLvRsyxjycqzT+Vk+2VdlYN7oVNVDIYJcsSkQRXdJPiag7j1u81er+7UgJYHMAoWZeIJPie/WAUIS8PMERnPUXAem1V5AII/Xo8GncAOZJSZgWL20/f+wb6TmLMQo5BrGkr6/ZTR71jKpjxhD7QTGzYrnfD5iTifs4eVaHsOItRrJUcuzirqMxY/+6bkafxLBs2J6EigvmiXCi7aN2aTVhHj5fxEfh/YgTedAlbt7QxI+TBq9amjq93t9b/5sPTFCUo+7gUz1zwsQeCNLhKnLfHpNbCWsg7LhlqWVyKlZrK/NhhMV8SmdsGti2jjP5BJIYuS0QTSFBUFCSPLKJgU6syQs6X0Xq1rinTn/4aoUTIitb2/rTPr2SRlv9ai2V5sJ76TDYNBDBkneHFied0upthN9a2BJMNGzlb/q+vtaVt6TGHHlPTi9GrrUw2bTN9Ks6HZymxGDad4WY8NSqTnuTOeDTh6ekmJzgtyo6zzead+zWw7XLCHN+4LZ2F/Sd4JTX9jN/2/q0rLaqUpQsZ+1q8q1sk0irPdti8jDxjjlhLZh8xuyrZ6NWezFQljF0d7+rmrLFapS+bvpQRgveg5gZNyDIjYRQmlH0mHumGhG3TJZ1N/4wSgiRfRsh+5zJljwtsFKJueV65gWrp8ObY2x7BbF79Bf/+ATJp8qQ3pmtv+XNACdgSpo8J/7EqloG8QZRZ9DZ7D9KyCHp5DQ5k2EMt6renhpCv5AnXC8PhsM2UhZy6LT38UisbWej2+RAbdyQ8IVt3ZwktXfE8i4Ac96Sy5X4lJCaaRGIYTDqAQyBNwzeIkpxb3rKsNZDtlBG94WDHJyeHJgMcMwHeRHuH9z4Qj8bhJ1uz2MmakofnA+Fw+AThN4r7DEmwe18afEERbPadhNBrbVl4ytiaWFf3b3O5HOSe+IbMLV3c6MErg1OE/LNgmB8RPgKSzkhMvSqkmbnkvBgzbKxtNtxqTdPu3rA5iaRN3G6rJdD2/jPm9n66vHmiv49H46cgSd/a2vq3EjL67btyO8jPn/gGGSkOMys8rXX9ietrBhNd/nk9mqZ5ymTZbUsSYEDxI8gMT1gkBvfAHywUCr3QaEzk36X64Ju8LBgMDpYCOgg6Rksgno2apjmqBs3Ui2PFM4r7DHTmXZqmVcjKu+uT2JlZxtjccDhc1wqgWcYM2pMS/3ifIantSM8jAVbyarXZudhkYe2CjcwfNE1z2Od+xiGXy32QUirbPOC0b2qaNmYlBsMwIFHN2RTuhKhhGIcLAATuW9PesJL0o315Nf3XvK5fsLU42MSdlJYkPJEQAXvct0SzV1uDg4MnlJQI3PYSvZqmVYGdfN6rKKUU67wj7OP9MrVr1S+Yaph/bb8mHNowUeCnv2Kexv1+cuvWrZNvvdWx3cZPf0ulygoAyWQSSfHDpDq/kEqlmmKI++3P+HHjI3CgI9Db23smYzyZIRezWCxO+v73v39ALI8635p9gUBgHhIkQsoY6gSQSWXCC9RZkzW6vsHBwRMVRQG4C3sqqAs0TMxhLZTP5x9ljCHYhSTpCq9klARQqZCZb9Qnr99d34prNE1bl8/nZ1gWZ59BEeRxVVVPQPKmVv3C7x77gDZxzMuMsUWNfOMb9Vf6puM6V6qqinnZKYwx1TAMJBjgVf+o6KejjlHj2wTgDOZiBCAbyjW7kmK+2NXC7xRB77fKAE/DMJAURdsI2H5E0zTPRE+jcXH/Lkv3Y12N9Um9JKYAInBrBpHwXxYIBD7LGAe9Vtkq1OuPkLwFWBHrOkhmY33uWBu41DSq7Cb8XKu8trOPL1kzPJXP5xcfiDKHeG7x/LS42aniuwo1GM6yQqL+q/df9oQCla3RAmDuFkpH1ZmOmdx98xmzPwxVHliHnASAq9c1CjlTDsxoDbTd1KVGL8ka2ZZhc5hAkjcaiuoBGlxcC4gh2KuIbwEEerumadymAwVyu4QyrGW5lQNnpg9bcxEr2L9//9uDwSDmmA5ZBlyyvNlLKZ2jquorZX/RCU9yP9lyGaREWRaLxhoC1wCAIYSd+5rxWqFoFVtalBbY5uxvCbbMdSeghR0X9hlht9WV632nhmFgzQvWMGfbU0oBAMa5IdteRVb8csc6oCYXJIHnLGaF1aDKOlo6PziQz0KJKjyxbRKb2DoRQOm7aj2XsgxtPTlUMf8DMFiWPRUA7NEkGH3BHDbnN4rfrF+/XtmxYwdsUyqAS1OnTSXv7T0X8yL+XsXSrPdeVUg5K3QZiCci3mJ7iv4pFuk75XFypBLa2fYHwijUxwaCweL8t08+9oB9tkXi6nf4rFIaOM1L5e2p7D9mmCSA96Oz3jhXeIkSdkUs2u2AYqXEKKOUneZXec89dpzxqhTwjDl7AtgoxaJxzkD3M4fZx4CQQxl9RMSar01EExWy4I5dWQ0FR+HniwQaFCa3kN30eIAwtu7YOjOgKNhfdzZjkVZOTpK7McVZjJ3c3dXNY5CZgcw6vDt45wOmuVBmLDdzvfKxVcQKSm6LRxJ1PaKbaavyPo2qCTRTR7o/vZBSgjm7nRLys1g0cb4zr2YznyOEQRGsisXdqI1yMt0C2Kdsr+Oqu9H5jX6XiDOYb+qS2urVteHO5H/LACTYWFJClpcUF5ba51FKz7pyzcaaVnMbNvd8jRDq2KlRQm67cm3qoN3nRmMx/vv4CBzoCLzpErYeL/7VV61N1U0SXb2591xKGPetRFHbOnecPvtCyB2hwL+SLy5q3YxMNo0N3WJGyE2JaKKCYVbznP5MnFAGxF5HLUTO83semzA00g6pwenEhbipWe/oB8+XPGsli7Rcaz303oE+kOWPcvoXhHE2FqRtkEQFi/nRvDV0woJpC+pufBu171oA4vDXg8Hisc0u+GzZFJxfLJpzbYarqB8y2RFZEqRRv8q+GX33gk1Yjzla9kGGbCp8BqqT7X2VXhYvBa2WBX7ksb36V7nYqr3QyGQzPGOh7gAAIABJREFUNxHCPgk0pWIF5s3qmlUT5SS3I/uPEELrMiBxHvfiZPReRsgwo2xJd6S7Kqj+1K6npplmEQv8psbfff3SwtC5v5Woztqs5QoEplgEzYrEwezyvYju7e39MTbjcr+mHzmd/NuF7y5MbpvyuXBr+GviN2xUFmqaVuWfYo8XELoymEOSiNtRLBa7J0yYsMd9/ZBeCSntt0VVkNp5guNTqqo6/sd92fQV8EqthRAV8lBI1mLjjuDa8bL/0tDQ0JGmaWJenALGm6qqH5A8vm1mLRZjYUqVd9sKADI6mDF2Ujgc/mNmFKDAWoPBS6aFpsPn9Qi9oJNdQzufM4etRfU2oLlc7uuUUiSpXrMsax781nRdB7r7VIgjvJx76VmLWdiMw1v5IkbZD7lcuQAD5HK5YymlCCQCAPJLTdOqZKFrvf/yey/m1kvfEp7RLvw94RW81E4e5XK5CKUUAQ87wXGxpmkcoX31XckbKCPOt2XapCNfXnr0Gsyb21tb2pYAjGInpQeH3zB//OgNAWOkHF+2Atb09e+8xZNNKDzYsOGa6Ed20fbVtRk2lNJFwscKz9AyVVWbkiXXdR2spY+JZ3C5ruuQB0YdSE43TLDWm3fFeOIZxDNaE/Rg1yGCHQASoSyQE6le7biSdr4Sy4Jlw1H8lNKzVVUtI9VHk8v4tuBe4F8ErmEXkBkaGlrWTJBQBhhIfd9c8iSUfWwbfbYqfheBXzwrKFdomuYEKYQfL4KQs8E4giRlM5XLrF1x3j8gi+3lv+ZVr8zkL6leVPiU6bqOBCFn1zDGTguHw9jAjrkMDg7GlHKQwpEYppR+TVVVT7BTo4YgEdna2oqxg5cxL+5no1Ed7t/Fe405S/K9I7/SNO2sZuuqdXyJtcUlj4eHh8nnP/95eJcLNRMsPcmkVCq1L5lMgkUus6zTqVSq+2D1Ybye8RE4mCPQ29ubYoxV2LGUkoB3b9q0afXBbKck+w6mFr5NAcHK/yMSgbqu3y1UN4pQVlBVtWaAyt0fwaa3k4K+/TVLCSQkCnB9Oy3L6vbyoxVgGDuRjURwzeRCo3FyebfzpI9QO8F8he/d1uHh4RWHHHKI8ICorlGwJ7H+tOe3NwKBwIL29vbnG7Vf73eJBasgQOj2QwXTLp/P/44xBtDfM4VCYXEjb3HBXsb34lAAKEOhECSeawLoXNKrvqSW4Vmp6/ofxbODtc4yJE+RKAsEAnjOfK3v/I4d7FZKssp/EQm4Z4eHhxc0Wp9I0sJIKp5oWRYkfq+yk7cdHR0NE3Lony15C/sMJFAFM123+y5ADwC9YX+BsQAAAckn38XFhrbPGxDKHGNOHgmgAmJJeG6/qGnaF+ROuUAInL264c7kRwgljs0OI2wLJRQMZad8dPnVBa21Ewng96qqKnv/Ocdwv82OYSSjZlJG/3x4x/REv9F/SNEqkKASJNFQ13BLoOUdqqpiLVJVPMZ1OaWUK9cJz0nEqsqy8ZTsJZTbOD3n8it21mZCSQggWMx1J6qqyu1qJDYZ/lskCj0xPjUOYEbdous69qtXDOSzhXwx30JLg3aYdhgJ0CDfR8onl/f6I38nhM1oFJuw9zzCY3tRoVDYpyhK2UZJ3EORpIPkqEIYvTneFXesH+DpSyz2nMnMqaFgiE3VIhe8vO+laxlhR6hBFT62nwmHwzVB58I6DPuBt5A6ySYxJwKwYTPVvqNp2iUSqDunBALzZ02ZxckljUoyWWktF+4Mk/M/dh4JqSFxamMyiN1GJps5gxB2B9dYU5Q1kHJ+cu+TE1uHW5CQPIoQli4SawlYtJLMsK4Qa+ms6GzHbqVRn2v9Logv2FdqtVTeMjszYWKyxwklb6uXGK30Eq207JITo4TQf49H47Kvpu/ul0ELHQ8SRrFOKBdGniEBOr+Wv3Ktyjkhx1biYuT2eFfCAVnw920gc1XptiBGXpMN7CQ9JVlyPJeU0ccpIYc14y8MopLCKN7HVkbJOYlIggOAJabmCFHoKj/vfKMBHZU7d478e+tg25Kxegm726u8T6NqAo36Jf8ugCP8Gw2FyVmRvndJSo6rCGFIlFM3i7tRG7DesxQFSWBOXHLX3ej8Rr/3ZfsSjFjoN0BorysssNBvbNhd99V39kAy34mF4JNCQJBgjMeGxAtw7bq1myqABnI9VdLKjOy7cm1qEqV8Pzpexkfg//wIvPkStpuTQGpOte+MotCVV6ze6Ik2tI+5+s6ebwiWEP/T0dG5ZM50EFuYaS8uat1pGzUGP4QJhf3H+GE6luVeuNzj1FpeoOVAP3w8ySrCyIOxaN8JjWSWM/2ZjxMqpFAY/US8K15XRgttbB/I/GbUB5VP69fFo3Hbm+KgP+COFy8hSMxiQ96FhchIe2FxI2+SRp2pXABylnBeMZXlfhnPdv2Z/syHCGXfx/nMYiu6p3VjUUkq6mfk3lg0vtqvDLGUAM4Shc6NT41XMbe2929/q6WYT0D+xIvdWeFlIW2IGo2L1+/yYkuWLXIf2zew7WLGKJCgwwq1TvTrE9u3o+8IplgYt8mEsj/npw6fVE9CeduObbMUhSIAo1qEndEd7a4KCGHjY1rmoxx52+T4y9clfCKwOBi2LLYc95cjCHfO+hNHdVL2ROfI4HKvd7kSgckXQffNivS9s9G76RpXmkwmwVAGM9Upa85bTd4Wf/tF07XpQBjCGzQvEnpcKqbiGioQeezSWLT76/hdTjpRSpfbm2D5XKAbQ7T97ogaDShQlCbkOk3TnHd+dHwgp05OdyNEhSQu5tQFboao6APkbLHBRKKMJ4m4JHBLYKuQ9kHQAMj4IwgjG+JdCfh1ylJOMrO2hxLCWWvBYMslh4cOu4gQOm+omCfZfPZ1aikLYtNi8MD1LC7Z0kWapj2q67rt6Zl9TX/1dwWrIKQHlXczYn2z7Fdd9uEwDOMwie35sKZpy5p530ZlnPlZP53ReeQvGWN2EJazZ/GDnPDC/90JoKvv6jmVMur4FamtHeT0OR9ywAa2tCKCCv+95as7duZec9i4ikIXXrF6I5/D5CIn3f14teq6Dm8sIW3OZazhWYZv1JgSTJJ0I84/R1XV2+CDW2JrINkHEAACbWMC8LjG80XLshbBX6rWvRPsHgRhJsEvVlVVB8DldY5gL2KzguCIr8SyfI7bv054+OIezUASnjEWLEnmHSM8TBe6/c3qPYNCltjZqIljD2g8xfjgnUag8RZN0yqSGlLQv2lJbFnGWPS1JkjF67rl4DF8nzVNc4Jlkm8fTm3IHm/0bgvvZtwnmTVapS7QqB77d/GcIrg83/4bpfRSVVX5fD6WIgJ3CLo63tVgWIXDYbdf+liq5+dIHpn47/WXXXbZcsaYrGTzvlQq9dNLLrnk0EKhgDW5zfgggUBg5ne/+13Zn2jM/Rg/cXwEDuYIJJNJzD02WNeu+sJUKuWb5dqoP2KuRxAa7Vypadq1g4ODWDPhWwofx2HG2BnhcJh/W/2UfD7/FiH/Cjb9naqqvssPgFCSfIX06go3m1S868sYY1ATaKWUnq+qqpe3oZ9uYp0DuWesY7B+eBjAHsMwDin9H8maGSUQ47Pw3PUCGdoNgEna1tb2mPg+4s9DggmL79OYy+DgYKJkv8EDkIyxy8NhBzTJ6xR9R1IG7Gf4pS2p5fFpd0KAxsrJFkKeFMBGJ7no7qzLboJLr1JKRxpdlOR3/KppmnPhgyknymzQZKN6/PwuwJi4JjxrryuKsjAUCtUF8UrWDAxABMuy2oSXL0/e+vXTFUlDrG2g4OCZQDUM4yelZDoYSs5Y+Lku+xj5OZDOw15scTgcHnPyyAVUqGL9yslceT2+YXPPDwmhF0h9gVTxkfb/I53Ti+9fcBm8Ca/SNA3KQ54lk01Dghnj8vI0dZq5c2jnjKJVJGUWaleREmV1vTmn3rhmsplbCGG21cgIJcrKWDT2yK5duzqw54Jfsez7KwBlWG/D8uQD4XD4x+h0Jpv5PCHMVuCA1Oy5fuymbDWZN4b3kjdGyha3UbWLtCltVT7Rgi0IFuqJhJEnW3NtS2slcKQ9D2fbh0Khxw3DsKWFud9uOpteqVAKEGArkr+xSOw8e+7NZDKtLVOCmYJVOLpVaSVTQlM/usPYcQFj1jL8v0vt+p9wuKOmlU+FdRghf9oZ2XXqifTEKrCHx5wI4OuCTDaznFLCFRcYJacnIgnfYMXe3l6AiMCoJMFggJx38XnkkCmYquursbkfPiHlXGb4U/aBeKT7xxgXcihn/QN48LJF2aLuSPdAX3bbFxhXuCIWpcqpXizYZt5lHCsS3oihRGqpyPF4azZzN6EcxN1HFLrYKzFa4SVKWLqzMLjIjhNVJkbpd+NdcSnZ5L/X5dhvejMhdNRvmZK9AWbOnxmd05R6lUzI8ZI6lmJhVi02sORP6qjelZ/L4MOEsO5m/IUzElFJtgA8GBZnVc/dwLb3E1b2iy8XuosG6JzYlFgV+cH/3Rk90nWfGhIHvNoQBBTEPadRQh5iu+mJYC7jWFkWnrpY3I36W7Y4RLKW8Riju+5G5zf6vZI4MxpHbXRerd/X/+JjYSVUrFCwYYR+nYIoNFo2r1ubqgs437A5iTocIDV8xdefecsBqWmN9ZrGzxsfgWZH4E2VsL3mzo/MYFSRfTeGrfC0cD05SAzoNZuTj7OyNwUvS456JznskKOxxOGLi1qDXjZgt57HpEgpO8WP9EXfrr4uZlpA204vI17iZ3ol/SSfx35SoIn49HgVS07uV9/Atg8wRn+Ev/nV509n0zdSQhydfNs/otmHzO/x6f70JZQSO4m8UyTWXwkEgkv8eJPUa8e1AMShFmXK2lhXjCdE/JYya5HcA29UOXEoEKQIrGKBuUXNaytnzJhRJVHr1U5FArgGc1SwOxEIPkb2U7Xrc3lZOBsiv9clH1e52CI1FxoVDE5K3mMj4Rq1ufWlrZMCbTxhB7TtU60tbYvryVHLktyUsf+IdXV/xd3G/ez+4NTslPsJJcuxyVKHtGV+x1+uS8hlcxk1Jl1T30D6B4yRDwJ40WK1HOvFWq5AYIpFUCivrWq2H729vUtLrIoKFHNbextJfi75tSMnHAl5N+5tZSex3GOxfdf2t1mmWWZFSj7IwqcV0lmH2H6x7nOBbmyjrX/qUqe1iWRthS+mPD6E0Q/Hu+IVWpeMMchDIZmOzUSVVxI26BJDEnJxK7YObA0ESQCLUjDIwIDAXLaQUHJPPJLgmxJd15FkATBgyLKs1ZBBFnMaAqXY//7HEeEjsXk8rWAVSL+xY4QVydJ6YIxcLtdNKQcBYEy5XKlhGJ9gjH0DyfBdQ7u+oxdyn+ZjxOg5aAN+xoyQhxPRxDJsgkOh0N+EVGDTiSgJ7ADwyMPTO6dfFmRBMDgho+UwmkUgEBtpMA5Q7lZVdY0ccP3G3Z9oe8McBsDFlv8js7oWnXP2go8gyfkVBBjhpQTPuq/+8ZNXyZs9Rsmaq9akIK/rFFdgEDKIK+sFBl1+ahdalvW3QIDLPMMrrSoo0miO0HUd9x3ytYp9vuRl9bJpmvM6Ozt3N6rH63ewTfL5/H0i2NCQeQNJSF3XH4cfnRfrwd2GCMKCXYiAO4KwYLPU/RaI5DiYFQADVMkF67qO+QCMEHh0AcyD9UjTQUKZzSP1m8u4IYg7lvGUGS2QDxfPpiM/mMvlboIEMcACiqLMaxS8lfsgPPDwjbYTenX919z9dwWPwUY6x15P5XI5+MwhORAAo30sHnaud0Yr+ZYhoJ+Q/o7A2JJmGTx8ypHYWnZ9jLEbwuFweU4aQ3Ex1ewaDoqvo12ZC2gBhtOcZDL56ZJMnix1/N+pVIoHmZPJJIKj9tyGP12RSqUqfJXHcKnjp4yPwEEdgZ6eHihpuJWUCsVi8dCDJYeMb72u6/CaBHgCUq6nDA8PQ40EjBNIH+6hlK5pRqlCMPQFU4nABxKSnQ0ZhWJ+LLM3CPmYpmnwU6woSF4FAoGHwKQ8UCAJKtZ1HWs8rPVeLBQK84D4AgNUJF8RjD7OS01Gmh9bdF3/vWCS4s9g9iPR5IDZxvJQiOSmUO7x9vCV/NV3BwKBmh6fdvtiLYzvOr4Xzwtf0ZprGtfa2vc3O5fLfUionADoOL+jo2O7nCgTrF54zTrf7LGMkbh/WPPgGwh2oaf/qrtul23E5ZDRt7186zFCvfooARM910a6roOxioSPblnWQoxFM9cqgA9CQcs504J1iw2ubKY+6bnFvglrfAAVtquqOl9+R117DQAZsB7nHrkbNiefdZir5QqhSub4/S0/ajVZfMRJVR6+cj8lOVoysXXS9v2FfbMsZpH2YIhEQhFLoQoAk5zp5lWkhHvVuPZl0+9lhIyCOITvJ0CHhmEA6AEwl+P7K9aTSNYCnOhYdAgPRyehWE+mWO6jmMd+rxd1siuPsBIhh7QdSjpbO3+taRqUkyqKBJ6vK7cr7VEwTXG2vQRU43676f70TEWhkHPViAd78ZmdT28pWIWFSIpPaZt6bX9+Rwcj7JOQn+7Suh7v1CYAkFHTCznTn76XJxEZeZIE6AqvJKKLXY9rBQN49j8H/9lKLPIYj0/WiKvUe5Z7enp+SGkZKLD6vavJ0bGj+OEvPPui9btf/E795je/ydnV9QpnDwYDDwOoLcclMwPp2wgj7+GqbUpgCVi/fdlt5zJCOVCWMnJJrCuBb8UBFWFHhAT7HELoHfFo/N+8KswMZL5MGIMazG5qKfNrgcAdGy1XArWiHSmuMZbOZ7LbvkEItxlyisKsE2Z1zbatcnxXm8mmoYpxJiH0haAVXCTHtTLZzGJCGJ5dyPB+KhZNOAprdgPSvJET9mw8+SU/l0VqHu/HX1iQHUBUisgJSGExh5icVqsfvi9YHNjXv201o1QmfQxZFjveJt80W5/nM5NNgz2NWN3rAWIuajaZLuKkuG7Ycv29taVtpR0n5eQUs4j4yixCyS/jkYRvVTfBfMWzItAVlXUf6LUL5U+sa9BvxM7OjnfFZXbsmJr42n2XP6EP74d1hCi4fwzgOF4oIekr19ZXZ9pwV899hFHJOop+cN3ajTwvMl7GR+D/+gi8qRK21bR6+pd1azfWZRWsv//CdiXXCsSrLedG1s5NktZAu8P8qnWTR6U7Gsu9oo5n+5+YMkJbsXg4BqgksltZbaNp5Db6BvrexZgFr5dhotCl9eSYcZ5Y6PxUyLF8Nd4Vx8KjbrGTiNJB3D+iSaZgo2ac34UkCtDJKEjY4GOy06TW0lrewH4rx0a3byCDhYmDvmGE9Caiiab85CSWJ2RTPpfoSnwJfRDou98SSk7DxnukrbDALxu47BEL+Y/KBLB8bUI29U+EsJV4TIrEnCsvgFxeFvDFOCsW6cbz0XQRqLDfEUJPwmKZmspcr8VpxVhQsi4RSUBuqGEpJ87hwUg5ArqR/4hLkpuzGr0akWS0X1aKgXmzDp/VdDKHszyDAS5HRRm5JtaVWIe2MqMeEftNy1o8e9rsp9x94M9YNnOPQGAihfh0QAksnDllZtO+Zj09PdeUJNEqWOxHx45+7ePJj5/NGMP8gHmb+3q5+yHkeBAwmSYn9rFpMwwDiz+M+281TXMWOnYdQDciODZNnRbGhrEkX/orVVXPthMcnOFNTS4zV0veXfKZNBVFeYfslYQEhNigg4WaGRkZWQ65uEwWSgGckbmfEvJbRsh5GD9CyQJsQD2TteXNG5/TGCHXzuiYAbbYRQgy7DBeYyYr1H0H4Ofa1taGzQWYDTxBlsvl4LGFwB7dP7z/y3tGdkNamUvAM0ZPJ5RALvRFc9ia1/2WbvTrDyKwChYBvFlrMnnd90kGO6DOQ1snn9HR1oHgBVgJFQk7XdfBWgV7FQWsCkiNVQVcv3TPJx8dLubBahaFXvzpd9yAzT48ZyH7wj3rNmxOwqPsw/ZRjNGPXHXGRse3zBUYbJiIdrFJr2OMfVOSbq4bKPJ6l4UcJJ5VaGvx86XnCsHQxQcibSgFVRoyb0SyHAlDIKs5Yr4eM0mwJOykna/EssxIF15vq+Tgqa7r2Ozg2dNLzKonkHQX4+YwsBtOvGX/Y0hq22we+5T9gUBgfnt7+3N+6vCY9/BOY/OHeaUqOS0Fi8HQgt+fb0lsXdcXljyRuG+PaLdQz3/N3TcRZLeDx/epqgrFC84+EGANLoFWCtbcoaoqJJfGLI3kAgHYXfHlc+w17i62ln1IQ2/DevdQsPSwyUcg1C47GGPzDtTX0a5MSE8jyIMPSJExNh+S7h/96EfnCoaffeiuVCrFlW6SySS89bi0uyhPplKpUam3sTyY4+eMj8BBHoFkMgkfdjeQYHMqVR/V30w3dF1H/Wjn5eHh4dltbW1QUUCSAvuhlwKBwKpmvn2MsXYxPwNI6vhANuqTAPYgaQIGhqffuJy8opR+VVXVhvvKeu0ahvEpAFKEtOhiwzB2trW1Yf6fDcYqpfQ4eFg2qMNmT9qHHbAnq5zcFGC5tW4QtS2rD/ley7KOD4fDVao3cr/FWhhJePiw7RZAppcbXNtXGWMA6+wVCeGG3+xSEhDgTzDVEL/gPpiuthuyehs9K/bv+/fvP1RRlIcEsA0oyvfUS/LhPJe08Lcty7rZZjGXfueSv37b13Udx2JP5JlANQwD3q9YS5mMsdPD4TCAQr6LC/ggnzdmb3q7Eml9+zqldK6smALWsLTXqFiPX/ebj0RMRalS45I7974Flz12ZPTtAI15JuTLbCuKdUF7W6Dt2YJVOAb7KC2ogfGJ+MaHwuHwD2oNlJBDhxc2PLVhKeGMq0jCgHWMdRYEb524iQ3AlH1/xT4V60nYXdwfCoWwJzPF3hN7c0h3o6ZvxqPdsLGpW/bv3z8zEAg8NmKNaP3GjgLGMtzSQSa3T06rqgq7lop9VN9A+gLGCFdLYIwsSnQlsN+tKvIexQaUSrYdfJ597o3ntICiYL9+iAw+tit7euCpe4qseBr22pFQ9Ps79B1/IZTdSimFV/AOxQokJk6cCKUtz5Lpz/wIpBF8FyzKFoOBWqOvtmJUeeQYO7l/uH/LSGFYEADKalGNxtL9e29v7xcZY59fdtIysnBFedu5Z9ce8vON/0NGhkfWbtq0qa4svgzEZ4TckogmuCpPJpv5OiGM31uFWsug2ibU4/jewUtdrtm+28dnshkkfVYzQh6fUNh/vJdqmkx2IRZdEZ8Wx3xaVTIDmU8Txrh0tZugY7dTj53r5xrS2fSnKCH4RjqFUvaxWKS7CkzVqD4pCb3fstiS7mndDnilHEeCrDebUoolpeLRBNboFUVOelKqnGyznTPZzPcIYR8GuYEqFDGcuvMTKhUxTNzfo+V3WyjxYW6Cxdk34tG4zKhsdImev7ulgPk7Qcj5iWhizMog7oak+zSmRDDinvtaOv9IyyDtqve7L5veLJQv+/LW0EK/VoFlr2uod/L7iif1hVY2vPiYrnk11cWaHeS+bPp+RsgJfFyl+b7ZeuTj8ay9sHv7XY+/ADEAp2AtCGCYXfavW5uqUCV0t3n15uSXKSHOOpVRcuNVa1KOr+2B9HH83PER+FePwJsrYXtX8lrKiOMJAkr9VWs3SgzS6uF2655rbZ3ktDkX/iAeSXyo3s0RAfn7CKH7lKJyVKMEkkCl4IM1CxK0aj58ohczD+gYi1hb4KFICXtvLNrt6Udi962vv++djJp3wvO05CWwKRZN2IH/mt2XWKSC1TLqH/GveCAzOzPLicU3lSg5IVnwBmF0ebwrnjnQNj2Ywl+PR+N177u7Tb6gCBSeLMuhslvj0W4n4SHJ/QwQiy6KT4vX3Xg792Zn3zHM4rLAnYSwL8Sj3TIDxelCPY9Yt5cFI+SyRDRx41jHLJNN28mhmixdeaFtS8P6aa+cOO+7nRAGVGtD/xEcv30gc2d5YUIfyEfyJ3vJJqez6WsoIUhwvmFRtqA70t20T5VAQJZZnhISVvIELlJLOSk2LeYpn57Jpq8vsT8/J8ZhRyAQRLIWbLimSzKZ5N5/8omHTj30rCv/80pskN6ORKqX12CZ0W8iIQM5rO1FYi60E/u5XO4GsDYJIc+pqjqXUor3bPQZ25F5S0BRHotqXVOA9mWM/T4cDp9iH9CI4c1f3Fzug5RSvrFnjH04HA5XsG9LHmoAZAA08RJjbEk4HM5KSgFYNN9UZvTTfSY15wGoISdrS9LDa+A1JM9ppeTxt2Z0Hvk8Y+xGBBmy+X5SKA57srDl69V1Hd5IAFg8pmnawlwuB29NoAK1fDH/7YF8FhuUIGHsaqKATM8QDNpPFWVBbGrsWcMwfgSpLrAcCSErSgnwKknhWjdeBjvgPWgPhE6IhCI/FSySu0sSYY4fnmEYl5XYK7Zf8YumaS70YkKizqezW57se+1vDsN27mHL//SOt5/FJatkxu7Vm3u/SAnjnp28UPKFdWtSztyTy+W+BgY2IWSXoiiL6jEiRRKI+zVBpi0UCiWFJNgcsC01TTu9mRfAJa3Lx0LX9Y+WNmzYkGKsj2/kHVuvPV3X4XFiy8IhgW2DhDxPk9jJYD0sbOSZqus6gut4bxBURWIZ7Ie6Rdd1MBeA7N4+PDy8VPbm03UdfbV9WfDM2uPpyXiq1ZBg8yB4VOEPalnWiR0dHUiwjanoun5byecZnkdVstKCHcsZEYyx94fDYUju+Soi0FYOdokiS+M1qkQEjx8W7xQY4kiCc/lsIWOOuR4gj0c0TcOm+ICKrusVIAiRXF9m+083W7mu698vzZPOGhMsKFxDs/XYx4PBHQwG4Sk4U6pjr2mayzo7O6sASGNpR0g2Qs4eoBOUdZqmOUCuZDIJeosIFBBiWdaCW2655XEhi4yAgbMfURRlxs0331xXRnMsfRw/Z3wExjoCPT09DyJpKJ+PeW3Tpk2+57V6bdtMMEIIEguQQAfABioTAKz83bKsU+rJ9rvrFqAPKGdgnQPAjOMDWa8f8MrN5/OPi7kCADEkeyr8z760AAAgAElEQVRYXphfhYIGaFW3aZp2zljHFeeJpA++xaaQFt1mGAa+SxiHfkVRjguFQnXlHiWWn90V3z69tfruSpZ5guUkRQEomGCMPT0+pe8Y2JQ2gBhgcKxp3Mztii5J0qs1pand1yCk77GXgL0Il9YWYDy77YasXr/3FM+MYRi4bqz7UHh79c53eSrfpijK5ZZlcfaqLI/rpw+GYZxbel7L7DsPywDZ+9Vrb9KoDZHktiVancMPBlAhl8udX1qnYA7xZCRLrOEqYKiHt1/FpXS0TSxcMP+zk2v5B3NVKIshxgLgqlPsZC3ULjRNq6l2IfZNAMVBFajCquEx9lhLaKAd6yzxTNDvxaPxj4j33QamVMhW67r+bbD5QdQcGho6Fv0uxzgmPMmtjsrlzlgk3lDSXQAUH7eYedhrxmu6aZlae6CdRLWuPZTQY93gj3TZRghrzpZ66nn5fP4Iqxy3gf0HB5QKqyFkEzB/nfj83udfVgJUAKer43nP7nr2lhFz+CL46EbVrt8M5F/9EmOBvzDCApPbp+QntE+YU2/vIMUb6sY8JMCkfW+/qKrqlX0DGfQV1jKPtg62HT8Wz86enp6PHZM45turzy0r8w4PDZMff+snJLefhxa+lUqlKlig8vNVZggWHiKEJsr2VX1rQAaREl2MEPqueDR+Z6V6HLs7FklUAWYavb9ev9uxrnqqaX6fiUw2Y3uJKm62shR/dCyKxtJfKRblrJPlRHczdY4ScpipMLZKZudWxMIIfSAWyaxyE3UyOzNzicVV4NqhPmbLkvdl01cwQrDmr0lucPeTqxO26w8RymNezrvtsrDz9c43GoNywpKDU+w9Cnan18ej3QDJHZQi3Sck7psmz3BJ9mzsLkEA2i3AGE5MM5Pd9kVC6OdBqLGKbE73Yd11QWz2RQmZYhvAjD/vtEy2wO/5fgZHIs5gXCvi5H7O93xP+zOLCGUPDBfz7Xc96Vi1e1ZnFUcmrX/3D8qa9x5lw+YkJP/l9fr969ameIxsvIyPwP/1EXhTJWw3bE6CKeMEkBklF161pr730IY7e9aVdgAOyjM64YiXe47/zxn1vEmfffbZtpGOYQRqp4OdFYt2O+wlzwlpZybMLPa/lJD5QHpRhZ7gJW2SeSVzCGlhCIhNJ4Q2TDr2DfSdxJiFDXsrtPpj0RgSKnVZJK5kArrr+Ef8Kx5mYaiORX2HVP8QY2RFLXRjM/1wySzjI9L0gk+wPP8MOVQkDuUFTCa77T/h64uYAyXKklg0lvbTPyF3gc00fDxrM0eFXy4CLgq1VsoesR5eFp5IOD/9wTHp/vRnKSX/xUUsaiw0ZMYrZFyHIkMr63nPym33DaT/izHyWXg/Uxo4rZH/iLMwIeTZ1pa2BV6yyZlRH4oRwujx8a540z5VIpH8O7A8KSFbWwbbFmEDI3sC1wNHZPozZxPKfiGu9Y2AaS6ZedicMXnwJZNJbAIr0G6lZNu+66+//ry2tjbMX5BaQuKowrtTSKQgoIDNcbZYNBfOOXzOq+iTlDgxhAxYn3xfkOilLeTRiBqdAd8cbOJUVT3BbqPs6RP/IxjeGJ8CMZe5JW7y+fyKUvLHluS5XtO0igWwJGebDQQCy8ESyWQz5xPCxOKJfoMRBj/aENjd8Wj8j7qu28yrIcbY2nA4/Ad5TgMA5a2dR97LGONSXQP5ATJkGj+MRRIX1nvmJST+bkrpsZZlFQXzcLpFrF++PPgS2JQdkIBnlP2aMsLlXGzZIV3X18MPSrRxJlirft+xSuAHfHjYaUeEj0RdCARXsB10XX8X2H+ibiQAl7S3tz/jbsuuc+e+Vw7/y9Plw7smvJWcM/cSFlSCFBLP4XDYQaZes7nnk4xQR94IjNirztjEEc26rl+CzTbyWiIRjWSsZxHMUNxzMCEfhHyjYRgYK+zg/yGYwBXAgHrjBO8+Sf6Qj4VhGEhS2UnVNaXkeoV0s99xF++BAygovWOXaJpWV1Irl8t9gFJuIwAGzPxGDGo5aSfYQHUDt+iTzKxwe73JUoFgxUN5DOe4/Yv9jIFhGH8oMW0qEn7NJEC92jAM40uMsf8AsF4kpx3Gj4t17akGUKvfQrYX4DXZB7ZhANiuDxLWUrB/2/Dw8PF2Elz8hroTfvwQ/Yyt5PMoH/5OTdOQYG+6SCAB+9xtQ0NDy2sFXRs1IJhBSH7YwXScAnb5qkbJhUZ1S2MOJh+edxtoVJUITyaTAPNwP3DxHF+5ceNGHtRPJpPoHxRE7PLZVCr1Zb/tjx83PgL/yhG4+OKLJ5mmWWU7EwwGO77zne/4/sbV6qMAKmFvBynTjzLGkPwDaAMF6gBQAGiqHV3XZWaVb39uaa0Gth8SG/DtdYrLV7tpUJZ7DOAxLsByKmPsAk3TbjcMA+xTqDbsCgQCxzUCPhmG8W/2OlDU/z1N03hy6ECKBMzz9LnP5XIXUEpt/+KGADD0Rb4vYLthXVuvj7quI2bBrXtK36z3hcNhKMvULYIVvAVJdyQyw+HweaJt2H0gkdIQjNeoDfn3XC73gFCbwZ9/pGmaM8971SOSydirTQEYyTTN91JK/wqAVbPgJGHHYYPOvq1pGreMsYtoq6wMxNiN4XC4aUaNruu/Kq1p3fK5v9Q0zbcUpdc4lPyalzDGysxBD/9nCWDoCQzdcGfyOkI5I9+zhFrDGz9z6g0APHoWifnn/D6hdSKZ1DYJz1rFvsFdgQBoYVyjUMjQNA1S5k7JjEqCgsJ2bywah8KJpes63ktE3qEYc5zNRtd1HQxLqJ5B9WWB/c5nstvuQPKOV8zIg2QPXeWlPCe3LdZ5f2WEzd6hv7avYBUmBJUgmaYehjqqQIplKzL2jzLzrDaTD3LNwWDwbzK4dmho6BjTNAXwnvS8vPflO2zgtFc877mBZzYMs5ErwaSd3Dblgf5c//uDwQBAcxrGfkLLhFWw/Kl1zyQZ2iHC6MpaMQ/BXsc8yov9XmX6018jlOAd6G9lI3P8suvEtR8RDofxnSI3//Dmy5adtPRrgUCAWKZFfvn9X5L+Vxwy5dZUKiWvN53LqWVfJVT2ACaBn+6nE5HEDSJOBjDLEYTQbZ2FfYu9WLC1xqr2GKYvZYSA2FAzsSgrrtVjdAs26rayHyj7dTza7cwTklLhsGWx5WOV3JVjUdI1/TUW6VvZrOqhpOoXcNtaCTW/e4XimWfcrTLpST8fj8YRM7SVHAGaKdQjN7jeU3gD2+qEW8huejzebZeFnfP3Zu+zfLwgNCDmOgpOYeR3sWi8rmpWM21W3CfKPhOPdHPGdTMlk838NyHs/ZgfiUKPlxU0R5UomckoXZmIJAAwaVj4tQdMJMVh64QySBhdejAIUXbjlaQV70R/w466DhD5ASSZJ4JIc/vjX48SVgmalE+xqNK9fs3NNWPwG+7siRNK5d/3rFubkpL3zfZw/PjxEfj/bwTebAlbSIZwGTZeFDJ73eoU5Fpqluvv+cRfCsVhyBaJQi9et3ajLN9WdW5mILMOjCwYeceiiQpEtvvgx3Y8poaUdvgEHYdkSFvr0IqjDlkAL8LqerPbfs+lagl9IB6Nc8mBWqWCtepT454zJy0G9JH9QdujBAJL4R/xr3gkxYIImzYwXZxiUXZqd6QbY3JARSCdsNHihRLyWEdh/4pmF3x9/enbGS0zoFpb2pbYiUM54dRsnzPZzP8KieO/xqMJ6fkaveS+HX0rmFJOgjFGLkx0JezAAD8oPZD+NmUcjYpyZzyaOHOsA5bpz7yHUAa2FMbJ068Cv416XpBnzWFr8ewjZteU7JH7kslu+zAhlAMX/IAY0v3pD1JKfgAUGaF0UXxqvEr+S/a0kf1mmx0DRxqGklcJpQsh4bJ1YOuRAQZJGDIRkruJaMJmuVVU3/da3zwWsOyklkEYPXEsSWO70t7e3osYY5CwdQqldNPGjRvBXPyUaZq/7+joqFqQSDIkBjWV423vVngftbe3Q+oG3lJV0l1AU7bSlr9EQ9G5rYE2bNK3joyMrJBZfulsehMlBJvs/mLRXGQngu0ODg0NHW2anNkLJP8dmqZV+MBIErQOowteuQqjYrHJfkEoXQb2ur1RkzbvXMIJQa1KJj77yYzOo77FGPdYads99DoZHBm8N96VqMvo1HUdDF+eAFQUZWV7e/ujghE6Fz5KL+VeBANtKiSsiEXXE8rnQ0AYPhHvin8rl8tdSCm1mcNNsRzLPte5+4UcOBjFl83omAF5aDAUwTpebEuTCkYA2NyQBUZfV4RCoSopJuGdjeMWFq3iX37z+HeOn6ROIecvuJS0B1ViWsXfdHZMKAc7RLl6c++5lJTZCOJ9v+3KtalzBMsFjB6UhslRW6qXMfZMsVhc0tLSApYugkM7KaXz3IHeRu+lrut4HjAerzDGFimK8hZxfzEGH9U0Dez/MRWJvYTAxZdVVeVy17WKHEirNfbyuTJz148UIM7Vdf0iIVeN/y4qsYkd+TU5CAlpODDSxbNQ9X41GhApAC8fWsF+bFSH+3eJ9YzxXCZLHQs/XlwLwEhNsa/A3AoGg38VSgJ2s9/XNA1j5atAdr303GB9BOY9AoKOVJzEgPblM9ioQSmp7xxKKf2EqqpIljRdcrncZ+GnK53I3wWoETRdWTnAD+YTpNYhiSoXX8kFv20ahiFLkRqKoiTcjLje3l6HBYV6Ie+/adMmvvbp7e21vcN5k4yxLZs2bVrst/3x48ZH4F85Aj09Pe+jlP7Y1cavU6lUlQdis/0QssVYZ0DlA+8Rgvc2M72puc9uW5LnxJ8cH8hGfZNkiWuuOSR1EgD7TmykOlGvTVfSZ4Oqqtfn8/nfCn/5PZjHw+Fw3T26YGpi7cDXSoSQu0oqHGsbXWuj36Vv+j7Lspa6/U7ltSRj7MJwOFyxP/OqP5fLfY5SCjUefDffq6pqXYWsXC4H32Tu3+eHtWq3WbITAMALwLnHAHyjlA7lcrnPYO3DA8FlVRgErw+46LoOlCBfY1JK/xfPRL1KhSoLkpRgZ2+1LOtkRVFQB9Z+fcPDw8vk/Ue9ukSyDO8O9h5V911YnwjlMrK5dM2OLZLfC9d13fYilE95SKh2DPmtx32ckBTH3hEg3es0TauwwcnlcvKc4wkM3bC55zZCKPYP3oVaK9atucVbwnUUbO6cO7l9MoFkMOYhVVWRNPAsArQhvD/JfZqmAeTqlHQ2vZYSUgayMvKkOqQtg2JcLpc7jVLKgWxClpp7S8uAX8bYKbasciab+TwhrKz+04TNkP38vz68a09uJHcIog6HaYeR1kDrJ1VVBWjBKYJggaTAsSUP4bpJMF3XMZZYs3BA6d69e4Otra2PIoGLBPer+VevMM2iDZze3t46tFSO5z3/+vMXDxXzHCg6uX3Kk9mh7PGttGWbxawZalAlU0ORpKZpNWlkImFTRuUqdHV8atzTm1vsybEGFxLS5DXTNI99Jf/SaSBvCDu1JfGpcZ58bVQA+mtpadlCKe1SVXXq1te2HqoodJuiKLz+e3/5O/L01gqMuqVpWvjGG2+ssu6RWHjPK8XAYqgPZsosOoxbK+JEYGLL9llgwTLK5teSfW7Uf/n3skKXtRlPILUC7/BSTeOs7pZOvJuz3CQNua7ycR1bOFOYsHRnYXCRHV+UE6MHFJ/amTmaMLYFPr9S26+Yw9Ycv/E3+7w+WdWPkRviXQlI7DvF8ceFd7AVmDera1aFyk2l/dooY17EKgE8avGj/Gg3KKkTOlZyLgu7pizmaj0HnDXMAn8RLF5nOIhCF3uRo5p5npxrke4TpaQhccCrjUw2cx0hDACcIiH01Hg07gA34OXLLPYQV9dswsPZReZAs0MWZau6I90NAeV+x0H2QHfHyf3W4T5u28C2iMIo1ijTELtvGWxb/rPtX/4EofQrtepkhJ501dqNDkjFfdz69esVZf4OfLNb7N8UxXzrFau/59vObKzXM37e+Agc6Ai8aRK2192b7DILRJYoLViPT2tfv349/E48C17u4MKBvGWZnHbGS4Mkb2ZH5i1EYVi5tBOFzmvkL+v4N1L6dKs1fHwttJvkN9DQo1MsfjBphf0m8ipZpOVLFSbyB21SlwdZyF1gwV82JrfLQTIoF0gnBCpt/7uXWtnIQr9oQrs7EmrodYUFFtoLmFHJa+5XcUEs0o1FsK+SGUjfShgBC/CfSjGwyEsumycMifIYFmmMki8nIomKBENmYNvlhDkfri2dhf0nNJuItjubHkgfR4Fc5aW2N4wkX7vHomyRX+nhzM7MacRigm1Er4tH4xUbU/egZbKZdxDCyh/dGp4hWLwQi/FARr0Ec6Mb4iSGCTEYJcsSkcQ/BKoTQQD4h9VmPwPgwNijZZlsntR7Z7wrPiZWld3Pyz9z+YP79+13y+6dXAps10ThS4AC7GohI+TIvOZyOUjtAl3vyYR4emD7fVNCkZPbysnap0oJ4eMmTJjgMEnSA+nLKCOQ5DWIQo9zb/CQEG5ra3tMII4hGYfgkMP+1XUdm08ke/czxuDttVX4GmEzeSg2Q4QwFQlHe5ErJ7LsTb2QJsLiNQyk3VGTjv6cnSTeP7KP7Bne8w+i0OX1Ft9DQ0Nvg5RVSWK4o+Q19mlVVW/QdR0JyjW49ldyLxGLsJlYHBJFOZ9ZFhKhQPTdHO+KXyw8bjmQZCwsx0w2DTYxJFm4XMyMzqN2CYbiPuFJxoExMvtAtHW+qqqe/irS5pcDKO576ocPnTf/kzMnhg4lO/a9QDZv+8EZl536VTsJy1u+ZvNHT2DEwtxY7gkjf7581Y2XlySyAA5B0PNiTdPqgpIMw7ge3k1gn6LvxWLx3ZCHw3PCGFvarBSsnfyFB5xpmktbWlqGTdNEoA3BrC9qmuZYGTR6p92/Dw4OxuGtBvaSH6k9wfDEZh3yrRdpmmYznTyblpP4jLHPhMPhhqha17N0lqqqDrAIz6lpmgggYYNuI4IxDgiQr/TyL641JjWCjQ0ZMPXGWGb8UEor+o7zdF3HWENmGP1dgWCxn3smkosAYICxbZffaZoGSU9fRZJdB4NosZw0lGWG3UlmX5W7DsrlcpBZds/LVQwfv3Xrug6bBVmNxTNR4Lc+JIKQoJaYT/apTQFNGrUnSYKK+YRdEA6Hq9ZDyWQS/kIAeNn7Dqi9TEqlUvuSySRAe2DyyXuSaalUqr9R++O/j4/Av3oEenp67HWU0xQYcRs3bjxg3zNd15HouwCBLkrpE2BRikaqkjh+rlMGXvlJoNl1uth+l6mqWmWtYgMzoE6AJGZnZ+duP33yOkYkffCN77ZZoLqu2ypYSCqubGR/kMvlopRSsNtsNYYt4hvp65tTq++STC2k26sYeYODgyeUAH98DQX7CK+xctctrxO8ZHvdx4tkNtYhUwEWUFUVFhwNi6TQ8BpjbAHAPvL1yAmxhpU1OEBiIGP/8GyxWFxcz3fTxc5+GSBFSikSWAA+7BQWHL6Cp2D8tbS0YB+BxC8UXeB7iufGKYZh/IkxhgTy31VVXdbM2gmVSEluudrnC4XCwnrX2Whc5We/JPtdlUiWE5iynYm73g2bk1vdNhfSMUPW49M0rxiXkHCF1yz/3kKaF361SBqC0e9OwLrbtfdNsv+sfYzwnQSoGPEnJylXOgfy5rZ1jOMtLfY73J9WfpdkmVkIKAUCwXl+bIZ0XQfg+aJ9w2+8sXdkL08oTg1FiNaieSahR/dQ9AVz2JxfKwmWy+V+BpAFVOcEiG7Afr4opX984YUX3kkPZfBvXOblDfn87ufPGi4O3YaE1CFth/wzOrFr9vad2+9hzDoeNkRdoeg3Ozom1PTllZOa9UDvrj05vy2U0qX/3PdP05F8lmRsfTyrMugv89zgc4uDJFC2jyKEPP7gE+TB+0T4SKrMsqxVt9xySwVTOD2Q/hJlBKo8u4lF58E+TDA28VzgXkH6FntJK5PN/ErYZ/mW1210LduzW7tNovwNSS8vEgTOr7Tiqq3uhmMl9vcey2TH2vKyQqkQe7hOSsiVsWiirjx8rX5XJkjLRzFC8pTRBfGueIVSWqNrl1X9KCF3zYrEz5SVIiU2cJWaH7/WTKaVTLYeJozOk5UKt+7YOjOgKIiXdZaCoVfFI3HbcqhulyRFP+dZwAl9A+lvMUag9NWUxVytxsoKcTHEbUalb5uUE/Y5toIJzv4Qi2w/rVnms6QGyQij59oy02j72f4npozQ1n+UyU30x/Fo3NdaAID+fEj/Y3lO4k+PaVHyzoNBiLLHRMR3ARBTCCEHJPtt11khmU7Jq0GzZe7bp7399fW/7o0pAS7hX6u8b93aVF0Fkg2bkyCXODEGStmZV67Z5Fslr9GzMP77+Aj8q0bgTZOwvfqu5GrKyF32QDJGHrvqjJQcGKwa4/W/7TlWsajsLTO4bm0KklU1i7PIYPS78a64zX70PD6TTWOSWIvFHQ3Q42JTYp7Bqb7stnMZoWVGlELn1kPFpQfScygjCHpOJIT+Ph6NOz6U9fpdmfThyaez411xLgX6ryiZbBorPBf7mF0Uj3bXDY776YtAkWGxZPvfDVoWW9w9rRtMQ9+lkhWqLI1FY6iTCP8GoAG1et6zXg1Ji5RB07IWzZ42u8o/TviFYgEEtt/meDRRgQpOD6TPsmVasSEKWi1L8DHzfWHSgdt3bX+bZZmPCPTeb+LRRAUbzz40M5DpJYzxJA6jZLlfKQ7XWP0kHu2uidrlY9ufiRHKJaI6GSHnJ6KJqoCYAEVwryNKybdjkUSFBJbfcSgjIBUupWURtrY72s3nh0x/Gkg8oGhrsp/5cdk0nocyC4iyD8Qj3W4Ght+u8ONw7Tdff3N6eGhYnpf37t27d8ptt91melWWyWa+Rwgr+ylTenk8Erf9TiG3+m7G2K+QBIM0mqZpFZ66T2X7fj5VjZzbFmgnFrH+aRWthXKyNpPNnAmJH/f4yP2Q2GxOcMj+PZfL3YjAFJcLp/QdqqpuEf4ouHcxwsgzhNJnCWGrIa+diCaWuTx3OMtz28C22QpDYhdzGrt7unrEBbZ/ml7Uya78zp2BQHBuvc08JLLy+fyjwpftdk3T3pPL5W6ilEIqePcO/dUXRqzCArxPlslOVAIUc/OxhLA/xKPdJwuvJjyXiGjw85u5uZK3C56VP781fCSea/iyYjO9XFVVzjYWjGg8V3wzXI9VIaExuY9RYmpiR//uV16aEDp0yh5jJ/npYzeRkWJ+/ZVrU46kPypcvzk5UyHEmQsP1SIvXLj4c0imHOInES3fIwQCgIC05QgZY6eFw2HuW+q3GIbxVcYYR/oiOMoY22bf3xLT8mfhcFgkuf3WOHqc8LHC8wbViL9qmuapZmCfIWSekXA8tpEkHM6RmbtesnBePUYCORAIPAzgAJLe4XD4S/ZxIgiJ4MWRCIBSSgEWOwKeXqZpLvLyL641Kl7BxmYC+F71CsYPnlXVBj3Ix0meti+Zprmgmf5CBlMwq+wqt4oga0UQttb1Skx+JDqP6+jocDZ2sr+hV5K52SdrcHAwoSgK5gMEJe0yZnlQma1lV+ZXVrtW3yUmnHMI2Luqqo76Vzd74a7jXXKU+LXu3JhMJu1kvl3TOalUiit7JJNJm2Fv/3ZZKpWqShodYJfHTx8fgWZHgCaTSQAN8I20S0HTtAleDKJmKncpiTxT8oG3JesaAoVqzM9g6XJPSdkHslGfhCct5ssI5Pc1TVvjPkdKBA6IxNrLjeqt9TtjLGAYBsCNJxNCHgYr0zAM7HGx/zCEXDvfb9Wpo80wDHzbZ4tjDoonq0hcA6zX4sWChYSzoijwA4eNT5X9R437AmYh9hcBSulXVFVF0qLetWn5fB7gQkga/1nTtJPcPsI12nk/pWUGnUgqbRXSqFiTBSml56iqyufbAy26rmP9asvt7lUUZV4oFKrpO457ns/n7xPf+DdM01wSCAQgz4zgfF4ozNRlU9t9Zozh3iNhjvVnljE2161CIQG0PH9vdP2GYZzNmGN1Yx8Oa5JF7e3tVYpPjeqT+g4PY9wPPPvbVVWdLyeSBTsSiXrEmlKapsEaxrNs2JwEMKGtxs+e/nxl9ajAE2UJV4SUFDK1fSppD3KCeoUdjle90nq96p7Dt1YdaH+Mld9JJxEj2MQAHx5KKf2SqqoAeyI5BvsKxDpiMijB1cdBSpRlfuymbIWSvJkfGjD6WwihgYmtE8nEtklPlqxr5rmvJzOQ+TRhDADLnBIIzK+lJicBVPebprm4s7PzKfv5KgMVdi/eMTT4I0YI5s1+y2SLZW/I53c+v3yEDT9gMUuZ0Dphl0bDb+sf6V/HmPUpjH801PWXiR0TYUPkSSCpTGrW9tzEO6br+h/hA25fK/bgL+ov/kKSfP5iPBr3BYB1gf5YKTF9/Av7X7hKSOaSl59/hf36R7+G7Y7Xo/KFVCpVZkeXJXMvYoQime5IvbpkakclcbOZaxFb4/ZZNViwft83+7inX//7YcViEO8VvnH/FY8mPNfB6Wz6GkoISAX7FRaY42aZ2vVJ7G+LKHRlfGqcZ61dtkc1Af+N+l/2bu54sJwgdYrj7dvofPl3vJftA+0PUEKWQsmxo7B/iUzwqJBJJvR98Wi8IuklbMNu5wl0yp7oHBlcjvPBgqSMPl6ypzqsGVapZCNWIfsrEQSaspirNxaSxLB9WIFRcqLfGGajcZaZ4JDtLpLiUrdlWMM6yrZqUNugjJGPJ7oS8PLmRXiBY2+EfMWj+cjQcX5s6CA9HhmY8ltGiJMDqBVTbdS/Wr9XeBkTckCy3857lcm0jgJfiG5ZbKEcu9+wOVmplCp1jjJy2ZVn1N8zbrgzuZFQkhx9o9hV687Y5AtkMNZxGj9vfAQOxgi8aRK2Gzb3XkEIs2WmAFNKrTsjVXMhjMG9ZnPyElb28ysXRu5dd0aqpuSmQASCcfHGSFthxtxJcz3Nr4X36O3Cl6M/QMzjZkbnvOB1Q/uyfQmLWFu4DAJh741Fuxpu51gAACAASURBVGtKKFUmKtkjeWt41YJpCyq8Lr3akLxCy5fJyOcSXQkniHwwHjRnCBlT+gYykHSpSEIerDY9fAp8+ynI11lLzkROFtrSLX7HZ1t22xqFIBHELIWxVbO6Ztuen9K3Y9QvFJu5IjEXyh//So+E2nLBfvpUgd6TFmHuc8tsYnIPNj/EYzFXq62KBTJlf85PHT6p3kID/Skohb9j8VcLqceRV5b5KGHs7bIvjp/rrby/299qKeYTnMEsPe+ZbObnhLBzCSHPmcPWolpoW4nZiDWW4+PRbD/s44F+zI/k//G9r3xvuquOVIll5DlPVXpGsFvj0e5y4hYGFYODUxRFAdN/kpc30vaB7TdMDU39VHugnTDCXmUWm9fR0eF45yJJShl9hHvKuhLBdhuSDCaCLUtkVqWu65hrsemBV+KJqqqWwQ7ZzH1is7efUfJjIen9Sisbmd/V8bZThGcoNq1nwRu2PKexv3JvIcr+PK318DNbW1uB2p07bA6TbL5fp8xcOis6u5FsHoJl8FB6KhQKzTcMAx5bQPbnB4zso3kzvwIBBouyxQFGbxIbb+7h0tXWFaKUAt2Ijd4jgsEx4vdei/e+zHKl5NXD1MM/1aK08MU5ApS2By5jrEXX9T/YjLh6bFBJjp2jYWdO7X7EMAwkmdfkCzr5yWM3kH35PZ7frOvvunhSgZX9+NqCIfKBhZ+2JoQOBTryTlVV31XP51wg/zH+ChJfjDGwIZC4avUrCyiPm67rWDhzqWMER0Oh0G8kL0z44kJyseh3rOXjRPIVwaBuvM+FQmFRI1aEzdCEDHEoFDqZUuoJlBDvGJJ2eK4hV3ivqqrco6teX4VcMEBgYOXfqmma887iPImdik0J2EtQoICn1/xmgoRewUYvNkQz42oYxmElL2k74FEVSJS8oXXhle0LIIX1kGEY8AA/S+oPACDzZTnjen2VfAGx3jlBlpc2DMOR4mWMXR4Ohx1QSzPXbx8rQABcqkk6H4FXeIv7Si7L7RqGsYwxhuCzreSCZ+jdzXhju557jCd8vd3gq6bkqRuNjWCiQ1LPBsa9YhhGfMqUKYO1zk0mk7AWkDfHt6ZSKf4O9Pb2XlZKgjj3RpZMbtSX8d/HR+BfNQK9vb0xxqpQ/benUqmmQFvu/um6jkCs2yMe89d7xuJ/Ldim+LbAUzInvhkN7WwQjC1918FE5DLyqqpChrfCL9f2thcKGMu8bDmaGX8pmfZioVCYFwwGv0spxbp7qASEOTUUCiFhWrfYqhziIPjMI2E45iQy6nHZe1yraVqFFYpQvwDoBL5nP9A07UON+mkYxqISyxN7Pag9NZyDRTIbUqdI0j6Vz+cX+/EvL8nAIqCLwC4SzTwxK+SiObiYMfbZcDh8UHzBXb7tBSSIZFsErzGRAFXYEyChtFzM9/jerdU0jfv0+inSvYcP6jK3oksul/sPJAaFT2rV743ayOfzy0sMwSopYQAU7b1Mozpq/S4l/+ARPVdV1VftY8X6EIA9gPTuVlV1ba015bW/vegIywrUTpBTct1Va1IValaZnRkoFD3G988iWRtVu0ir0ork6TOFQmHxpEmTPONWOF4Ca3rec8mmaYgodBkU5iCn29raimsCE/oO4cfNMO8I0AbklJEoBkO6UE5UTXhS9LFIFHqinQyrN+YCoHx70SparxmvQumnIxQMkUgoin3tnFLiu4IQke5Pn0gpQbwOnqmnJyIJT6BpLpf7IKX0B/DmVBTlJMxNkqoIT1q/sO/5LzJCziOE7qIKPS42Nfas3dcXX39xVt40tlrMCqpBbXBy2+SjX86/vIJY7DYwm6Nq1wuTOiZ111o7CmnQMuiUktvikcQ5tcZBVpERx/xqz55/vH9/SycHoZImPDsZY0Fxf05CXVBQenHwnyZjxFZ72/7d627WRoZHRj1BKzu2OZVK8TjfqJQzMrvKKZB6dcnUOtK3MkGlFgu22XdPAMUFK5jeEYvE4AlflWUeJUMws1aMTlzPKkIYWJsKrI0S0QQHFkJeu9Ax/CAjZAFA6EORoZV+kmvu6xEx4s2EUMjaO4VRsi4RSYzGsX0OhKTulRWkH8diRWYDE+INBkhn0zdSQgC+fylotSwAQaQsBz3hb4SwbgDb/bJKhbXV/Zz6IZ4F6Rn5NeKj8t99XqLnYVLyffT3g0CusCuTE9ljle0WioIcUOWppjjqacvjZH5UIvnzk838gtDRPTUl7NJYtPvrBzKe8rkiFs5BODxtQMnZiUgC+84xF/R7+0DmN+X4G4MiwOmxSDeUIJyy4a7eWwljUKisKqWYz5euOmMTBwPVKtfclbyYMR7744US+pMr126sSyQa8wWNnzg+AgdxBN48Cds7k7eTsg+p/Zb2rluTStUbyw2bk5KEJVZ15Iorz0hd53WOQMGALXkkoezieKTbU1KST/DZvh+Ckee1uJPrFtrzkLx5KyPkpkQ08ala/RUyo9isdTFCHqcKPcGPNr/sw8onrzFq7/t9JiXPAukU+vV4NI7FwAEV7ufYrsNYfe7oba6f5PZqUPZ5oIRdEYt283suZJzLGw9G7o1F4w0D9Hb9FQkwRj8c74rbPpgVXchkt32fEIogQJW0RKbSy2KEEmWlzfptduBc6D1nEeauRyzmsNDV4Msc7+pe76ctF0v4qdaWtsW296/X+ZX9of8Tj8YhPVRRgBibmp1yP2e/Sr44fvojHyP6hvtYIXnc15/ewCi5Er651FTmxqbFPKW5JBQg3pcxM3ztPtnox1eee3npHT/ihFanwL/VSw65L7vtk4zQm8oH0gdikcwqWYLFlqzy8pR9atdTl05pm3IjkrUWs/opofNkdLrwlsY9j0K6V04E2x3L5XKXgykg/l/hhyj7dNn+szgu05/+GqHksvI57Hokum15nyM6jphre8RRSv9NVdU73HPakDW0YtaEWZiT31W0CmSHscMqbYpOjUViNeWi0VIul/t8iakIpC+kh+ebpgkWCw8O7R3ec8++kX0A4fAAA7Gss9EvG107MzrzdeFxO9uP5FvV+yMnvgnRD2k/9MLOlk7OcHDL57okW+9XVXVUwkeqWDDDsYgFgpyjYQ3D+C8E5MCs+OnjX2/r3+fEcfauW5uyEypOLRs2J1kw0ELOnftxEu3k++2G7FM3MzQYDN4mZKkrUPN+30dd11fDd0wcf7WmaetLQWyhOkHSSGTVS/40akd6B14PBAJL2tvbn693jq7r60ovE9jIzw0NDc2vFySV5Qr9Sv+KBDIC0WBy/0HTNDAsnCLJl+9HH0oJdI6sVhTlhFAoVAXuqXUtLtavfVhWSASPKaAtmN8I+sS9vOIMwziPMcZR2c2yrHVdx+bpYul69guGbJVXt9c153K5Tws5brTt+J/hWMMwjmOMS+ej3KxpmtxOo0eo6nfBCME6y2Z14ZgspXSRqqqvNFuhCKjjmZCZupdomuZsKMdQJ1RKKhIJkOxTVZUH3g5GkZnodn1+vJ57enqQ1Ebw0S67UqnUVPynr6/vhptuukle4yKgdti4LPLBuGPjdYx1BHp6eiDR6EjWiznu3E2bNgFkMqYivDUhaSiDPmCRgPnLl6+g3LB4HwEewryEZMjpfpUuJKANbAiOBXtMrluAfwAwQ8JiVSgUqta/bGIUDMOwgRkAIi2wLOtKxrAf5h0/ORwO113P4Thd17EPuUo0C5DM8ZqmyWpYTfSofKhQtxCyhqTKK17XddwrrIvx7+2qqp7TCKA1NDR0lGmaXO6zBMT7UygUOrURAE3XdSSHAChEQu9YVVUhFV+3uGwceKJZtA3AGgKqY5bqdzcs+9eLe/a+cDhcV4ZQ13XsoeHNZzHGsG8GOAmbHcSgejVNqxuLkfsgPa+oC4ouFQFdIQmOdSTeg6rfG40l1DMCgcBDgkENAAXXCbb3JY3Or/e7YRgAOUK5bBgJ6xKT3ZYIRmdDhmHg3cK6D/Yyy+tJOF/9m96T/z/2vgTMrapu/5ybzHZvZgrdkikt+9a5GUr3lkJL2YUOFRRRUQSxKS6gfK6f2KG0KvgpioJLU3EDRUX9lBYXNhEB2REmmSl7KbST6d6Z3JvMTHLPP+/JuZmTm5vkZgZ9/s/nnOfheejk3rPd7Zzf712owpNGroUSet6ajg2FJDiPPe2M30MY4aQDv+JHMpNAjjcncAH1pflOFSa5YqGmAasiH2Tbnde8q6/rQoVRsPCyRFFWwF+VMVZvmiYS3wucYFcJ1NtrWdYsGzAsycyWSIOWG6tgxf+NMav+LfOtt7JWdrpfqYNv7bBCFSgYyWsOIvaWeM+2VEqCibU0wBNgxnPPaWFngr9lATx4vf/1iwlhnySEcgsLmQ22bde2aSnLfDXDMo2qXx0Maa3HvbLvlSk+n/I4gBmTG6cMNNc3t8lJe3mM+UQjQKHwSCUP7gzuOns5Xe4KYDVN8yqoAknnA3xzQndfHGpO53NFKx+d6yUuKEAjuE9tb+otW5Nb1zLLyiv9ifjUd9d9F98FIbdacnV2RqPRYJE/rUiWOWRqC0xs2Qu1XPKw1ucv3xasqtiZYIeS3cpiXddLANdCyQv3SQNh9Cq9VR8h60iNFrO/i2NV8d7Yb0SSbGt20JpTq8es3Uw8EQOIeYQFmP/hbj0UXlnr+OOJ+Bcwl4i1MMoWtQfbEVPmRWYDC5nk852J7FgiFqEAVdMRgogjobwlQ7LzvLBKt2x//risj8tpN8uqdCKJi3dL/duhVoexOXxVxYjfnlhz4TqNxLSMrGXNc1NMrHS9QMhixBKg71KpY1smuVYZbMl2jzfvlgiu9T6Sjy+KhXPEC/l8W2t4zGCwon6XiZOv2xSB4hrigCWFUnbbmhUbYcFWtly/afXplDB5jfm3zo4owIrjZXwG/r+egf+chO2mCCLYQC3yohBl4Zc6flC0iHNeqXWbIkjYFNBjjJLTrlsRLXj/ycfbUreQm5gZ1IFQdtUI6U7Eojkkziq3xZ2z/Xgihg3NSiRgdwV3LSq3UOva3jVD8VEEEcHO62msTy8+auK8A9XuvJ6+FxZbTEEgWBhwe0dJVavb7XdJQmTkZ0Zv11t1+DeNqQhE0T2EkhG/O0bW6a1he1PvqX7BOsWC4nDZv5Qng5sMzBU2Hk+qKW3ZEUcc4cknKQ6vU4sJ5Ht5j1gpCVciLeHwsmCUsne1BdvBVK65FC22pEWYsyJZ7gS+oXpr2BOjgIMXdjbcTxgFa7HP78/MPW7yiWWDDsX9Kc/ElVitVX2cy02KWLw/QAhbJiMgJVRnxUS4hMpVgHZtm6pfXImR6OXi2OjHpx5+OvXY/Y9xXSpRXOWQY4nY+yghdoCEs0DlZLiEgu4bHh6eKbMKIUUT1IK/bvI1IVm726f4igJCDiRqSSIY/ZLlO+HBGggE7MQtEiRXM8ZsFB9Q80JmOn45ocyWO78xt+GDjHWAELryiJYjVEjfom5K6UWqqv6me1d3K8taCDbNwDu1oT69NNQwE0nXj1nMIjvM7WTYyqwOh8IVAz3JZBIBMmyuUc5ljG2nlCLxpA0MDWzeM7ibI/kQYCAWmGLs5/i3ja6FByTJS8pwr9bGxsbXvFxTHFP83BMr0KBePrk+CPkteKN+X9O0gmS+IwHenU6nF7slDGUwCSPky+FQeI3sfYn5+8YDn/qZkETkXbUUdtza8zYWMW3WbYrseucJV0w+anKY7DN3kWe2/f2YlXM/WFbmTbAKcT3wDb1teHj4s36//wnhXVyVNeKcM8MwkLTE+xTSurerqnqpJLG3k1I6t1wQw8v8y0lAL36lsnx4JpOZ39LSAna6a9m1a1ezqqq4hxBEeU1IpFWVpJf8VUuur2EY+E7ZYBjUzYMgbuz4SuMXrC0kAMH6tQu+U0s0TQMadlRF8oJ7TgQSC8odDjZKVf9juQOOcefvVxfPwHKdTiaTtgRk4d1RGHSxF/DmnB9ix6gGL50kvQ/kuT1pNMmCdDp9TDabxboN7wNeZLnA0fRVYhrLp8O/D97iRay50dRvnyOBC+w/lbDRytRfIi+bC2CHb775ZgB5Prx+/frevXv3ws+WF8bYpRs3bizxwx1L38fPHZ+BWmYgEokAsX+DdE5K07RJY5FDNgwDiZYCYAdgMJ/Pd2ZTU5Mn/05n/yVwEp6ZIpn9SmOVvdTdFDIqea3XMof2sYZh4B3M/cIARLI4QI5L4qJAVaAYsejSiJT0st8RZwcCgbKJK6/9lNQtSsBrkIxWFOUxIVld1eMTbTrWTM8IZZaKCgy2pCsHEOaT0IWEXrlxiEQfVE5mYW5z36KVom387QgvrF6vcyQDs8Q5azVNK7LccLk3IZvM7T8goUwpjdkgKgCtVFX9rNf2ZS9e7AU0TbPr5VWIdSUShI2U0qtVVb3Fa904TiS+MecAEeFa8XWUE1xZS53SvQ8GNI85uSU8pfWhJ/uLdZsi2EOVHV+DlWn5/MofFdQu4r2x6wklACUSJDNb1Vbig2gWIUg0gjVf1hMTaxXLsp4RSewSb+0R1hzxywkXmwkN9m4mk1lk70WlZxj3eWH91J3oupYRmvf7LKPs5Jx7sY7CvB7Ua25/cTA7dBwlCpmmTUMyugQMwAHbQ4NPEUoA3C2bBJPtP3LL0k5N09YDtKooCtrCnvXyrQNbYcuE/aypWNbSmdNOKCgmPL3jabXZF0hkWKa5wdeQmeSfPH+bsW233++D8kygpX4CmdgwcYGsBiOPjQPU+6Zg/3kaISyWIdaickmxZDIJdSqZIZyyLGvuG+Yb76aMrEOyzceyc8sp+TnnVGLD85/2Du69pH/oAPbvkN8etix2Uvu09qdXr179K8ZYWcbv6ecuOzO8aBYAygfJ5AdJprbAxC7yQiXlWbC1PnsSCWKr36qb72Yf5ojRuYLU0W4RQ52R5+qTDYuPOeYYgC+ILKVMFWWezLKupc+xROwaSsg3Hef8s2W4/yRZxthLnSOqfqCtspW27RfOldnAbjLJOKa7t/tcRi2og2VkgoiUUK4a37P7uWXXlmnZbEYAnmhBlrs4ievdA7fS+B2+qvahf20L6lCtqKiC5WVexfXOJ7I5E9R3TjXigLPeIrVGTgDqXiGTLmJ9sSWUK3NwZcOVekj35LMaT8RvzgNI8oUScmdbKDxqW6mSfsPLeBKzQTj4mpV9XrzOJX+2pO8TIeRWPRSGXUJJWfu7K6cqdRYUyNzKbzs7KivfrN/8kZkgIEsnv9LZEQV5Z7yMz8D/1zPwH5GwvfG+yIShNJFlXqxgK2lcPS86XO7qrP3Dh6cpil9OMllWYEhbu/wnJUk6kVxAsFtljCwIt4bxUSop8d741wlln+F+GZZ1qry4K3kp9sY/QSjDYny/358Jl0t45c3IGyBLgY3Zy/VsaIkXyYSe3hFJWPFaH5X2vte7O97X9QHCuLeOVNjv24JhSJOM+QNaytx1Z2lW6q+8gAFrMRVMnQk5E0cyuCDd4mXsYI4O1LU8nvd0ofe1BdvgZVQy3rzsME8sKYySd8vSEk4vC1mCxUsfSu6tEfRe2eSkLHeCxGbDQMNye2FarU1bVhioMB+xFlaTq+1OxL7JCAGz5pX6uoa5bkxcSbab+3W2B9srsuXK9VFevNsISBnVSSm7sFwiXEblVkO7Vpsj+3dpcT7845t+9ED/geQI4ICQEjnkrr6usxQGdijfae9WmG++7LECryDGGAIi8Nc6V5bWg/RKsCl4f5O/iWatbL/f5w/LrLB84rz7z0KyuCQRjD47NrFFknCGYQDZthHH5YIy71ZVlcujyF7BhJKfEAY5NHYEJWTN4S1H9gjEOc65WFXVX8ffjE8kdQyoQyyiesgwPfmISUdcZstl7jB3kKHM4Df11jD3PS1XUqnUEZZlIUl1ENgYjLGoYHfNGLaG7t9ubD89r4jCPmhlyRZF4YncOiKQfYZhwG/nChE8W1puY+3WfvFzj+Ck79oZ6ozLRILzD5qmFeRK5SBmLgi1U1GU+W7SfpDN9jUoGM/hNoBC+JMBmYog0BcDgcAN6zZFIFm8fKRf9EOdHRuQxC2UJ1/56369dcGEdMYkdzx1E+kf2nv0mnOjrs+UCAhigT43l/i7T1XVlTn2KwKk8IOF/9xplFJP4BV0QFwXJH+n2Mw/ScIuaVnWItl/1OuzZB9nmuanGGNcosqLX6nsT8wYqxr8lZKXYGzP8yJVLPn/lUg3OoKghWStHSTyOn7BqEGQtpAAFOdyL2iv9TiPk5jf24TPXEFOS0hE4lk9GECNQCDgWSnDMAywXYuYpIyxDwQCAVf0rLNfDjBGEStVSAsisIZ1UUmSeTRzYRjGbUgqOs4tgFJqqXNgYGCqoih4BgAM4yWXDPiFqqqX1FKPfKzEWJH/vFXI1Zfb4NbcnGma1zDG5IDSE5qmLfJaUSQSAUsD8qe8LF269IELLrgA72Jz/fr1d+zdu1dmFtwajUZdN+5e2xs/bnwGxjIDq1ev/jGSmVIdd0Wj0bJB6mptuYBUnswpVZzb0tICCfyai/RtqekdIiTuwbaBAsdtmqYVMRMc4J+S5FitHYX3qwDLIdnxIUVRZiK5jHrcElhu9ecS01iDgIUIeWGc96FAIFC0tqm1Xzg+mUz+CjLC2INkMpmFEyZM4JYRKAKg9ZBgPsIS43RKaUWrIaFIgX7CjsFTAs5hY1CkWlNpTJI8cLeqqgAUQ2qWq0C8ncoKhmFAnrOwjsitZX+uqmpFKUHDMLDOtYHF63PqNr/w+XxYL8A/9TeapiFh76mkUqlTLMviUtlY3wUCAaHWkz/dwTKumVEM1ntjYyOYj8ejOo7rz99nReBKT511HCTbSbiBspLJ5E2UUowHHrkLGxsbC5K65dq78/HvvvTyrufLBZp7OjuisNPgpbu36zyW91AmDb4GElRDIC3waaOUnqaqKtYirkUwz7GWOtrNo74n8UK7RRTc6y2EjCRiTNP8GgC9fJ+a39Nw2R+x3uY+2/aez9nHSgF7uZPyOm/v4J7n+4f6AVogITVEGn1Nrv6/8d7YnwDsR5LKtNKL3WzDhIKOUJnKW5eItrD/mgF1qdf6X3sln7AhhFrKsrZpbUUy7i/vfLF3yBoO1Sn11pSmg09/deCNJzWlqcsi7EjVr+IavE9VVZuxWjL3UlLzDVj1tAfbXddwAwMDM4U1CzyPecG8bh3YOsSYJZ49ejpkiL3cu4ZhwD+zACYeyg7dtMPccSm3JeJ1s0vbgu08lrdq1Sr7vi2pWg2o5PJrLtvrr/MDCL1BD7Vzv2ub3MLrYmxFW2v7PTyOqdTDomo6IexxPdQOb+oxlxE1NHqAKnS+WxLVEV97UA+FsRZ1LfFE/Hfcx5WQPZlM9sRZ02dxOfN4X/wSwtgd+H/GyGnh1rArsafagEZY6vKRdFcmk5ljt1WtDvv37u3dcyyf9QhsrdxihrFE7E5KyHth00Qona9P1Qv7OtTRtaNrHlXow9wWi9H36K06VwaL93V9hjCurpa0KFsiM3bL9U2o2uGZn0nICJOUJ8oZeyp/3eltekivyI70MnbYxlnEepD3e6S83Fifnu+FyOSlDdnmihL2kbZQO/aGnks+bl+PdyrUM5+Bepz8Hure0X0YU3jsaqINzPdSufxsieNHxcqu1Fa8L3YXYUSQd+h9ekgveOR66aPbMfG++GrCWF6VlJE/663hstaTOGTdpgjUEfi73lEe6OyIVlSSWvvHq1qU7KBMaBvu7IjadkSjHcL4eeMz8C+fgf+IhK0LBT7e2REFO6ZsuX5z5CLKSEHyihLy7JqOKDaLJcX+8DFGfhZuDUPKqKTE++KdkJTlno5EWV5JyjbWF5tFGZdeqrMoO7s92O6KHhaJDSyUZ+YSC29Sn7KwbUpbkU+HW18ckrBktNr7Xu/OvEa/da9IMonT2P07g7vfUY417LVuHNfdG/sco2TEc9eDX6qz/rxUdfwuIWdSlKySksEF6RYv/UOdPX3xu4UfZokfrV1HJdlhFy+LqB4KV/RertS37kTsU4wQJDPKsnQdbb6RHbRme5V2kVCGFmVKR1trW0VfooLcCuS/LGWemwyxlOwfIoyeorfqFZnx5cYvMZj7bQQkl5m2uC8jNptf1EO6zKQoVFWEymXkuQzNnuJFAqbitZCS9JC2/XbntwHmKMh55/wiOzZu3GhLxpKuvq6TFEaRnEMQoYSFjbYMw0CgBuy8In/MF/tenDW5adIzjb4mn8Us0+/z6/YG2u5jvDf+Pci5uyWCcYzDIw2JumXwHMJvwicSrF9KKcVGlHttc2AIzcL/FZvJBxn34iaLwU4+PHAENjhI6sIPFcna3wDBSi32qAA4vF7PBhceMuH4U+HnCn2snWYfSWXNP7YFwysqMZsZY6ppmtggIGB2j6qqF4l/n2Ax67ltyTcg7VpPCP1KJpP5gd/vAwN+si09LzFeoZRwvs0UHsVzDybJTw/VDsM7GsE0JI9OshOccvACuUyRECvx47VlszF3lJCn6wYaTp4xY8ahQm6vRU72XL9p9VcpYZB15oUR8v3rOqIym5dLyA5nB8kvn72F7BzYTixG5q49P1rCwBT+okDYnmv7qTU2NkKyD5vWN4aHh2dX84WV50wO/tj1QSaQMYZvbUZRlOVjkVwUQUX0V/Hi2Sa8nvH8IwjzaVVVncjmoktuGAb6iSDjUC4YeopTas3t/pAY7ynkp2TWjGmai3MymEjSomD+uQxyJf9itzbAAPL5fDjf6SdVk9ygs27Jq65fMIkLcpm1+K056xUMC8wljxqKUpWtYx8oe/OB/aZpGuQW8/d7sbRgTV645Z5vWebdPgYBVlVVOTCgliI83bBuwzvILmPyazZN8xOMcYCfXPYLQMGowE1uYxJsajDj7etmKIrS3tTU9LrXOYhEIgVgD86ZNWsWueyyy7KQr/z0pz/dxBiTkeRPRKNRz8lgr30YP258BrzOQCQSwfu5EECmlH5ow4ZiAJTXuoTEhWnbZgAAIABJREFUJvZz9t77T6qqXlgL4EluS/q24M/wgQSTnjN+KhXhT4j1Efa0XcJ/u3CeQ07XK3u+bJOOBAgYdAB4cSYdWPSBQKAqi96x/sSpazRNy7PxxlAkT1H4Uc6WWc5C0hXBd6yp40NDQydX8vgU44EMLNbpALR58ta1JV2xJqWUXqOqqrA7qTwwSRp6H6V0VlNTU69pmugv2o6pqrpoNL7qzlaFz7q998DPRet/t14K714A/TCmOyzLgo2K7f3+uKZpnpMyqVTqcAG+PBiWDAANysBnxphmmqbwqOSgQldgdKXZNAwDfcW8YZ2GdT+kkEusK2q91Rxy5egbVH8KCmyGYQCghMQffGGXevHIRTL0N8/94HNb9xaplxe65pSGtGWGm/xNw1Mbg/A4xrH45p5biZ3OGKszTRPfe1yrF8T9hPnhRai72YzkB/RQmAfLJd9XHAvpZ763EOtt7AeholF4rwh2JeoBo9lTkkE8mwAozjEzxpadqZ1ItJODGyaSCfUTnsyBlRc6r1W8t+sbhFIAfXdbWTan/ZD2EhsLgC2ampqeEIn7+3EvgZQs5KqhDLT5jYHX7mCE8mQrI+T8cCiMPUehvLLz5VcGrcGj/Eodm9Q46cLJLZN/39PX/ReLWWdBgrpVm/bVZq352nL3Undf7Ma8Vyw9oPiUBTOnzHT1Ihf7qTyId6Tcum3g1ahFOBO4kTHyiXBrGEnYqkUG/+TfZVbsjeQbWTs54pRWXb16tS1vX1R3fUM9uegjF5HJQaixk016KMy9bEc8Ynni92NtwfbvC3Dzw/B9hYd6dtCa7zXeVGlAsUSsgwo1B4ux5e2t7QDdlBRJxrhi2/FE1xcRL0AFcoI+z4TkICJE1cranVWbfKF4aO8FC4cr1DppZvAE3Oeei7C1wvMUJIT+SA/pAJ4XihSnMxViLXKSKrr6uo5SGM3L6VP2WT3YDmUwEu+Nv5tQxhO3lWLTzo52J2J/ZYScSgl5qC0U5mByoeaGeNUseCvrrWGZrOB5rPKBeQUy9hQhDIAguwxQRZk7WsazsyNIZCsK5SoOuf9u1EPhQqzFS6eLvJsZeWmocXjh7INnFwhlxd7A9B49pK/wUm+8r+tKwuiI4gQjj+it4VO8nOv1GIlcg1O66+saFleyuvNSrwOk0J0h2QXVYqvrNq/+OmGc/FZUGCNPX3d+FEoWFcu6TRGoTRVUyPzDdZO/eOF3RwWYrNbW+O/jM/B2zcB/RMJ2/abIZxkhBX11SsjtazqiFWV4r98c+SZlnPXHCyPku9d1RCFBU1Skj/WA36o70lVuY4QtO0Spcl4l6QTZt5ZS8rW2YNjVQLs4sUF6fSS7xIvciSwJKwbSn7WshbVq73u9AeM747OJxeUTJIlG9riaCiz3KilcqS1IvBLKkByy7+WyLM2K9SRiSNR9AdIxiuWbY7MWY32xNVxSBvJICj1Fn6p79kmSGNUlfrR2X2QPCTfZ4WIvC4ZEVcdoGcmSvIkCn049pEPKp6QUJDUqyCW7nRfrjX2IgkGZf16qytV293WfwZgFGZ8MzSqL2w5pK0kYScl+9PmdXmVBnP0bYTAzZsvdyjLTlbybBfP0Qcgo5xhWo5ZjlvskpG1xL2mUkG/duu57nZlMpiBfhWMbGhom3HLLLfCzxEJZJ5Rh0Q7mLDwpiljY+JskR9yrquoxdqBmS2LLEZPUST2qT22wmDVU58+2NTYeVBTEjye6riaEQsrYNRHsCDpsHR4enmMn6gSKHn43YP1GNE3jLFsHMKSHEvJPRsj7cr44/zwscDh8ZbHJhR/SB8Gqy8uOJ/9KCEWAvtfKsoWHtxx+jKIouEf8u1K7iJEdeLZlaODkatJAhmEgEQzPcvj4nGiaJiSXsfB99Y3k1kmMsYMIob/KkMwVfsI9VYD85GhByQOLekn6Oe+1eCL+ZUIY34yDnX5E8xGQy4UU4LZsNjvHZtKIhBeSsyHsf3CMpmmuAAdbNhtoWH+2bnZroJX48l4whzPG/gY/VDt5fv3dq1dSymRpwec6O6I8ESjkrH/PCCN3Pfd9+ua+PJCfMuv0Nef/sASBnUwmv0UpBWuS+6kxxpD4RXIMTABIRJeVUXbOiwiwIPiD69sH2WNKKVjQCDD6wXBRVZVvBkdTBCMIG2cga3+qaZrMiiqpUgSjsGGEr+YdqqpyH71yRfJOQ7ANDJiqEkVCUvJPIsFVlPh3BCEROEIwMsAYezgQCOBd46mIYCW+sQWwB7/3GLs5EAiU9b2vVrkAYSAoBe/CM5qamgoMglr91uS2BgYGTlUUBb5zfunvVa+XfaycTHBeNxlgAB9qZ5K52pjdfhdy2XifyOvlIkCM13oZY42maWIeC5vKHMDlRcMw5o/Wr9kwjFU5X0WnNHwa/mpeAAVe+y4YTEA2FzyxZYaM13quuOKKo30+X4FBlPOuJuvXr78sEAj89Morr5xqWcVyV9Fo9D9in+J1/saP+/fOQCQSwbqs4DGdzWaPue222zx/9+zeplKpwyzLwpoP73mUMXlqy3LFhJC3GGPzA4FAEUum3ExJ33XD5/OdIFs9CDldBI6PJIT8UNM0vF9GXcT3iQdmAcxSFOVRyTbDk1+3+N6gDvsb58qeq7WTDjuJJcLqoFCNJDX9GmPspEAgUFWpQGK8gqWJZFXFPaP4niG5gveqZ2aoLA1NKeV9lwBlrwulkp21zonzeAGOQrLDZvC9mslkFsgsZOc5/f39x/l8PuxXcK//MZ1Ov6+xsRFrvxN5UiabXdTS0lLVRgL1Iikl2W9A3n+Jk+EsWRUgqQhAZEXpaZcxYt1pW/7sE/0GuBIAiJrqcqnb3ouUJNANwzgPCUCc49X+wjAMALZ/8MN/rGMHUvvcv42UXdG5YqNtQQPg7LIJjS13Tag/qKC+4kXNxDCMHxNCsI4ueb8IH0O8JwBG3VHPhk6EupthGGBH8X2M0/fXMAysz5fAv1jTNIA+AUQOiuQQ7FaebBnuP7Xa/g7n2c/ZYGZwa29qx2S8ozV/gExpmrLdsqzZtieufT26+7o+yBjlbHxKlMXlSBPJZPIhrJ1Eghr3Wg6/m/wFgMjIM21Pbls/zLLY72KAH9CDepEizKu7X308nUktVKiPTGqc9ImpE6Z+t7s39jVGyefAag6prZsObjmYJzDdSndv7GOMEp5grdRPMQf2fNpVPf7q7lfPtZWYKCEb20Jhpxeqa7uGYWDPWgSA2Zbcdp/FsrZ0/x/0ULigDIVKIpEIwKslXu7vuvxCMv2I6WR33+7kkRPrp+J6gvnICN/rNSLm0RYKc4Z8PBH7A/fYJWQ/UTjTs+Zvq3NAPTtemJtVlL+DZUkp+VBbMOyqwtCdiH2JEbIe4ZOsZc0tFwcV8aM8cUbytxWJzfy7m9Kv60EdjPKaiyAOIEGKbwDATEJBglwWbg3/tJYKixKhIqYhn9/dF7uUMcLrdEu6CiUv9OUYRsn3wsEwtywQhAF8gzEHl+utOo/1VSvdidgvRNwnXl/XcJKd4Isn4vdCzQ0M0yzJLquWpKvWTs9bPZMsv4VkLVSVCoVS5cxa5YrLtZUnIFhP5tnm7Nd6qL2gFFStf/bv8UQMwKfToKZGLDpfn6Zvk8+VPLx7iEIXePGc7k7E3ssI4bZiojxfX9ewdKzJVLlftp+u+FtN5KVycyMs5uy40x5qKXPdSDvO89dvipzFCJEl4O1DPMkbr9sUAdLpOPskeKivXfnDgrez12s5ftz4DPw7Z+A/IhCyfvOqXzDGF1u8UEb+a8350YrMiOs3rf4HJUxG9l/S2RG1fSN5PfnkZ1uMEHI8o+TT4WC4hJ0TS8RWUR5MY1nKfOdXYxx68a2FN0aT0vBAPrFBd1GFLvGKHpIkYTGEYWopZzilXN6uG7AIpWXPPSEvMIUu8fIRqtaPIt+U/MFlWZqV6or3Fvw1BxVqLbfRbBKzM0MIPdurpAzaiifi78/7YbonwHCMw0OCs+Zk2eERORd+03pKVJUbpyyPUik5KTFeK3q5OtvJJ1+zfwaL2ovBvZBRwoZeLefH253oDjNigQWApOY1baGwJ9S5s2/FDOY8AjIOH4bJ1j8Io3MIZQ+3Te05TfaPkOuIJ+LfJoRdDbS8kCYaE2OpSNpWyGRfeeWV5+QCbrJs6evRaBQBM/JC3wtH+piCuYKvEpK1neFgGJuMQhE+PkAuN8kekFjETg5M2qrWaQGLWRlaR+cGGgJFCxNJjpsySi6S5bjtBgzD+J1gVRYl6mSZNCT2VFW1/WvxDDwkktwIzEBe+At4X7VqrVc3KA324nKVpmk/zPv1TP4TIRQI7b1UURYdqh4KySxsEAL7BveR/UP7t9dZdSe6gWLkuZAkOw3Lsub7fL4PM8Y+wxjbs918K52xMofgmqemDp7R1Nd0j5CA5gz4o5uPBkobyS8k/UpkAqu9k2QEcS7QsfXQ5sPuUYiCDc9eIXXGN6MOmWH8qWzgMt4Xvy6nswR/U8Oy2PycisPrpmmij/PgfTc0NDR/4sSJBYkXF48PK5DSAleu+AoSrhzB+8hrf3r2ia338iQu7w9hF17XsbHIE9swDCRnEThA4HEpYwwSezwIlPNLWuyFCSDPVzKZ/CUSPBgHY2xJTsJ5SFH4fQ007Jc0TePo5dEUkfzExhkBqT9rmlZRUgdtSMGof2iaxj1jyxWZyeSVWTkwMNAmZG+RhP1MIBC4ya7fgeKH/CLWYghulvUvLtc3wzCQEHaikwsBsdHMp8z8dfM2lILSb+AZcwbHKvQVjC4EbmWPXc8sFsGyAlBhOgKdTl9aSVoQXrinNzc3e5KBK9dfwXziQSbpGE/3l1uducQs3vGQlrQLbDfma5pWVRnFrb5kMnkJktYuv630Aijwem84ADv2aT/SNK0Iue+1vo9//OP7hoeHIVVvlxOi0ShXFohEIghgzJB+WxSNRstKNnptc/y48RmodQYikQgYd/jW2iW7b9++hrvuuguso5pKDthWkHFjjP13IBBwBUx6qdQhgwlljsWBQADrv6rF4QFb5Bsr5H+RBDjB9kOtWmGVA6R33tOU0p8xxr6DU2rx2pW+NziV+7SOtV+C7QzgENYzJfKkhmEgqA1gdyIHGlzsVKRxa1+WE82ttc4KBAK8/nLlwIEDE5GMFHKznn3WZWUWeGkGAoGfGIaBeYV8/G6fz7e4FjBduf6l0+mjs9ks1mhIiKFUBeo5vtHPptPp5Y2NjQB+YU1W9XxnX6QEGr6Rc53fSsMwwCqC3GqCUjpfVVUuU+q1yGuGnMorvseH1AqAKNeWxIAG4HGObEEjJMKxv9FsO5NqfbaToVkrQ25+qLz1r5VLoq7tiBbot5KNB2/CyxpWUhnCeh1ghcK+MQ+uNQTwjGUp8Z2MBKi4L7HH0JxtGIYBFjGShz2C0W/kk0vK44RQKN55tpuymaCMWHu2DWwzGGGH1iv1pFWdhrHNy60LC16yGG+sNzafUv4eb5A9dp3zbZrmHZBnF/cBX5dJicxEb6r3o4OZNPaujVCj0oPteRlPUV7Z9crvB7PplZRQMrlxylenHjT1WntPiL8F1eCWic2TZpdTVIgn4ucTwvL7MIWep0/VYZPlWkzTxLtUBpnuGVKG5u44sB1xJyTFH00F08th61XtvjJN8yr7vWwf25fquy+VMXmytpzHaU59AnKohcRJzoKm6x3vOaf9GP0YcmDvAXLnhl+SW759CxVKW1i3T6aEbJ4Z1DlDPt4bu4lQgsTtMCXK0krKg9XGYP8u2KVcMQuMWD2kf8ntXEnW1qKUndMWbHd9V+e9RskLedbmiNWanNgUYzq/kupXuf7LxAEQRggTgC7GbtJb20tYhJXmoZqtlWDxYv9VsH6S6+NxsUkWfFMXETJCEOEJZcaezPet/Jw6+yZZmfX5fP45x085fgeOiffFfk0YV6p6WwgQRazVok6wT+qhdr7eGGsR11tIw7PHyR5lma7rQ17r5SqOO+O/EuMeoEQ5qS3E8weFIsV6+n0ke6IXElbeJo1iX2kDoLdZlC0oJ6Hutb9F/Rp5LymwulOyysluBJta6hZKovhWQMnClShSrr7v/PGqhv15WWN4asulr7MjCgJExeK0DaOEnremY0NFNchqdY7/Pj4D/+oZ+I9I2JbonTN2auf5G/HRci0bno7U9fUSoCrr7AMs6jtq7YrvvyafIEmsbmkLdoedCZ/uRNfFjFAs7hgl7P1toXYuE1quSAiWsr61ItF0H2F0KeRSLMta3D6tvcfLjSL1lx9OCXtvtT55qdftGIGaxMdNlmh8mQzTRfoMveAPNNr6i4zq80y2UX1E8v6akJnlicYCazFvWm9t5jLOkn+Dl/4Kz04s/urcmJCoI7+wimNhfr7NmpMTUd19XRcwRm1Wzxt+q25etURVub4JPwTIo0wmhN3fFuw5xy05KTNwK3m5OtuRkq8aIfR/24Jt8CUuSD45j39x9z8PyWT82FAFKWOfa2tthx9GUdmya8u0bDYDxm2QUvLdtmC4hN3u5VrIDGa7Hr5w6uv+rfAi2VJf17CwHBJtJJnPsjYz10u75Y6RpW2Rs8+Q7GwgCyORCCRnCp6sjLE/bNy48Z3PJ56f6ic+XDs7gP0LPRQu8TnMbeQR9Fkg+0hiEXtI0yHbmvxNEy1mWeageXJwUrBIWqerr+sEhXHvVlw7V0loSTIO8r6nNjU18Xen8E/FQhHJjKKEmwwMwTVmlHKFg8mNUz4WqOOJKyREP6pp2g+EBPdvwaC2fVGObjm637J4sj44MDxA9qR3e1ICGBgYWK4oCk/SAN3NGAvCgwr/TqQSW9KZFBKy/JoPDQ+tF4l4zoA/dtKximVZmGsk/e7TNK0mbw4hlYNgJxaR/dObZ3zLT/zXib4UJTjlACT8IAOBgKsf70gCmGUpJe/AplI6d7+iKHPc5EjXbYrALwqIdV7mzFj6weXHXICNC5KCX77pr/81nci+fIxd3nn+xgJi1uFX1pELMA9SSjnCmFJ6EeSra3kODMNAMpbL1kL6FCxrSik28Livx8TiEX5xuK/h2QWGBUfFV+pfMpnkstCwErAsa26lhGMymTwrl6C2gxKeGDCCpVR2fIZhYC4RDAGaGn1FQHQnWMe1BBylAJM83KdVVV1KKS1I19VyrQT4A+8T3CvrNU3rlM83TfMbjDHM3wAYrM3NzZ7WH4J1g3dNgaGJWFo6nV4yadIkriRQqYhkAs5HcA+SjPASLIzRMAwAI24V95hnL9xybTqYT/ZhYMksrnZ/udVpmubPGWPvl34bk1+zUAKwpfgAirGD6ldqmsa91d6ukkwm78xJmL9Xqg9BVzDka77H4Nl9++233/3ss0WCGp+MRqM8sLJq1aq74IFut0UpvXrDhg1Ouee3a2jj9YzPQNkZiEQia2CZJd/30eiIN6TXqZOSSvj+jendJJQ5uLqG+B6/W1VV7BWqFvFu58oubusO0zTvZ4zBw+8x8X717E3v1rhhGHgf4738OqX0ZolZ+xVN01wD6c56DMPA/OM6oDyhquqpo5WQtusGmApeqowxKNZcq2naV+V2k8nkt/HeQYLRsqylzc3NRYFVt7Emk0moxvB6avDktS1MwObEuqXq+1TIyuLlOd1W0Ugmk5+DNypXgiLkVNl2oepNUeYAoaiAdQDka3lRFGWZrLThPFV8o5EYg78cmLQLfT4f1v7c+91mAnvtk5Q05yA/JyjBNM1Pwc9WgApPsaV3vdYvqRLhmr2c8+WFJyz2Houbm5u7vdbjdpxpmth/8OeSUnqyqqp5dtqI364tJewJGCp7QL+464Uvb+76cbnnZ6CzI1rwM5WAibxtSun/qKr6+Upjc6wtoAxTJPkb74v9kTCegC8wDoXsOfb1ABYXqQfYrGBCyAGfzze3sbGRg57jvbE/E0rO5moo1Jp9QvCEohibWx+lulLbkttesFh2oUIVcoh2CFGIr0ReXZaHtS1vytQLdilYprj+S/DMS9cwtTe1N9KfOfC9vMoVu1YPtRe9M17Z+cp3Bq00ABNkctOUnwcnBD8AoDzxsycZY75JjZP3qIp6fDlmeZHlEaVX6kG97BrOzaKDMXbmG8nX308IvRx2NV5jRg5ZfT41A8P9W/ak93CJaSTViEIXOj1O8cPq1atlSxdy+srTe8Nz9daUkSK/3PAr0r+/n0ybMe3MiyIX3UoYOw7Eg1R28BT4dcoSroyQ94dDYZkhOKpHTwYAMEJ+GQ6FC0QducL4zviJxGJ4HlU3f9eiYxOxPNCKkefUtHaSrQxoy/y6eZB67Xxe/rYF6gWwS9rN8uSEJi8+nm5tSJLfexTmm2crBeLYnl09x1pW9nGedGXkm3pruCTmYMtDw3bJtNLLcJ1EQhmxmKNAQtFD7RV9y+1+Sb6kpkXZYtvrtrs3to5RfM/L+wp7nb9CWyPvkcKptbDLvbQX7439nVAumf8KGaYLa41jS4qLSAicHA6GC98DtN/d1/1OyXP6DD2kg4lbscR3xE8hCkMswQYU7xXJ2jGRSuRGZWY8f927SMBX66fzdyFd/WjBF5uQ97WFwmX9vN3qX7cpghi706822dkR5SqElcq6uyO3E0oK9zEjLHJdx0auDDhexmfg/9cZ+E9J2GLTWUBiWMNKcO2FPygrFbTu7lXzCaWyT+aezo6oHQzj11KYhuOl2Ozmj1DMtGJX6KH2gjyN280g0CZYGGABfK7eqoM1U1Ik+ZCkYlmnzpx2QhGSsNyNFu+Nv4NQVkCQuLH03q6b1CHXbFf7BvUpi7147FbrBxJ+wxn/E7kPMpCwvNSSYLTPyfum+B7PI+dGFuBFpvWUfkYP6gVmVLW+cVYxoU+JRdE6vTXMEzbOEk/EEIBEEjJJGF2ot+qFzaHjA7lXLJZHJRPz6t6nJ6SHGpHMgGxRt6irJJlRjHYq7+XqHIdIviJ41Ar513AoXJGphnuDWOQxQlh7uQWV6DMWiMe7yURXuwby7/FE1z+AFqSE3NsWCmNjCB+Vr1FGPge2ZyaTmTNr+ixXRHZ3b9d5jNK8h2yVDZTXPkl+yHsV5ptrL6gjkQie4wLjEYmST1z7iW/5GhQs6nDtwLJ+WA+2l0ilGoaBRNhXEHDQNG2WHfTZtX/XW2qdeggjzDIyxrnBCcEiCZHuXd2tLGuh3VY3nxM0KXkR4Z9XaJrG32OCeYYFpUopvVFV1YKPRxEwhFKwQyHLetBBDQdff1D9QYCF45xPqqrKA/R2chegC6rQs6Y3TO9GMA3BEzNjkp0pqNDRqgtYETDAOxTGOTdAKphSyhHKe9J7nhwY7l9gX3N/nf88whhHR8MjZqr/kHhjYyPuOcx1TzqdXuQliWRfd+HlhCAa/05MbpjSGagP8EBvDnX8LlVVwVDmRZLWxT/LMiFlTxvb78cwDAQJ+FznEqgn5fywXL1t1m+K/JIRwuV6tPpm8uFF1+6v9zccRCm9XVXVS6/ftPpmStgn7T5Rwj61pmMjZ0fLyH+wprPZ7H2CCdsyGmaQIyDwUVVV7zBNE4k3+Av/UdM0yMKNukjsATAwgK7nKN5yRUh4AyyTFMyBEs9g+9xkMtlOKQc0QBLzD5qmFUmCubXBGAtI4/uTpmkyoxLXH/ed7UOOmxugAteAZJVxFO4F6bitlmUt8Mp4ddYvGD8IJB7BGLszEAjICUb0HR7XCFqBwbq8ubnZ1RfKWa9pmofkEvV4vsCMtUuvYMSA1VKxCClhADGQLN0yNDR0kuyd7AgwXqdpmpxkqVZ9ye+y17L046gYPDhfYj8VqpPBL7V2MJVKnWJZlr1Rx31vB9XH7Dfpcu2cPmUpy7LmjSagbcu4/uMf/yC//nWRkt7vo9Eol0iMRCL4RhQsTHLsszui0WhFufJa52/8+PEZ8DIDkUgE7xzuuSZK4T71cr59jGEY8Meqz/lwnt/c3AzG/qiLYRiyp+71OUlxqG94KoZhgCWH7+6jmqYh+Fgokuxn99DQ0JJqXq3VGrR9tQHsyb2/wSbmChoyqNBDHe/Fd0ic9zKkdCtJ8VarD787vNdLpO0NwwBA6Xp4mVJKT/UiK59MJi/N2TtwmUmnmka5PknyxW8yxhZ4lbOWrv+9mqadnUwmPwjmsmi7KqvX4xxNUhTlMUrpsfbxXoAG0loMijILstks1g/2OvhCVVWLVFwq9UVOgMPORNM0WYEI31TYjNi2FLATye/VPBbTNC+CRDcOx5pCeJbWtK6pcG2xl+P2HE6FEgEwxL4OwLO/aJpW1btRTp5TSm+66cFrHrOTwS59uKezI8p9D10Se1WtJ5LJ5IlC2Uh1u5e7+2I/YYx8SLTLAcRC9hzrO4ypiCkufO+5SgFj7GzbMzeeiN9GCBOJfG+ypbKEdG+q93eDmTRsbziztl6pL7EAEQkx7JFm2ZY3btfMMAwohUAFqnD9c3LoUIPhaktGxrh6V2onYjmTZDlfu65Xd7/63+lMiidwJzVOfih0UGg5YoTDtPFlRqwJzXUtmYkNE+cEAgHXvQaPRfmUxwSD8at6SC/rbyssOgr7SdGHL20d2NpPCFcvcPUldRu3ZHuCZ+ABgHUGs+l0r9mL2DBipiXxKbmeSCSCbwlnXs9aOIucet4ykslkMr+K/tq/O5FXPL/sUx96ZcLECUeDmEAolzxOyPFISsiatlB4zF7kaMsGAFSKRcV3xkPMYk/n44fsx3qond+DbiXeG/8ZGNkIIWQy2RPtWFG8L/Zjwshl8pg8vnaKDpPkb3dz7UcutUterq9rmFernO2ImmM+piH73sbfjE8kdeRpIRfs6hEtsZ231rOhBZA3l/2FZf/ZamOV2MtFsZvuRNcVjFA8Z2lKlOVvB6M6lohtpIR8pKhPZWJl1fpd9j5IxMBax7dsVPHYeCJ+lXg2Ed+/SG/ViwDvsgogYjFtofaCUl25PkH221IU7L9tuw6DZpWlY2W+yu05pLpB8vLUt0rzjOePWDyy2VUaAAAgAElEQVQWkCcUULpWD+pYb9VU1m2KQH4cILWi0tlR3ULn+rtX3ZiLk46Alihd17lig2usvqZOjR88PgP/whn4P5+w/ervPj4pUzcse6UMdnZEZXm7kuldv3m1Ux5kU2dHtMhzosAgo+QuPRh+j+Mldw6xmEi4VpdkEL61SDQcSQgtu1iLJWJ3UkKgVZ+iFj1bn6bLUl1lbxPhf4kENKQHQK39iR4MA4X3LynxRNd9QtrUrr/PomxJe7B9zKgfkcxDwAJsKjGc2uVyBWpMoNTpHXpI5wHBPHMXElVc/uTbekiHf6OnIvqGOo8hlPxGD4Yh+VFSiqSOFfoOWfZGfCBRB+QC0xZlp7cH27mM6WhKPBGzA069mUx2gVtyUiSbBNq38gJW7kPeozT9KJczovTFbDq7+ITDToD/T4V7MfYnQsk5cgLVeXC8r+tvYJB7SQBXbCvRdQchFGzUnvq6hkVYAMcTXR8mhN6GZ4hZbGn7tHaMu6TEE/GFhPBFBbaZt+ihdqDtx1TkRCa1lGW2FPlll112UH19vS2LyttoUBs+cOUXVgOtu1A0+mp20JrvnN90On1kNpuF9BX8YxdACgqM1X0D+15u8DUcyQhj+9P7L54+aXqRN2ixzwl5UA+FwaooKkIWlcvnIEigqiqX5xEbWXuheKumaRxVjBLri51NGREyTvQ7HD3N2HGqX/vJ1KapYE0FKKXXqKrK5a0Lfsn4h0Lf0Tal7SGR7Jo9mB0kiVQvYRbhMtaVJp8x1iDOQ6DkfsuyrlYUBc+RNjB04NE9g3shEWUqlrXUUnwHgWmer49e0hZs+5VhGA8I3yJIl82uheWYn0v/PwBCQI3NdS1fntQ4CXOF78xHNE27ze67Q47wWVVVT3ZjVQgZbCTTD7JR4clk8v25JDb3SwIDrRKrZt3dEfhx31DnayDvn/cpMlkLQfb4qbf63/r88a3H/3Xd5tXXE8ZGmJOMXdd5/sZ1IrHG2e/wxWSMdVJK8W+AY6oGe5zXKJVKLc0xVPAOglfxzZqmfTaVSv0l59MKD5cST69aHzCHzDJkIcsmX1G3JCXYAKZvJclCwzCm5RQQOMufEAIGDLzRKjKOGGP+SuOTGCHoDhLLaAOBrDMDgYC4J6vPghxgko7uF+yFUYF7HB7Dj6uquoxSWpB8EqxrMC0UsC1VVa2oGGL3a9++fQfV1dU9IQd/RYK66vUSc6OYpplXo8jPGaTqCkl52buYMfarQCAgM0GrT6bjCMc82L9CdnSRLAvotWLDMMCEkSXsmfB+HZVfMwAViqL8XbDD4H3M1Re8+DB77XNh0KnUybnEPL4BinRu0TvNa52yvPTOnTu333DDDQXAHQIh06ZNm7J27Vpr9erVkF+XFXBejkajhcSB1/bGjxufgbHMwFVXXdUwOFgsu5aTBv/axo0bv1BrvWC2Dg0NKS0tLS/Weq58vGEYAMzZe7ffappWYKJXq1di2mGNHpbfoaZpfo0xhgAYQDQLaln/uLXrsMr4OmPM1m/1rKYBX++c1xtkV7GO2qsoylwvssSV5kFIu6POeUhQqKpaxNCQpUEZY2cEAoGqLBfZs9NrMtowDJvNZwqAVbza9cPvtqKGbYVRX18PABOPNXhl9VZrR7Bksb4vApA6lTac9UgJf/wEtZ82SilXbZHX/NXaF+OUk6mF/YJ9rpxU9CLv62xTTiJyxhQhR4s5HBP7HXUIQABY7NOh4qKqapF2saSu4kkNxpEM5c/8urtXfYxQyn1OSwol13auiH5VTkiLY6pKbjvkrEuYv919sRsZI3aguydlpeeBhSd5CBf5/opEMweyymBPyTsUbDNXOzHnuISXMpLg6r70np8eGO7nSePJjVNIc33zg1AEcJ4TT8R/SQgDcPXlxvr0/KMmzitYx0j3UkFBxwYlpFKpQy3LArs8NJgd/EavuQNxBACbb9NDelFy6NWdr16etlIcyHxw/cTYtInT+D6wJ9HTY5Hs8Y2+RvjWnqdpmqvkJk9gMAaQ/3TC6O16qw4Zdtci3/fSAX/aOrD1JntPa1H2rvZguzOhW1KfA+QIBYNrsyzbuN1464DFLNjU4NqcEw6G3bwieX1XXnnl4ZZlvX5s+BjyjvfkCdeP3Pvo95955BkAO8lZF55JZp7I8eaFxK+s6lXJnsvLe0I+Jp7o+gEhdDUh9HUlo8yfOX0mQFJFBVLeRpPxCCVkLiH0b3pIP7VcO919XR9ljObBqYwtb29t5+DUWG/s85QSAJAqJrOr9T+e6PoOIRSxk/2E0r48A5ns87HsXC9SuMVjj59uX3/qwlaMJWKPUUIWw4M5ZaVPwjNbdH5v/BOEslvQPqXKQttiT/ZTbaxPL3Z7fpzjFIlEfGNhd3ZpW7D9dhxTRIAg9J16SId38ZiK9B7BvhzS381uioVjaSSeiH+FEMbVwap5Sru1E++NX0RoHhjEGPlEuDVc9N7OJ9MZYiyHM0Z+lrO8ssEwZbudJxspeBeCnMDL2+nVi/qKY+T8XVDwMx7tfDp8z8HWLcuCr9bGuj9cOZsoVpFME87xkrB15ngYY7dcd/7GMcd4q/V5/PfxGRjLDPyfT9h++Z7V8yyLIXBvl67Ojij8ecqWdZsiQPQWgn6UsC+u6dh4g32CnczhSZ8sO679kHYEzXiJJ+KnEcK9KBvLSYw6G473xe4ijLybMPJ3vTW81PWln4j/kBCW9wtzJPkqjUUwgfExEJKq7H491M59Kf4VxU4qF+qmZJ+VZUu8yjZX6pNYbD0oFh72obfqoXAhYeRlTKgn1WT8nREyjxDyVz0URvKAyAvn0XxI4okYAu6nV/KblT/eNmvO7nP+A5mBof0R+Fs5OWUvY+TjGUEHGhZlJ9mSJPL5+aTroJATre3eGEnM010KUxbI8itufexOxKKMkFWVmL7SBmtUsiOF57Av3kkYA2qrwGQVXg9880GpckFbsO33bv10oF3v00N6TdK4bnUWJzKLGferVq26gFJatMF612UXPjb9yOk2W3k/UTgytSQRY0vYwX8mEAh8kjFWt39gf7zeV3+MxSxyYOjAR6dPnF7ksyPeU5sJYWA29rgtxIUnKBZDkEXdrKoq92cR3mncd9Rma9rjFShBAEMCkMamhGmMkLMafA1/a1WnnSi8Sjs1TePJC8mvg6MO20Jt/2uaJlDy52SsYbLD2EEskr1BD7XzxXKlIsmNbmOMLRRyu9OHskNP7TC3I/BHKGMriM/3EuPfAzaBEfLlcCi8RgqCDuaSvSfXKifXnYhtYoRwRHu9r+G2aeo0sDAnQaotEAjAn4cXwzDwvrElk9/IZrPz3OSxioAfhN6jh/QVqVRqWU6mi8usQx5Q07SKiOT1m1edT4nvD+8+8Uoy4+BjyIHUntSBbNKymDWsh8IHr787cg2jRPJcZ99csyLamUqlnhZMg/tVVX2naZq41ghAePYZtcfb399/vM/nQ9AD8mx/VFW1wzRNyN5w7xrBKgHDdFTFMAwgIsEuyorka8WEp2BgYy0Aj5OPaZrGpbLdisNjdls2m53T0tJSEgBwniuxZkrGZ7MLxTkFCVs3j9hKE2IYBhKXSGDKSbRhRVHOqCRXWG2SJZ/qV4aHhxfIDFbBNMa1hJR51fvPbosxppqmiUAHfwZF8XS9pOcGiGysffaDYSUnPQTAAGA3BAQf1jTtDEppVc+uKvNr+3UXhoFkca0MHpycTCYvo5QWgU2QvAgEApDjrrkIgA7esdioAwAHMAFAMK4By5obkE4QwVbMbUHCGoykQCDAmfu1FAfIh/sYXn311QAcFvyGcjYAs3M2AP+85pprmgzDgAqIfH8fFI1GS4KttfRh/NjxGahlBiKRCJi1RR7YlNIPb9iwoSJ4rJY2ajnWNE2s7zjQDZYCAkBUVUIXB0sAH0tRlOXyd8L+DUzYTCYzf6xJZdnHMheERMIOe+nGWsA04lstfAi5zC/kbvHvURcAGU3TBODoXDAqU6nUQllFxTTN9zHGAIizxPu+qqeZSCIBUIuk8l2qql5czcdQUq2p6TuYTCY/Czlb5AR9Pt/8bDYLH3i8QyFv/blAIFBiLVPrZAklCySpZaWkqsAA0zT/RyTlMaYVOU/WIUVRoAABIKknGwnpey+vk0sY0CKpiHsB346S36uNGdYMfr//KQF4gnUIWG2YyzErcwjgKNb4GMN9qqqeA69OaWx4HhCQ384YmxsIBCqufyGlmwM6AQALYAEAnkjQD62/O3Ito8R1D8AoWfHZ027eI0BP9aLtp4RNRlnAoexTj3M1TYPlRMGrW5awFdY1JwKEbxiG65jEXGD/MFtWEpJjILInaKXrJgNJ09n0b3rN3vMgHdtS30ImNkx6M5PJnOhk3kvJnH7F55s/c8rMl5xtiHUt+ojrv1bTtOvltf+wNfy77cZb2LseCbWvtpD+Hvl6vtT30hkZMnwvbJYm1E3YccjE6cdSSo2eRM/dFsl2+JU60qq1XtuitRTJJ9v9yJM1hh8THr4P7gzuOns5XZ5xmwvHfW8fsq0v+WZHimXwHmhBzENvba+quCCAtBwUxxj7MKUUJJXZO8ztA8PWcF5SlNGqQOmPf/zjk0IzQrsvuPSd3Oj2L7+51+h5vucMKDItWDafLD59MRjLxOejZ8HOR1ilwWs9CMWw1NTBM7x47FZ7puN98U8Txr7hTDg6z7Mlf3PE363ZQWtOOYJBXuUu+wgs0SgZIYQI5UQALVkl39tq/S1SIWMEUrun4BwnM7ZaPfg9Ly/LrZxa3NiKhTFLDGe5XskKLUOJssxmvcYSsW9RQkBY2e33Z048bvKJVZWQ8n6/DHGjSbKKY3xnfDaxGP9OUsI+0hZqL4DYvYzR7Zh4X9cHAHAQv+E9fjgnMzE6T1YsHG39fG5HGMG43u9qC7Z7VojA+fGd8ZOJxfA9rWeU/E84GC6Somfs177uvjY8hyAUPJUKppdUex4EwQZkEg725irFjF6st+qjAgC7zQ/3KG80HiOUv7vRxP1twfDZ8ruv1nkt9j3nr4un6wYaTj7mmGMQdxtVWbcpAvAhyE2FYtVlJ60957aKtovX372qoEoiZjDaeX7UVj0bVV/GTxqfgX/1DPyfT9iuu3vVewilI0wQyv7QuWJjRVlDp/8fcXjedidiT+WTfcU+FkjWMsI2YyFpJwOqXUAJxbXX5/O326bs8nlFLLQakUnxRIx7W4qXbqy+rnFJrVIb1cZg/17cz7yvLGX0VL1Vl+WlvVZXcpyE9rK/U7/XQ+1cRq+WUljAMPJSY0N6AVBjxQvn2hKXaNtG9+USktupQue5+X107+heyhTOVsHH6lttoXAhmePwskB26bN6sH1UQV3en5GEZUWUZHci9hck1bA2qa9rWOz13pA8StOKZZ1cTZo73tf1GcIoAgo7M5nsXDemr4Te3Zul1nwvfjZu111eyNkLYOGzy6VNKyF6hXcuNnCHEun+qOX+ch4rEplYYLW4eYesWrXqO9gwyedd8ZkrSKAFe0hCFGadOrP1hBLPbUkSbLdpmkdOnjw5M2AMPOejvuMsYpH9g/u/MGPijBLJkFhf7LuUkY9B5sfpc4L2IAfq9/vBiIOfE1Dgi8ACFf5nkPKaguCbpmlgfPJgRBEaj7JniaU8SSi7sl6pf2WadgiSCwfbflviebkaDPb8Yim/MTRN83YgnLMsy3YY22mWZEvUC9yug2EYGAtQiyaldDljDF4UJ2RZ9vk3k9vgpcUlrbPp7K99DZx1e5TNgJeCYGC9wZvVkxdc4Z3X2/UNQin3gvH7fPdPVw8F2OIoSLUh4WkH7xwByIpMSNsbhxLywjDJnnTcQcdNy2azfEOWYyn+QlXVEg9j57ys37T6mPPCl7503NQTSXLwAPnVc7ew0/VLqK0asG7zqg8TRgubJp9P+dGnlt0Ev3EEhroQGDJNE4AGJMC2NDU1gZGCwKmnIjxcbWYuZxKbponEO9iG+30+3zzbx8pThY6DZCkvLwlPwVLAtQfc+xZN08qiKREkMwzjwVwSDOApz32VpK5LznEEsRFkR+ITzJOvqarqmbElmCF8AyhPSS2M1zLPkO0xvE9RlNlNTU1v2Mc5WNeeWdaCbXwfY6wIxe7letltS/6FaTDgZXlKObDmFoAfzX1lGAbAJEXecKNNsAo2PZDVcuLRk19dmWuEDTq+IwDfbRNJAvjFFbFaRjNu5zkieIt1GyQO7bJVVVWdUlqEzq/W3sDAgJ4DEyCIjY31kLiOj0ciEQRbZD+s/4pGo/AjhCwygnoFYCUAGRs3bizL9KjWh/Hfx2eg1hmIRCKydyo/HT6aGzduHLXiTa19sI8fGBhYrigKAEl4l+zOyaG2e5XQFd8ePMuQuCwA5lC3BP6xE7l4TkddHEkFAMwQiISyk2frA/HuwdoB3+qsZVlnNTc3FyXOR9PBZDL5LVg8YP4opSeqqloIQAu2GdY7UI94nxf1COFxjv011rePqKq6nFLqmmyx+5tMJrGeQgIOiiOXBQIBLqNcrSSTSQRLeQLZsqwz6urqACKz264pIVquLXyvTdME2FwGqMIrHuMqG1R1eMd/kDH2T0VR8J3CBqZoHVxtnPI62S1pKNZxeP7wbUBC9B1yUrFa/WJdioQCvqUA2uPeBLhyzMoc4nmC1OW7hD3NbHnNbFvX4LETYE0oI1UsUjK0COC5bvPqrxPGuOKRs8yefsry0469EKAzgG3xznppeHh4YSWJcyQcTdOEvDSS7S8PDg7Ok8EMsUTsfZSQX9htUaac19ba9kdJtroffsUtLS2FMdnqN7nn6cWmpibMRSqeGGECwvtTS2kn256g5SZCXudlrMx9bxlvQm3jsEZ/Iwk1tcKeARYgRR7Tsh+kRdnZ7cF2gAeKiqygY19/ee3PSPbJbQNvNjEoJ1HyJz0YLrI2eWnnSydmrczTFrF8zXUt/QfVHXQkQJ09iZ4vAGgMX92pTcH/ndQyics2u5V4Ioa1/GnY6zGFLtGn6iV2VeIaNpmmiWdKJpsMpjPpUxNm708JJcdSRn7X1hp+V7V7ymFnhLjDoVjj7kzvHDKHjfy+gtFv6K16ETPcrV5YaWUGh/9ZV19HHrrnb+T5J54n0WiUfuM7X2c24/aBux8kW/65pXl152pWR3yPsfwYyjKeq/Xf+XvRtZaYsCXHJWJfYnmlmwHLYgvLkUhEUhlARQBCuOQ36hLMUXwfG51ki1r63NXXdaHCqIgzsN8TQvPx6FHYbslSx5SQO9tC4SILGwkUn1SIddLM0AlFClRdO7rmUYU+nPfNpe+xk35xm3ErVMmqxffQfREDQuzsaNliq6e353CLWiCiTHFLWtYyd/ax3X1dZzJG+TNNCcE9lQcYSWMYTb3yOTIjmDHyhXBruCSWVqmNorhfGe9fiWWdIAqd7RY3ltvI35sK1Nw4qUeM+Sq9Vb91rOOVz48nYvgWwHIA88vjULNCszzHf9zfdXGbJIKf36xnQ3Mhuz2WfjvJdahLIcr0L3X8oCK4YN3mVe8ljBY8sykhP13TEb1sLH0ZP3d8Bv7VM/AfkLDNS0OOvNvIt65bES0kypwT7CKhbFmBIW3t8p9wZKKEDnxTD4UR4OZFJOMgTaQSQr+ih/SioJ/rCyyPOuKU/nJyBvHerrU5g1ahrU4v0UN6YdFc7eaI98V+TRhnM6GUTZRVq8fL71JCrnA4Y+S0cGt4TH5NdmXx3vj3CGVcZiVf2ONqKrC82mLf2fd4ouurhFB4QO7xkex8W3pEMpT/J1HoKeUWzq7XccSfIM0oWRQOhhFsLCrFfrmkxENC8ibGouP7equOJNSoShHyrMIiUPKQ2UMsOkefpiMIXLXE+mJrKMv7EnkxoJcWqCbJb0ryXs1SiffFV9ueooyRBeHWsMyKr9on+4Ce3heWWZT7OhS8IsQCHPXNqDS3Qq4DC3KdL+opmz1WGe8X3njhYF+DgmQbELp/1lvDed0gqUQiEWw20WahXH39VUjmYAyX6606lxVzFsMwXoPXJGR3VVX95UCy/ymf4p9psSzZnd5zwxGTjyhhpspeGuXmWfKh6qOUzoM8nmB2YW7glViCuLcldzhggdBbCWE31NG6gWnaIcOU0oky29SWpc6PJy8Zbye7LGaxXnMHHbaGPD3fsrQZpfT9ueAENiwrLGK9+ubAtlZGmGpvEiSp7WcmDPefMmnSiecwxjizmTH2+UAgIPsmVr3nYr2xD1HKGSS4Vt2HaofB8wy+RwhynWbL54ogE4Jr/BorirKsHBNSAkLssbJs9mHNh6UES/XInJ/aQwieVe0YD8Qm+XtuKJsmP3/qW2SvuZOcO+vD9847dBH3cb7+7lXvopQWfFRWtn/4taOntB+Zu5fg5wyAD+SSr8R3A2OqRSJRBFyB+MZcvGFZ1nxFUcAK5R5RlNIlqqqOOugt2Mb8GQfjRFXVItRqmWcFQVKM/Z4cg5qzocsVWXYyF1xdlAsK4tpVLIZhwAeJJ8Cd4xNBbATMhcqFuPNrZCsODAyEReKLy5VJhTMDqvWx3O8yC9Tpiyz81nCtcO9yzzyv7TgkEu3T1mma5skrRvbLxebRyXA1TfOvIhm8R1GUOU1NTZ6+X17mQTomqmlazchbEZhHwkIu/6tpWtngXaV5hax0fX29/W16XRyLd//rlmUtHK1ncYW5uBMgAPl3MDACgUDJt7tSv0VSAyAfMIHxbAAUw987q1atArNDRtrfHY1GV+K3SCQC0I0sPdgZjUZlWWmvt+H4ceMzMKoZiEQi+IYV+bz6/f7m733ve65B9VE14uGkVCp1hGVZeO6gVFGTCohQOIDc7uFQych9dyH/ydCsaZqQrcUYYXlxcQ6MMSaGhszQE+x/MBfRZ8/qHHLiCH1kjH0wEAjc4WGaKh5iGEYkt3bdAF9aoaJSkNIbGBg4VVEUgEGQrIhomoZ3T8UiEn/4piMGEDNN86QpU6YMVDrJwebz7DWeTqePzWazSGBzOxHLsvButtv2xOqtNh4x77j+csJn6/Dw8BxZacNZj0j4I9GNWBLWIFHJRuJJVVVPkW0VKvVDrDWQlEKiviedTi+Sk4aCIY11HBTCelRVnV8LiFBIPWMtAxASAsUAHh0GZY5AILCs2hxV+12yPgDoDesRsL54kXxHPbOqDcOAjylYtFyRorGxsaCwtG5TyffRbir76dNuep0QhUs8i6T0Iln+3G0cpmnewBgDcLCk73JyJH8uvVoP6bcIQBruGYA9Tm9qaiqAipPJ5OcARiSEHPD5fHMaGxtfE9ZcuL7wXOzz+zNzq7H2oBhlGMb9Ajz57NaB16Gysdyv+Mk0dRpRqO8CTdOKlLIEOBvPR6PMjpTHjXtB0zSwrI+DOklTUxMAEZmRBLn1yhsD2/YywhYgIdSU0k6XY00v9b10ZIZlehix6jV/YDAUCOkAoHb3dZ/JmMUTSZMaJseCBwXhB1xgKct9GFGjo69b1FrcHmx3ZVs734l2HZBAfyP5+iWE0HORVGke7l80Y8ZJFRUXBHgH6zFcgzWKojxsWdZDB4b2032DBTcrV49T530jbHsQV5n4zCPPQAqZH7Lqs5cvV4VP+zOPPEseuZdjgE755Pqrv0gYeQch3hTZqj1v+F1OosJrVg+2u34ruvu6LmBMqJgxeq7eqgvLutJWpFjg83ooDHY1KWKOEnJzOBS+xkv/nMf09L2w2GKK2PuCSMTlunPEWPLdtmD4E7XWGe+NPQx2Lu7RtlAY4KhCiSfi7yeEK0a4qjKK65dX65EIIrFErIMKb3CokrW1thd5h7v1sYhwwshf9NYw9+UWcr945mET5wmAX20OhKQ2EsMqgBT5e4rHIrliWrXzvfwu7ithl1Yqg16tjuffen663+/DNxuAWlfLsXhv/DJCGdRaPJFe8vFJ/98FG190gXlSoKvW36L7pjjW/qZF2fxy7yav9UpqjzgFUuKL9Fbdkw1EpTZ++dSGu19KPMMTy3ahPnL0mnOjFe0X129efaHsAU8pu3PNio1FYAevYxs/bnwG/l0z8J+QsN1AKMFmzS5XdXZEy6JRnIFsSsizazqiCDzzEk/E8CKA12wheSpkD7CR0JCo8CLhmWd0Zp/PI2XcfWuLkqCUfVQPtpdIm5a7UYrkRgkpK4n7dtxo8b74JYQxx0KJrtRDOlA6Yy7xRNcXkQSXKhqVXG68N345oQxeI2mFWqfNDJ6Ajz7p7o39llGCQOrWeja0oBbUjyx1Sym70E0yQ8hSY2F0OBbWppVeLHtISCgr7Ho3t4XCRR+gWiawq7frVIXSfJKc0q/rQR2+VCVF8uHgvp5eEHR8rvq6PsgY/Rn+382PwdkQEHyKQhEUaiy3+BOSLGJROHpvi7w0TF7uFskqPaTfWOTV6oKStfvrlNt+u8AGNlsS9sj1dQ0LnQxm4V9b5Pvb2NRIVv83f2XdqIfCABeUFMMwsDBF0vyFoaGhZf46/xMKVY7NsizZObgzevSko0uSDF2JrhUKoZCEKyu3LcsDC8naFwzDQJIWSSsknCBtu1JmEsRHvIJNxsjnKCW3QgrqEPWQPZRSsA9+pGkal3OP98bfTSjLBwYpXasH9ettST7GGOtLJWg6m97qt+rmHzftONl73G0O0C+AI8D4/WbOLwqbUEzczreMN7MZK9Nqo47jfbEfE0Yug78JoXT+4drh04U/GpiONcuqiXc+9xCnRNl1aODQHhFUeHVoaGiejWZ3BJmQsCjr/Wk/k1Am8FnWKce3tiMQyOXVgHrPZDILKwXP7Amy59PK6fXf+cx3aKI/n8cKqBPO/q/Tv86DCes3rzqDMcoTSvMOXU6WHc0t2jnyX1GUFZRyNrzBGPPkM2q3LcsOQroPqHtK6TQhjwd20Ds1TRv1dyGdTh8tgpcIBP+vqqpIPPMAdLliGAZ8iAD2AVscPrRlkaISC8JijJ0XCASEH3P5+pPJJGTvIOVdMj5HEFuu5HFN00p4i1cAACAASURBVOAp5KkINgCCI2CGFBi6Y2WGyB7DlNILVVUtSD7JwbJaGayGYUBuGgn/Qqmlr7Lss1vQXvIuLgnAe5pQx0FiHsBgg+Q4L24MHy91w2OWUoqgDNg7dqkpeO2YN1lWuhdgMxF09sz+9tJv+5hkMvkZ8fzLp31c0zTu5+W1iHvWZgSXgGI++tGPwn9d3lgnp02bNgE+tpFIBMnaQuIEz9eGDRtGvS7y2ufx48ZnADMg/GuRmPVLM5KJRqOF98O/Y6YYY4FUKoXEwvFoD6A0VVULzIBqfZCsInYMDQ3p9roEsrACCDbh7ZLTzcmeY20JMFS/kMIFw/JR+MRW8363x2EYBqRD7TWvZ3BPpXmQ/XRzagQr5fWHYJuBvYt14Jc0TZP3ma7VCgAe1n6QC9wqvM0rStsKT0x8v6fmlGt+rqqqrCxQtvtQu6mrq8urwhDyE9M0rxZgNyQd79M0bcx2LWjc+b2GPLaiKFBBKZGRtTtrmuaSnM+vzciGQs4ncxLAeN+3eWF1OgdtGAbWo1B4AQBrntOv2DAMqOjklYFGAdCSAF77KaUJ8Ux1p9PpxXJiuNoz5fa7lJAtAWQimc8Y49ksyM8GAoGqkupCnpuD8ymlJ6uqms+GibJu06q7CKEl/tUtjQenV53UCXlulL0+n29xpWuIg5LJ5CWUUh6/URTlVDnxGuuNzaeUIJ7A5Z7sxJJpmosZ4xKnJWOSrT9yx5wVCATuEwkMxECwZ/PsBWmrLuE522Zs22xZWZ7UmqYeQhr8DSVgTRFrwfNyGKHkJ3owbPt9F122ZDL5EJQ+5D2BlCDfvy35xgsWs5YiXtNQn14qe3c+n3h+aqPS8HLGyrSofjU7tSmIhPjTWxLPH8Fo3RaLWfUT6ifsaWLqkeXuq3hv/OuEgiFND1CFzrc9Q8vcWzcCUOz47ZatA69jH4Mk+35qKSe2TWsrqOK41SPsjHAfQe3qm5lM5st1dXUxM2NO25kSry/Knk1lB09xepw66+t5q2eS5ecM/6O2PP/i0F9++xfOzJ0wcQK57JoP7SOMHPxq96tk8y/zYZ2LV138cGhGEIpFacbI0tEC8uV+iCQq7qkgYWSd3hp2BYJ2b++eY/ks+NZC+fC/wqEwV3FxK/FE/NuEsKu5tHJWmY05FTEkDrgeS3yuq6/rKIVxoA0sRuDfigTr5HIJvXJ9tP8+Enehr/st/wI5XiKr+YHo4owdCyIBxnSM7E2K551Q8jfOuK2B8SsxMv+ZIdmTwcYUErgAVi+UreeqjavS70XXPJ+sxR4ayj2eQAZe2sZznCX+J8AIztVfSD57ORfHCOIHnrM2WFe4EYC6+rpOUhjl73Q3z2FnW0/veFptUhqxTsFc8vJ2+j/bdXb3dn2W5W0XUEyLMgBJXvA6dvdnKnZLTtWkAEYop3hQaxuwzzMGD1z85xeK+SxWlupr37mhu1J9129a3UEJG4lDMfK7zvOjVdUJau3j+PHjM/B2zsD//YTtpoi9Cci/5Ag9b03HhrLeNC5SM7d2dkS5XGnBd4CR5/TW8Bz8TfjZItAXYDUgr+KJGFCBKxkh/9CD+slObfhYIraK5tGqyK7UJHkgfBYEe4plKfWd0xZsq+jvN9qbSnj2Ap1sBzYYI+SScCjsOahQ8QNd7FOAQ2tigxY+RFyOOPsgPClkb9j4iDfwHouyhbUwKoV3BLx0tHJ+xRx5Vt/8CGF0DtiHjLK5MlqpOxH7FCNELCBpV8vwgYXVUJLl5iu+M340sbh5fQs8RNuCba7JDIE2hCQLo0zpgLSRl+svFoH5oDYj39Rbw1wKtlzp3tF9GFO4t8ZkRsjqcCicv5+lItCw3ENmLN4WQo4FbR1mL2SQPOrui20CApUQ2pUhmcVush78uET8HkIJRwV68W7xMl/xRAzoxvdj8a9YvjluHr+rV69eyRhkcUbKxCkTyaVXfWDzzKDOfWOdbQlvQZtNtoJQ8m3CyFHwfe1L991zzORjO5znCVQiNthaOXkXWdqMUvpuyAMPDAxMoZQ+Cnlk4RF5poyYLwJTMHoVUdg6H/EdPD0wYw8ldBKCU01NTfCLYN193WcwZgHZincF954WUnTYvCjYNJoZs58qyrxKG1h7PnJJHbAkEDR7hFL6W7B4kczqTfW+NphJY3P1dPNw/9IBf8tVjJKvcc9xyhYd1XzUXsYY90cbTVKGBx/qfC9gUwrGy3RtxkN+xQ/mIdioYCQXPM2TyeTNlNJPij5fr2maq7+QSKbzBSSj5KJwMPxbwzC4vJob6r3c/SeSh3yX/Mjrf8w+8fp9UoCZfrSzYwMH/dje7kdMmkkunLUK6FRGGDlLUZRmgTxEwvKcQCBQ03cjl9wHiwVJc+6pmslk9tryeLkg4KdVVZV8c708RSPH9Pf3T/b5fPwZl/28KtUi+f4hQAeGYKLc8XLQDew+TdOq+uw4POw+oWkagor514gkM+dos8QjttIYwK5saGh4HGwAjk7No+NR/5iYIQ6P4ZJgtZQUBdMeLOuqHkbol2EYYGcXMX5r8Zd1yD5fq2lakf+X5F0MOXYwbz19v8rNsWMe7MNKGD5e7lbBhsJ7FkAVuxSBOLzUIx8jBZp3CsYMAIQlEtG11ut2fDKZhG8dQB2yjPMfNE2raCPirKu/v3+SoiiP5STcIV+I4iqlHYlEkIAu+NhaljXvhz/84TMf+chHTlAURVYqeS0ajSJpMV7GZ+BfPgORSASJMKcEdzIajeb9/f5NxTAMvNtsVZavapoG1p2nkkwmCz5dsqqHYIfiOwrQ2tsip2ua5tdZqUTrszn/8lOrMU/twciJo3LvC08Dlw6SrQic6w/x28PIM+TAft9QVbWqBCiqNgwD70ewPJEQW9TY2PhypX7t3bt3QkNDA/Y4M2v1GjdN8/4cC/p0qLak0+lzGhoaNlNK4XcIm4mltTBMy/XRzQbAsqzTmgVLzu088c1EchZqH/eoqnpRKpX6o1C82KUoynzZVqHadTMMA+tSgEyhZAa/YsFuyp8p7U0A0MLv2Od6LqZp3gFGomDVQhYUge8EpXR+Leoxbg2K+yjP+CJklaZpXEkGRdjIIDGCvYInVnUqlTolN/+4L8sCPNdtXnUvYRT3YFE5crJOLjiBC1Mgmbes2jzJbTHGLg8EAoXod8+unmOtbHZkLSMUolKp1OGWZSEpOplSeqOqqgVQsRgvt28BYzcQCHzN4dNaUTVKHoy0jjywM524zhxOcf/uKU1TiOYP/EXTtPx+XSrdidijQh71UT0ULlJHsA+TQCzwEZ6HPYGcIH/LfPOBTDaDZ+6VDMkumRWahXUXLxgLtdjLGZYNNvoayZSGqStbWlruju+MB3xMeTXLslPVOnWoVZsGxm2BES33UVa5IowurGQZJqvfSHU8unVg6/ds9qRF2ZL2YHtFxSKh0oBjsNb6nqZpHzcM4/fD1vDKXnOHZTEL6703iUIXVJNl5QlMqjyMmBYYjt9e8x2AR2Y0NDaQiyPvIQdPPpgk+5Pbf3rzTw/JZLJk9kmzydJzuEVrTizQndTg+UEWB+aTqJBdp2E3KWC7vvjOeIhZ7GlKyCGyTK9be0WMVEJP10M6l+GXbMOeF/dDzdKwcoIUSUBCGfqDeXs1O2jNL+elW25e4on4fxPCsC8ayFrWghOmnVCQIv9/7H15nBvFuW1VS7N1a8bgTRqzBgKxJQ1g4x2DsVkTMEvYsocELOflvuResi9gjE12wk0CIYxMEhJCLglJIBgSwhIIcNkJhFGPAWNsg+2RZryPuqWZUXc9nVK1XGptrRnn/u4vb+ofzKi7urq6urrqO985h8cBGXse8Qm39ZpTn/SerIuEojxbuwBU+gAoT65F9nC3Se/TfwL7K66mVYihcvRfUg3UW5uzJ8lJD40+b+fds6wcTwgihD5MKGzL+J64lyh0XiOqiNWuz8HWbNNzXGK8jkx59WeTQBITwPjNNmXz3ezUgget8hIHhGuQakrnjIJ0+v6/0QcioUhNpbBG+7g32XMZI/Qu5zxKGfedbrSe0na7yFYNYhk1xv83CGFcQfCeF27eaRO7uN9WFDrn6nO6S9YP7nrWrIudyUrX9+tWLovz92C8jPfA/9Ye+P8BsMWiqRjosfNyO6uWxat6h6y+fznANVla4sMrl8V/vWHnho7h3NDmwkdQWQBj9tGCtYm+xL+BhQbw0aYs4p7QxcQJwJPWyhyrNKgEMOP4FYEFeXm0M+rJJ6fRQSqM5JFpXDDbRGmQCVzrmgUwGPIy1CeOyxKFLoxMjQBs8VwKcsQKNk0dsu9w735PC0NkQXmuVyzAABhBaqzocyE3qhQwJIZl27PlhZUEnAKVKwNzPd/gfv+IApgBD9EdyoJIJDLsrqM32TufEe6j21xNLqjSdUv7sDoY7JzL35eRIWyq4Wfxw0goAu+okvL6jlcOyeX8OCZYbWHppQ9kUJwQ9kg4uP5sSi+19GTCAY9SNmXHV5P1kEB7wCA3RUJdVf0tvbQHxxSTOwBcUXuxw+Z2nx+LxZAVWgLihQ4NpZd/4uyp1YB7Cch7hBF2DCX0iBGAtZnkU9un9C1ZQpeU+Ghh00JsDlCGCGE/j4S6IN9aUgYHB5cqioJFIcoaTdNWIuju8/nwfkOi7FlVVRHML/oXljB2CbmeEnKZj/qOmaYessen+A6SmQRi3CFTu5UwekekM/IxwWrjMlq7hnaSfcP7RhRmn1HJr9fdXsMwEBQBa3crY+xqSikPNOzK7nh638jgQjBp/VbTzGFleL5CKAdCbcLOm9Y07YnW1lYuuwbW6vDw8JyJEydCZstTEdm2jhcqCWmdv29VWgGq7mOMLQoEAkWPGMMwEIDiACky2FVV/Wili8g+MpSwq8Ohrm/IQTS3TG21huYZLgBy8Lzadg3t3Pfcpoc7ereXqPn+aOWyOAeP4XE7tf3QNz4w6zPE72sij7/5x9Sp7z4fGwDOhgcjVdM0z4oOqNM0zc8wxn6Ef8OfzefzPW7b8K7hskA3a5pW4tPsqcPFQS6Z5U2WZc3t6Oiox8DG/YD1YzLGFgYCgTKpeqcNMmMg7/X3LU3TyuTE3e0VgSvcH5IaygK+ksycfOoORVHmtrW1ObK2NbuBMdYKifI8eIBMYoC1IyJDvuGxK18IiRiKgk0jZ82XMcwleT+wrNF3nrJsDcPAxh3sWrl4ZrGI4CfGIBjUZWMmnU5/hFIK71OUEoC8kfHkHCv6Ad9xgBdOGRAAdTHxwkvdwusXc4tcV0pRlHmNBK/laxmGATUCMGkwRyEQcI74vUwi2ksbax2TyWSOsG0b3wnufSfKpmw2e0IjDCSwAvNADTLrHWWaP2uaVuL/5lQei8Uwb39cut4X8qDY91etWuXfvn071i/OHgXsRrA4arLpx9oH4+eP9wB6IBaLwUbH7S0+EI/H8S37HymmaX4X3oLiYverqloxga9SYwRwAhllgEjFRDHBDsUchWAx/EUvdCcLN3pz6XT6E5RSKBfJZX0ul1s0YcKEXV7qMwxjtpjfWoREKaSbK0qJeqkPx7j8dEu+ccLiAyAbGK93qKr6sXr1igSs3+Rj0bAZ8pQwM0aVCodR+o5t2ycqioI1L4KKG4VfKJQWxlSkhLZiPQA2A4FAVesllw8s/NMXmqaJfkHbALgu1DTN8146nU5/HusnnqtYkMwX/o6FJgnGJpRO8C04z22NUK8DXOswgO1IxmhYPabSdUQSIdb8IcbYDwOBQHGf65LNvlvTtEvrtVUoyGBNCRbk1wKBQNHOSz73uvtiL1BK8M6UlFmHLSZLjrkgZ9v2Ge3t7QVroCpFrF+x9jkYihqqqhbVuF4beG2aAEccG4/1OWLNObTpUF9LS8uLSOCFNQ6Aeic5WEhaY86BVcN9+TFwPmO/9fX2z/grYRTsShSeqFuvH0zTvCzPgAZ4MGJYxvJ+s/8nYP11NHeQiS2T3hoaGprl3rdJCdJ871dJock0Tc5WBYM8l8vN6ejoeF2w7AGQN203tz42bI3Adma7bbH5XYd0FdeAYAwOq0OJHMsd3aw0k6AWWt6hddyGeeGN/tf/nmO5E5p9zSzUOmVpe/vBFfteT+rnEcITtBlR6DmRqZGqCj6uPQnmUTAz+/syfR8cymWRyNNSSwbY6WNZIQsqN5qmfdA0zZjN7Fu3m9tYzs7hvTJsm82p5uvq1PUYe8w/NTUFiUxLCSMvq1lt4be+9a2XFJ8SvviTF5POw0Lw2E7ddetvvjyQHLj9yGOOJOd9ZFnB3kmS3a33/Gv9zsdUCpLG7AwQXloGW5Ycc8wxZR7bGzZsaBlpH3oenrk4LhvMLp5NZ2P/VFYEcQD7evTpFyPBLsxHRLIo8uQxWq3derLnGULofPQZoQTPEgkBnpPT5Xr3J3czW2HsNDleIsclwQaeEYxADQ2JrbxgrPamen9PCLsQccKO4cFFiDOJ8zDvIF5Xlezhvj89qX8FqpIAjn2WNWf6Ice/Xug3/TZCGOIzKZ/PP2v6lOnbx/LMeZ19iScJ5RYVeE5Q8TgNZAgfs050rO3Gcg1d15vJJG4RAUsoT5Lt8vUK8V4dClX4Du6xKZvtJgBhTA63D2H9Bantx8LBCNRHis/H3X6M9fWp8L2soFzilOfVjLa4UTvAWn0jFOMQn+PEqwOBG0iSz2Lwjc3qz2l/b7LnCkZowV6LsS/97oWbLsonjhSZx4TsJyZUu+c19125lNFivBOHPbJyWbwsAWos42n83PEeONA98P8DYAvwwgH8yPTMbv+ll95dcSO46rFVfiW9HRmcRRksO6e8a9WFt27uTSW+zRiBLAmXXoDMBvNx4KshZm0ilTieMv7B8duMLe3q7CpZ2BXkYa37BEjpaXHrDIpSYIZPu57kmUczqEr8D5wKKL02Eoxwb9OxlgpgsF1vgVvpmmBejigjrxQy7PYDq5LPa44QepaTTeel3S+yF5taU62QDVkAFp8ZzC6stBBMJBP/SQn5D0LKWc5i/CBggCDkPsu258lgrpd2OMeUApZki99uml1ps8IZrz77ZcEMjEdCUU/efPCApYy+VOhD9izZqSyuBAY77UH/tPW3PFLYpLE/hYNRMD5LFiUC0AWaNF0cAxnWhoOxhQVo4v4Ci5a8liPWbLBoJcDUUIi9YEbouCKQJvetBNrj8/+3cDAM79GqCygvz0X46AJkUWTp9Ernfv5Ln39mcM/gfPm35pbme2++6eYLKx0vGFAlrMdhe5gkjb5Xh8nIQjeDGABjE/E9jU1L4f700wBmy3WLjTvALIAkPDC4e/fujpaWFmxij8uz2F5SVfVUSmnRuw2JIZTRZ4XM0F1g0yqUnjFNO8TwUz8SOCCdjACjJZJIhG8OuzccjF5kGEZX3vfoScZY+57hPWQP98/x5tHtAkLhWwsmZJuRS/9lIDMApivffBIfaXLaiIXdjFD0RsMwHhVSWADOwAIo+kzVe7Zis/MXbBRx7OS2yfcF/O1YnA9TSpfIvqzCZxUAOL49ALvBhijbLAqpMM72deandDr9IYDdfEEqmM712ia8IpGwcdDgyODgzuyO9nd2v2E//+aDMlOuuCh9ove+WeFp819qa9LIi28/Rv6x7em+KxZ8HWxcZM17Zps47RKygwBHcb01w8PDNzY3N6M9SJZ6UFXVc0b7XolAKSSH8Y6X+XlVeU+OE7K0kDqEDCLOr1jkIFle9spTYE0kM3BJMBH4vkCev+RnKF0UANQCTdOK/nn1nmuewQv2OcYYsrrhkYcMeYxdSAbWlECrVrcAv/FuQ2r7b5qmgTVfHJtSsMyz3xquJTzNfutiZ3pm5wrZyILEGSFl3nyybLHsiV2vD+v0A0BQrpYiCtZ/p7gZPvWuARZ0U1PTcxKjFKcYtm3Pb29vh0d5w8UwDEgnXi6C4Ei6c77XntjfjVxQjAm8r5DxcsoQY2yOnIRSr07GWHMmk/mLYFrh8B5VVRdUY4ItX778ckqpLBH5QDwe58EJN/sWSojxeByM3PEy3gP/1B5YsWLFo3lVAInRwC/3Tjweh2fpP7242Ka9qqrObYRNaRgG1hQnuFUYJHYo1iRLvEoVV7vhdDoNYNXNRN4kknyqqlnI9QnFGHwTsQaCbcFJ8lpzNJ0t5jPsr453SwebpnkoYwy/4b93BQKBD3q5hgtAP1fTtLrefqZp/hKS/o2yOSXPXSSbYf78N6FcMqYEIPk+q7D3arK4XT6zmy3LmuP3+78IWW1R9zmNKF4YhgGZe0easExNQ2ZIg8EdCAS+7+VZOccYhgErDEfKH+o+Dlv9fZqmVfWx9HINkUyH9QMSk0oYnyIxAoxGrEMfhSx4vToF+IvYEJLAb9M0bXm1c1avi0GqGqBpSTnt2IvIzMNOrmq74hwspLYFQFMAV53fuNytz3oaLDPxtx25nDXz+EOP34rkwfyaEYDmi8KfGAA9L4ZhAHzE/gvv8HxKaaY3lbidMZGQxchT4VDvqe79p/seBgcHlyiKwtmN2ZHsimS272rO4PS1kE61E3u7ue3t7SWSl5LFU1XgUd432rZ9Wnt7+1/ltX9/pv9xM2ecCrBF8fnmzZgyoygHDqDykIFpz4/YIzOblCYytSX4jYMmHIR2kTcHNqwdsoauVKhCJjdP+cKUg6dUHKMCFMGesLmemphrTwLQmAPnpmWe32+mkEjb6SW5XCQkYhzC0/h3mqZdUlCByb2SNJNtWQuPD/Ep8t56bDq+/+3Xf0MYT1jZqOR882YcOmPn8uXLn3vvJWfPfc9x7yHDQ8PkmUef/WjPCz0vTJo66bVLll9C/H4feaPnDfPCM96/n9hR72Wo8bsEom62huxZ1dipel/id4Ryhaqax23c9eKE7HArElIPB5geCXXx2Iujfucoc41WGlZP6n/gACkhWwhhDxJC+TpeYfapXpLT5a6Q4y5uJThXXLKip7He13MDoRTKeMU4YQGoRCybzvcS33Pao/fplxDKsN8bJgo9LTI1wuXxe/sSX4KiGfarlCgLw6HwqPY/8n1LbN2NiBcSQgtJHwo92bnuGIaUALJ1JFLwvXatmGG160ggdZYwurgSc15PJX5beH/opuam5hPcFmly3Xjf1qf0Oxkh+9cnlL4+3Dw8f+bBM/eM5X7lc1/b9o/3WD4fvjtcPYZR8t1oMOqWYG/ockLlU4oF0IfDwTCso8YUWxUJLwDFEWd6NBKKnn7dfbG/UUqchCDcwS9XLlsrJwGXtf36+2KLbMrJCbzkLfCeuPa8+Jh97BvqpPGDx3ugwR74lwZsr70vdriP4iNZLNtWLovL7IeS7nJkIqU/Jlcui3eKbMO3CGF+oijT6QjtYD72V+6VybxnjRSkYXJYGBxZCUwVkrOQIGh2WGhenydAu8GmjmcLwAwK/U0kFPmA1/MbOQ4eHn7CpSmd7EvM8rdGOiPYHI25CK8HBMOLMgf1FriVLloKZNK/ZYKZMwCs6v362cS2AfL5CKOXRjojBU9Nj8VLJmcimYhRQsDwLMtWkqWCkUFKbeX08LQwl0BqtJQAlpTsJpRL2pRJ8ZRm0FUGUStdu8Ao9D9DCOvC3sQasufWk2+RFiUVJZ5LAF0py6/Re8fxel/i+4SSz8kZccITl3u1UqqcVU0OXALtceiG5qaW2bUWUF7aJ2SyuSRUNWaxUw/8hm//z9v/OrhnsGQeppT+sLu7u4yRjGx90zShDnCUU8eQNURSZnITydE52DzJbSxk/PU+KADG9c1NLfPd94cAjJQxvV5VVQQfqGmaGI/49/qhoaEFcjaznBiCzFXK6D8UhX6qU5021KQ0tSBbTQB0w6I/kFE4Eezn/uCO9y4YWnC4ZVkIFkxKj6TZjuwAkPrro6EofHlrFtM05zLGOG0UEnciUBQcsof+0mdsP8vZfDKq9OxnFRcSNWR/3nwbFzUKyujJRJF109Hc8eTElknI9kSSQQkgKMuC4Z0ZGRmZW8l7VmbrOhnAkWxkoW3b+AYAPL1W07S6CTACPETA83AzZxr9mRTfGG/d9ebVz2380/VSh25duSx+WOGZN79IqXLMpp3ryf2JX5CPzf2iNaFtEsDlP2ma5rD46j0O/ns6ne6ilOKZtDk+pYZh4P+RqQrvzsVjCQyn02n4E1/F50pKTxE+aVXbJjNr6skwu2SWnxJB7BKGuvtCIlCHIAiX4xbM86KagciMRzKX7HcI9shFskdsvc6VWOQ4FAEqgGlj8myVZZrBMB8aGpotsyddoOjlgUDAkzrH4ODgqYqiYNzKno+eWSwyAC4YVmfJPtku2WIkg4wqwcfpc5fXcvHPo2HwiPGA+XKO9Ewt27bPRFCw3nOu9LvMsAc4LcY/Dj0gvo7ua0qJAYjgcQ+8ekyrCu+FzzRNBD2cbHBIDp4YCASq+jt++tOfDuVyORmElX1s8Y2Q+3R+PB4vkQwYTd+OnzPeA/V6IBaLAWxE4ohc3ojH45Dg+6cWwzAw5hFMwlpqB6V0ZiOyrel0+oeUUqjE7IFPp/P+GYaBABoPtg8PD892/GxHezPCExGBPjkQ30cpnSfbQtSqXwBbjmLJdsbYrFrzhZe2uqwISqTtXVLtWKe+V/7OVKtftgup5KleZw73/B1EPcIbFusHrMcApCGh6FqwAi3LWjjaBCC5jcKKBHN1MZndzZisML/7Ic+PtbPjIwsmJ8BF8b34aCAQ4F6oXooAY7E3aMsnOv1aVVVIFhdLLYa0x/oRIHZAWYDrzrp2haZpZfY8Xup09SG3LHGvoxhjvkwm8xASPiilr+N9ricLLhIMnOQxjEu0vSrDfPW6GGR6p7jbvOioc3+0NHKeY8FS8ZYE6/thycOVg6s4WMSoMPcg0QFlyLbZoq5pXS9KUsIcqJcVbtLp9PcppdiHD+BcTdP6JPYd6nnHGrKPrxc7cK3zrt28b9MZYNX5qI8coh1CFOq7UNO0Egsh2U6GUnZWJeBRsopRKKWXqqp6t7z2EccAnQAAIABJREFU3zO866U9Q3ux3zUZI6fKHqtYK76eeu0Ri1hL0I6Q2nnXQe0HcRDlrZ1vXZkZMdfi31Papt41dcLUiskfMihCGVkT7ozCNqRiAZju9/uR/AdAHvFLWMBgPXbVlvRmABGCndd7Ri3wW5ZiF3tyJCsopmm+tCO7I5oeQf6ndwuo3lTiZsYIEkdSxKZzI9Mi3JbpV/f8avPMBSdAnYXcc/s95J1NW8+4/KrLN7S0Nm9uU9vI2xvfJn+8449EUXztt9xySzHpu9H3DcfrqZ4vEEa/xz1mqTKvmnWSntKvzQfeoFxmUEWZWe04ET+Dit/phLBEx8jgXDBOe1M9ZzBGOfvZJuz8rlBX1YTfWvfRm0zcyAi5Cu1lNvkOpeTbOL4RdTun/lJCTrlqXTEuSUhFNnAxJinFCUsYtx7je/w59OuLiM3wLfARQi+IhCI86UaAuFBbsIhClxwIMHW/3zPZSQhbjbjaaPuw2rOqRa7xMk6lua4qsag32fN1RijiMWnF5ztRTgipdA1Jatr5ebvP559zINjKToUg4yiMInY0rfA37+zqav2CuKZCqRwL4OoMlezovPRtcfz36XMJ5QxokJx2+O2mGSAmrXbZXiLmtnJZvCyZSb7W6gdi84hNsPYQcyB5buV58RLiTCNtGz92vAf+J3rgXxqwXbPuU6cyYuOjwku9LIo1968oSjqKU+5duSx+od6n/xLSIzBn9zH7VptAJrQxsJZ/zGr41q7f/uqJtqIg6KciywsstEayUXqTiXX7ZRPYs5ng0CnV5D/GMrDEgh7ZyRGnHnhIzAhGPjwahqS7LTy7029x8GH/ZMq+H+ns+kIj7XYxL4tgnF6Y9LEZbgXrLtzZ9b1G6vWSySkBhoobmC8FTrnm9QfCoS4scEZVigtCgBlEOQVS3e6KOECaAlsSGXTefXIL0jMzkBGI7OAd1FZmh6eFa7K69KTueAu8bVM2t5IMMcziCWGXyVl+o7l5CRQvZsRB2sYiynOC+VnRN5e/izJoX8NjtpF2lcpk12brJvoSc4aHhv526ze7wQAsKZDCWrt2bZkUVjqd/iKl9LvOwciOTZnJXcwmM53Nk1yR3qffAolyPDsnQ1r+HRtRwzD+6jBOERhsa2vbYRjGXwCMIRDBGDupvb0dm3BeXIkhmxklNymEfj/U1plr8bUArCkyN4QnCpi1yAZ+Vs0ElkydOhWyThijh5k5M9efSfkJI7+PdEYh+1mziGxhXQQqutFuBCQtYj3/zuDbCDC0IOu0I7f3Lid5xQFCpxvTr6KUIuuzouxavWvLvuCqX9Ontk1F4Nbv9n0SmeuOVHpVJqQs6+RkAB8bPHayZVkc7K8UwKrURhHwxCJ2ZtbKZlNmshVmtITRGyKdkS+uXhcrYa0fMfW4yRdFLv8Dnm9qcCu56+8/Ihcdv4IcehB3DYAvGvzUefDGSxFsFQRcwfzkTGLTNBHI4tJ9Yw0MS0yTqn5erjHdZpomxhcSl8qkfl3HNpumiW8ZAqIJ0zQXegisAZTC5h0BtbJgnMuzrHi5esCxu68Nw4Ak8zfE33E/zmaiIQaLu16JJVTGMBdZ/dwD3e1NVmssCIABSiGQ33SKZ3auCwBPCHZG0SdKBNYgtQeVjIbHaKW2S0kAxZ8hlRcIBIrzq5fxj+BsPokE8nSQWZTraih4LZ8ry0pjvmeMAXxprSWr7qWt1Y4xDAN+w04A0fFIXqtpGryoPRWstwzDuDP/TvCApSw5WK+CWCwGeXCwinhhjM1du3btC7FYDNKY73f+DrnM7u5uzC3jZbwH/mk9cMUVV0z0+XyV5GZfjcfjDpDxT7m+YRgInGEO5r7OefbqgnoJSq65w7EBwJ+LLELDMOB3B6/JfiHR7llZpNKNuhKdnEN2+Hy+hfU8XV3tRWIlkm8ARs5rb29fP9aOlSRwdwolCn6vAwMD7aqqYo8N5vGTmqaBHVxkCFa7rmmalyIRTfy+UtO0NfXaKMtEM8bODgQCbhZyxSqE1yTWgFgnI1lvaz6YysFFRVFObWtr4xYiYylCYhjSwHKpy7iWAH+cBzlefI+hAILyDU3TOOPQSxH2AVg3dlJKH0einHyeADCxd0BS3EOapoG56bkImVskS2F/BSB0ulCP+a6qqmNiD6ERjmUExq2iKDNbW1s3Oo2TlDH6hbUCnmHNIiVMeWKYr14XA5grq+fw+h1FuFoXk9q3DQlRAFdxPCR/M23Go8IDljMvbUIuAFgl36/7PZW9sp35SrZ74lYeBa/WElasu41CQhoJWQAof75531u7wAZEXKlTnUablWZu1SOf17O9ZwZVuPpXW7V4jpBbx3ujyjLThmEg6XLBYG6wd2dmB5Ihh23GznKr3q1P9f7BZvaFYNCG1M6HD24/mK/1Xu97fW6OwlOT0YNbDn5l2sGHYKyWFUH4wFifRgj9VSQUqWiN45yIpAihUILEe7DegtgPbhp8q6kBdp4qrFTmQWUB7w/mOtM0b9g7tPfzsCBC8WpFVY01Kfu+PnzPI6T35V4yccrE93/0Mx/B3mXGroFd5K7u35CR4RF8yxZ2d3djvzWqIgHzuVo2U9Je3aaUnV2LOdzbl1jNKLmGELrXtuwuSGALRTCMDW00wKpzcyWkDUJWOASOahZqtTqlNO5SzlaUAWqbsoVuNrAUk8xRoix24oRF5UgA4JYys158D210JR98OdwZ5XumElndURBhKt2/JH9rUMr+j81oN971A0lIkiwKRyUFLDGNEc+9MhzqguJbSZGl0Bkl74sGozXXA3pfz6q84TPs0pyyx2dZ8x3J6VG9QK6TZB/owmRQ3UrP6/WEgijeHScWUDH26LU+5zgx5hAHOahAkqBnREIRbuG2+r7YnwklJX7mdj6ZadWyeFXLrNV//NRMothFpTNKyCvXLItXnL8bbev48eM98M/qgX9pwPa6+1ZcQSnj2Z+FUpsqv3pdDL6x+1mpjHz1ojn/fh+hDCCBSW3lvUyxQcef2AizFlfu7Ut8mlECT5oy39rCAgFgLZvgsNDcPpS1BsD+RQc/yhMLcjQDCtIZdBJ7bP+Cni/47p8R7L2gnsyNl+vxDwjzwadAnjjvCwcjJXKTXuqSsrJ2KMw3Z0bnjM3ypE8p+XE4GP2/XupyjpEWjKzaQlAGDJGtFAlFigHHUuCU99014VBUZsA10hwiLwhrAb8OQNqoT64kZzRMLWVB+JBwTSlPibFa0b8BN1dciNRgA3vphN5U7+mM2XzR47BovXriCrltLCpasSlVKDu5msesl7bwmYX91qenwk9CJrseW1fv0yOEsqe2bd520O9+VmLXVJilGLti7dq1JZ5gwocGGzi+EMrkMqQ/mzIYJZCEKfOLkiShixnS7nuRmBiQQ12oquqrpmkiEx0APYLoJzmbeedcKTHEKMh907VBNURafZyUVQw29A70djLLxub7MErIq0yhJ01rmuZ3ZEOH7aGhPqOvxSasqgeNu70Sa/MZbD4hzcUYe+0d4+0pNrMnMUJ+EAlGPrc+pd8nkle4FNLRk4+GJzkyQPG9K5Ndq/eM4TGrKBRBn5ZmX/P2aeoh8HhEIKiEASsY0AgMYAzUlL+VZJ24j8205mk7mpqaHKD3GcFKrei3U/yaMeYX8qNLcyw3tC29tQVgrfCu4X53q9fF4CnjSJuRFQtXPRJonXA6I+ztnzx5zeFLj72ITA/OJPuyu5nW1DG1ni+s3FcyOwbgfi6Xm9fc3Pw1SNc5DIy2tjaehT2akk6n4e+CdxyBqWs0Tas5VwrWJAKICFo/LNgzFVkKgoWDlw9SVZ6ZPaZp3sEY+wjOEcGuojePC6yXbzmef488yc/jJJdPK8BA7v85GklAuRFSEBl+TyUMc1cA/h5VVZEwVleiviCvZuE9x0aqWOBh7IWdK54Z5hxsuN4GWCczrFzMky2WZc1uZIxWGndyEoD0e01wv1I9bpBSOsZTUL9SnUJWmoOSkCZnjF2JvgXrGEzu0bxHtc4xDAOJFU7QHd8XSOf1aJomlFq8XdEwDPgWw78YJacoypK2tjYukVavxGIxfOs+IR335Xg8/t0VK1b8gDFWZAsh6aG7u/vGevWN/z7eA2PpgRUrViBZrRIw9lw8/s/LwndJrGK+byjpQyRPQX5wAmPsB4FAAKoUAJfw7YGMJpJgTm7EX7TKvIekKC6pL/2+lzF2ilevc9Gum/M4KhhbBxKMdCTW4TELmwqewMoYA4AB1sdCIecKOei6bC9hbeHYFv1M0zT48tUsLkDUs3y98P7GtxTgEViEULdAvAHfAni7jjlZRSjU4H7kRNFNlmXNrfVdNU3ze2Jdh+ZgPYJgKBQQ0LY7VVXFmshTEc8CYCyAc75udCvQSACmns1mFzbioS6S5gCQTcCzFuA3VIl+r2la3cTQejdhmuaFjLE/4Djbtpe2t7cXSQEOsIllHJJdvbwPEjsV7PS59dj0q9bFVKXwLruLtXJZXFY4KTsgnU7DvxUsP7C+0T5Y4fCiJ3seENZC/P8ZIR+KhqL/lVd1+gBjDLEx3C+XEnbOMU0TgKDzjvE13/rUqwtsxiWN+aaQMnZuuLOrpny4GBNc1SmfiPvY5n0buxmh8LAlU9qmEM0feCCviCT7OBLYXeWUESS3HE4p+UU4GIV9REkRXtUYC0iAKL6/hmFAVe1i0zK39ZspJB6gpec7TEGnkt5k738yYv8HwNqpLVP+MemgKWC3EiRnN7c2bbeY1ar5AwNHTDriiEqJrqUEB/anSKirpnqRpAIFMB2oKtZhr27at+nXgp1pWLY9u5Z9Fr4jmUzmT0K6+rl8kgqY3ib2U0P20MNJsyhowu3d6o333lTPRxmjv8RxLUrr+zq1Tviirnlr8K0jKePJEOTFJ18k//0wQiqELP/SlS+rAXXmUHYo+6ub72xN7ytMs5TSK7u7u8vArHrXx+8gtFiKgvhKG6Xk4+FglLfHXQTxBW1qrQe29vb1nMMo5cxZSpUzoMTGWayMvUAYObTRGK/cFj2pny+8ilH7ZwlhSMANEUaejHRGJflWL3fPyT6IXywD4YIoZGFkaqT47UokEx+khHDPcUbJ2W4wEOQAQgks3NoIo5dEOiP8O9KbTFzJCOHscIXaC73EwEq8rSV1SRHTwgCAstxXI6EIZxKPpfSmei9gjMfbcWOXEspQ51GMkJe0jLboQHi49qR63q8wyoNwo5ECFkzsQvITI6sjnVEZZOV/Fv7ISFTQGCWfjwajNfcwerLnsw6L2Ok/r8+nkf7Wk/pDjr0XxAL8dtO8SlZ6Xut8dfur032Kgu865lpeKFEWVCIRea0TxwkWsJPIg1q/GQlFvu7UsXpdTLwb+2ullJ1/zblrHauFssutvm/5HEIpX7+I8tLKZfEyT/hG2jl+7HgP/LN74F8bsL0/dj1lpPhi52921TXL4mATVCyr18WQicvlR1AUhS6+8MTPQFZjCTLjCGXncP/PBmSQUY8AiDjYRSk7U874Wj+w/ljbtp4t1EueVLPamY18iPQ+/WJCmSPpu9NHrDkHwoC9UgftXzQ4kzF5PByKlmTGjmXA6smehwWbU0z25OlwKAqwpaEim5IzRuZC3kZM+pigDyeU3B0JRi9tpFKROYSNSdWFoJA6xjWmEkL+OxKKQjqqWCTJEnzdfx4JdX2ykTbIx5YsNgm7OhzqcthYJVUmkok1lBBkPpuUKPO8+knoyZ6vEUJ5nTZlF3UFu/gGtVpJpBJnUUa4hAyjZFE0GMWHu6TIEsTVjvHSH3q/fgKxGepXwSCNBLtudWWLrYuEoghElxW9X383sbmkbmFRwegnI50R2UPPSxPK6032/IwQiqDzHovaJx4XPO6tShUVWKf+5whhU15++mXyxINFGwX58HPj8XjJBleSoyLGiEF2ZAcwmfBNhvs68tio9uxkj01IX2qadrcAayFxVlHWTk/2fBOL8cL1EEin109tC7arfhUBsQ2WZc2fMGHCLv0dfSJpYtg0zUBCJhmhJ4UPDZsiyDdn2B7OJM2+NpvZG60he049mSxczTCM2/MgMuSg4OcDth28r/rfMd7eZdnWdELoA5FQ5Fw9qV9PCMOcP6j4fLMPazsMzLSqsmv1HnbPtp7DFB8FID7Jr/iNQ7RDRyihAKdu1zRNBhkgZXcnY+xDgsVbVf7W8cbBtbFRnDF1xpNCam5BtQBWpXY6jAeb2SPbjK1NFrN4lmTH8OAiyDrhnNXrYtjwXIB/zzvyDLLoKI797fP5fCc+9eafNix411lk2Boiv3rh+9ZnTvtGzWCP3AbBLITcHMbLbkVRZiGYI+TxwFpZOJbAsJBZLmxyGPtNIBCoK++fTqchHQspcUh7z6nl+ecwTRthAhqGAcbLNZXOcYH1cldBvrfMw7vauBscHFyqKArPHEXgijEGZi2Cq7/QNK0sIFVv/Dq/S57KkIRD8LeYKeICRcG0gYR1UeK52jWE9yDeLSGnVDyypg+eXJ8k+7zH5/PNlpkqLtliPmZbW1vL5P699gGOcyUBFGaygo/vabUkCKu8fzJIyQ8ZCwtWyEo7wV8EUsAqgtJIGeu4kXuudmw6nT5B8nnGN3EeIWSvoijHNZJo4bwXznUcyUGvbVy+fPlHKS0EBEVZF4/Hz4vFYvDaukGqt6JVgNfrjB833gNeeiAWi8m+l/Ipf4vH4/A4/KcUeY3XiMKB0xjDMLCYxJ7jZU3TuC+3nJDBGDszEAgAtBxTMQyjhPmO/EEBjnqWKzdN83OMMe71SCn9kKqqHBAaS5HnT/ccZBgG1ipICtKHhoZOki0+asyP8B/FPiOQB6fv1zQNa86aJZ1OHy/mVCRWNsQ6NQyDs40Ro2SMgVnosGA/rWkavjVjKmJNhTECIJMXL8xmwzA+ncfNkGyOb+Un/X7/E8LSZCLWKACEGmmYYRhOgBXf/Dnub7oEYIIhfWJbW1tNVSf52sJaAQDdu/CskTwk5H2f1jSt4ViC+77ENxPrUoCRn9I0jdseoci+024gt1r/SB678CpeKAOo1c654+kb371p52sbyn6npHflufGi8pn7d9M0388Yc9Z9JR7MpbEJHqf6dDjY9RMhz81BObeakEgQwd5ospMg8mrq1aN8TAGIyhP4GCNfiXZGoWxUs+RZsADOAGbq27Pblw+PDHHAt6O5g0xqnfx6W1vbbHeChZ5McMsESirHiXbv3n1QU1PT80JauOgx7Kz9M7nMvlQm2cEbViEO8Fp/75ct2+bAU7AttMVn+05wZOTf6H89OWKPBFt8LUOhts4jA4FARb9uvS8BAsIiSsiLI8Q6tZYsaDqd/pJQgTIJIbh/zAX7BrLJq4yRDAc6KVPOCXeGkcRZtcjzyNDQ0MmY65CQaVO7t8/YPsUmdtk+sVplclwHsYSj24+GCuGpWSt7W9LsQ/LDQVvf2pr6/e1/4PYBZ1x4OgnPRL4Jyf7prj//YkPvBjlR9T/j8Thksxsq+nb9cKIwxE8nucEauaJ/bP3HoX4/t2oL1ouvCasmjF3NGaPcQq2pA6DjCZSQh8KhaEOsfqctvcne+YzYgklMv0aofTFhFN/jLdaQPdNLvEO+Lz2lf5cw9kUO4Nt0lqymlkglTnJAc+edlc9d37f+SJty1a5JlJEiG9b9XOvF91BnIflg5GlCaDSfWFGMsXEQ1849x0FuwrojoS4ncbOh51zS7kLSB88AAGuVEa7cg/jCAWFsol6RWFLIMvCo8lbyXPr1mcTmcS6VUHJ7JBgtiQfhWKG6h3EGXIFbc9XqFDk5wjnOJmzZaCW5q12rxFuckD1UUeZWkw338hBF7BtjvtM5nhLywXAoypNuRlsqSPQ/FwlFS6SLV69b4XhEFy+Tj2l859rz1n6l2nWvuz+2hDI+xzrlbyuX/fPW9qO9//HzxntA7oF/acB2zf3Lf81YQaKNz8mMfeza89beUWkIfPMP/zYp1zQiU+jts2d94gLN1+5kacDwob3RD1JhwrH+QQh7l3uxATCA+ugzFNJCkCOgymI5c6reUJWzybBAUmx70Yxpx2GxfMCLZKhe6EtCXqIKPbWR9tZqlJ7U7yCEM5ecssEasuc1urhxAYcXR4PR32/c9eKE7HArPiYAkLhReSMdVJJ1R0g8EoqWsaU27NzQMTwyhOA1rvEmGaHzIodFdjnXkSUuxrIYRH2lshPVgd9EX+LjlBIAXQBdz+oKdrllsCp2g5yxVy9LERXIEjKEscsinV3wyiopelJfSgjjQES1Y7w8E8GixQIU2Yo3RjqjCOrCy/ZBQslZGJcTRvad7ABWcp0b+v4+ZZg2Y5Mn5BfLfUC8tKHCvX2GEPYj/F1h9qkzOo+rKFsmPEgwDvn1H/rDQ2T9K7CkLS2U0jnd3d24R15EEAggJYHvzI4spin64UgowrMq5SLGBoJMmrxAl48RPpW8jdggqqr6FSmgtd3n850iAye8f1P6hwljBX8qSLUw9onJrZOPDDRBsYlsEsGGpN6vB5jNHqcF/9st1KcsCE8J9xmGATD/rJydS283twVsYlf1W3bfkxQwAmviDwIUNfvMvpeGrOzJyDrNkdwCP/Ejq/XOwvn0tCMCR/RSShG8ORSgTCAQaCjY+uL2F1VVaX0GvuAFD6VDkwpVIFVYlqkvy1XDVzcQCFSUWhcsfe6vzAjhkt3pdPrXQkq0DLSqNh4diUNGmLXd2OYbsUews9lKKJ0TmRopBg+uW7fim5Swr04PziLnCCUuSOtZloWMcO5P+pu/30y27tlIVi6Le14PyIw6Sukixhj8xh2mXkkwqNF3SgCBeE9DlNJHVVWtO19LMrII8s2qBThJjCOM/0WqqpYll1QYg8sdacJK50gJBfKpL0EiGtntXvpASLeB/QJPQHxLwHacnAfS/qxpGkfaR1MGBwfDiqJg3umoJPvrsFny79UbuVxufiW/Zfd1XV6AxZ+9SnmLee2rlFJIdVaU/jQMA0FiBIvBwFrc1tY2Kp93p3Ei2IoNtuy5WOJx6LV/3fL04ryG/Z+d6+WfAVRFcH8BJChQSqFRjozfzQDtx+rr6L4vIS+PbwwAYcyRCMIgMaAhyW3TND/LGOOeUqI0zC6+8sor36Uoipzg1B+Px4PLly+/lFJatIuglN7T3d1dVCzx+qzGjxvvgUZ6IBaLFZmfrvMezHsowwfwgBf5m4TvqKZpPMnKazEMA4nFYHdkfD5ftLW19S2ZTdkoW7fadSW54eIhXsEp5wRZRYAx9tVAIDBmNo7LiqBEjSOdTmM+RYLuW4JVWBFcke85k8kcbttcIQbrPbDUwMitaRUh1i04BzK/DbFOpX7dk7eSgGQq1toAVq/XNO0ar+Og2nHZbPZoy7IQnEYysednJz+r/Gf6OsuybvL5fLhHfJ8S2Wz2pEbYr6ZpfgfrYzSg0jddWsch6Q8qIJ7jGULxBd9QDo7kAcYtsP7AfhwsXiSTjqUfhQoJgu+H5tdlN2ua9hmnPpEIxpMhvHq/G4YBgJIz/BhjZwUCAU/78ze39z7565d+UJIMzttB2R9Xnru24rwh1pboG/gFX6Wq6g+ctru9Eh3lLzFmsA5HcvO3NE0DS7BY8j7IWD9gn/cw5MXddk9eE+OlvUR/xt57asrYhb3i4S2+FtKpdho+n39Wa2vrG/K19b7E7wglFzl2MpXiRI7kMRJYVFU9GQmczvgatodJn7E9ywhrpYT9RzjUJa9hoF5WZC1ObQvu0pq04x3m85v9bz4zZGfn+xU/O8h38KLgpGAB9JFKwZJLB0seieNvKznfrBmHzqgks8/PklnbYp/B7SgMy7hywOzHswpU28/L13XmOmFntKi9vR1exyRtpB/cbmw7C/tESsm2PLN0trxPrPReCKIJEjw0gGZHtB+FMXe5zextb6e32EI968Ufr/nJzpGRkbNmLzqRnHTmSRjLjFFy3k0rb8J6shgLglpSd3d3iXRpvfexkIjvK3icM/L7cChySSXlH1kyGDZIkWDvydVU/xCjIIy8SBh7D1iwkVAXGPPK+pT+R6HMNWrPzZ5Uz9EKo3gvDiKE/pQSFhR1GrbN5nRN62pI8l+SnC5TSuPkA8ae52QfUh7LEjFJzJ/vlgHsRhmfeEaPscf8U5NTHkPyAWHkZTWrLQSxiMe3besF3peMPBgORc5pxMqv0vMv6UNGVlNK2rkPMCEjhNFFkc6IzIysN4Qq/l76nNizZKeyOBKJ1E1SLs6ZhSQCtAOJCn8NB3vPdI+3gqJiKxJwkSj0QiaYPamWTWEhNgRlDbrfV56yj0aCXZ594b10hktuuaqVnpe6cIywMURfQMWiUChdFQlGqpLjvNRdMuYKJwzmclb4+EOPL7EYWLMu9ltGyCWl8y954trz4ourXee6dSuWUcJkBu4DK5fFSxQcvLRx/JjxHvif7AHPAdr/yUYdqGutXhdD8HP/S0vtU1aee1tFStt165ZfSAmVWYQvXDTnswjs8XQxMQv9LBwMX+lFKrA4sVfxrS2ARy1g2iETdH1rc3bB0RNn7/V676UG9JzVyMFJr+c3cpzkS1o4jZE3FMu3sNYCtJH6E6nEdygjfBMnSlkmmZf6hCQDFktFsAoyzmQie5QvNAhL5Ig9vxHz8w0bNrSMtA89xXjwFL6k+mkVP8z9LY8QRk8hFbwgepM9lznyPg641Egb5HuXZX8JZU+Ep65fWmlh2ru99xSm2GBfNjFGLo92Rjk4U6/I52HjUAmclusQEinIfgxW21CI54JN/pjkUsTiHc93OiHsT+FgFN5XzMkWg+Rzk910QiVZj3K57does/X6yfl9fd+ri23K5Z+UWmzdl3e/fFDzUBPAgmIG9C9/dMfQ7h27Wypca0Y8Hi8iuWKz/cK+4X2Ee89Q+oVIMMLZCXIpnRMqA/kuj6x1qqpeZpom5j1spLYqinJKW1sb5JCLpSQTkdBfMcKOntQycUFHM0/UTyqKshDnCMn0vzAigqoxAAAgAElEQVRCTiWEDvhIbh7Y/g5zxLKtdF9meyBn50ZqedDI185kMifnA4IOUAMpHy5ptnNo5x8Hh/dBzimZy1lzFEUJObLFeA7hUPgu0zQx1yOgsHFkZGSOFyDKuTa2nI60MiUKOaz9sK0KUQ6t5LflkhWt6v2IxAbK6LMFaaJCsoEUaG0EPOSMB0aYnTKTCryMsbevtCFcff+Kj0zrOPKOD54IG0xCnnhz3YuLjjrnyw6L8wH9DvJaqqB07hWwNU3z35FRj3PAjslLBIP1iAQAbNBLWAde3yPnuJ07d3a0trYCQAWA1JvNZhfUCwim02n4MyHIg4DqKXnptGKyg/v66XQa3rNg23iWGZSfL6X0YpmdinokmTn5clts254j+z/X6gsh3YY5EgAtNtl4uQDY/kP4CteVb6xUvwDmEPBAhm+ZpKPk5Qr/wXkI9Nd7ZkK6Ec+bs7ic0gjbxiX7fH6eEVYiX2SaJjL5eRIMJKgDgYBIxKjXusq/u7yWnYMGFEWZ29bW1pCfYzqd/piT7CBd7UXBTPYEzsutFIFRAOpTAM4Xcjm47ORun8833x2sHF0PlJ4lBTNfFWMN46MsKFvrWul0+uOUUp4QJoonydBKdeZZjSkZTLBt+yifzxfKswLlYOiLeeWJOQfi/sfrGO+Baj2wfPnyx/Lf+UrJXffG43FI6B/QkmccYh5Fgk6TUIeALKhnH/lMJrPItm3Mx1BPuExV1d9mMpkjbNvGdxDfk1Wapo0peIYbllVZRAfAbuA8TdNqMr7kzhIgMtZlzWNVjXDqla0I3AlDLj/R2aqqQqGlZgEzr6Wl5dm8DOx7sHYcHh6e7TDrqp2IdUtbW9tzjLHpwjMSdg41LS2cukzTvIQxxoENsZ76T+Fb+StVVWv6Xda7F/wufJExvg6TjwdbNhAIVFUXkp8VlCPa2tqWm6aJ+RjJRWWWEPXa4lb1CQQCJQmnQkoa3z9YYGBccTDTazFN89F834PtC9Abe1/sFaD+MrMRlm6l6zHGWkzTxP5ttluRY3BwMKooCvoX8aK61h3iXeqilGK91+bVPkI8y9sH0ts//svnK+SDUnrDynO7wcQrKTITFt6wmqYVlb0kBS5+juNpinfK7/c/J9ipv1dVtQQok/yMN2Wz2ROwRtf7Ek8QSk4WF38hEorOrffsJKY9JJoXbElv+T5kOv2Kn0xTpzGF+pBAxtfrTpEAh0HbZvPcIJhQZoGyEAdLLcua1dHRsVOs/R8YsUfoNmMrJKUDlRibspzt5LbJ2TaqntDR0QFrGbJ5x1s/NnLmpymlpKNpwqcOnXhokWEttzGRSvyYMp5suMumbG5XsKvocezuExlMzzMhbxL2EIERa+Rb28ytlwEIoYT8VzgUhXpT1WKa5i+RmONWyDIM499SmdTNmZxJKKFZSqy5M0LH9dSqSzBQMaYnUkbWHN5+pOFIab+d3vK6zexZhNBNfts/98brbvz5UTOOOvfcDxTUnrdsfPtn7zvpfVcsX748kt8vQaLfKe/E43EkCHouvckE4gnwDK45nvSk7rDs6qp2SUqBesfIvjlI7teT+g8JYdgkp4hN58osVq+NFcCVSGah9xDGeggl3HN5NCxJEYsrJP9LUsb4XyEHjudztKMu5m6nntQfJ4QtJoQ+HAlFuO+yUAzDumAqYfTWSGcEaiJ1S28y8WtGCMhPG5Wcb54T++1NJmCRh7XSC2pGO6URdchKFy30of2CIDgBqPzz/iR8dkUk1FViFVa34RUOcAGMdceLuwoey8s2PUcoObYWc16yvXqnmQ2feEznrIFq7dWT+mmwQyz9nX09EuriCc0Hquh9+uWEsuI335G9H239HLDP5f4m2xgyQu6KhqJFotxo65bGHK+CUvb+cLCrIJEtFTcxT/yUsV+aFli1ahUSS8rK6nUxzKVyTOGulcviY27zaO91/LzxHvDSA//agO39MZ2w/YCrbdHIqgu6eyu+wPev+B4peO/xMinQ+cipMy6RmD20YbC2mm9tKeOTbmpmQ/NqTebu9pYa0HOwdmU0GF3j5YE3eoye6vkUJKCl897x+fzzp0+ZXvTua7RO+XjZ8F38PUsUCo+GMl/OWteB5DFl9CXOVhZyw1i496b04sJdLJwRGPRc5EzO5qaW44+ZdMw+98mORyx8KylRFsua/S4ANGVTdnxXsKuhNjjXExlzWBBOh0JJc1PLvErtkQFSSsl3wsFoVWkI+V5KgVUOiNaU8uQLl+HmZwuZivSnkVAEfnslRX4u1XxmvDwMeMT2pmY8yCWzJdnX3r6eLzJKvwvpIMu251XyduGZWqkp8MJ0pLs2NDe1zK7Ud17a4hwjNjVY/AKI/lEkFCn67cn1gKnZprQieaQYbLZta8dNq36MzGUEJ0qKz+eb/pOf/IRvEFH0fn1RE/M/PsJGfNW8lwtgtv8ZQlhXtcQCkYGOTDgkoeiWZS3OXwuSJZjnNiMb3R3Q4pI6ivV3kcWJzUNyQvOEyw5ugY0r2W3b9knt7e3r8XzWp8L3imzSPSITUpdYcpltxtY2zgStwg5294NgLABNRNCRB0sgkzU4MvhfO7M7PsgIyTDK5tsj9i6/31eQ5iLkB9FQ9CrDMADuwodzUFEUSK2WZGjXe86yL/gh2iHbmpRm+By9ks1mF8sAoksCryi7VTZHwBvHZmhjSHjMnm8YxofyTDqu+OBVFlBmPPRnUsTMcXzIruapff/Ld16y4Kgzf9vqV8mzmx8iG/p79I/O/TwYAhOe2fyX7NNvPch9pnglvpYJq953U9n8Jt+LYRiQBXTAtWt9Pt+dlmVh4zjZYWvX69tavxuGAZYBZJb7FUWZU0+aVQTLAHYFKKWQoa4q3S5YjIWMcUo/p6oqAqM1i2makKl2/LjKpAldMnO8Li8yg/JFhYwf3+hTSl/Ls2ARrEdQtJ9SOktVVfhZNVyE1DH3GqzEVEYgB0wRqHMIoBvAbt0C+W7IoskHot3ZbHa+R6lJBLMdac6yPnUlQDTM2HTfgJj3MEaRBCCXuZqmebpn5ySZFSNV9JZt2/O9gvNyAwYHB6cK9jOyk5/JB28xD/ONY76PTlJVtYy9UfcB1TlA8kkDeAG5yUWNgO2o3jAMJMuAQeKUqnOfl/auWLFiHWOsmOHMGPsgY+wpRVFkgIUzb73UN37MeA+MtgdisRhYSUieKCnwcVy7dm3NoHmj19y7d+9Ev9+P4Dlk5XdQSmfW87CUrwFwsbm5GawdMEG5TYMAMLHOe7dXO4F67RaS+pizASqj2GLNUmTA16tDJKYI9hF5JO8vi+Spih7z9epyfndZETwjkmY4UGqa5rehKAEAz7ZtsM0gkVuzMMaaRaIfwKaUSOh5u9ZJaINhGI9g/YzvYCaTmVcvycypT6g+8L0u7BwY46ABvgUPapo2ZjZ3DSUMrqxT7b727dv3Hp/Ph28m909va2s70zRNAKh4ZoO5XG6OA2LV61P8Lo+fSuvEwcHBGYqi4FsMC4wvBwIB7Ok8F9M070BilzjhFkeZI8/qW+D4GHuurMKBzn4C+6RsNnu883wFGF5IWKbUE8BumuYhjDEk5eGc76qqijFat6TT6a9QSr+12xwgP3u2QhyfkqtWnhsvMmdRoVj7cIaiG2iWrVkKFy8k+breKSSiYX0wJI1ZRxklLWwq3tCTPb/Cvo7XQsDgZCfWi3MIVilIBnbeB/fsLektS4TXJ+lUp5EWX0vZ2q83mfgAI6Tgp1tFNaySzYZY+z+ds3Ot28xtexizD6qklicSsLln9cSWSdZBrQed2tbWxiWhtwxsWZ62BuP4d3tzx48Pn3j4/6300PSU/nnCGKwcTGopJ4cPCRcyYisUl6z0bxRFOR5JH0g42Dy4CfHZ0wAKtWW0k2uBYYZhAOhFe3aJJD8umZ3NZo/dYQ7oe4f3FuxuFPreyNQIt66qVko9I+lPj2w/Eus87PnY1vQ7j+dYbikhdC9V6BzIqF7/7TV/W/aR807x+33k1ed7yF/X/fX9a9euveeSSy7xHXzwwRg3Rcag3+9vv+WWWzwln0rM75qA134bJLqXKATM4aq2Kb3JxNWMEMRK9yjMN3NG54zNTpwW8QSfbZ88GpVCxGT3NnXAY/dEQtizhJIfEyb29pIUcd2XXBzArbOo7yXEXRzGu3Pupk2bWs229GOEUEjD/iNHrJPcBJBEX+IXlJKPIelZxGsHRfwQe2XEf6rahrnbKFlh7SIKnef0r/TOv+m3mxaMxf8U1+QxLKo8AfloqBASS/kq89lI3m5t1IawWj/zWJyv5UkhUV1yP16ejavvN/vtpjmV7ltP6lx1z4lRdQW7kBhbsehJfR4hPMYAGwVeGCW3RINR7M8PWJHVJ8VVxgQI875oNR6SknSQ8PNiOBQdc1KtJAPudEjV5II162K/ZAVVkpKiKHTO1efsVyqUf1x9fyxGGJGTbW5buSwOFbXxMt4D/2t74F8bsF0Xg/RRMcDjs+3Q18+/rSJYtvr+5U8RRoseJ7OPOnPfEZOmF/wtCLszHIzCZwvMB09FSJNioey3GVva1dnFF4Eu8KbPtti8rkO66mb9yhftTSbWCWAEf66ri++pwRUOSqQSF1FG4I/rjJN+i9oLqvlzNnodPamfB0kSqX6bKPScegtK93UK3hMTwFYuAaskGeedNmXzamU5Vmq73pe4TmTI7aOKMruSxn8ilbiGMgJvQ0Ypu0jOABJ+qdiYYRwZCrEX1MtsrNaHBcAy8mghY46k/P7cie+ZfEJZIL8UuKb3hINhgFZ1xy0y9kaUkVcceW7ZB7Ni34C5PIkB/JhbTQqlFERkj4SD68+uJlNTb+xIngtb/HbTbCySelM9FzJGf08Is6ntWxqeFq4omamnEr8lTEhmULJbsX2zsFCvd81avwv5J2zEjiwApOGllaRgSlmnxRqHnvzLU1f+/b//XlGeHZn9+cAgBxh7k71RRmwE7dshMRWeGrnM/TxLwOwqQL7IOsZGjXuO5qWFj8sDRAhyAHiBdBjAgZLxJBb4CLAdQwjZQAi9O9CkfW1yK49lZpAR7XguSdlwWcbIKfCNNgwD2aVgdmS3G9ubh+0hhTCyOtIZhXRf3ZIHbtC/AK6wAcNFJ4yQkbu3DW6FFBa1CTvPJvZjRckkQh8OB8Nnm6aJa8K32VIU5bS2traKEtXVGiDmPQC+ZJrWmWpWWvENece27dmOxBR+S6fTkOwtgLCUviZ8lpC5XVLwHjQR39OQVqaEvNo+sm/+pEknnIAAigiAemLACCYNZMWbIYsNeWyUSpJe+DsCt4pf+buP+o7cMPAqefi135KPzf2SHWjpUBDIvfGxzyGBoRiYtvP/XrUsLtsClNxHOp2Gp1vRD3hoaOjfmpubMT4gj3e3pmkN+YK7+0mSFcbYmhcIBGpmgcsSdYyxrwQCgapeWXJgLc80+ammaWXJJe72uIKWZYE1V2a8c/qIoiine5XvFQE1zKOctZIPgr8h3knOOKjXB9W/F4yapokgC0CwMtlfwzDA4IQ0N77tkLD2xJKS/LH4HCBY1TuQFOGFxSKzUSoFKwXbDAEyME88eRfXmkhcXsvOoczt41t3MiqAlNiI4htTTHIA2V8wk6syKKrVPTAw0K6qKgIoEchRK4pyryMXmZfxK2Mde2ljvWMkCWM8OzCcrkBigG3bXfLcVqse4RWJBCiw5FDG7LEbi8XgO369c11KKfxqr4rFYgB0ivuUadOmNa1atQq+hONlvAcOeA9cccUVE30+XzXpyp/H4/EiO+1AXDydTj+eT5bgKlB5lYj5qqp69oHFOfk56QGw8TF/aJo2E/L7jpetVzuBeveBoL/wLC16n+bVWK7UNI37KnopclKSLFHq5dxax5im+StI0ELuGCCiI3srSdbXVd2Q6zcMA/tRJKPAU/SkQCDArUjqtMEBCz0lmTl1CeCuYO9CCPoSa3J8Y56GDUQjLOtK7RPfFwSCkeiIdSmAE3y7yiw95PPT6TSARIxDqC7A1mExfD8dEDTP5l7S3t7O4xleikuu+g+apmH9XixiHYd9Mth3ntZmrmeG/QQkwVHg/c4Dr/US+Ly0HccYhsG/TSL588TW1lYOhon+xd4MiWCe7BBcCjK/0zStRMqxWptM07wU6yH8vjezK3PbM2ugZlNSGCWXX3tuvERJy7GicavVJJKJ5ZQQDj4Wyv4YlwR+b7Zte66ciJaXQcZ6smDpImScpTgJwNoMLSTc13xvBHsb+x+MxxVb9r0FmV7OqMb+MtAUuEfTtBL7g57tPbMlFaXPRDojSDYsKaZpXsUYu1E8f57wJhJFnrWZPXmbsXWvxawJQl4XlgtFBpYUs2s6qPkgcnDrxPerqsoZXdt2blu4L7f3KZvZVPNrzx45+V0LKj0rvU+/hFA8J2YTRTm3VixLrP2x/uuCQ5JYT2Pu2fh2evOjNmOQRe6jPuVE2ApVGxuGYUCq+hsYqmLO+od4Pq0DewfeGMj2F5j1HuRVS3xKGXnwyI7DVhLi5+pJ/WbqQdMyocQ1ojD7DFg/wTfWyuU2trS2NL+98R3yxzvuJZZlX7x27Vqu9heLxZBMBACaF0VR5t166611JW0TqcTnKCNQEdtn22x+NSnh/Xt1ZimMnVbNjgrX1vv09xLK8L1khNAzI6HIo72pnjMY4+pMPJ4wWq9QvS/xZ0K5StlGaiuftBX7QaGk9ftIZ5SrgnktJXEXl7dqQWq7FzGvC6slRkgxSa4+BglZLs9bVAFkf68X33Pa2pvsuYIRehtP6mV0sSNHrCcT38r/DQk/o1JDdPdFIYYVxjsA67QEGVEWkyYGdjY8UZ+PhKLzvPZfteM4gSepPyCeUxm5pl79LpnzPTZlsyvFlBN9iSWUcoUHhRB6fiQUKVGPkq+j9+kRQrkPLvf8FuW+cDBy4VilpeXriDiiowIBWfRfhIPRy+vdc/W+LCFoFA6jZKvfapo5VuBeGnPO5XU1o82ulrCy+v4VPyeMVbqXf1+5LM5Vutxlzf2xzzNGkFRTKIz8YOV5cchuj5fxHvhf2wP/6oAtFmPFe7zm3LhCKZebKyndL8aaUn18Q+NkD5P3Hn85UZs7RjWxCaNsBPIhV/GNSCgC8IAXSUJil8+yFk4/5Pgik87LKHF5oT4dDkWLILOX870eIxYysqdK2qbspFqZQl7rxnE9fT2nKpRC339/ofRTkWCkosRMrbolAFtvbmpZCOaknuz5GvoeG2/bZou7pnVVlcmsVHdJJidjSxzAXT5W8pcglLEvhTu7ijpFBcmS3PNC8hpyDmeGg10Oq6iRruLHSuBzllrKSZWyNmXZX/h4aBltqReJEsHYfqIg+0ze8ttN8+p9dPVU4m7CyMXIqDLt7OLZ02aXSUFKi9h/EIUuGq3fsZ7Uv0IIwwKxKIGU6EvMoVQEzxn9RKQzIkszFvtXyg7kf6O2srgasNvIQ5Hkn6oynQvPLQFfT0gzFQvky3949Q8nUEorBrzysm7Hdnd3b+DsVsrZi0FZ1sbdTj3ZcyshFL7KVRfPCLgwxrhclm3bp/l8vmsEMPSWYNaWgf96Un8I8lRcYozS6zWfesOUNm6BZdm2fboTtOlNJm4UHiPFrGfDMBzPTytp9A1l7SyyBz0nl6TT6bsg7wdcVGxkp9jMfvTt9BYs3It+Po53MV/kK8qCdwXedRZjjIOt9STfKj1v+IJbioJM2TZ4F6l+FSxogDJzZblYwV7Es0GQLUUpPbEaE1Kan3iixRGB6aplWQiIHezV8xPgod/vf4Ex1r53eC/ZPSTsuKrIGgmmCDba87fv3UzufuUW8oFZnyXB9kOJzewn2wPtp6xeF4MXCJjDvNh27pBV5/+sonKCS1IWTJalpmmifjBRntI0zZFCa+Q1Kh4rBR3wzV5WD0CU2aNumTd3A1wShw+qqlrXZ0cAvEi4AvOpDIx2ycwVL5kH7j+gqqpn1pEs40cp/ZPwZ8bYPSMQCLgkkrx3rWma32MFxZAy1pYMirr9zGpdQfJaxmG7MX7FuwmvuaosAqdOF2h+N+TY5eQTEcBGoG9yo7KS1dotsUn3z7+j8E0UoAXeWXljDWbyQk3TGlIDkfoD2eMLBVCP+dmRGS/xmPP+1GsfOTg4uCQveY8APoLZGB/8e9AIC0mA1gjWO9ng2xljs8bqsbt8+XKZdY1mPRePx+fHYjGw24pSns638UD1yXg94z0g90BeDnkxbA+q9Mpt8fiBy8KXGKB4Bz+oqirUTjwX2ZpAJFwk0un0f+Eb5NVOoN7FBFsXe6eiP1keuPq8qqocFPFaDMMAMAFGELxFkYw1KpUh+XrOmsHN+DQMA8lYAO6w1l3a3t5eus+s0mjJS5Ovkdvb2/lcWasYhoFkXXjMYv+D76Dnb0E+aQrABQDapyilw0LOVx8eHl5UT4K5XrsYY61QK8mD9vDuHMyvBbCORvAbjEkwgStKbgsQCQHkEwghmyyL241cTinlwU2v/qxO+2S2d34f9HfB1ixeW6zjHOuSRzRNw37Dc0mn02ibI/EIYAEMeBVrn0AgUGYb47licaCsKONek0lKIxzUhkdqvfpN0/xrPlFzCdQ0NE3Dt79uEYmaRSuvjTsSl9776k+L3qBOBZSy8685d20RHDAMA0xjSJ7uVBTlRCehrjfV81HGKIBdERvbrx4nv1OWZUE1pKhINzg4GFYUBWMWLOgvBQKB75XaPaEltQEKHCHsP1DPJCTtvbnnzZ/7CuzqQHtTO5nUOrlXVdV5lNIiExPAoKOiJPtxyp0nq904YL1IFHmWEfbu7ca2vSP2yASw91LBgXOW0CXFxK/1A+uPtS0LSQOB9qYOMql1UlH5JZV6K7iXjmwZsUdaWpSWgaOnvBsJDWVxRD2pA2xCIpvfCzgqg+lIohDzSCaZ2b46mxtCvGOIKHR+LfDbMAw8XzznDKV0qcwm37Fvxz39mdQFjDHio8r3pgfDsu1Y2bgrtQ8jzx/adtiH/X4/5oLgnuE9j+4Z2n1a4ST64Ugo8msBLGIPPGPXwC5yV/dvyMgwFze4NB6Pg+gBwJYrXUkXuzweL00qcDek4OVJ7wPoXQuEdQH4n4x0RqrKu7+aevUoH1MAZEMG+2uRUORbsChSGEXChVbNZqruy1kam9tJGH0fvKSFklbDbEOZmIHYWtNgy6JjjjmmyG7X+3puIJR+vpqinPM+upmdjgpgLdsw973q/frZxOYAN5jZRSJNCYg7CjXESn2qJ/U7COEKCdttymYpNoVHNTyT+5rZ8PGNKFBWe2ZSDLWMXOPlOfemEjczRsB6LQGv5XM5M5r4sIftqEdOEGMS66L9vvKMPEV20dMa8dOt13a91G8XiRtVrfTq1YXfhV3YnUIi2zmlZmKFl3pxjCBxIUnGUR7MUkU5rhJZyqmzBmBbVeZ4zbrYtfkJ3Enywl1dv3LZWqzjxst4D/yv7YF/WcD22w/HJgxnuZdJoTCyd+V5cTnYVvxp9f1XnkiYUgT0Wppa2bknxCgh9FeRUKRhDxkHzCKMPBXpjBYD2brwswXwRC3l1FpSKRU/an36xYQyvhACsGYN2bOPO+I4BE4PaMFCiCr0CZ4hVkhHg/To6V3BrgMizyeyfbiMpdPwRqR75Zut5D2h9+mfIJRxrwNGydnRYBSLaM9FgIE8C5ARsiIaikqZqIVqSvwlXF6vLgAUjai5mKzXMEn2t+aGSE/2PEAIBXNqg5LzLfDqMVz09ID/LlXm1fo48ntPJb7NGPkyPEyUnDKn0nX0Pv0WQhk2E+/YlM2pJ49UrQ90acwzRpZGO6OPCSAT7+skd0KEXE9vquf/MEaxmRFzwNieg1ONnkzA+wCBgR0WtedVY5zrqcTPCSMlmV+UsKvDoa5vxGIxR8Ko7NYtyzrmS2u+tCenjOB9O4Yw8nKOWidX8j2WMlFNxbZPqSTn4/IeQzALLBEEC95ijC2sFDyT5Igw5j7b6m+9IdgWBKOKKVS5xPHxlMB0MD0/EA51/cY0zcsgH4hj+zP9O82cARbnf0dCUSzA65Z0Ov0FAAriQGzaA4yxni3pzZi/DyOU3B4JRj+x/92nA9Smc46YcASugw0mfIFv0jStYNzqsQgPYGzap01snbSvo6kDzHgwLdBHPGuZzwmshL1Ykw0qgdlcHmuaNm1TU1OTYGaTEgm/as2UwUMjlyYDGccKZb83jftcwzAgDQy/vTd//MTX1fdFPjLtXZNmkF1mP/nrxj8e//H5//Hq6nUxsAKLgVg7p7xr1YW3ljHPZVk1SMKNjIzMampqAjsP8nivA8SZMmVKge47iiKk0Rwp4xWappXNt3K1cv+7Zd7cl3dJHL6squpCSik3/a1WZIBXyAHCI7cY3HH1h1zN1ZqmIUnIU5Fl/MAKgEyzOLFuH9S6QDqd/gSlFN8/bPQRRC6ubWRQFB7lmqYh0aNuMU3zOxL7E9KSjhc3PMbqsnNdoPlTqqoukftU9gBsVFayWuNN04TEZInstdcECblOIc2OwBTAe6dAxu+cQCBQU16uxjsNlgrYKlijIgDjJO/8WNO0ilJ7dR9SjQOEd3khkFAAMxBEmwgZTlVVf+ilbjdoPRppzGrXicViYO/tX69jcMbjNBaLOaA2PxVAym233VYXSPFyP+PHjPeAuwdisZgjE1+pc+6Kxw+Mz5VhGBcQQhw/rtWapnlSHXEaJSQ+nSQZDi4YhgGGOtiADTE9a40CwzBK3r9Gfa5RtwMiN2oVUKtdpmlezFhhLywzPmUmovBB5WzAesWRm8VxXu0pZLAQkq6BQMDzPlNKftoEe5t8ggrkj5GcMj//Ta7Kpqt3H9L4cL4vWD9DoQYA7BbbtufUku6XLCn2+ny+2bZtz3T8daFa08j6Rjx7h0G+jTE2OxAIQPWsWPLj2Elo7c1mswu8SkmjAsMw0Gd87YE2IvFUsJVv0TRtzHKSQlGGAzqU0n9XVbXI1pGfn23b88uKMtgAACAASURBVLzYIUjJY29ZljWvo6OjqpqN00FC5QWxEu5Bg8SO7z7xmYeUkXIVAEWhi68+p5urTJmm+RnGmNPeovVDb6r3AsZsgIM8IO5YyIhzil7KbnBaTtxwpJ9ddk+orK56kssb9+7NxuZPEpthXXJ0s68ZUsj7/D7/rNbW1qJiSUFBrQP7shnV7H5M01zIGIP6UKuThIikBSSVMsbm9pnbB4ft4fZKXpvc11OhrxBKJgaaAmD4flPTNMyjvGwceHMga2Un+6k/O0E96IhQewiS+SVF79dnEpsrjgH8uzYSjCCRo2qRwfT84wKQytd/+3L7rt2V2QmCRxNh9NJIZ8SJ95XVlU6nofr3SzH+Tw8EArh/Xnbt2fF/+ocGbrGYRZqU5oeOnXrsWbXaU2IfRunr7YH2pZPIJHgHH5fJmc+nMikoADU5nr8ysJjNZLN3/vjXrel9BXwddhZr167lyUfLly9fk1/nFwkrSPzo7i73WXbaBhCVMvpsgZ1aPV5TCuCTmyOh6Geq3Z/erwcIIy8WrLvYvZFQ14Vir8/VsaolANTqL+c3KTbHrdyozW6HktZo2YaS72mZ3G4imUBQGoSWEWorp7uJB73J3vmM2Hj//TJbWE/p1xLGAE5VtQ2rMp4x97VSwq4Mh7r4+KwG4nrpq2rH9CZ7vs4Ixdpl0GdZcyyf/9PCTxgJCwsatcerdJ1EX+LLlJJv4zc6ConqRDJxFSUESWpVVSB5AsPw0AvwtoWEeCQUBVu+Ynlt4LVplpUr9ZWn9HWf4pszfcr0UcdS3BfjtnVDTY4KGn6uSTDx8hxLY4P8ja/LbvdY71xC+RzqKDd5sk9bsy72M0bIJypc482Vy+JQBywr162L3UAL+25e8jGhr1xzbndVhTYv7R8/ZrwH/tk98C8L2K75U+xoZvGNilM2rlwWf3elDl193/JPE0p/7Pw27eCjyPx3nzsq42zJ83WHz+c/3vF61fv0XyLrDuAnoeSMaDCKjbDnIrLJMJlBQsbzh9fzBcSBwpcTG4RJxXM9+F54vY7I9gFTBTJQorA7I6Eux3/Ga1VE8r8tglUiQwebQMzCH4kEI7KxeN26+eLdp7xECJsib2bkE3k2pm09W/D1ZH+KhLrOkX/Xk/ofIFnC/8bYdZHOLimTp24TSg4Qsr8czKCEXBUORUs8apyDe5OJeD57DqzGmiCi++p6sudHhFC+2GWULKo3LvWUvoIwdiv2BIrPt2DGlBll3qB6qucLhHHALU0YnR/pjNT1jqrUKz2pnoUKo4X3RMj5CP9nLHSmU0L+KxyKVvQU60n1vF/hcsnOECM3RjqjxQ90Y09h/9H7/VJIUfq3Ul16n/49Qvd7YhfGAr0j0hmBrwg2Msh+r5hNPnna5K4Pf+pDAFyQff9WMxueXynDUB4b1TKbhQenk2jRDX8cIcG3Hhn97gAK2qYnez5LCOVBfCxuW/xtX5jaNnWKQvkeP6ZpGmcvSBuIYmKDDL7tHtq5ee/wviOx5yUjdG7ksIighVbv/XQ6fQalVGb24+BNW9Pv7M2xHIJOf42EoqdJ4zBLCD31qAlHJW3bxsIUfrcN+3/BjyPTZjwJlnl7c/vwpJbJfNGY91Es2QjjbxKrAv8LOdlCFqqryP7flCoXhoPhex25QgTRcrncPEfCr1qPCI86vAPhjJUhKbMY71rf3NQyv5IPs2EYkISGHDX8jOa+uu3ZpyKhOaHMSJr86oUbyb7MrlNXnrf2b6vXlcpV2Qp7z6pzClLccslL/0KqDHPcbtRnWRa8mgEqefJ4q/WumaZ5ErwqRV//IBAI1JWlccBDL76pElP7TcuyFtQLkokgDwIfSGgAG+VUN3NCCjLKt/YzTdMgL+upGIYBHyUeyACoiCATf98ovUFVVc58HE1Jp9NFpqJbEnDXrl0TWlpaMBfAw+iPmqYBNKhb0un05x2GDfpESCzivDL/2UqViT4FWxhqIIlsNnuSOzArMY0HhHcxvFVHXSp5zY5GIhQMDb/f/9+QqXc15lOapjWsBoI6pGAdWFlIKkEgAECqZ4nERjpGBsMJIQjCQeJ9llfPPVwrk8kcYds2vrvFdZtXFlq9topv1H1f+cpXBoeGht7lHA/5PNu2kcQApQVeGGOfWLt2bUU1jXrXGf99vAfq9UAsFnNYaWWHUkrv7+7uhof7mIqQ6ARIgYTV+zVNa6hOMZ9iTV30Ok2n0x+nlOK9GJOUvnxjkm+n8+e1mqZBptNzMQzDkau1FUVZ2qg9RaULCSsCnpgnq6ik0+kzKaVYi/kopR9WVZV7XdYrpmnKQJUn/1TxnUWyji/vO355IBAokaKtdU0pITFNKX1eMGv3CGn9svVXvfa7f5fARCSmYS0NhZ99wmcdEqUVi2EYYG1CojfryHQzVgigNvKtcCo3TfNOoRiCpMb5gUCgxMcvnU5/XySpNezdLBIWOEAmGPGd4hvtSZq4Xp/KdhvuJC/TNL8FCw4kGAHUlsHFGn3rSP7zNXRra2tVn02nDtEGrLcgTY1v3xcDgcAN3/vLR7XMcFu5D6hCjlt5TrxH7KEwNhVK6cVSci0sqAqxEV7hfoC12jslrusTajpYv72iqur89QPrD2fMfq4QA+H7xD+EO6MlUtfuvpBVf/LJns+Cldyb0sHAXKZQHzlEm8YU4jvTrSwjxVMqgg0ub2ye8CYsgDAXnN2fSRlmztSwtR1uGVk08+CZxcSwDX1/nzJCW15ihB2m+lUSVEMlPsTv7Hr7lX3D+473UZ+t+VoWHDb5qDI53wJTDn7PbEreUmptOBStOUeapon2IWEb6/33M8bADJ+YHcn+NJntw5p8EhTFIqEuSB1Xe1eRmO+wqc+TkyYHjIFZe8zdLwxbw0qT0rTx2KnvqRj3lCuWEuz7iE3nHznhSLTpjBF7ZOM2c+ukvGQoPH9/Gwl18bWYntR/SghD4nf2nl/c+/jbG9+GHLBTPhyPx5HQC4btx+Gt7vxAKb2nu7u7ROra+a0Qe6Po3xBh7PuRzi4oBJUVl8XQQ+FQtCYYLamc6TlicWldP/FxFQGwreudX+0Z6H09lxJKuZoSZexcm9KPUEKgbpEVFmxVfUsr1Sl5SheV5Jzjevt6znEkwxkhH4qGoiXfNh63Fe8jI+Rz0VCUJ6oKNj0H9b2qywmWKJ7DZPk56H36XEbZ4wUiD7siEuripJixlBKVQltZzHzW4UXvX0o+Hg5GedvHUhLJxAdpwf4Fk153JNT1qUbqky2yKGWfDv8/9r4Evo3i3n9mJR/alR2SkEg2R7gCRJITch9AgHJDEnpB+fe+rFB4tND2vV6PEAK9D3qDHejdvra0ry1O6UXL0QIpBNpgyYEChQSI5VwktnZlW9qdv76j2fVovZJWdt7x4Xk+n35orN2Z2dnd2Znf73tEOm7zOl9SpNues4ZXeakO4rwdL+2YaQVNPH+OVDiILcFgYaWXzV09fXUfm86k0I6twrmnUDAXQyJ7onVKHtBSFZN/FkTeAftLKNrxQin5RiySqAle3tSTBJjA06rEyr3StPGKu0bd13vTluTtlJExsDpj12xYt3mM3DPRAZo6b2oE/gtH4FWbsL2l56plFrEcPyBG2KM3rt3sqYO/qafzu4RQnkhBURtbPvPhC7/4sXrHPd2fjhHKeHKKUuX8WCTGJQ1TA6lvUEau5p+LCTA+BZoMkjE8WCbXXW8fqx0P/1OFOd41pc8bJW9MRBJjia9JNCjQPkgGSx8qdm882lGXDBK6IGRTSl4qhKxLRBM9qYHU6ZRx7wCgwq6LRTt8MUfsS5IXgvBljbclgOAtKy6p4+0FYp4uMx8lyRLuCzORRLTdYBnTmdHb4m1x/gy5i4weY4wsg3+on9vUl+n9ACOUJ4C9FoHuOuQxp0RZGYvG8IEtKzIjdjIy0ML/F+/vDDnpnc6k74ePLyWkohy4eA54EogXSn4TjySwwZlUkZnbFmVv6Ih02KzA8jEYk3Ae+zsjf463JYAA5yWZTEIKHUi8ceWt//LWB2fOnoFjD1iULavgk7GUUPIAFs/yAl2uzCUx+mdKaZAQAu+dHZZlne3lWdjX33cJoxZPQFJCbm0INF7UprbNoyVA9ic1TeNJJuHVw2W5bNZwNpsFE5Ezzg6NHtr+ysiBBQhqUEVZVou1jXOGh4dPMk0TAQrZK+2Vfn33oyPWCDZlz5gj1vJgM13CWCmpC1bvvEji14Zh4FmJTZSdZ3vwag0amdVcUqihlF6hqmoZwjmbzb4FwSsxztdomua5yEsNpC6kjPCxsOXSJb81X0EbEZgFm2zlqDlKMrl+yBmjyoMBYi46NboA7Iyyks1m304plzvjUqeQLGaMfSVvjpKfPPF1MjD0In5424Y1XT+4uSe5naOBRbGo0rFxze3wjXGKruvwieJshaKc6mqwJIRHVFb4JdW1KZXrFve79I4TcndRTrAiItU+T9d1LMyxQIdv6tJQKFTRi1pihdY8VqrfZnx4JnhdTFP7tN9pmiYHLDze6rIxxUYBoBc7WQsWPgJf43y7qlbk+nFoaGieoiiYk1sZY+MCz5IcHyT8IIs4Tsbe43mSJQfx7ebeXZTSL6qq6hlQcdchBf4rsWzwvGL9BanEM4sJDLApJlxkZoxdSVHK8ZnR0dGlM2bMOOS3YsGkhuz3Ytc5ZQwMv/XhOJnJBR9I4duKdR2XGa/F/q6nLemZBgsJaxnIG+J/8NTarqrqSj8+iUNDQ7PFc+UkUxljbwuHw/Y8OJFu8XOE5CSCT9qXv/zlR3bu3Ol4w1FK31/07ZsnZB358ZBj7erqqkuOdcKdmzrx/9wIJJNJvO/OOk0egKKFxP2bN2+GnOmEC2NMNQwDaxw815iHIVnrKU9bqRFJuvfl0dHRRENDw7Lit95md1YEkNXTaSnRar93P1RVtS5QrVBa4UwrvMuqqvIkxWRKLpc7VgDzZkGFRVVVLvMpgF+wnIEqlC8gkZiPZSn2r2uaVpGpZfdbfF8AokPCva5vgYsV+oDkX7xcVdWa3o61xk4CA2HM4a3LFcK8gIdyXRI7G39eZ5rmPwKBgM3s/I2maXXtn7LZ7EcopZzRJCwuuD+pXXRdt9dASCrjm+/bskioRWDdCEUdjBnUTwCwg+Qy3qea6xof48iZ5bBmCIfD3GMaRdd1BPt5wN6vlYBhGP+PMcYTBpTSM1RVrQnWd1l+4NQyxaBNPclxkrxWwDrmw6u/DNWMkswrIZ/QNO1TOFnej5SeB/LRRFuCM4pyudxxlmUhZnCk/E5J12yrQcH+YPE/9/9zJNDEpZHtROD21vzgymOOWVV1HpMAARys+lJu11XCtopEQ22kOdjs9NduO5VJ3UxLwMaDJrUWu9WshOQx+o61iQN4s+fIPbk9o0ZBB/j2BSTrFkQXOOxYAf7GuXObA80kqraVAX1373/pO6/kDyLhSNSg9q7jjzx+HFBMJF/wLJ5ICdkSiyaqgm+KMuh4j/j+Gu9mEQwKcOZ8StmDzw/uBAGggxD663g0DvUVzyKDmt3rMOwZn9v77P4Ra0QN0mBOCQaiXqBeueIxhiM9RBhZdVzrcUiSvM9i1oEXs7uGGGFzYLGViCa4hLes+IbY21c3fPWKIgDZ+TZQSt/W1dXF14br168/lzEmW7s81t3dDRudssLtvEjwEVx/rXFMZ9JbCGEAENdkC0p+roMmtRbi+ZHOdyzUas0H7t/LYkyUvY8yMlOwRJ14ZD11lsVdXPZpfS/3LWIBC3NGMyHsE/FoB3+n7fLkzienB5q4pPiJRLJIKredK8lY1+qTkLnG83wqIfQX8WicJ9fL4nGEfioejTsM9Fp1Vvq9rH+MXk4C5DliMVs1pCpr2m+bZUqIjPwu3pbwvU9HGzsGnlxpMaVEeKD08/FI3FNWXFJS20csujjeHodaxrjC7RKt/P2E0UVjP5beu3hb3JGf93t91Y7r60/9nFFigyMMotDTa3mLV63PrViIg6sAK/xeg5hD8T1x1N4IYVvj0Q5Pn3B3vTdv6byDMeoNlmds2YZ1m8fFw2/uSf6UlcBpvDDG3n7jus3f99vnqeOmRuB/YgRetQnbm+7uvBiecGODyu7ZsHZzGRPS/m1TT3nyhFHymhvXdPvyvbHruI/dF5w9MPsJvuBi9AvxtjhnyUiMPItRckW9yU8hB4MPBthlk5bXrfSQlXx3IcFKE/YxlLK3xyIdh2USA4PNCOm256E9TaYKxFrhJfVa7WXYkXmywyTKX5GsslmnwrwdG8wWRsnnEpHER+p5oUqSMH2/FZ6dzxSIudDdL34vGlv+go8tvCAYZYtlqV+ZcQifgNzskfOW0CXc1KPeUi75Qv8Qi6QvpvQK012PYFkioc5kn4la7YkFIhLeip1wq3aOkPzBc9hECH1tPBp3vHLs84QkC+5xI2PknYm2hG/Uudy2WIBCrmYOIfQn8WgcqEW8Sz8mhAHhudMcsRZ6yYE/9fL2U8xAAB9oyB+h7CgQc2m9z9j4ce47jzHzt4TQQDW/k3R/+p2EMreXygvmiLVI6i+kHoH6QgJ1XHnn9e8k06a36kShZ3rJwfTt7pvDFIdN2h2PJsbJmopkH94HzBuQWAOqGEHClPD1snV1nfZ7d/fOUxSKsdOwaWwMNKrRUOQcoJ/lzXDvQO8FCuNMhqC9QTAMYwVjDMnFULaQfWhfbi9QfXmFWmfNi8xHP6oWxli4GLx/HB6F8oH7RvZ9Lzs69HZCySuKFVhUYIWQolCelCpC8DbGI/GbJAYovJqWVEvieXXClnUWm3b7kHHJWJmtDFZkOBy2JWzLqi0fx5Jvr67rYLyC+YrE51mhUIhLl1UrtqxxwSqQ3cZuYjH++lccU5dH5ZVFCVsErvh7+ssn7yDP7SsR3SlhH79h7eZP33R38jFKuW81LxYjizeu63a8SGVZNcbYWxVFGZb8gS8Mh8NuJnStS3J+P3To0IxgMIggHQItvhKI2Wz23GLAi2/+iyzsVaqqVnyupMCa7ySgrutgjiOJBpbnMvdz5PJLs6/lSVVVT5f9tmrcUySlfymOgfQzwEr2GNQdvLfbGhoamqUoUIbgfp/j2L6GYXxPBG9fsCxrmU8JP6evCFxSSjGXgAn6c03TkPSrWXRdhywfguCHLMta2dLSUsbw0XUdvjG2fNxlmqaN+67UbEQ6QNd1+PRhHPBfu/hO2MttSR5jzp8nwjSyT5Yl7ARDHUCIeUgmI4B5xBFHHHZ7C8m7fD8804Ws9YEi02GBqqo1kdaClQ0mU4c0NnVLY3rdQ1fy+u7rrrtuC6VUlkNHgAkB1uvs8xljH9+8eTP83abK1Agc9hEoMoIAgoIqiFfZ3t3dXdqHTbDouo61OoJoGcbYQi+Fk2pVCxYpT84qinK2aZp4l/EdRIJmUlL6druGYbzB/s6Lv/2+mEy8hFI6bv9Rqa8yY6+Wx7zfoXRZEWxRVXUdvCSz2ewCRVH+zBjDmv9GTdOqypHa7Q0NDSUEEAVjd7eqqq+jlHJEXJXrgiw+1kiRIpjkJ+FwmO9N/BQhKc99MkUdPGjLGJvUWspuW1Z+gR865O5F/VXBNbquI9gJRh3Ke4ugPMzDCKAei/0CGJV+/FmlfiDZhO84tVmh8viIhBOUHoACBTuwLJlbbSyF4gyXeIQdR5HdDMAewJwAgy0+HN7IEjP4pXw+P9/+LmezWViA2Go6r/OzVhH7Ir4nBptSVVVbBr3iZQp2KPbmdpL8LlVV3yT7pnolbC859R0nzWs/Df7bR8usYJG0wJyBhI9JKX23zVyD+kZTU9M2SimkI513yu5cNpt9KxL/sNcAS/op7al080AzgMJ2MH1foWAurMXakljJryiKsvD5wefBCESflBlNM0hr47RfF5P2ZUlKidnmuecRe1zEJCDX+6hI1o/aYIH9w/vNofwgNq/7TWotk5O923ZvU0OB0MOEsQWNgSYSDUW3h7Uw1vHch3jg0MDVB4b3fwMA2eZA020nzpo7DizPk4ws8GdCRfs57azjjz++ot2KAFSK/TWXroeCFhi1L74w+HyaUHIRYeQfJEAXx2fHxzOoS8AU7LOhAKTKalfiPVee2/fsP0fMkTmUUNYcDK04wYMRLD94UryC+3IeP+34lZg7GGMju7K7/sGIhXWfE78Y85cllFHyoUQk8aXOzs7vUjpGeKGUvqOrq4szIzs7O0/Geyq12d/d3S1bixAhr/wbxN4oIU+25AdXVEr+p/tTXySUfNCOB8xrm1cRsJvuT19MKPdgZYTQC+LR+B8lRTlfz63XS9o70HuiwijmoCMQa4QKQclzFxj38QnVWt+GsngBo9fG2+IASfPy9L6/H1UoBPHNiFBKvhuLJMostrjv8EzrAULoCkLG4oRP7n7y1ICiIPHayijZkIgkoOhUtbj9c1vyg6txH0RCDd+8Ywkld8UjCSToJ1XkOB1U3FiB3kEaGMDi2Lc9Gov0rfKKd9bTaHkskPYWSGFlPXFA+T7jexaLxF/r6V090PtWwQrOM0ZOr0SYcXlE25cyShg9M94WnzRYSx6bVCZ1Kx3bN1mUKhfaBLJ6xtA+VszFIC84OSMAK+ZF4nwNNpE6cQ7PCzTrD4s51K5mT4GYHTK4plr91RK2jNH33riuy7Ybcqpxx74os869Yd2U1c5E7+PUef89I/BqTtg6/g4YSkrI929Y2+2waO3h3XjPta2KOSKzLqxwTgt/8Ipb60I9S76evWQ/WQLTcJnBSBh9V7wtXreUmyTnUeY3cjgfD88PiWvhMJn2eDI0k/41X5COlV2CPThQT93yAgY2Z0hWCSkVLKBmV5PJrdaOw4wViSH3QhC+iX0DqS3CI1Y3LWvJ/Pb58B7ipW8ACb3SBgRyp40NTYtrIRsr9Ueg3JCUQoKtYsJRTpDKPhO1xhOIPStg/YUnvD0Wge7zhYw1Fmwz7UX6uGP2pE8ijD0KiSRGyC2JaGJCBu5lC1Ap6Z0eSG8A0xYLdULpsvjs+DhJKeELgQ2RvSGY8KJcvj6x+MXzhcCOZ4IUx4tFDVinnI4qyiBVlCUyw/S9731vRFGUMi8nub13Xf9Os3X6NGwwxnn1iWcDC/iTCGH3xiIJsFrHBZkkKVhUDa8kSAWn8/n8mV6JAc4cD+T/Rhg5GpsmhSkPtYWPel9Q4TnltKqqS8EEEf7OSDY2412bF4kjGdlRlHfmjIPhwvAfM7n+c0vX4w/VKTxJsbEqY7QPjQ59Zf/IPsjv8g27YjY9Y/eRMPLzeFvijdlsFnKyCEzlwVaolsTzei8E8vw3jUojbdPaC5RwFrLDJLbPMQzjaMYYQAQYx3tUVV3rNe7yOMJvKRfJnX+qfurlxYAIl2YvJmfeEg6HayJddV1HAO09CBj0G7tJ3rJxH95jKtiqeC6QUAMiHQExsMxDOzLbfnFP3w9LEu2l3ettN67tvvqmnuRDRUkojppGUZi18t/X3cFZ87KsWlH2Dz5EW2x5vMmy61zSaC+bpnlaLani4eHhuYJ93SrLvHndUzmw5tdnVAp2ImADxgfutVNEsh6Btwbpz3UFCQ3DANuZq34IzzUwFBC09TUGXtcq6moyDAP3GuznBzRNQ2LbCa7rug5JfkhTDgYCgcV+5PiEJ5jNBEHdJ4rN9FZN03whXyUp5YKiKOeEQqEx1YNS8Ale1zYD63pVVT3l/itdt/vvgpWC59dhjXv5+NaqT8xH2Jy6Jf7Gee/Wqsv+fWho6DWKotgeY/g2IsgMT+9Jy4pX6oMs9QnpScGMR6LnTPe98KpDBEQx1yOwyMtkEtbO/MNYsMjq+Q7mQvG3Hfi+dHZ2nqgoiuMVDil9JI6K3x0ZfLex6G3LgS9TZWoEDvcIJJNJ7AXxDfUqu7u7u4+aaJuSby2C+qvc35ha9QqmO1BXR4p3+XOUcoDdMV7MuFr1ef3umvdxyENFRiBsKnzvh10s2PugHDCRvrjPkQA0DpNSrAvwnZoFz85wOIz1Ys0iJN7xLYY8/MOqquKbWdXbfu/evS2qquL7AiWXuq4LibHm5maxbicA5nApWb/rwVoXZBjGB5BoEXV+FUkToVSzUdO0ivOlrutIktk+v59UVfXThmEAoIMk2E7G2PJ6kqC6rkONAueD6TwOOJbNZrFXQJItDPBQOByGdY7vous6zsX6A0AeJEneezi9kaU1iyH8fjnrSazdkAz1zeAWzyaeMdzrcezRShctMejxvf0Tnk33sZt6kgBjoi92YR96za3Yoy/GGjAcDp+NH8AQM5nyx5KMKdEtyl7fEelwgJaSFcU4tn8ulzuzCO7lwFJ456qq+uO+gdR3GCOcdYpiWWxpR3tHVXa0DAgA0HLX4DMZkwQgCd8Kz9hZodlPhUIh7C+dJKWwACsxoyrEznRdxx7noqLs9j8KhcIK7Guz2eybsdc6NHqIvDLCHXiyAviM9pzSl0ndxwg5u0FpIO1a2/PMoo4P8cGhg68ZyA3cW7DytDHQ+OjcWSd7KvOlMyms5zC3PTPalF8mSy2771c2m40KEAQAlQBPpimlnOH8cval7jzLQ0bZk0Vs15XNZk8T8t9QoBoHmntmzzO/H7VGuFpdOKh9fM6Rx1cFtsn2YWDKHt/CBVQ4YPJl/cVH8lYB79lBJRBYDuurclu2MWnZZDKJ5Cxn8otnxWHYJpNJJJZ5ElwU1t7e3rhx40aw4nmxPTFBgqAKXRKfHfeMjcgKZ7XsuwQjFPcc4POPxaPxz/T1p65mlMD6btiy2Jm1nlv3PcS/hQohvgHHIXlJKP0UsRgAU82MkLpt9EqKfXl8FyAFfHu8Lf4+u10R60HdsUrSzemB1F2EQTFnLCEp+lgC3FDynXgk4eXvOe7yJP/cnUGrYckp7afsE0Qbew9wXzyamPS3XPSPr1tsieL0QO8DhNHV8P5ttEYXeVmAed2PSn8rGwNCXrQoWyqTa2rVVUpSQ3WA4aV4KB5NYK82rsi2bbVIj6e+4AAAIABJREFUKi7Gq/22XOZFfqnVv2q/y5ZmpReSvS8e6eCKXhMpwrcYc61c/t6aH1xVS1WhVnsS29051KLs9I5Ih23jVqsKUjVhS+hXblzb5QB+7co29SRBWEEsjxeLBk7cuOa2f9ZsbOqAqRH4HxyBV23CdtOW5HWEEa7jj8IoufXGNd3jGFE3bem8kLKSjCef2whJ3bC2W2YT1Lw9InGGCSYfMM35px614GmZaTcReV40Wq4XD/RUDAjPqgjgmp11HVBKRKbB+IHPjRgEemM8EveFUvbTXjqTvgOeB9KxBy3KlnhJvVarr1yuo5Sseurlp6ZbQZPLKWBRMy/Sd0m9yCzJR6Eie61vIPV1xiANCoRq4CIZrQTGr0UUG+W+j1rKklh7bEIefDLKDSj8QsFc6oVe5QtSkSCtR5aijJ1J2YOx2TteU228yk3r6Z3xaBwMtLJSiRHr59mQjyk9i30/F/6/TtK7L9P7JkYoAvt5SpTVXlLMJakR8zEy5jU4YlnsjIksyuU+YeFHGX286E1zVLUEabn8jJMgRRLs7Hlt85HoccpVV121zLLG5Nrd47TmzWuuWXf2unFSu9vYtobQnqZ7+cJWWqC7zzcMA8H5L7r+/rd8Pn9uJRZXXyb1GPxbsWBmhNza1hz9YnMwRBhhA4SR08AEESx2JF2OKKHr+l6bzV58sqIo+NuMAitseSm762LOQib0k/FonMsn1yqyn6d9bN7K3/Gy/hI2gWB0v6VxqPHn+ZaRv6CPlJBtDUNNZ7S3twOAwxlZYICGw+G6/Kq5F7VpPt6gNITbtaNGKaGQzrpD0zR4QTtFMDswx8D7syIbFAz8oYbWB/k4EvJMY0PTkqNCR3XYHq1g2GqaVtPP2mbjIlmbMfrJqGVbcHhLEQmvK/QPm4tvK4pyk3i+EIz8+pf+9MEHGGGStDPdsmFt19pNPZ33wf9XulDubStL/iGhFgwGbzRNE5tUBJ58XUO1e67rOvryRr+BNtf13aBp2i2V6td1HcklvG++A2uyzJ1gn5epawiPLIyv46+CGJ5gqvry5x4cHDxFkhhEwAxBDDB6hkzTRLCoorecj/cHPmBvAJJ9eHh4uSz7KzEk6mF2L6SUPiAYSwiGH0EIiSOBVigUltXyXUZ/DcO4Agwk/H+vBHsul1ttWUCG8+JLitLHOCDwXMbSqJXc96pT13UEddyMiicNwzhj1qxZQ7X64f5d9tuDFHaRnT8NAVAMk5AVLwsm1lt/hWvAHGRLQYHdD5YzZEQ/qKqqsy6u8Z5iXSz7g9Utjemu/+DBg9MbGhoQFLQDIFBFWBQKhbiEWDI5LhAN+UkniAUwTXd3t6/vyuEYx6k6/m+NQDI5XmpUHoEiWGDCe2bDMJYXE2AIfL1D0zQ7SeZ7gCUlkXShUFgdDAYB6IPthG/Fg2qNDQ8Pn2CaJoLHmO9R/l6U0V9dz5wn1krYC2EP/Ww+n192OJQDJGuGlxhjS7EeFZYf2HcfWw+QBHNQY2PjI8LzdMfo6Oiq6dOnO76WVdYWth9cContesal+O24twh4K0u8McY+HA6H3et038+DfaBLuQHytWDtITH0HU3TKgbrxVqJM3uQ5ILkdfFvAE6C2fmKaZorW1tbZXZc1b4JUCOSdxEkllRVLZMPdyWtxiVza124rutgp+La4P17G9i7OKe4jjinpaUFydRJFZm9Lss4y1YtlNIvqKrK261WxJoVyVrIPH5b0zRPjz13HYZhXG8Dq4pM/Iprjk09SST97feUNAaaR68969ONsloHPCcJ5XK0YJ73U6JcEIvGHMsTGxRa9P/bJRLzTqJMABqwLjkC0taqqn6srz/1b4wSnmTkhdHL421xrD0rFnlMsRbbv//v9ww1tG6FFUuj0kiOCrcPKUoQPsCOd/OO/h3HWdR6FJ6whJEvxdsSH3I34FLDWR4KhZ4fGho6u6hedF82P0T2DQOjTIaJRS+It8cBIHBKOpPC+mNtUGkgbWrb/sZg43Lbhxhy2/367qdyhVxjkAb3NBpNc7xYs7aFDoAD1FKWVYv3CBl89GGRUKqBVDhX/9s/vP/LQ/lBwYQnr0m0JTyV/eTkv5e601MDT33eZAVuURJuaPnjnJlzzqt2X9K702cShQmVJ/ae41pOAFAO81vzgDFwf840+L7Qjl+USBFQ8OH3pMwuLJlMwtLCURqglF7e1dXlPBfJZHlyJBgMHvvNb37zRdQv+bYCTLCqI9LhabGT6k+dQynhAHZaw9s0vScdJiZ7nFByMqHkZ/FI4nKX5PDrY5GOmkx39/i5vHPvJwHlzcyyQFI4mhHyuJbTzqjGsHbXh2SoHtJBnFjslZC1AQEA0LOSnG0Z6zqd6f0UktFynLAkLR3Anm0BGLfxaPyCWnMVvw9j7/agZbEVHe0dfD/al0n1ML6nor1EIasqMb/9tIFj+L2xyMMl6W/SE48m1slsUMWylsxrnz8pSxxXG4OE0ZX1yA2X2PdNfxayxU81Nw6vOHHGknFWOmUqiDWkgW1QgjxOjJD1iWhCVhTyO4wVj5P9dktzdGUvaD+NuQA/9in9NKAsjs2KQblvwqUvk+ougjTKYm2E0PfHo/G6rDOqSiITct+Gtd1lIIMv/fT6UDaky7YJzAq3N248ZwxEMuGLmjpxagT+C0dgwpvP/8I+HZaqb9qSvIUyLjvCC2Xk329Y1/1Jd+U3b0newJgjyUcoZXfesGbzuKRUpU6VpIQLWGQcZ7MPhUyt8Ldkn45HOz5e70WlM+nLCGFcOhEf7DwxV9Uj5+C3vXQmZfuTlE6psED2W5/7OLdJOSMkRwk9Jx6NO/7Cfuvuy6R+xwjBAuTvBWKeEVSClDALyKxF8DRtyQ+eVy/iZ0f/k2dZVOGbvUoS0OmB9IcIY18o3Qv23li0w5FYEB9tbHrbcG2EkbP8esh6XXcqk9pMS7KcFT0Hnul/YtYobforR3+JBamfMRSeLQimzCOEpRobmk+vxgIWC8o/leSP2C/j0Q6HpWe3h2NyIf2PrMTUmxQCL51JARH6Ue5PyQJLwXKWNxbVfHbT/SlIEzkouMPhvVxa+DFsYhYQRv5WoOaZXu+g2BhjMwEGLpi/RwvEpeeCLJlMwjuB+79WKHO6u7vHeWDY6GYgUZWAstRrwZTNZmVPLrv6J0ZHR8+tFJRKZ3p/QgiFzI3OGPnIrNCsrwP5DFkkeKCGw+Enn8psP94kAQTHooSRP6vD2gXRaDRqWRaep2jBLNzzkvEixr+VEPbTeLQD0tU1i8wCsw82mdnzYnYX0L1H2r4h6UwKydg3E0KfD1rBZe0t7R1FT1WxgSsFFGo2Jh0gQAbbAjRwQpvang8qQTAnf6VpGgJCZcVGchfR/E6w0KutdH/qZ4SSN9gs8BNbT2SmycEkM4rBwf8Ih8NvrtVHGY2eMTJk2BTEFsEodp/v8rq61zTNKwOBAIIDYOf3aJq2btOvk8uJRRy/6dbQjOELOt6+9mePfuVjhDBnMUuJcs7153zhKcHawTMMqbTXC2btHCDDNU1z0PW1rsXrd0kaDYG2c1taWsaxyOXzBMsP17OkVlDW5cXly2PVMAxcH/doL/ofX6mqKk8y2gWSsI2NjY8JyTjn74yxC8LhMDzzapZsNosAJgKZGNMn4YUITz+c6JUgrlmhdICu6/AzwrM/TvZXlsj2y+QRyWm80/CHQ8AOQQK81wcCgQACW+OUDdz9zeVyZxU9svk31Sso7WKe8Ge0nmuu8Fx9Hm25np2PhsPhsQCjj0ay2ezHKFDz5aXqe1+tWvFMYg7AeP6SUvqMHWgusq0vDofDDljQR/d8HSJkocG2gTcuZL7BlgL7+sfhcBiJ4prFpdCA4yH9vaoeaUyP5wJeeQggg61tl6Wyf2FnZ+d9xWC/AyJhjD1EKYW8Pi8ImHd1ddUMmNe8wKkDpkbANQLXXHPNzHw+zyP9ojhMSPsPTU1N0772ta8N/ncPnuT5iTl1gWBnQbFoKxJjtdihtfrr8Z17TkjYj7POqFaXlFQ+FAgEljY3Nz9Tq+1av+u6DvAMQDQ6Y2wV1qNIiCmK8rD4Lv9S07RxexOvesV6AmsOrC8zRYnbpX6k4SX/zZcppfCbfblWv+3fJVsA5xQk5cLh8LhElN86pbpliwXM9StEsvz3mqbJYJuyquW1EiHkD5qmXSAlwWpaTrj7KRL12B9A3WJcol4krfA7AAa8vXquVUrY4zTsE/l6f7JqL3YfBgcHTw0Gg48CpCYzf4XVBL7fx0EVJRwO19zXiGcMiTfci3s1TeOsx1rFMIw3MuYAK6uuOTb1JJFcBSCTl+nqLPLuFR9/JRAILMMaTYDIRfKL9hYKhUtk4LfEJM5algXAoOOf6AKo3qNp2qXlMS1OgKgps+oCfv5rOBz+gp3opISSo7SjSVAJQhLbAa8IgDjGe26lmIOu64jrAbQJ0OPq4vrxCcHc/otR0Fv35Eo2tWCNJqKJMmCM3X6ABkib2j4cVIJnaJrGE0SYAw1qPHdo5OBMSuhovlA40QssLyWYfPlCFgF7vxKECKydsc/G/HNEzsx9L2NkLudKZ4xcE2tLjANpo1+GYRxTlE3HmhzqDps1TQMb1ylP7Um/27QYj0k1B0J7Tpx1ovNceD1z6T3p04jFAJZsRcLv+Nbjf1BUIgK4L3po9NDDr4wcKKkuUfrWeCT+Q5npibgRUZSVcuIumUzaQApxGn1tV1cXrpmXZDKJfQTe+9J9Yez0zZs3PywzfClTLo21xSQLu7Ge9+3pm8sToxygUDueKqkSpuFbHKCBkygjSGJqlLF/i7V11MXqt3uS7k/9llAOYITq3dlBovyKSxFT8pJFOAGlLrXAMXbseC/edCb9fULYW1E3VZRl7lhPOtP7bkIo7vkwUSgSqVwRKt2f+k1JybB2fM++rt6B3tcrjIo9MLsgFung+1qJaPMiUbiqXUVVOK/nzPPZy6R/L6SvtxnW8FmhQOh1hDHud1wrEV9vG6U6lfPrlQKW7vMeYtGlXn60ApzPgSduAIO7n5KP8thPjGyKtyWgenXYimD7gvXfXHrRSip0E22gfJ5wajEsylZWAlb4bSudSSP25N5nc/swv3XYx93ck/wWI6QSMO3AhrXdM+U6N93dGSeUOsAlSNJvWNsN+4epMjUC/6tH4FWbsN3U03kbIfQqe/QpI1fdsK67y303NvWs7yGEOawMRljyxrWbsfHxVdIDqW8TRuArwJNV6Uz6NYRwjwnMmF3xaIfTB18VYjVQztjcb5lsYcdRHRyRdjiL7d1o18kIuSMRTbgQLxNvUVpUOJVYhK3tiHb49qyxT3TkOqQFjCRJkx5typ9RTZLG6yrKWKqEfCYeTYxL+kjsTmwAyqR+S2g2Zavt++u1Qahn9Pr6e/+VUfo5nEMZWxNr67D9cpxqZBYfktShnHauX1RfOpO+nxB2FlChlsmW1HqmJAmPR1vzg2d7JcPHklT06eaG3HIvJJqfMeiTDe0ZXQ5PB86AtMytXGa5ygZxvNRISQLHT7vVjpEAAhUXrOn+dIxQhoTSDI5CJGw297ci5MuJaOJ6r/o7Ozs/DAm7Sm1blnXMHXfcUeYvKAEfKi6YBEMCiSEutybKtpGRkfNk1p3cbl9/ahOjhMtXQwmgtXH6p6c3TbelttZomvbr7Znts4MkgA3jCUhcB4LBs45Rj4EPF5LZJzDGfrcz+8KpJc9htlXNhc/x80zCe0z4r8nSXo/uzL4AuTSwWe+ORxOXSQveIctiy+fOmFswTdOWGvMdrJOvG++CQulZ7dpRZpAGA2AEhEIh+J6XyeJls9mvILkmmJAr5MBGeX0O2IBQSzmrXW3vDQaDfxUBxYc1TXOSDpXue9HDd60tSbVveO9wNp9FYHg2oeyJ1tGhM7zeP13XObuSbyILhTMaGhp+VpREA7PBYQLf0nPVURaxnOepMdBM1i1K3vqzx74KOV7MB7zMCB15wbtWfgKLaLDzXqCUnlkMDmMzjn/7DjxVuT7HK40x9o5wOMx9jqoVm40ry7x5HQ9vs4aGhkfFeN+laVpNnx05sQhGpaZpYPOVFV3XwYYtC7gxxt4VDod92RuI4JdAPJPnGWNdYCygkaL/2jvD4fCEfL5xvuyp6/b0HRoaiiuKgnanwfczHA7X9P0Ukpt4r+DhCIQ1WA8ICPsO4MrtejFnBfME4AEk7f6mquoZlFIZ7VrrkRj3u5zMkH70zWqxz9F1HSwYt98NAprw/K2bAT04ODhTUZRHxDOJ//4U7IjDce9rvDP4BiyGbCdjDOtGKBEg4QovwprSpnLgXrRTtzSmu38ieItAEL6PvHiBCDo7Oz/jkkDGHChL1H61u7vbl+xp3Q/S1An/p0dg/fr1cyGvKQ3Cc/CeFGxF/mfTNOfeeeedNUErh3MgBcAFDKhQcR3yIbE2wrf0OagztLa27p9se0Um7Z/EugFVeXq412ojm81+iVLK17xFoMX54XCY+81PpghrBlvCla9HhTQxAEGL6pUmljyEs0LdwJPRJfc5m83CDxZzDr4FWAP6UtVAHbquA3xbFk+AJ6iqquPsmeodJ5fMPtZS8P/DWmW7+K56+mDiuxQIBPCdxzeYH6vr+rU2UGmCqhTY018KCVWRqC97R4pSybb6Rd/w8PDKmTNn+gY9SMlFDBFA9/8i5J43aJpW05ux1rgK1Qd8M0+wmcbiGdYMw8BzhvXvQ5qmecpiuuuX1uTp4eHhVX6u1SVFDrADEq/yXFTWzKaeJBS8nCBztPVY8rZlHzorFApx1mQ6kz4XilCUkPuVQHDdqbNOdZRBdF13kvxe/skSk3kHVAEGrIETKAMrjvumgkDwH7Fooir4VLCtOZC9uB++TdO0q9OZ9LWEsK+ijogaJaFAqEytpyS/moXqz4pK+0iZTW73XSQ0Hx0uDEczOUH68pBRTmd6byeErleoQtrVdhJUGsqSxQMHB3r3De9NoH8NtPGCkyMnjwNkloH36Vhyq9IzZhjGFxhjAGYcZIythrcwISRhMvPBXdldJ5aUuyrbLAnAAMb+JC/PbGHpw0F/jUqjeWRDy0nTp7dV9HUtYy8T+pVoQ3RDc3Mzl93V83pq7/Aefv2wn4q3dXA1qLRIslVSfOvs7Px1Ue7Z9lvG3H/J5s2bHQnV9evX9zAmxVgZe9MHbvnA02PPFPtAPNrBnwt3EcBqJJNPpIz8Z6wt4bYpKTtFipMcVFhgIQuyEWZaSMi3IcHppRBXa37A7xKRYqBQMJcEg8pnoPzFlZYmkMBK9/duLDJEkLA7oLDAYtmCTfrNkx0q7Nf4synHHNP96W9C/hZs+mCwsPSUI0+rCSrasfvJxaai/BmgAZnxOZZQo4dMy1wh27/5GS+vYyTJ5Rca2eiyEaWxnTIOJIe39tfi0Q4OYp5MSfWnvksp3+8AVfLueFv82/XUJ7E+s0Ka13N9IMUcuZJaJeJLXyb1Xub6/k/mOax0LRzUwKy/IlYq5uhttgdxPddvH1uSFOdMaACNkagH+JdMNH4v9yE95vlb9ufW/ODSeglXqODmnuR3GBmT6Xdfr6UE2zZe+k0HbHDTluSllBEpB0H/vGFt1+qJjNPUOVMj8N85Aq/mhO1dhFAHXUIJvfyGtWMyHfYgu7XMiaUs2nDZ7WX+dRUnyYG+1zJmIaA9WCiY8UaFRixFAXINvgk/iUfjjkyI35sqDN7R/jFgbAYs68zJSkR4tZ3qT72DUiIFnSfW34pj0997KaO0LDHLCEkmognfyXC77lR/6iOUEgS5nY+owwqk5CVC6dJ60V8CyYmFILxAPdmjLhmW78YiCSTmnSIhsXiyKxbt+Irf++w+rlzKovICdkyihDxjjljL58+ZDxZAzZLuT3+PUAaJWZ1RcnoikpC94sad73j6EvJC0GpYCj8L90HpgfTnCJelonsVpixz+/7W7JQ4oG/sPcJ28LXxaPxXJW+PAmSRjmeMfC/RlvBk9o1jiNfh2VGtf9ICvaKkivBOxqYUixkglBHcw/N0TzzageCFZ0kmk+WsdtdRkGrbvHmzs1mXJLuxCL0k3hZ3+0lgkxTK5XJ/EzJvdo2PwT9M9gYqe34z6TcTwkreqoTcEg5q75kVmo0NtsOMK70njQ8KCZtnG9noqtnqiWYgENgqEhF/2anvVJllIflX8VlxD4TYiGIjBek2uzy3K7vrOYuZF9iqAg1EWSPksIlF2YXtwfatzc3NeHaRVPKdhJDbh7w5Jco1bWq71aA0wG/YU+Y4m82+i1L6LcRpFUV5jR0MGfce9KffRSjDcdxvKRaN/dAwDHwHwOJ4IZ/PL6olCyg8spAAb9g/sn90aPTQE6XABakoP2MYhs0q3EcpPY0xhmAW3pMyb1XGCC0qScDT1PnerzzhvDkP//PeH1JHmpSSq06/6WGtqQXo6kEEJhVF+RI8oiC1C/m8eiQA3WMkmN8ILASwxtY0DTKtVYuu60DRf0KWefM6QXjiAjSxrCjn96iqqmdSSm0dac82hoaGEoFA4GEh+/tpTdPGqWDouo576kZu+uq73ajkEYaAzQfF84Sf66rHfREi2YxNe4M7wKrrOjy8uZd3LVayXS8S3o2NjXj+IH2MJB9k467B72BZq6paU0JMbhfnq6oKyWfHwkHcJwSHuG8vY2xxPf54XjdSjAMAcniuSq9gyccXvou28XOtRw2BdYD2wAqQ/cdHFUU514/fq7sBwbJBoA3y0pCV3AiWvThu0rLilS5IYoIBHNBNKUWi/gDmB1VVa4L+ZAa8aOOgaZor6pHGdPcN/s/FufB34l3jP1eSlly/fr3DeK9wjd3d3d3ra97QqQOmRqDOEUgmk/AqdJQoMIfCC5wxhu+w/dye1dXVJaQk62xggocXgVxYJ0FOE2sKBMcB6nTYdBOs1jlN/s4JYNrKepKSqEhaK2H+5Wy6yfZL9q23WY/iGwL2ItYpSDaC9e8L8COxND091b36W8uHvdo1GoZxOmMMfZV973+vquolssf8RMZJyBkjmYgk2pai1P1gEWyAJNpuxtiiSt9V+btkH1tUqlkN9qj4dtZ976SkVL6YQD9LVVV8452SzWZvpZRC9hXr1IV+GM32ybquQ33DZuth3/R6MA29klcTGUfGWEB49uIbtU0kukfw91wu9/uihC32T77Xv4ZhfE4oaAxQShf7YWILVRMkjCFxPCzGkEtVVyqbepLYH861f29pnt57/fmfBbvZKb27e+fZ0qb2HwVwCnOcp2WIruuwwgKAd1BRlNN26U+PFgpB9I0H7JFIjUc7MFYVC0CKuVxuW1HRAyDee4vPw4V9e/tWEYsDm8n0phlkWuM0/P0CSimzK5KYkc+QPF0RPybOTWjtIgAKvyuya4M2sxrgjSID+LERc+SUfn23yQgLEMr+NR7pKJt/7HgGmL1tWjtpCjRdr6oq93xGOTB4oGcgl1kDGxqFBD4+LzpvHMAxPZB+i80GRLIuHo0j+VqxSHMify8whwlJ7xd3Zl/Yi/eUEPpAPBofs6WRagPjt6mpSSii8XEEoNjxfu17uW8RCbCHGGHNSEJPD864MjozWqYQJHeuDHhN6A9ikdi7dV2/t+iTvHrUHHl5t9HfQggDOM5huqUz6TsJYQAyDlNTOT12VAzKLWUlmUxiH+JIMFNKz+vq6hKkFUI6Oztvo3SMPNN+TPvNl3e+EcSQKKXkG7FIAgAMz+KQDCh7ImeOnLmkfUnFub5c9lg5P8/yjwRJAHua0+qRB3Z3RGIDckY1M9mFIh4JVb665ZX7MqkrGSF8L+D24u0b6H0bY5QDmS3Gzulo6yiTehe2VNhXtMoxR4ns4TuBnN6dPpYoZBtPylH6+XgkjucTCXonLgTweaw9Nun1TnogvQEgAELoIaKQJWSEHCANDM/SHCi2xdsSk06YyeQDMgEGq8z6rMbMlRLqQxZlCytZ+8kqmWPPFP11PBovs+2pNof4+a3k1wtLPu63i90VV6Hzitn6qe+pvU+1m2YBzxjuzT8I5cAgJNUrAiv81CueLQ4kEsdDCgEA3sEAMU87Nbrgeb/1yMdt6un8LiG0IgCOEnLhDWu7Hd/2m3uS1zBCvm7XQQn5/g1ruycNoJtI36fOmRqBekbgVZywTUJ2xPFQgdzjDWtvL/v43Xh38tgAJbLXaN56vL1548aNNX1iuSyt0vh0CdFC36IElG2WaWKSmwlU40Bk7/nn0HOcxZWfm8I9KgeascEDG4sxSi5PRBJcquJwlpKJuLWl5DXJlw337onsu7je/lbqk5CIRXChJM1QkqS+OdaWqBmkd9cppHjga2rZ3rESq3m/Sa1l8yPz6zILl31ikRhqyQ+ucCN7+jJ9CUYs3E/4v/wpFum7QPZ6teVpRX+749HEhIOIvbt7l1CFPgiUG2H0tnhb3O2fx5tJZ1JgiEMOZz+x6CIvqQ6veyItMCzKlLWVpGfsc/syve9hhN4BVGglr+FUJpWkhHQBVKCYyhleC3k/z6x4VrCRa7TlptPpdCM50nqEe0hQ9mBu9sh5S+iSccH3VCZ1PSUESaXSU0zII8OR4bO8jvXTF/uYMeY5M6kVeI3XglUAK7h3MvxKCSMDQpIZcjlLq8mXJ5NJ7qFTpU+Lu7u7+cZI+GNjwdxQzfNCQkXb1T6MjXKlZC28KSym4PnG2/mDxkBjR1souoBSnq/g7LQS4llH2/AF3W2ZbMVRoaMGm5qacL/gQfL4i/rOPaZlXYxFF1WUJbHZsZoSeMXEYoNhGGD/oV677N+dfek/R1keG7l9RKEdVsE6WlEoNlxNQEvGorHv5XK5PwgmSIYxthBeZvXcWyAeCaWbo6EoaQrw6WnHyMjISjcDWU4EVWNCliTV6R/5XCo2PYZh/FAEzxBUhYxs1THh/qbBwBOEEXUoP1jYP7L/B1BtwLvFKFvhJT+TzWbfQSkF4AaMOSD/cQ+Q4BwUrJunxt7nvhW/3r754dx6Lc9IAAAgAElEQVSo7nzvqRU4lSkm0Kc8+LL6pLVk6bFcHRnJ6XMtywK4Ayye3bhPRRku/HdCRciVcY9vv4G2bDb7ZrAdEJgWHpeeqHH4XhuGYXuwPzc6Orqklh9dLpc71ipJbEUqSVUbhnEtYyU2gDO/MPaTcDjsG4QlJc+GGWPrKaUIOCIg8gtN0xB4nFCRA9nFae9GTdMcv3k7gCWAG79VVXVNreCwCOLa7/kexhgYRVyuyK/PnqvdcUlzcZ+wloF05bhndCIDMTQ0NE9RoHAxxsBEcn9kZGSJH1aL3aYAS/BvkHy7EVzTNA1zdd1FklGHTBreIzDhm/0m0OtusJQ0+TchlQr22PvA5EI9iqKc6SfpbBjGB3DvpbZHwbIvJhiqBo+r9VWweRBEbJKO+51IWoxbZ1911VWzLcuqKC2HOa+rq6uiL+NExm3qnKkRwAisX7/+IuExyweEUorkwCHGmKPWQCl9R1dXV01liMM1orqug0EIz2YwEiH5zj3P3IoKE20vm81+xFZ8IITgfT+nmEgR60J/tbpAM77ULWrVLFiPWAMfB1aaqqpvEck1fOvXgAltWdYqv+ximaVJKb1CVdW7avVBJAtLtkSUvsnPOdI3BTKmABbKajcAUIJlV6biUqsf7t+Hh4dPFgoz8Be9v2jPgPv1cSTbC4XC0krgGsaYYhgGVJsAwuPHNjQ0zLIsCzGHINQlNE3zbQeFfrkS9W8Jh8NlSSxd18H4gtQr1qmQr0Xyz1fJ5XJnFG0zbP9RrB1Oxr4DPqDhcNhRhvFVWYWDJLBCxjTNjtbWVg5MNgzj+4yxtxb90/EtWuRn/SuvyYUnbG+tvgm2M55zBMWtojTtpX5sEj655eqnTVbAeJTmKkJ+csPa7qprU+EhDDJAFGvbcDhcplQhJcdNy7LOf3ro6b+GlGbs004TzewMWg1LqiUCxDsKYCYSeL2qqq7csW9HKzPxLrBZalAjs0OznxsZGVks77nGgNfe4G8ALMVaD7ZDt2iadoMAb/wxb+XP2G3sLjBmBb08G8f8OSmJqlHSHGju1jTNidcM6UM39eu7N+StPAkqgV+cMnveuLV570DvBQrj3wPEsj4Sa0twJbRKRSgDAFgdgJIIpRTJFOzPcruGdv7JIhYA3f8kebrUnZhGnUJCHGvyxV6y908OPHlCgAUeKzKWZ+D4I0OzvhuZFikjFMh9E7LGiMmdZgPKbdsLi1lDu/RdhwhjRxNG/hJvS5yJc9MDvR8mzFYCo5fFo3HPtXAymUS9TsLNsqzVd9xxh+MbnEwmAYbldnQNjQ3k7e9/+75wq3YkIdWTVzYjs5oFlH2NXI3NNAFSbbXvj+1VjDBKY0PTymr2X5Xuo5ykp5RdYDHaTEtgVpA0/j0W7Rhns1ftuRDxHA5ocUsAy+qMjJF3JtoSZepL6T3pKLEY9jtzGCXfTEQSHFCb7k9fTmgJcEMUenF8drymzUrJyi//cEkdkP4iHo3zZ162iCOMXhFvi9f8Ttaa49L96XcSyhBrGEYcPhaNbU1nUkjanYt728RGF85tW1SX9YK7TSlmyeNZ8Wgc8QvfpYz16cHOtytK96ffSKgtW0/Pi0fjDjBBbiw1kDqdMoJrdGLgxRjNX3PW8GuqgQ58d1gcyFUeWQB2cLC9wUP5iqIEVsybNa+iOkO1NkRcEzG3U0uKgQDqwLe6clzab597B3rnK4xiXmiFapzwCAZo4aJEJMHn1omUb9y/8cn9Q7sRj7QLlEWgACgK/dCGtV1OnPimu8tVnBghN924tpurCUyVqRH43zwCr9qE7c09ye1cX14UiyodG9fcLuuWk5t71r+REcczBAmfh29c211TuhJVjsmE0J9Qi37EUqyHhLzJhCdlyTMAS7ZPxKMdbo33ST9LIkGGDZotb3N/KKdd7EfC1E/jYuGEBQlfSJYK/VY8GkfQsq4ikkpIvDfb7FxbHpUnMyy2uqO9w/cG0G5cQg0OBIOFxW7pkDLmpId3qcT4RZU98Whiwh58LomaiugrWS5ZsawlflnXZQsRSq+KR+LjZMHlm1KGChPSxO6b1iexpycjkfHUy9tPMYOBRwTo4VPxaJx7TjveHrSyzLLsuyH6VxfjuNKDmO7vvYJQWkKpVli4Cd9qbKawkX2BUHK/kEX3lUhfv359quhVBCabXYAa5e8jir3hKZM5qeItres6gBA3SfUhWQsvW0/5S+FHiyD8kQBrNChNuagaXQtfH/iVapoGTzRTYpAfCJjmqlPa578smKNgyPXuyu6812KWkH2uvHh1j7UUDLF/0vcZ+z6XNYf4NVgWWxoggb1Mga8OJFnoV+LR+HUSQwIIeO6tW8+Egs0IUwL3R0J8045Tnxf+TWWbBVdCzJN9iZOf3P3kqQElsJUQNs2Wb9Z13d6cerIN3P0FK9FiVlqhyhF6Xif78vs+x0yLI10pVV4Xi8R4wFAuElsV2XUk5JoYY/BMH8cEFvJJv7r/qbvU/UNCLoyDGygCKrdQwlacGllELhX7G8Y4mno2gri1AoB+xl74tyJwCV8l+O0hYFmV+QhGnmATIVA6jrEhtys9E/tFYnec97N8vEsO0JPtIgLQ+O44bEsECTVNwzvli7UpMxXBBhBBccifbdU0rSpDodq4egWy7ePtAJZI4ENuGOyjmsFhXdexWYKn3EEEfkWAFdWWBbYq9QsADBupD5lOr6S5xDypylb380zhGCGtjOAjfIHtMs7Ht1Z9HCwRwDvM2S1OgfSoqqrOJq9WPfLv9vyG9wf3XsgszywyGf6kquq59dTl99hsNgtwDg/UQLJbsPBm+U24y/Laok0kU1830YQ16shmswhUImns7DOQaCl61kGu2VOuE+clk0m8w7LygnxfftjV1YVA+lSZGoHDOgLJZBIMRa44It6j/1AUBUoAsjf2hu7u7knLsPrpuGEYK4R3IQ5HsB/SmiG/fuS12hCqAgg+4/3E+36Zpml12dW41kp/F7LrI7Xarva7APTZCiWPqKqK5FxB1/UfFtmO8OCGUsAKP0k0tCMlXqlfewCRLEQwttHvHCo9N2HDMCA5DFsP+1n6Rz6fX14LTFZr3IT8K75XtooGgLV8T1cLmKPrOo7FPpwzjPP5/N5gMPiYUD4AuOtSWRHDR1+wTkMAFpYin1dVla9b7SKSVvgm4fmC/KzvZwvfZalvYMeAiYlv3FO5XG55PYCsStdhGMa/MMYAosuBRW/vJ3RdR/D2RsE2X9XS0lIWN/KqT1qT41rXaprm6ccpn+tiO+On92qa5rZkGNcc1oA/3f713ZnBXWOA+BoJW5fH8B9UVUXS3gFMZbPZ0yilSPxDdv1aVVW/LjFe0YcsKcUDHK9br3HQdR0g0jKVn75M6iFGyKoGpYG0a0cZlmktbm1tdQClksywQU3lTDf4Wyi3IKmNPQQHhNhATZOZ63YbLxdMywxSSsaroA2k1xPGbkdfhQzzPaqqrrWv3TCMN2SM/p/lCjmiUOUf8yKxU9zXBSYrC1jY72tyoqzScyWAhEgeIrl8E94RSilYqLTf6P/+iDmMNSG393EzoMV3p1HX9T+A+SpUpE6X10sl9bG8bStCZjRNfzZ6RPspld5dDrxu1n9PKEEilscn502b95HinL+BMWa+qO961mIWrvtZkqfLkUCWPYsZJR9KRBIV18LJZBJ9gToFL4qiLL/99tsdkF9nZyf2Pxzk9Nq3XUbmzJ2DCeHJPDFXVQK2y4xRRsmqaopwIh4DFYq5hJK74pHEFWM+w3QvtejSWHtMJubUmtr472X2doxiX/xXQhmuS2OE/DgRTeBb5LuIuCKe4yMpJZ+NRRIftU8W1lqIm7bKctT279t2b1NDgaY/l5JcYwpuZQlgQjpj0QTm+JrFie1IzGUw8mHhwuMZHiz1mpV6HNA30Hs+Y5SzGy3K3tAR6fjPMWU+7FXIskRbAu/KhIscj7StCeuprCxRXsV6DQlHyuhWQay5Nt4Wd1iacntl4zj2g6dqQD399Do2PZC6hzAO1udlMozo9J50mFnsfspBItzeDSoMJxFGfhdvS1w0mb4+ve/vR0lKDfgeLOLe3YTcEIsmsLadUElnUp9+7J+//+iu/c7nhOdxaEmBRQwK/c6GNWMg3009nWXqq4Sy92xYs7mkkDdVpkbgf/EIvGoTtpt6kvAfAvuNF0Uxj/v3S+8s+2i7kRbFJONXN6yt7Y/V15+6mlHyDchVBoh5ukkCQNKgrQl5qaJ/sr+HLElyOJ+d3oHeExVGbekdTGyPD1vDqw8X4qckzUCxoBkz8Gbkt7Fo3xqZnernmvp2981hAetvPJnH6BfibfF/lZBaBYux891yIX7qtVmZldhrfPFnmY8RxrCA3WVRtqwj0uEwPsYYv4RW85b00xeBesRid161BazUJiMKvdQPgg7t9+3uW80UC89mA6mS8LP7mt6TXkgsjtZurNQO/JVNovzV7Xnh53rlY8SzgsVru73I5n0eSH2GMYLNxD5qKUu8FtpiA4XFbYkRBVSZFVg0UUlmu19i8YtAUSMh9JPxaBzMhrKCzU8upP8RG1B4AVNCvsYI4QE8JBprAQjgQfzZz/1oaHRk1JHw5BsBacMDD5hr//3arYEmBQkJ+MLeE4skkJhz5KPsTum6jsUaUPP2XF41WSueOcwBkNN6JkgCv41obddiM20R65+jw6MLZ8yYke3LpH9KKPdGNbBhis+OPwOfM/QTQZMXB1+8tUDypeR/HV4hhmG8nzEmS4ebemHwur25/dgQNjBK3mgy87dBAvQwmQcpo1gkdpFhGNgwcTl1vwyJsuft5d5jAkFl++zmyPRQkFvm9lNKl7tlQuWEWDUmpPDWKTFABEt/xowFSMbwAKifoCr3XW1sSFFCjxo2h8k+Y+CDBWIhWNRKiLcP8+Dg4KmBQAD3T0NSqZhog6wvf2bdTOB0f/piQhnk5Br++uw95KVXxmzFGKFXUsI+dMz0k5a+8bSriEID5GBu3w+nq7N+BRasSP6e44eZV+ndF0EivKdAPz6bz+eX1ZKGFgFg7k9cawwNw7hOeIIiKblK07SqVgYCtY75bQHGDckzd0LTFYAuTS91Bgl1XXe8ehH8QgJNyAD7GoMq49lkGAbAVkj48kC2nUB2M439ehtms9kfiSA4WMBJSik2oWAB31OUmqso6y730UbqY85WFGVJKBQqW2dJzJNJ+/by6YYxjANQwPCWswuSBGfUw+BxSTjLl/QNTdMqyrRV+9a5wDOvxZpSrIdSIpmh1/utrHW8YFwhYAVUMeYPtAswkS+2WwU5aF/B40p9E8wqrJHlPQaXWQyFQlWlrzo7O++CzHeFun/e3d1d6bdaQzX1+9QIVByBZDKJdx4JHLt8A3KostICY+zOzZs318VCnMiQi28nfLMBXMAaHt6CkCX9lKZpHNg4maLrOuZOJCH4YqgeX3a7XddaCaC3BUXm2hgqbIIdlBRKHDsJXdfhL38V1tyBQGBlc3OzL1UlOfHql0HqShbW9S0Q32Ew6y6ULn/SKiWoS3jMYz3FYw3FBA0SLlyBq9aaWGJSM7CFLct6kFJa2n+VvOR9gbvsa8rlcsdZloXzwSDeoqrqOnl/IqR3sdaCqkpdMssC5Of0DeBQ4cPuW2a41qPnYoUjwcqTydls9q0CZORbNltek4Oor2kaZ8FXKzLbWRy3SdM0eFrWOo+vAbekv7fy6QFpuUvpTzes6XqT18miLSTO4W+8Q1XVpZRSZx0i7GkAqmyzFUDS/enPE+oAVSxK2UWxSMc4T1e5PQms6iiowH6GMXINpIjbtaNIY6DxDaqqAlzKSzqTXgdLKiioEUVZ445tyMotALyFQiEk7QHe+LpFrGsgg5y38oFigP738yJ9l5SpoGV638QIhfQsnR2KEDWogvGL/SsHMmMOfGXkla2HRg8GKFWGiEJOic2Klc1fImaG/chM7O1ikXiZzYd7vAWLGXvXo6EMoCjKDaZp4lmeNpQf/PH+4f24R6zSeAqGMvaQl0AtBnYU06ZNc6ShRfL1YZtR19LQMjyjaeZxlSXQfxrYMRD7JSNkDeRNR5vzy09pOuXColz1j9H33fpL20at/BLEUChVlkMhq0zxjbBvx6Md2HtXLMlkEtdXYviVviULN2/e/Hf730UGLpQO/3T+684jsYUxktNz+VCLemwlG7PeTO8ahVDOYrUIW9cR7agI9MB827cn/etS0oqlWvNDywaD064UFkUjlsXOqBWT8bowTiYI8BhEC+R1g6zha4VAHvHIo7HfbxhqWjZ37lzfwCTOhBQxDUrIlnmRuDNfIhZGGX28RPgZb02H97dvINVDCL1EjhNyn1HGHhW+pZ+JRxMfqzV/lN653m8RQt9FJDu58j5U9lT2U799jFApRHwTCe4PJqKJW2WiRTXFOL/tSDFLgFeeamxoWl4Pk7rsPldh5nJFTdrI58hqDN6SzDRP6gNcYpcBYtFlfhURfV97Jv19QrgKBC+UsCtj0Y6Kkui16rWBNfhGcIBOSQGvpmJgrXpFzBFzKCTyMS9gzTG7FsO+Vr22cuSj//wteXG/TCgGQGdMgp0S8sQNa7uhVMDLTXcnH6N0LHZAmXXuDevuQGxzqkyNwP/qEXg1J2zLUPpWwDpm4yV3vCTfjU09nfcRQh3/CMbY229ct5nLyFUqJSkSJQ3WJ9iFCqFAhyAA/GKBmEsWRBdAl72uUvJKZX+ArObhknV1d8AjmbqjuXF45Ykzlhyqq7MVDi4tSCBPCIkNURj5mzqsraqXvSuSIfjocT9QJKtSA6lLFUKRfKATlYoWaC+O+PVaCHIp3hnsj0LadpwcsJzQg5RHg9Vw2kR9AmRZZm7qrtCFXgtYuU1bMtjP/Sqx/xR8JFurJfzsuuSNSaV2BEoKgeEII+TLiWhCsCv99GjsmHI5FvKnPZG9F0KOW/JVHqWmstJLZpkn8hULCasjRY15hVpnzYvML/NNqq9HhJQvfiv7OfdlUr8rIrjARhuihHyQiSQiEo215Mux8N7+4t/u+eYtt8vBHGwesTlxNtsNDQ1vv/qGq67mHqaUPdE6OnSGW7Ib1yfYYRgLLv8BebRQKAR/LE9mLY4Z84Qhr1DGvhhR225pDoSwyRoMBAILQqHQC5Lk+KjF2IWJaOLRIusRLDxI7z67Z2j3hw0yAqmcBhtM4We8h4aGzlEUBZt+J1k9ykav362/vKEEzCCbYtH4TX0Dfb8lhPHgAuSl57bOhT8rkpI475Oapo1LpFdrH8hBYrG/zmqeFdMa+FAdCAQCK9xSxS5mB9igSIiN80J95plnmkZaRu6jpcQZf3ePDR07XVEUvBsIgFZk5TpTI2PNQ9mh7QElcPKoNUoGcv3XmZYFny948zoeQvJ1iUAW2gBT87uBQOAW0zQxTyJoxmXC7OOFTBLk6SB1Rx7YcdfWfdl+x4uPEPq+WS3Ra69c9IFYY6CJ7DzwDzI4eujdHdGlHGlYKwBY6367pNE8E3nuOlwB4KoerxJrhvmRkQP7NJfLwUcT3/s0WLxuT15X+3b36goSujzXsDYAG/0SIe280J3MrDWO8u+6rkNWFyCKcb7IEtN4QFGUZaFQqCrTGPVKQXC8/2BDQuYNz9YTwsut4jxi90vyPOPS3JqmlXlcubyLJ51sEAFxzD0YB+d1opRerqqqb/sIgCWampq2ujy/UR+8d1/rBY6pda8Mw3iTHQjDWpJSiu8jAllVfQVr1Vvt9/3797c2NzdjEwzJPVu+7HJsjDVNc4JoleoYGho6W1EUzO2OHLQXW6qePuq6jvmZg5gQABbSkmBenB0KhTCPVy2dnZ0fsyW5PQ7sKdoFTFjRpFbbU7//3x2BZDKJhIkjjcYYw/wNH1vbQxODc293dzfWJv+lRZJqhUQrgmdYF2zRNK2alYavPhmGcTRjDNkeew19g6ZpdbEcXGslqE6cDi9JXx2oclA2m/0w5h/uaxYILMEazQbB1Ouv60q8+mKQeviw1/Ut0HUdqlhy4PygsMWYkEShPVRuj3nLst5ZVBTBvgEJ0Y+Gw+HPVhpWwzAulzxqP6Jp2jcMw0AgHXv1XaZpLvIrLY028M1pamraVrSsAOjzSQFEctYKsvSuba/i97kQQAWnb4LxjvHUGWMrw+FwTZnhWm2JZDOC7wCmOZYS2WwWrFMkhxS/EtjymtxLZrhSXyS2M/9GqqrqS8LTXgPe+/TPsttffmhM9rFKwjabzX5JrEXGeQi77GkeUlX1nL49qTcRVrJT4N9wwq6LRTtkkO24y5LWPnlFUc4LhUIPyl6YESRMG7TPqqo6xirckz6DWIyz2Allb4tHOn4gV+xSjHEAbwAfFONvn8nk+q0Rc0ShhDwcymnnynGmkp+peTdiarNCs4gWDEMpYbGd2MQzkB3Nbt+TG2ilhFqMkZXxtniZ9YMrZvYo2U/PjMfj4/aDdp8ZYyHxXkHZD4DKC4SX7ykj5sjWfoPLdmqV2IuID+i6DgAlYgEAtWFOdRLIPGaUiW0hlHC2W5PSRKLqrPPC4SM8ZVlxTF8m9SNGCJiguwOB4NI54TknWVYJxL93eM/Del4H8NyJoWx/afvRwWBAfBsAlk5fXItskUwmwUB3FMMopfGuri6Hif2e97znpCVnLnlm9UVnkkLBJHfdcVfmlo23tHm9GzKL0Y/0dLo/dROhZAO8US3T6ggEyamMkd8QQpWJxgm9yAR9mdRjrAQQrRirq/SulxKupZiG24KtFDcNgtXaUcn+K51Jfxn+oXLbgmWN2M8cSBrHIrE3+Nmz9GVS1zFCbsV8KggGO8r6UIq3Ogz0WnNppd+FD6pgxdM749H4e0H2sHiMGGpytYEAtdp2gSk81RKr1eFKUo+zvbPPRbxntGUEShJIYD6Uiwyf42W7JuSEEXM9UWp3iBJlVSwaq6nSUOt65d/TA+kbi/TksbVqFWawn3r7MqkeDuqATDshuEdQm9lXKJgLFxy9oCxv4qe+8r72PkAYVwtA3gT7TE4WKRBzYTXruGrtSM8xuTf1o62HcvvGYluMdBJaInfYZcPabifXtaknCXChvfYlFg2cuHHNbb4AgPVe+9TxUyNwOEfg1ZywxUIHiGReApYV/cRld5R5Y23qSUKKlCOMUawio2vj2u4xbr3HSKcHeh+HLAUFw5aRhTbTzqTWynq9VFG9kCdFwA2bhxfMEWvR/DnzXzmcN9mVIEPV/ywQc+VEkste/bqP3RecPTALQT9ugijKc0ohsHze0fP213MtPGk603pATlYdbGxZqDAKZhEW9u+LRzq4xE09pSRTQYVMzXi5aY7UG0jbXojDhNGz5AV8GeMXHnyWtXx++/yqz0q1/jkoNyycKFvl5VMpJxHdEirV6sZiLq/k/84Re1USfnYdYqFR8tFh7Ivxtg5ZAo4fVo6Sqsz4rHVP+LOSmXVfKSnOUgVircBHuyTdav4WC21K2RtikY5fuOsqT+Tbv9K3xKPxMt+kWn1w/16++GVbc5GR1V4LMmnzM0wIfQ+h7Os80UjpxngkLksSe3YBHsQH9x9MfvcrZRZovYyxhygdQ4QtW71s+8rzViyoBgo4cODAtKamJtwzriIgkrUIOFREfUrPHHwjPjSzccYXWxuh5ksKkF8qet4+0tef2sQoQeLPsgi7LBFJ3GsYBpKsSNa+sHd471v0fBYMglY3UrTauOdyueMty7LnudJ8a1mf3KXvhD/cXNQViybWpjO9XyWEXmsvFufOmAu2qu0FVncyRQAjfjOzeeb5LQ2wo+aBn1Vecsq6rgP5DY/Nnfl8fmElNmi6P/UzsI9tlv6c0JzdgQDf5EKeFXJjQIGPY0Pb44MN3JAxtDVAAkvhm7RHz3xglBSuRAIYgJ1ENDEm5yJOEsEAbAaw6b83n89f0dDQIBjY5Z6o6Uzvu0nJg9r+vnf//LGvQu7WkaxrbZq56col1360pWla497sbtKT+g5598qP64RxGa8NmqZNSvZRkkZDgGOlO5HnflZcAeCfa5pWkUXn8hytyQQUDAME3bEhedGyrCUtLS1lwCpX+3b36goSin7hHvEgHPzPGGNgQePfK4sydNgITahIidFxvsiSP59uWdYKnxJ+Hy1KaX8anRGSzUguIrn8smmap9lebtU6KzFnIa03TgZQ9i6erG+vc0N0HZ5RkG12il+ZS+n9axbS7stc1zfOe9fvzcrlcqstC+sWPp7whQSrAIG1g2BJVPIV9Ft/peOgeiA8vTG3Yv2CTbwvtpuu6whA3C/L8SPpq6rqm/wEf7z6lM1mb6WUAniCcYCvIr4lWGNfo2kavAxrlmQyCWZ3JVbF77u7u2XAU836pg6YGgE/I7B+/fovM8YDo3b5oGC3ytYLz3d3dzvKTX7qrfcYwzBeJywOcCr2rGBrPK6q6pnVwHh+2nGpXuCUuhikdhuGYQCI8Rbxnr8rHA5DCnVSRTD9e0SdF4TD4T9IHqj4hp6hqio8NWsWkUjDt3hOETCFef3sWmMHNp/w70Ui8yFN07Dm9V0Mw7iyCAACo88ph8NrWEjnggECgOBey7LepCgK2sFzcbumafCJ9SwCkIO9M8ptmqZdres6JCoBOjgkkuJj0is+rlb65owDs4nnC+oXUHj4vaZpdc3Vct+KShqftv2VGWMXhcPhCfvc2Zclks0AYZyMJHY4HOZAWcE4x/db9csIFteKQD6AUT3FNa4vIFE2m3XWXvWcp+u6DSgxvrP1s7ftNzJ8bYlCCbnrhrXdjte2/Xdd1+HVingJVGgAqAPg0ynSe/yCaZpLdum7TqCU4B1rKB1UO7Eiew3bTH2RnEG8pQl7zBlNM/6gaRqAzrzIzDZGyC2JaMIBm0p9BwAN+4BdwhM4k81m30Yp+d6AMUByJscIpAOB4MpTZ506ZJ8nlMWwZ22c0TSTTGuaNmSa5sqWlhYkDDjgINCg/H13rv94xiwszsdZRZXFzCh9erRxdC8tzkAAACAASURBVMXC6Quxh6pYdF3H3IU9xrNY8wUCAfh2rjWZ+fxL+ouwrQGzzBOMK55BW0UgoyjKKlmJBPGpHQPpH4rkKwkqQRJtbrt1Wus0fKM8SzrT+ykoNeGSlUBg1dHNRzcqioJ723pw5OBfD46+ImSMSzEUWfHNL7MOUto333zzo6+88op4XggxTXPunXfe6cwpf9v1t8saGoLc2qfnR1vI808/z4q2AgBfl+2RhUcr91j289wJBSmoixVtKOkFlmXtHovxeStUVbt/+M1FPOFkgtkDs+Al++ZKqny16kxn0l8hhL3fnewVzNnfkZI9kSc7NJVJJSkhXXLbUGkbbGz5i5BH3kr2K2dVAxI470VJnpjbptgM71J8ZB7ibuf5iRXWulb+bperFHJW+j9febxleLQZ66hj0U5u9sgKrxibn/pxTFnMkhBdIdbKedH5vsE8riS1E4f0at+O9yB2YI5YC7zi827mu6inQBR6Tnx2HN/Dw1bKbO54rZUJJn4alUEdhLDvijnDl2JgrfrTmfSPCWH4xu4khL5ACDtrsoqIfQO972OMlvaSjN30821fgxrmmH87Y28ilEKxD+BzXuzczpd+en0oG9KR97ELs8LtjRvP2ViodS1Tv0+NwP/0CLyaE7ZAJkPGpPTCNpgzN150pyMtsvHXnScrFn1augG5DWu7HR9JrxsjJTOeoYQ8bzPtCKNA5/HFYD2FM79M9jih5GQgiqmiLIEkST111DrWxRrF4bstk63oOKoDPkCTLkKS5CeEEbA67OLLy9Or8XQm/Z+EMJ40CVoNSwq0ECGUgT3ZUkmmttZF8ISckDOptGC2pXv43O6SHXYlCvPUUs6LtccgJzahInngVpQaKksiUnJXbHbcVxC1fDFXGsNqLOAy0/oK7Wxj2xpCe5ru5SgpHwngaoOSHkj9VDwrjty0YANzmVfGyEcTbYlxaPGyRL5ooNJGr56b4hqvZ80Ra5nXgizdn76NUAZJNggaXU4oA5J+LmHk5/G2RE2JRhsRNvDyAPtx109kTz941WBj6yQhVpyznCw/Z3lVUICu61h428GQ32iaBhZfxZLO9L4fXrD8AEo3hoPhfz2y+Ugk5zi7LhwO/0iSHHf8e3VdhxcTZJd3Dg4PXnogvx+BdEcG2Iv56+6EHCSRfvvWC0MvHCOjTocaW94pFmJcyijRlthhGIaQRiZ9qqouk6W8/NxnJKmnN81417RGblGZQyJFVVWeVJOLrutIUIIZ5sh5edUvfQOYzdLXdR3zExB+vvp4KHvo7iANrrWYSfYM7/3YcCGHJOybIVFkDlvzvZ4/KRjwpGmarykG2nAf0OYjmqY5Cd6yxWzpYeWI2Vu2JD/CCHU80d+94mMvTldnH6OPDpFfbO8ml81/D2lp4mP0bU3Tqkpg1Rp3iSWDIGuZBFqlc6XAUdn1uI8fHh4+yTRN3L8ZlNIyxH6luiUm6V4hpwi7BPf9x6b87a4/X6JpGsAJNYuQpUVCFmxnvJu4P9zjpiipfKWqqhOWKhJeoJx9UEwKntPS0oIkGy8uVicPctfqrK7rkPS0EaiY05AgA3PrkGVZCGxBEqlqEf503JsI7A1VVb/sep+AoEdwEP+dlG+vXW82mwVrFfdJLt/RNA2S076LrutI3pcFVyF7PTo6uqqWZLdXI8KzDHMA0C+452C182/F4QjYV7qwbDb7FUopAkFI6mDusu/pslpsN9FnBBJm2PVP1mNX13VIIF+Nx5JS+m7G2BcEiKVqUsF9fVdfffUxhULBkyFeZMjfv3nzZiTDp8rUCBzWEVi/fv23YSsgVfrO0dHRnzQ2NpYpDXR3j6H1D2sHSokjzJdgJ8me2i8xxpaGw+HMZNuT1nOoypdkurtNSfoUP31d0zQA7CZVBLiHs29sD03DMOBVaX83L/XjC4pOFOcdeMgikQZllmfwTfPDIJUSkX2jo6On1+M3W1yfQXIPexi5wLeVJ6AnU3RdxxqEg3+KKi5rLcuCFQn8casyroeGhuKKwhlNYGLeXbSMuEwC0g2LtXBdIDKJGYp34kx3ArCY+MS6B+uJui0AdF2312BYp39c2F1g6HzJDPsZY13XkfRF4tABQAwPD59gmib2GfgWflPTtGt81mUn6CApDZ/RmookrqQ+gARQ8UEytWqRz0Py+kv3fRCxLcdvm3p42Ap1E74e9FqHG4bxwaJ/8RdLbDtrxa6hXYNEYVizCfYR/UM8GneSrF4dFOterMcxX92kadrG5w5smzY82szBxM3BEImGoi+MjIycNmPGDK7mVs5cZT+MRzvGedIbhvEFAXbEmhQ+wn32mnPf8F6SzUN0gLxQIOZymXgARTKLWH+CZdMRTdPJEY1HYD44PxwOg1XKy1B28IF+o381wLJI/sYiCXjulpW+TOo+RgjUePYQiy6tJWcqsZgBqFxmmiZYrZswtruyO5+2mLWoEhgXDeu6DoUDSN0fsCzrTFyv3KExT1Z+L0m0OfLEjGlHOjKf4/vf+wFG6Jd5os9iq0+YdsLLwnrpGD2v9+4d3oM9J4DbGxKRBAfnpjO9UPlD8tBX/M62r7n55punHzjghFaxRznmjjtKaobCvgpJ4uYHf/Mg+dsjJaXkQqFw1Le+9S1IxfMiJINx3AJKyP2xaKLqGk+OGVHG/i3AGr9dUPJ4do8llHwnHknUtSew+2GPgS093MAC1zBKeDzK9mCt9a7Kv6clD2XFspbMa5/vACbSmV5ItwJQsccy2RJ3TFb2ZqWMrYm1dSA5Tfr6Uz9nlLwePApzxFruh+CT7k/Hhf+uKjPm05n0HYQwWPi8ELQalk5UMVC+5rF3h22NRzsAMgLTWyjT0b3BYH7hKUeehudxQkXYkv1ZMJ6hh3CxX5s4u0FJKW+nRdly2fau7P5l0h8lhAHYbFCiLK/ElHU8gaWTGSFvTkQTZQCuCV2wdJLsCYw/+3lXqrWZ7k9/EyQozDuU/H/2vjywjeLef2ZXtuVd2bljOQlQrpJ45UAS5w73WYo52nK0fbS0xQr0QekBvQkhlBZ4LW1pOaKk93u9KS2hvFLgQQultFAoWHJoCUdOy7lja9eyLO389BnNbkZrHSs7/R38PP9ArN3Z2dnZ2Znv93OQWwT7GvNCVcXAavcixcr2M0YepLQQXxmLz65kR4nZi387vJ60jLB3UUKuhIS400bKWOeN5697aPWG6GylIPnslM2rOmNQrxkv4z3wf30PvHUTtg9G9xPKA2i82GrDhNXnfqvf+feah7ouI4z7W/DCGPnjTefHTi73xMTCg39s4f1aMOYmaZuy09tb2uHVUlPh6Kpk4mFCkXRhOYWx0+e0zq0qF1fLRTysUZzKkXZzps0ZkzyT3IZEb/dXScFL0SkmUeiJxnSjop9gqftwEYGU7COULrKH7SFF5Z6700e7CIOcxXDT0NP4uJeTm070JT5FCsFFyP9c2RZu/47TPm+icKw+AfG++Lsp49KFILF8tK2lHajKolKURGTk6Z3hXadCMrjas5e9LpB4IgpdYEw3yqKnC+i6NgTdTyMVriOjpKolgCu1Md4Xv50yzvJz5aZlNjCl5AdtLRE5YCbeTbCfe+4XiXzxwvpLlFZqT+H9iD8kPuzlPXOT3V9gBelzCHJfTphyJZBilJDn28IRsJQqFtn3+IU//W39U4/8yfVAY4z9klKKoAkffygnLD2BnXL2KaeUAwVYlnU7Y8xhS4LR+U7Hy7JUQ+RFHqPknnpad8EMbeZMbPwopV/TNO164RuDRIYChF1bS9tXLctCQAKBomRWzZ64df/WH3IZYMn7pNq9C2lcBJxcGUEkBt7sf7ObEduV+aHMbhfoT0gZvceYbvzKsizHC2wfpfR4r99stWvDr3pC3YQ7Jwd5TmIY3sDyxt05X0p65RRFOb2cbGdPwROJe/8QQj9vhI2vSH5rI+TGSrVvf/++79Sp9R+2mU12pXd9OZ21dnklirznyYkZxtjxlFLMGQC1FHmixvviN1LGgwSiiQfltG95KHo1Y4SjEt9pXE5mt8wn2dww+8Xf76Fnzr6UTNXDZDg39OzE5sl8gzXaIthBkKYFM9qXd5nEHBgh9Su3o7+/f4qqqgUlAJ9MQNM0wXxfxb2YC8xqsLWLiofxwH/z+gFX6o8Snmu4JkeUIwij67qbKK+1XyHdLOTA67yevoLZAPZMwK+EtYfFBKYH2GJRtEtRlJMhZVetjR7mbCwv24agg1tG411c7ZpyPzjHol90XT+z0tznrVeWIpR+Q8Jzvq7rbgCpWnuc3/v7+6eqqoooFNC8DzPGnpbkfC/QdZ17cR3qInntYazCdw8smhDY0qFQqEha0Htty7IOywd98c0B44MXeHWCceuVCffTbiFTDYYdNuQmpfQM4fuJb2NFAEa5+qPRKFRm5KSVc+jTsVjsRD/tGj9mvAdq6YGurq4fUEpd0A6l9INr1679YTQaRfDZRet7JR9ruUa1Yy3LepwxJisVDTLGlpRSBKlWV4m5D99/zsYUiiyYO6vuK+R6LMt6N2OM71/AQhUJp1ytbZGPF3Ooo1DCAWOpVOosSikC1Cql9P2apvkKfGK9OTg4+HvRh3vyssHzq9kDiPkLiWGAjmv+FogkuwNO4rfmZx6u1mdCGeTnQv4fST3ICoI5AuZvRd9Z75oEHrWWZUGOFixNKGJcVOu3SUrwgRmHZHSRCkK+H5BIxlqiJhsJ9IO0TsM/AXZCkHySX1Betb7E79I6OgmfTQAgxJrSkbH0reAj3WuR1G6ldsjrNULIa5lMpsMPKECsfbDOA0vzw6FQ6Hu3PLTyXY5/sbjm46s6Y0i28SIAWfjGNzPGPhcKhW6T2ybsaZDExDr9Ha/0v/KUpgT/zAiBnC9KD1HoYmO6wTOjpYp4b7ksK4AVoVCIs5wSye7fYk+t0gCZoc3IKFTpcKSsC/Y05BkuAUtKJ4RN00TCHMC3jNiPPZ0H2YHF/NS+ob36gQzP++62KVvS3tLugi8LrF71KULYhAn1E9ikhsm4tytCoZAL8sN+LWn2vg/sXIXQ5+aEDa/KCtr/M0Io2Mr9CrFXVGPuSSoAw5TSkxljWLdg7qLbzW2PDtvD2PtuDdh180slxCzLui5/DgCPYH6d4gXbJZLdnwdZwXkG0xqnH2hUGt/uVQlyfpelqClVzpwzfc6fLcsCoLB9KDu0pXdwB0ClTZC9NloN/r1zEndI8Kq2faKcWCz17MUaEu9N64033shSqZQbS7ZtO7x+/fo+Ia8MIES45+8bdz/6q0ddGVKAjWOxmAucliRZXw3WpxdWsmoTTGDMt8cwQn46Ybj/wwfqmp8qxGTZY0a4fVSWBfHe+A+QVIKyGVVoB7PZQlqwqypKbPuZa0SfnkYIl/zmIH+j1YClDS+Jvu7rCePS/yUV9uJ98eMp40x3HXLIRrj9Ln5eb/xrhBKwqnerJLdodvh4SGdXLIL8gX0zAPJrjXA7B5MmnGSk5F9cra5qvycO+qpuIsN0sXGYsTeRTHyJEAYwArLeJxkzDICpRl2ksVKSHV+t4oNJanogZ+eWlFNKTCQTFxT8tfkk6SbMvfUnehM/5HFBqQBE0Nbajud7yArkwhVGMSYcKfyN9XUNS2rx7JUbIyVUU4hFC7JEqBxpppYbkcgfaULptwhjN4j34ENGqzEqNZaeZPxKx4IOnuVt4QgnrKzZEIUa44VO+yhlFzBGT88noQFmdsp1qzpjd928YeWllBT8uwuFPrWqcy3WVeNlvAf+r++Bt27CdkPUlKXeQoO69slLvu4iIG/eEL2DElKYRAof5K/fdF6spLyIQH9BzqFICqvSJF7tyUvJK1z9I0a4nXsHHsoS74vfTRlnPKCkiEJPGk0itVybZB155xibsrPbW9o586aWImQ8eaKUUbIix3KvBoiKRPjR+Gga4XYkKGou8WT8J5TLJdA3lKyy0CvRnOjtvoRQKlDc9FYjbBT5Y0pyEZyZ6Ef6tlwj473xhZQSBMSDhNC7jLAhy6+5p0kLkpp8hiWvC18opoOLKxavrwsuL/Xhd4zdObpbVRePNtkf743/O6WCcUaUpW3htmeRmB6oa/6jQMo9boQj7oZT7sPid4WPkGe1wdCptXoje5+LBDZIM0ZOirRGRnhwOZI0OLewqFE6CGFgIG6pZ5mOY1vnQ36ybNnY9/JSmymQMwsSRu/9xqpvPEnd8cYDOxjzz1BKXZDA5KmT/3Lbl2+T/EYPVm+aJhYmjlz0bzVNu6hSwkJIU+E9wiLvNwpVWlq1GUvqFK5gBJ/WFT19PSe7GwtC72prafukZVmQBwYLDazEZa/t34QkFHwtLJuypaUkvEt1guTF5vz84vbU9tgwyyDpmCYKXUZyZEiw6JspYV9sC7ffalnWV+DNhUSrYAL4ksJzLhJPxjub65oenBLke8SSkq34QUiZck8fJxhS6j429r58sk0Vzmx0gAWpVOoG4fsJD7dluq57GRZFVe0d2Htrg9LweUYY2T24+3upXOpnlHE2Jia9c41WYwSbUwoG8MCtoijvF8n6fYqiuJ6oiWQcAS7XHwrzXT0bWuyMz5sfXPleStmPFx1xBjnxaBAgCPlt4oc75s5YOuOwSceS3WaSPPn6r47/4JIbZPnHmuZb0zQhqYvAAHxKfqDr+gjwhbdCEQDGRtb1rCt1USELiHGMwM3T8NqqFmw2TRMbU4yzjG3bZ8vMVOcaIoGJTbm7FqolSOj1XLNt+4OKoiCQCW85N4hVU0eKg4XXGjbaCFzepmma6403MDAQUVX1mTxDoqlUQK7U9SzLWsYY49YCjLFvKooCqTkwLHyzgC3LmskYZ2FAjvFhTdOK/I483sVFY3Q0fYBzHCS/YC8XXhfGXh0aGuqYMmWKC8KrVr9pmpALRsBaLr5lpL31C5lysFQx7l9AnzoMYErpJzVNg1fUIS95ifrlSAyLihHchIXBkQj6hUKhir7yAwMD0xVFwTsqr2WRqF44moS1J1kLycAzIIksfGsrAjAqdczKlSv/yBgbkZillD61du34BvuQD6rxComXYQt5z3Xr1n2/q6vriXyCE2wrZ+5517p160ZYdoy1C1Op1BWUUshoupcqlRgbzXUsy/oY5idx7ktI4FFKZWm4qtUK2VjMOw1IQAwPDx8/GkUC+UJ52dsGy7JQZ4cA4JxuWRbmU7FPIlfruu7bAseyrB+JuQcJTqzJqgKHHTaf8MgFm8+335xoPxJjkAB2Ss2ewKU63zRNjAWsobKMMYAyAfREUrmi76xH2vm1XC63WFGUd1Dq+pJWtZHwtkewG7FWVUqB0CzLwpyP7x3WqYtr8Zr1gI+wpgYA7JhDZaOAe0mlUh+ilCLGMsQYWwQARIk15el5Zm9Zj1KnT6QEmwkZ4ebm5qrWSB4/5T5FURZVAxLgevIaUP6+l0jYvrKqMzYH58gAiLz08481TePS5U4RrFjsdWHD9UVd12+VWHs4bGc2m1tQybtQXvvkwRF/1HUd3/3hRF9iFWQqUUmrNoPUK/Vcvcm5diKZ+D1UlUCqJApd4U0Im6aJPacDdrwQoIJ0On00VHX6Mwem7B3aC8LEoJJTVrTNbMPamBfBuEQiaGpTXVN2SnAqVE6+rOt6IVFUAAV8ft/Q3ltFwncnUejxxnSjSLVAUlojCrNPqUaikN8LACpt2/6bqqrYB4b2Du15pD/Tj6RCWiH2olKJX2nOL7lHkeMPuIeJ9RPZpODkZeXsVRI7E+cQmxX2kYxe3BZue8ABsNjM3r/F3JwijMySmXlS8hB9e34kHKmoCjAwMDAtP58g2XokLvPpT3/aHB4e5mpdKKqqTr7qpqsyB71ZyX/ftepbCmPMlUfP7yE6161bxwEfPcn4nYwQrFv356i9oJq1nAMIAAvWstNLNRr8kWCc1hQvk98JKc6VIowuUWhOsQlfJ+tICkfCETCmfZeNuza+3c7ZfwV4IB84usloMVwgdaI3AYU2AHHA2h0RL+3e3n2YolL4KYdhvdfWErkGx0oxtLLxqlINjCfjz3CgPSFujC2ejL+XEsLfS8RbIy2RmuIrpa4jJWb35qi9EM9RTnoSRq81Wg2uOjXakkgmviPib4jD3N7WEpFiHtVrTSQTnyOEq+NVjJGK5Ciev0Yovd5oMfg+2VsSfYk73GSk+FF+ZtVb5O8Ibsmn2HjnsO9G8cX8L1d7T7LAwOf9QNhljHDwABL63zPC7WNSWJMJIpSRW2C/xvuRkTuN1ohM7vJ384Wx/0FKCU/04r1nCl3ufDvWbIgifgOFMF4YoedT7pNbiG2Iv965qnPdp27esPIbtOAHXSiU3rPqvLW+FDV8N3b8wPEe+Bf1wFs5YYuFt+urYIdm1Mk65Ws2rHyckCIk8/tXdcZKemHGk/F1BYq99PqPQe7Aw9Qqm7gbyzN30VOFSkbNBC7XBpkpenDyY5cbLe0V2R2l6pP8S1V8PBS17uFcLouPpUEJeYbtoaf68Wjw1i0Zs5eUm07sTKwgNg9gBwglvzBaIkUeMEXIsDH6BAi0IYIHU4EsbWtpg98oEklFBT6nDkpZVQPzZ0+b7Yv1U5RYJOyytnB7RQnORDJxKyEMMrw7bMrml5IEkcZphhLlZCRZRzMmE8nE+YSwQoBLyE172K0l/TtwuHfDAnZnIFc3b6zSLVK9rJxnrhjjWFgrWHjYCtlPGRESUmxh+4z2itKhxb7HBWnaq666KsoYk1nVXz/sqMNe3fr6VtffDwzUtWvXAiFWVJCkURQFC3l4AiJZe2GlpJUsBQ42MCN0a0vj9IsaA1z5HV5Ykc3W5lbKgHjmC6r728LGpZZlAYEGmee9uVxu+dbBrZeITXhZCe9S48KyrGsF08r5eUuvuXXlkJ3FAqvOJqyz3q5/1itXblnWxfCXwkmjYSpgsd1U1/TctIZpSEyBOVhSklbI6yL5hMBFWWk/7iVt8yRVs8PSn23OhicaD2B5mY+l+mLPgT3XBQNBvkDeN7Tvwf5s//XMtjEf6FjQRloiYE4UFSkYgL9fwBibQinFojUDJDc27fw9SvbcLWRtCucLhQKZXX/zg13vOHpa5OGL5hY+Y89t/p9/TtSmth47bW5TaugA+dFzXyOpYevo1efd+/po3vHBwcEjbNtGoAIZ8sfybcP8VpF5IzEHlLy30pnlmM2CaQLEOur0xQSUmEBgg4DpOMITM5VKzRXsdtfHHkFCTdPe7dfDU2JE7aGUni+8B1sQxAqFQmUVO6r1sZARf55SeiykDzVNO99p0+Dg4OG2jWAA37x9R9f1orVJqbpTqdTxebbCU0jw5iXNv08pfVDySeRBu2ptQnJ6cHDwecbYbCjbaZq22CsDKHsXO2O0Wr2Vft+/f/+kuro6BOZk2aLdiqIsbGxsfNNv3aZpQvYLvs4oSCxy9qZt26c3NTUBUFNzyTNSMSYhu7Q5Xyd8W50kjq9nUvMFCxLYYMdyT28EyBVFgewnwAtPaJomM/NGVC8C+Xxd5fyIJEU2m104Go9dT7J2b16uGEktMOOgFmGqqjovGAyOyuIjGo0isFNqI/1YLBYbFYNiNP09fs7/Pz3Q1dW1nlKKeaLwGaX0yrVr135n5cqVMcZYl/T3z65du3aEbcdYeso0TbDdIYPpqkIxxq4PhUIlA4W1XMs0TcxRXE5RSAQv8+NRLl9DzDs8iIz9pEh6+faMK9feVCr14/w3/b2MsX9mMplF9fX1hwOUIfphta7rPPnjp5imCR9MJzAOT/VyPthudZZlXZNfV31LfAuK7AZ8XtPx2XQO9y2pW6l+U/Jqp5QiSYuE9meE7+zCSvOqJO28V1XVhdls9hhKKfd/ZYzdGQqFagqayooalNL/1DStiE1kmiaCpY6ShK9+d+7dNE3YrcB2BW37BqUUjEdYfDyj6/pyP8+g2jGDg4Mn27YtwJb0Uk3T+N5CshnpGRoaWuZI9lZ5Lu69MsZ8WVB4/JSh9LI8FAoVtGErFKx9AoHAX8QasMgj9+YNXRdRQgGqdUr/qs4YnztM08R+bilY9AA2ypfAujIYDBbYiQJQmOiN30woV6Hhp/vxg5RsJTYODQ0tRd8V4jg2wPp0SnAKCQWavh4KhVwShGSHVDLmIACFYCQGnbnPYUCbw+bRu9I70b6szdiZ7a3tri2ISHBxtqcW0AenN05vhJd0KBQCwJgX7CnNYfPnOwdBoCdZwuhyo9XAfOYWKWbGCKOXGq0G3u2yRewfHMbbak3TvibWx8cNZs1n+gZ3AnRNHescb0Uer/IR8uly/AHnNkJeWmv9lKZpI/aK+L2IEEDZ1UZL+30O6ANevVtTW16xCV+7u1K6QlmrAFitkJhy2r53794JDQ0NmJ+5pDKl9PGPf/zj8MJ1WH/k6KMnNp/3wQ9CEQ3rtI1Zklt4z033fJcxJsfX3h+LxWDD9CFCGYAUwwq1T57TMhfr07JFilvttXPsBBqg1wjVtt0KUxfOaZ3je0/gXETyBOWeo4Fs4BUnJoHkUN1Aw6Jjjz12qFK75N+EhVphz+KxzEr0JhYRytB/9WBleuOlghyEffRsOU7Y09tzLqM2EumUMuW8ttY2PmdWK5L/6qv1dQ0dIGUIj2eA1APlYl/V6vX+LvUhB+GDGCRAFACGYGyU9W72e61iBTH6QFtLm+99Oq5RFHdn9JJy77cfCz3xvrkkFOkeuGdvqdiu3/v0Hvfivhcn1mfqnyWMwauVA1ZUYi+uxvwvdz2P9dkllLIvFpQV6B+MsOECE0fTXkEQ4UAHwi24OLklXE5Nwc81Er2J9xDKrTEAFhvx7VizYeXvCJHAIJSdQ2wSopS6jPb8fHX/qs7Ye27e0PUXSvgawyll8z5+2jZ+zHgP/O/sgbdywrbI0H5VZ7Hv0BqPZDK11dk3XnCv7GnLn0N3X/dZCitsdpwyFrmDxM7EPGJzT1aglJ9oa+k5k9JLxiQpVeHjiZ+yNmXvHA3rtdxA52KoVQAAIABJREFUFH2CAABQjKKwLxjh9pqlH4u8KAi5ke2hd9ApDP4h2LQlVDWwdPa02QO1vhRisfvLcnLTr2x/6bicqmIxgQD2/+xs2XW2LDssI3oIZX8cnD50RgftAJOu5iIkXJDsnON4YxwfPh4M8KLS09t9A6P0Di4rSJQl5fwSRp7nLuYUL5qvVGN7kt0fYYQieL1fzeWWzJ55/IhxLy3q6ihl72praR8Vo0BeoMpy07K0SyCQPaGUp4W0SMWHGqXfttmSaonSag+oqN4ym5Tu3u5TFErh/4Nk/vcpYT9mjArPRnZWW0t7Ra/IIt9jyfc3Go0CEQg2JC+NeuN/nPfe8674xfpfTJPaHY/FYnxDJBdpk+zLe6wnGX+Os5chYczYA811E66dHCzYeiuKcuKr/a/uUBlPAE8B4ravZdeZiwcXY2OFgAwPwL9pvvl2yohY+NCPGWGDB7eqFTkQI47da9nWu3ZafQ8QRiaBrV7fX3+bV658jjXneEhfiU37N0OhEBIhvguAERMaJ7w8LTgNsk/YUF6radoIVKdACePekQh6RNd1SD+PKEVe0oS8mRuy5x85+ciwSJxjUcglpSs1cO+BXe9vCGgcyHJgaP+fdg/s6VQbFCcJVXIjMzAw0CZQzLjGx23b/gellCOnEcDTNO2XAvTwI0KojKAvCa54PPHrD3Ucdsp3A2odSfT+lVhDqW0L33barExuiPzXc18ne60+oii5t33xnd9B8qmm4gksvSzYOyPmN7nSwcHBI0WCd3IlZjPOMU0TYw4oY0jtdWiaxv2RyhUhp+h8s6O6rjvenu4pqVQqTCmX23elLmuVb5XYPBYYLLZto52QlNuYTqeX1ML+9N6LlAh2vdb4+DlwYLKqqs+KIJ6veUAwFLDmwBxzP6X0zjx7kQfG8vLS39V13U1SVOpXyf+tpKeixDjHGL1E07SKAS8/gyyVSv0hD2CRJYvAnIJ3XkU2u1y3R5UAZltcI50x9oFQKPQjP+3wHiN7lhFC4IGGehAw/bWu66NSA6nWDsaYZlkW1hH4NgAsAjlAJDXfGB4eXlCJ7SYYMXjmRZLniqKcUg4oUa09EgNsf565DXDCDGeOgsxiKBQqqAeMokSjUbCsSjHrfhuLxc4bRZXjp4z3QMUeiEajDljSOW5lLBaLRaNR2E/ICdofxGKxquoRtXS3x1sWp47ZSx6ViKRCgSlCyC7B7KspqC1UJJAE4nKplNJ3aZo2qv2AZ16GmhH8E/cjsYgpOZfLOd+pe3Vdd9ShqnZlKpX6oACz4VhfrFzLslxZWUrp+/zKLjuNMU0T7L2CVUqh/ErX9XdXbWyVAyzL+gQSq+IwAAWwz+Ygz2qe6JZl/ScAhOLcRYwxgPsKgExCHtB1Hd6Hvotgaxa8IUskUYWqCveoLOVlX+lCQuYW7Gq0jdto5MmSeCavZrPZxWNlb+Pawp8W7QdA60u6riOpjzUlkkTwuezNf7MW+7Fbke81zzD/iK7rVVXRxLuD/QyUYbDmODsUCvlSIDNNE+c58tdFHrm3bIheyA4CxHg3N9YPhj664j4AOt9Trg9N08S+FUpWL+T9lRcIux438etHNU5a+0ByvAPAuVeSLx2ZI9waojlUFyJTGqYWARYPJoXpAcLIMqPVKPJoBQNZVVUkXbGG4qAH0Xd/TOfS85NWb2EoMXap0drOE+4oiZ2JsJBYPjKoBvvDWivAt3/SdR39xguAoZlc5pkd1nb0f0lFO1lGmBHyyUg4UlEdRSThsQad5bCYHQDfcC7zxnZrO9baIdgLGWGjSI4abRoYGDgtvwfncrml1qFer0ooYoW11g3NoWYwkEeUQhxNfZYzOhlZY7RGbpIVZbab254dtoeRQN6To/YisB+7d3R3KAoHx0Dx7TtG2KgI/BTrT4AbkaDlr5eiKHOuu+46WKy55JhrV1+7VlE4Sz5p59gieLNGo1HsweT6P/rxW67d5MRUCKX/ZrQYridzqXvs7ut+l8Io5glMFacTBr9aBhWCNCXKqaMhFAiQgYjl0PcbYePHLiO1Busnub2JZOJJWGblwZx/NcIRp69IEetWPCPvfUpeqC9lSW454oQbd7y8wFYUzJNBSsgn2sIRDvyuVnqScSTibpEB3N07uucoCsV71jSWOLZ87eIYOb3ACBsPvrLrlaacnXtOJBlfMsIRWYGiWtNH/C4lhJGxfNpojdRkiyLimdxykDLymbbWCOKsIwr8ca1GE2AQPLc/GeGIO4/IB8sMZefvIBe1hSOHBGRUPJ7iePZuvX7m6HIdXCTzTMkHGeNeyBcgZjEWeWVcT5CS8K2dTgj9LiVsrlBPTAiv8YoxoVJtPhjH57/2U6Is98bF12yIYk5ygUmMktOozVKEcpY6L4yR51nTjKVKagdUVt28hZ1Vjlx90X01rYdrHrzjJ4z3wCHqgbdkwvbnP79YfaVxkuzNk13VGXMXFLc8eOWRjCoyk2hwVWeM087kIoL1YNEd9F5g9KtGq+FKKdfyHF7tfWHaEK1/kfIgMX0j05CZP2/SPLA9DlkpkkQp7IDe2xaOSJrtY7uUWOThw+f2F3wxIy2RmmUFenb1tNo5+7lCfxSkGCRE2JvCo4RDImspRQtRSq8yWgwEYtzyj91/n5nNBpCsbfXKK+CgRDJxOrwwxAmjlllxLphIdj9KCD0D3hiKqixsm9Ymdh8H2yRQRIUAt0LfYUw3fAU7xWIO8mFaOQ9Y+d4F2xVepUSh9rJSiMZEb6LNkagtt+Hw8zz4JkJVnkGCjhHypUg4wjfLPX3dV8MvoZJfinxfzrXgx9LW0uY8Fz9NGHGMXG+5cSuOwRgHSuxnjLKvOH4ilLCPt4XbHWm5km0oLPpSTxBClyBZahPW4TCYu7q6bsuz0oCU52Xp6Uu3zzlh9szvfk1WwiO7YrHYdG/lApF7Bjaz1W5eQjNjkfStYCD42XBjKz8Ncp2v9r/6XwHCN8hvgyd3juROPrb52HtFshZz0ulbUq812Ezh/ty1yLwIJjACbw7qdjDPCDx3i7kZQafZhLCfG+H2SyW58TeVrNpx+KTDIaWLRCZYHI/qun5WtfssGts7E6FG2vhyi9bCpZpsYq9p0pu8EqjYIDdaloVFOZB2ZZNreI6DjeZThUUnPUAU0jGrYdbeQCCAjTqu8XDeb6igL1ym7Dyw85xGtfFhhSrUzJovTp8wfb67oWPkKaM1MsI/QwQDsNhEkAzP5D5KC94lsi+s5C198OolkKOWZc3K2bkXFapM3bb/NdK941nyjrZCTO/nL95Dtu4rkOCUXODwL154z9Za+hzHSkk1nLs472k6Yn6T69y3b9/EhoYGsIOBGP2Krutg+pcsktSeyRhbUY2ZAB9OAKEK725B7s1bsXj+mDM7nN/A3M1kMkv9BgllBoyQDkeAAmNhVEFxuY2maUIencuuCyYT/waKgAnuDYHYP4RCoapoWJGYxjuM8fpILpf7uKqqGEtIWpYFKnj7TGpTv23bkI1MyMdI0tZo52dCoVDJDXEtY8uyrB+K+cg9zQEr+K1HZm1wGSm+meRl1LKVksca5lJ4OiK4fgQCNJqmgXnvWm/4baef40zT5GwusNEURcG8gKBiKpfLgSFbUZYxL2cKtlnRXDWWpLqcrMW3IpfLWSLg2pxn7ZZlgfi5TxyzcuVKeDfzb4+n3B+LxaD+MF7Ge+CQ9kBXV9e9lFLu7ybKR2Ox2L0rV67sZIzJXtTPx2IxfGcOSUmlUpfnvcR/6FQGhRVN00YorNR6MU+yLWXb9tJa5H6d63nmjlt0XXfYeLU2yT1e/l4ANJLNZjc6Uu2lZFwrXUgokQgwJb1D0zR3fV3uPFlWfjTfKw8ICN88X9/jah0my2LD6oBSCnlmLlFaLVHukfw/L388ZH8dVvSfocBAKQXgyXfJs7NxPsb6G+I7s8c5WSh9YA+B9XpNzGIh9Yu6p4EJatv2C9iXIKGkquqiYDA4KqUX+cZEwg/7fEgFu8l0iYmNd2KJdy1TqnPke4UNip8xhnpM08S45IoQ1YCJ8nXhtZr/zoMhulWsAYuke29+cOUFlBb8FZ1y6fxrvjVr4tHXCgBERzAYdP1dcUwqlfo6wJ/wv6SUnvBG6o1pzGaQS+UKM4yQlZFwJFZpcEhrH4yjFbqu/+3VV19tyDRlnoMvbZ1SD9/abbZtz3NY/BKjizMYjemGY+fAL+VhIP9S13UwynnfZezMmUmr17aZrTBGrom0Ru522pfYmphM6hgAbMfWq/X7WhtnAKRblOxHwj6bG/7rdnP7lKydhf7rvUarUQQESSQTpxECZjBV/exzxbjCGvp45713LHxsYqe2pjYfYIzM9LIrnXZbloX1O5IMOp6HpmlF8QTBlMX+lMfYKFFIq9b6xsSmiVAEGuEp/MquV2bkclmM8xkAlxstkQ9JEuCkz0o+PpgbxPfEZbGOVHxLvKMaccTrr46233HHHd/asWOHSziZt2weO+mcEyliO6zgMcwtdqLRKFRXXGb/2459250XXH4+ErjNUC9ra41U/KaAYJFVVcROG5FQV5n9gk3p44RQhVFycaQlIhK5vqc20pPsiTBiY/zAJ5YTThLJOJLG7/O232+tzvleJbiN2zZOsQM5xDYOL6Xmh/oTye7vEkIBIkkShc6DXLeIVQIIgRh0zAhHsM+sWqREl/vMu/u6Wyijf0O81U+ssOpFEDzhvtEF6egiQkYy8RAh7J08bmKTucYMY4uf+kodI7+fhJBNuSF70dwj5u7zWx9XSMN3EESBKsAEN/5MybZc2p5b6jqF9jAAwiXCEnkt0zDccSjj+QVAfgJzvAvS8DNHl+sXQUJBu8HuvprY5BhCKd7JUbPTnWsJUhLWAojvPUyIMkQIuwhggexwbm4lef1y7RW5DKx90M8lvx04d81DXU9DMcGtx1ZWBOqG/pnN1XFJBlF2KpRdZBc8gJ2yZ1VnTPbV9jukxo8b74H/Iz3wlkzYrn7iiqCSqpeDZkUJ2ZH+H6WNp3uS8UcYIQeTBiVkc/0+tefZ83WNfUEsVJEkSCmqumC0fqAVJjiwd4GYK/hJMDpqg+9S1yggxHKYlLmcYOEaXEb1Yr8Sks5pBemPwJ+xyAeDtW36xtN6dratJ4x79rgoQL/969a77aVZgYDqSA+PkJv2IL+22JQtkuWABeMX9wik5u5y7E+/7ZIWYaZN2bJS3p/VZFLKXatoMeeDBSyug0RkPSH0IiDhvHUfqkUd6lEYxQJ1BiH0P42wwWW0BKIRi4ay0i6eRaoYZ/TDRqtRlNX0+wyc44rrZY+1tUTO9kqXyGMcrFPVrrv4oGRvdX+HwiKrB3JAYFn152x78dwZc91gejQaBWvIXXSfedEZ5LjIca99+5a7j5buh8ViMbWwh669FEl5U3qTSpSbZ+gziUpRJfntVmvrex3JccLIPwOsbvnM5pnfopReBhJf3j/stC39W/baNIdNYEUJb2/rZP8k8Rtkv897c+DNT0AiyZEYyoTSnwMbnKPmFKVjzrQ5WwR7DEjMN9Lp9Am1MBQZ+7n6xp4Ff54WnL5QoQrJsewPm0MTwHwrKkLGE8kLyATCY3N+KWnV4ufIcgpjp88Otz9jWRbeHyQTXtV1fR6ltCxqMHkguURX9T8pVFHSufQbk5smH9PTlwAT733Y0JXaEMjJRAQD8nuiSymlkECF/C33heUBkuYhMJUhJ3ewUHaD0dKOjbFbRH3YlM49MLiXPLnpAXJBe4FQ+d89P97bk3yOsw1RbDs7c/UF3/Ulwe6ck0qlfkopvRTxFT9+XoyxOqD8IZcLVoWmaWW/HZKflW3b9lnVpGuFN5fzfbpP1/WrS709khSe8zOYAhgHvjaVHnldBB3wTY/Cciyv1nBSLexPb/tSqdRn4FeL/rRte2FTUxOXXRfesBi3YILHkYicNm1aReUJJMbr6+ux5oAE7nPDw8Nn19XVIUgKfzhIGkM2ryrq1TRNBFMgTZlTFOW0xsZGJLvdYlnWEjFWfXsXV5vVTNN02FfyoV/Qdd23iodgbWDsY73iMmtLyTpWa4/zu0deFIkWJAci1XwF/dZf7jjTNNH/eA79lNIuyBmKcXFOKBQqUoDxvP/UsiwkeouYX6OVW8W8aJomZEzdb0U6nd4UDAYRVAIowBfru1p/XH755XpjY+OI4CSk1WKxWJEnX7W6xn8f7wE/PVBChvuaWCx299VXX31ULpeTkx9DsVgM6gRjLsJTGogp7DdQal77lGqEB5SUzssMn65pWikARMV7kJI8OO4RTdPghTqqdalzIdmKAEmsvBfuA9J36veapsGvVQZcl22jAAeKoLs/OwPPd6Fm+XqhfgLQnmOl4Ot7XG2wmKYJ5QCAaWGz4fih45mBvToiseP5Bl+atypwgNlXWpb18zyY8DkBinstk8l0TJo0qSZwuGmaUNbBd6NfVVUkAF15e489AiwwRuylyt2vWJeg/44GUM627XVCRh+nLNB13fUmrdZn5X4XNhoAPSNZCtWXJQBSSX65mbxFxOmNjY1FycMy75JsBeHbMsM0TTBBefIxz0C8Vdd1rGmqFtM0sS9a7V0DyieWStheMu/fyWGTjhkWVhRF0rLSfUPa9cQd/f94M0Prsa/gKF5KyNfbwhFXvrhUI8Xax/E3hfQ1l2V1klRILM7UZ2YCSmCJ4x0tyfrCK/MSb2JNJD/x/mINBcAbmHPDlmX9bNgevrjX2sGTtfl34DYjHPmc067EzkSI2uxPkPKsU+p2tWozpilUwX5uXmNjI1cJcmxF+gaTx6ZzHKfw17aWnmVyYlIo3jkxM8iZwmao7PwmxhXWW2ApbxoeHoaM+xkFCx9mb0lt7bZZ7nhYENUNNKzwSukODAwYSoEtiTXpCPBLojdhEMqc3/ntTm9sGWqgDSeUAuXxRKCae4ZQ8nZKyENzWowLUqnUKYqiACig9g/3P7k3vUcAOwsMUlnxzZEsLqX45vS12HsgVoQ9s1PwrJZ89KMfnZjL5bC2JkcedyTpfN95AJYwrwx0NBp15eobtUZyxcc/MFAfbGgql9SWx99re5+fkM4EMSccBQA9VeiNrGC/00wI/bwRNlzFsqovlzhAJLlRZ4sTn4r3xj9DKeFsaNg1tYfbq0rqy9eTzjdt+6BlFgfwB008o3lgh+4M7zpVVvNDHfFk/BOUEAA/3TihNwkGSy0/UruCsCK85gvPvCjeShD72nhOtQR9tb4U8TQwKluIRGTqSXZ/gREK5QmbUuXssZAsipPqZDe1lY62GW2+VcCKFNIY+V1b2MDaYoQVHe5VanfR85P7wTNfOD/1EZsuGktSulRfSyqEhZ/HQBYrIsBwj3Fls5AiH7JttqJ9RrtvxaqSbe3r/gNh9CRC2QuM0YcpIfxbV44UVG1siWQt1kKIKVSUqF+zIeqAykQ/sUWrzl/33JoNUc88Tm8khEHRhRdKyC9u7IwV2SBWa9f47+M98H+yB96aCduffzSkNGblYKbr74HOXrOh6xZCqLx4/vaqzhiQiW6JJ+NdlBAZbThCNreWB9fTF/8+Y1w6z2aUnBtpiZQNstVSr3Nsd1/30QrjUhdc89QPE7CW6xSh+A5OeFxG1bv4qFYvFr09ffFHwDolhHD/0uHM0PWMEizqLEbJskhLBJuJmorwfxCI2pE+sYlEop5MZo8TymWG9tuUMx/dQAw+7sPK8N+BQAPCTskpK9pmto1685jo676eMG7mXtb7Uzw3fCwnEkJvNcKGr01d8WKu0IfwpyjXYfJ1ZCScfPyhWtTxpHhu+BlCKDZh/9PW0nMWFodF/gYlkktoi+e+nA/w14zW9oqys9UGSnG9tDtLsku9mxTPGH9u0E6foinBPwiGpS9/h3gy/nVa8DMcprZyRtuMtqLkxsqVK38me7m887JzU8fOfnvkG6u/AZABl/EVZUYsFqvIVCx1zx5pp28olH4w3Ng6qUGFAjt5LZvNLto+uHWDkBzfEQjULZoZnPlVOQC/I71jU2Z4CGMS/pncg6bShs5pB2OswbIsbBRc5iJkkDYPvGEwQj7hIEfh4VSQWS4kQue0zv2DFNxAcAgeXZBZ8l1e373pN9OCLecjWZtl2UcnhCaUZOdalnUHWKr8+RR8YEt65iT6EneQwnFYKHOwgIR6L5vodRq8Y/eOOaFg6GWVqoGhXDo5qemNwxN9wWvcTZm0oZP6D8kVbIwRuNuoadpCy7LQPkigPqbr+plbtz7T2B9ofoRQ4pEEKi1pJSUn+3/98vrmc43LSb3aQJ5+/WHylzcfxfgq0K4xSQ0rLavfdZ+MSqzY/6ZpYvGL+SrHGEPiqCr7XerD5zVNW0EpLekNJFDo3OvHj4+x8AAsoMwrJIJN04THHWf6i4JIzjInwFRtwKVSKfjowg4AQaRbKaW7BdMRmwP4UNW0yZevJwK2eP5M9Kcruy7JL+/Is73mh0KhisoTjLGgZVmYe8COSWQymRX19fWQ1IYsWh9j7PhqdaBtlmW5gWDG2BWhUOgHcpuFd7Ezd/nyLq7WxzL7yjm2VtaVZzyAFQQQGwLfo2avCS8/rLHgkfY5+C7nvYrhGwtJzxGMlmr36fd3D3v53yilkESbmpe7/HwoFKoYrDJNE6oGMmsQl71b13VIjNdUkKzNS5n/QLCeObBH07SXBgcHH4WPLkABCLiWe6druliBlYG12VGe89bHYjHXT7TWOsePH++Bcj0QjUYhewz5Y17ybETXqzZvZYHvBF9Eodi2fdT69evfGGtveqSQU6qqLqh17eNtgwClOesIfJvP9SvDKtcls7TA6oeEaimGVy19IBQf8L0Iw7NU1/UvCLUTfKeeAbPYLwtUzPEi6E6e1TTtZEppplJ7PN+FB/PzV01+cyUAiUUqGLX0hXzswMAAkiyc/QL/TVVVPwvWqdjPV5yvBwcHT7JtG2svqIjdqmnaasuyoMSBfW5NYDSnTRJbFyAtJDa5nCSKSOAgGYr9u2/gl1Q3vqEAuWEd8mlKKV9TVGMQ19K3lmV9lTHG2UOMsfZQKJQUMrRIZGHtdqGu6yMAyyXeJTUPSHPu9QUBcqs4xlCHZVm3Cc9h/NM3iCmVSr0vb3cBlh/eW9gKlLTeuWVD9CxGSFEM6Z3GB8hx0094fygU+rF8H0J1BsyiOqhq9DT2/LqxL4h/C5UA9nBbSwSM7LKJSiEHjb0dQAordV3nsbGe3vhHGSWc9RrWWuGzepmmaRxMVmQrVII8wBgLDA4OPoI1FBL3Q0NDSwAqME3z2zmW+3cka7N2VpEB36j3+R3Pa41KA9iVS1Sq9s7UZ7UqVIH0N/ZzSP5ijHJg6L7MvpP7M1iqkGQ9y8w9tnX+LqdvEjsShxOFFd4xRp4me+nphmFUmz8c2fzdkIPO5XKTKKW4ZkPvYO8zQ9k0rLySAbuu/bgZx+2Wn4PwAce+GiovIwClwovX+Z2fCgujCfUT3q1pmuxXzH8r9EMQgA4kiJ9ke+jZhx9++NsVReEAlsHs4F/7BpOwGGqglNze1hL5LIDNPX3G40Kyd3c2m5tXif0mAHo/EaBc53YyqqoawWBwUzQahQrU5qnhqeTS6KUkEFCRmP9UpCVS5LPb1dV1HdatqqqSS7ouJtNnTEfCpGRSW+6zQqwwgXcWqnfxgF1/alYZRh9B0WZUvqhFpA2exOs5b+POOaexgvUdvHxvMloMxwvd17QjeQEzStk5jmUW7+9k20OEAmjL4qpat8xr8SbO5ap3zrmc4LOz4TEnCdacGVhx2GHLqir3FCTCGbzlpxJG7jRaI58qjreWjn35uknpIE88zfWTlX2sR5tM97yfSMa1jCYey2Ml9U1gX84njLyopfVlRx55ZEmFiXLPT+4Xb4xd/FaTfZ3ffo4n41FKiKQMWbtnr3Ot7r7uuQpT/liQS6f3KST3U5sq3AOcUfKe0bDT5fuQlN425ytcLWTKMZo5WMDvPbvPvcBgRqwCydqKEtb4fc2GKOZwbjmAYtv28asvWP/ymg1REGW4768oeC9cqznkSG7sXFdRLbHWto8fP94D/8oeeEsmbG97NDohkyYymnT3qs6Y6xG5ZkMUC/VOt2Mp+8iq89a5fiQv9718lMoUSHkIpip5MUtzJ/pJWpR6WI4EbGHyYZ9ua21HEu+QFcFmdCQ0IV/KF2eH6gLc9Dxd9xeg+KQ6Xxq008s6ZnRYtV4nkYw7i96+QCC7IJtTOyFVQwjJ2Iyd3d7azj8mtZTCoqQH5uNA1I5IMnnkJTKE0RONVsPVuC/6uCPBypTOttY2jiAdTZEWAJQQdp0Rbr/LW0/Rc6uBvV20mPPBApavwyi5I9ISGSEZVljIz/ldIYk++kXdE+yJwPTktCd4UpwdfG9EGzhTsJwci+e+eHcJ1Oj5Y0H1y/VClppRtkBmVeM6MlIVrNNMcHhxfbpuPaEcYf5qfV1DR6WEOOqQF1mUsMvawu184yqXaDSKTYGbTDQWGNdct/K6u6PRKCRG25xjIYO1bt06JKB8l419Ly91JIwJgVwWNSYHJx/bXAdbIGKBsbfV3Hw7KyQE96tqYMmsxlmr5WStpv32pVo2dHLjJES+8+evvDnwZpwQhgDEENjsJEfqFYUW0J8iEZpKpSD9BuYcmJRnNDU1Idjku7yx942vTK2f+lkkazN2Jj4xNPH4UihK2ecMPl/ewIZzwSL/asY4WECS5s1RSk8sl+hFHVt3/2NmczD8WoAGGoZyQwfSTekZ+3fuWc4Y5TLn8oZOvkkpyAPJsnmMcX8eNyi2ae8mNTOcBtAFSbeDpQxyVEpOIxh26UB6/89CDRNIIvkc+V0PX0djA+iwREh9kEz87JkxHt2oVqol8kqdLz3nbblczpVM8x4rPFc5iAVsU03TXGR9qXr7+/unKIryTD6ph+9TWYZOiUSgzRh7p1+vTZFERuASiT94xf0EjHW0CYHHUCg06u+6zDqilH5M0zTXK9pRrv9RAAAgAElEQVQ0TaCV4Ze3P5fLLWlubh7hOV40HBhDkBHfLswzr0MKU1EUMPvB+oe09NJQKITNS8XiDQR7GSLwLnYYu/k55JXGxsYOP4zdShfNy28C7CHQ4YUjwd4FWIFS6stD3iO5jaAZNn5gsMUF06Yqq9jbRsuyZjLGCmhyQmJ5WUSNMfZvhfeZe+C5a4lq/VrL76I/+HcAftyMMcj5QeLxwTzIAN5DZYsEqJCPQZKiIoukXIX5ZAeCtEiWgvl6CuQQTdNEsBZt6sVGuampyQ2I1nKfpY7t6ur6NaW06B4hP71u3TpXWm+s1xg/f7wHnB5YuXLlZ/JAF9dvEKy/tWvXctBWNFqM4qeUnr927VqHbTaqTkylUu/Hd0ScDJAOEjRjBvI68pxi7rw8FAo51/DdzsHBwZNt24bHImRZ+hVFOaGxsXFMCWpZ7QOWF/nkyjmDg4OPM8bAAEvAa7KaaoRzA2DPNTY2/iXPKp3tMN2q2Rns2rWrSWKdcjZftQSv57taZ1kWEiQOIBHyvYu90rO+O1kcKBJqjgTqQ5lM5vL6+nrOQK02z/f398+WpOj/U9O0yyXwY01gNKfdHoDQh0OhUJGykWma8EkF+Nw38MupO+9bi8QEJB5NoRQBb0tIw35S07SKvqF++1VKegIMCNne54VfrsOkvEbXdVdat8o31LnXzUJBpigJV+pcjwLL05qmneqHMY7xL5RK6qrJJ6/5bXQxsQlPTjqlfcaS/7lowYeLpNRFkhDrFkhPf1XTtBsSye7/RDCdrykIeb5puP+kSskgAcrDeARI7BuhUAjgW0jKLmHE5oDXSQ2TSHPdhK+HQiHO0hVqXgXZX8K+2BZuH2FNIo1TgA/n67q+I5VK3UAouQMyyEO5ISRrf2uEjSLP+kQyjnnpNIXSbbP0w2di3wdrCtlXG8DQVGbgfbvSheUIzSkLZPC9kKhF/x2DRFqwfmjF0ZM7Ku59JG9pJHWX2ra9VVEUzlLen9n/t/1D+xbAT5UodJkx3QAoxS1CSQF9dRT2DbquY+53E+QvJV+aHiDcqgTqN7zogRCZ1jjt27quF5FJnN9dBUDKXiBUOfmopqMm562HeIJrODf82nZrW5NIDv/GCEcu5M8l2X0fIdxfNq3Y9oo5M+ZibJQt0ppPPsa1E7nqqqsiWkjrfu9VlxEtpJGNf39l73vOeQ8njcilq6vrCkrp98699B3kWONYYqUGU81a85HepLb3vHhf/HbKyKchraoo6hI7l4NC1SIkqNvCEde3stI9eH9zLIlgBZW20yc1qA3HKIz7fEMamds11VTfzsQJxGZ4dpqXKJNIJr5DCPswFLUIpQshcyzX3bO9Zz5TbcxLmhwnlN7RzfUss1AGGpRrG49h1jVjjCGB/1BbOMJj3InexL2EMoA2NxOFLvG2oZZ7lcbeE4yQU+Db2jion45EqPCxRvJsIuJPRrgd+81RFR5zztQ/KzxwITV3fiQcqWm91ZOMg5iAuePNepZZVK4P433x4ykj3Oe9FNgANyDil5gv3ibf0KGwaRsx5pPxTkqICyZihPxZH9RPK5dsrtTBkBLPqYGnCGHTCKN4d24nlFvNNDsy4KN6QOKkRG/3aqGUt59RciVlBNYe6MeSceZq14LXsK3Yv3Nl+n3YLa7ZEIUfOvbEvFBqt9143vqNax7q+j1hlNsRlCoKURZ/sfO+f8m+vdp9jv8+3gOj6YG3ZMJ29a+umq7U2TIDpW9VZww+K7ys2RDdRrhvqvOG2x2rzlvPFy488bcz/hxH5RTKa0pWXTxn1hzXu6WWjk7sTKwgtv0k/DHKeRfUUp/32AIrEog6zmbECpx7WIylTvlcgeLDZlL2bHpdyaqLRtMnEuvUVIi9NEeUCCUECR3IqFxQqwyJ09aeZPxOweIriRrs6Yt/mzEC70/bKwcsEGgbCKFc8gUeGZFwZNSbRyCaKKPP8o9OCc8UXMPz3GpibzuIJj+os6LrVEgKOwzwcglNP+OJJ8V3Jn5GGJeB2qJk1fkYI36Zu15PTsjnNg33L/GDLKzUPqneERLFOE9GqiLfhkRmNpe9mst6YKNgq/PntM6paEzf09tzLqM2FpRKpYXQtR+79h9D6SEZ+LAgFou90NXV9fu8T6m8uLgoFosVeRRVuseenT3HMmb/BT4dHG1LiKYFtEXTG5Ff4MH+S98YeP0dQnI8zRg56agJR31MJB24Zy2kyBwJb+7hYrOT/EqleJMDlNIfbR7YdK/NFCS46oDkU231b47MsiPBJWRvBbq09qDNlj1bPjSxYeJ3IfeczqV7pzRPAcNyREmlUmdRyhG0KF8Gs6PUcQWEaA7ABdUBC5imiXMdT+morusIMpUsGEtH6kf2BQPB0DAbNofMoaP30D3NzLaxgdcJpdcbLcbXvCdLbBYE2cCexaYacrtgwS74Z+afgw1DdWB7zy06twxy1DRNeKDCCxXPHs8ZOsjHv7n3FXL/34ssvd3q7MF9Dasv+UVV9kAqlQILhrNp/SRUcZxlWZeJBCc8UOEbxqV+vUUwWJCgepsfViVjLCRkqvG9BssGaP0RSGQ58SVd8ypd10t3hqdh6XT6mFzBDgAS0kB8I4ksNtpkva7ro2b9wWM4nzjGPWONUsSmMU0Tss73ILlOKQWjsShIV6oPTdMEY+UDQPrnWTsIAv47JHBxbN4X9KxyrA25LiH7iM1/M55bKBSCn1pRyb8X2PgtxRjNs44Xapq2vdx74efvoh8QGCxMWoX2vprJZBZOnjzZF5BAJAUQ0EO7cA7eJ9S3jTHW4YdV7G0rkgPBYBB9AUANGNR4BkiiO4HCEewHP/db7RgRbEUABD473xYBfMig/00kG8oi7i3LwjvvRQ8/o+v6Qa+fag2Qfrcs63aAEvAqC3nVZ03ThAw43p9BAQKoWRVFbgLYb4qiHOuwuaLRqJcNj8NvjsVikIscL+M9cEh7IBqN4nvrftsppd9fu3Yt30vlmUQA9Mr7qs/lZZHd5G6tDfFKIY/GR7XUNaVkFX7+kq7rspqEr2am0+ljc7mckJwcHYjOeyEP69dRD8F3CoBIDipqamrype4h2HOP5dUSTuL+a4rS4ciglrtBxlg9PBiRwJPZfL46RBwkqYPgLwD9nOhXmaPcdWQbB3i5NjY2nm1ZFtYVYKD+Vdf1xeXOFd6fiFvMhHJEY2PjWZZlYc78PFfyqgGM5lzDA5gawexNpVJgxIKJ7hv45dRtWdZ/SOuQD1DK1ac4AErXdV/ejNWel5z0zPv/vkfTtPuF/yxnUgLwEwqFfAF+pHuF6g+Y75uqXV/sZx7gapCU/gPJeD8gBPHOYX05yU8bV2+IzlYI8ayh2Z2rOg+CmcRaCO8x1i2QMz830Ze4Tqj84FY2B+y6jkpJM7H2wRhDIvFhTdM4E1ckGGGD0BpUg2DXIjENhrtdZJ3F6H1GqzHCmkQCIcL6A/uBOGSb82ucH/UNJlk6l6YAjjcPH1js7P8FqPxBxGkoVbbP0mdNUaka9M6dpml+YdjOfGmHuQNamlCbKwJP83gEU5/iErWE7FDVwMLZ02ZXtIIRctBcPQfJ4cbGxofFe7ownRt8NWn1Qq5XLSWl67EmAaD0XEqp6/taUCTLYn0J6xJe6uEFrM98UdO0xV6gIo+zJBO/EGByHosL6+GcA/JgzN65xdxygDF2rBxDkWR3R0gWlxrX8vsq/d6TT4wDEM0l6z/7xc+e9o73nPM4GLZbXttKfvOjXz97331rsfYuKl1dXRctPW3JrxafuphkhjLkV99/4PFbbroFYOSypaev50LG7AegxEUU5RRi258TMbpN9XUNC6oB6Et9gyRPUB6fUhSFOpZXjl2TV8a6UhsFo5UrRhBSbJmVSCY+RwgDEH1AzeUWzp55fBHQVvgIF/Z9Upww0Ru/mdCC/YnXUqvC941u7Es8KBKULmFFkmn2XVe1OU6Kp7l+srKPNVQTicKT06UsTapVT7gS4hRu7YdvoC9vbW+lEilohJKifKyQTAZ4GXvvkoxtj2LgwdMZvcRoNWA3c8gKEvi2aj/tJCwxR+eG7Hm1ePY6jRGMfXxTWikhv1ftuvcftHcbHTtdvlGZ2GBT9m6FUYDMYYH3qBE2SircVXyXkonFhHBvb+7dTapIWDt1rdkQxXfZtZSjKjnmxnNjr93yUNd6xmjB/2tkSduhGU2rT13ty3rjkD3g8YrGe2AMPfDWTNj+5sMzFCUgBw+3reqMHYZ+KsG+tVtaSXBlR4yzN+J98RspI44cxpi06Xt29bSynB0XQd6/1w80LKllMVDtuXI2Y980JCEgy+f4yV7ix+egWt34HfW39E17FEgq6fiddo51tM9s3+qnDvmYnr7uixij93MlBqqcnYMlHiMP82T2GPx2E72JD1XS45eSxFi8X9kWbueJDKckkolvEsI+Jv4dM8KRUW8eixdwI2WZ+WPibNY2BP0h/RDPEnuJX/Z2oi9xE2EMAcuqLOCi8VHGOwPtSfQlPkUYg/elmbPtDtlztZZnnOhN/AehPDGwx6ZsMeSmvfLXWZLrKHWvRb6rhYsmiULnjRUN2NMbX1OQ2mY5aquneSWKsTikUxi8qjHGuXeyQpR5BcleMqxQ++Q5LXNLyuY6fSMvssqxh3Esjvv+t77//P69+915V1XVo++9997XV65c+T1Ijkr9fW0sFkOQvmp5efPLk9QGBQEJoP+wif9nQAlcMFOflaN4twj51pv9r+8tIOFYzqbk3KObjr58RLL24DjwtaFzGuZhiuDPv9u0b1NXoE59GQlkwtjN9fXBOw/KLBfei1QqdZyiKNiwQMmA+7NWvVnpgG27tp3X3Nj8oEpVms6mTZqjM0slduTkU97L9Ve6rhf5OTpVCv9qBDh0Z6M7bdr8WU7wkjF2VygUuq5cGzGWps+avl0LaFNzLJcxh83jdvXvOiA9m5IbgoGBgVMVRcFCFcGAi23bhrcXgsEpyEdv3rd5G6kjT3K/b0IAHIL0HRiDLihCbpNcH4I/lFKgD9+x19w59F9/u7Mhky2pQmyv6uS+yRXLwMDAHCG5hev7knrztOeMUCiEwOmIIgJM2KhBevFJMBOqtQeyZ4KF3JPJZJaX8mmTWQZOfQg6aprmS4ViYGBgmhinkOF6OZfLXaKqKkBM2OQ9qut6zZsTpx0i4YxNFYJq/63ruusTZVnWRYwxJxkIueWqCONUKvUNSinG6D7btpcrCHQUEr5Ifo5gy5TqX9M0IZON9xKgtj/rug6Zt6KSSqXgY/peEbhdHgqFxpSsE15mjvy3cy0E4xeW8pguNy4cBg+ldIAxBtAeAo0HBDPZ9RKvNq7k303TBFjjbCRKIWXnJHWq+QrWcg3vsZ5x8TvG2D/Ec90uEs9FSH35/FQqhWB4kXQ1vgtDQ0NL/Sa+Pffv+gkzxvj7Kxh4XAkFYCBN0+DXN+oi5hWAe6ZZltWMIPfKlSvfwxjzBkSuj8ViIwAvo77w+InjPSB6AEFlSqkLvqCUPrR27VrOUolGo7C5cEGcALGsW7duBIjFb2d6pJB9fUer1S0nq/x+m711igSN40eNb8b1oVBozO+blKBx1ENgp4D13s58P3domuZ7P5lKpX4qJDoBWAGDsqJtjfCdRBINzE4kZhaCzVetPz1z6qckn9WsbdtnNzU18TXbaItYlwD8A5Ah5ORPsSwLqh1oZ0XfWc/3kitHmKaJ8QsWDcqVuq4X7XOrtVMAppB8AJMSqhYA5rmJJbEe4ft3xtjZfiwwnGt6WKdX5qW1rxfs6IfzrOd3Vmubn99F+6GMBplarswC9RXBQEZA9xeapl3qR61Jutds3nP0jMbGxiJrm1LtGRwcXCFY6VD0cFmj1doulEqc/dtDmqZVVZS664lPz9qf2l/8zlD2m1XnreNMSgGQAOD3fEfOvGdXzwkueaCEJZS3nR5gBOSgAXYAOAuWVn+C0k9ACZAZ2oztdo7NnTBhwl6RJOBjmhLykzktRhGTFNeQ/HTd96ggV01/v3Nwp2plLSRpipSwhILajwlhYD/unKUfFggoAYAni/aNYIfbLPfLbaltJMdyUJu7u60l4to/FMdeyH41l1viTaR5+0GWg2aMfTYUCt3usIOzdnbndmtbQ94WZQL2uUZrexGYjDGmVZJ8h7/pYKP5uLAo4pdWqAov4P0qVY1S85TEmOSxuMiMSJ8E8jC3mluez9m5kwFmIQptRwylp6/7TKHwpPhR+UulUp8Re1CMJewp8P3D/88LhUL4PnByy/OvPf+cFmqcv3fXXvLTtT8j2eHsI2vXrj3H24f3P3r/6tntx91k2zZ54PsPkK1vbHty3bp1Zfd38C61if1XJK4YI9cQSo4RVlM1+5g6bZHiUzyJF+wPbhtuGnq6YHlVe7wJjNaBuuZnCyBq+oe2lsTpji9sojdxMaHwNSZZotBTjelGkVd2Ofu2nmT3pYxQeJGXtNQqN5ckkolbCWEA6riEFSnemi1lz1VtXir1+8F4WrGfrONjjdfbpuwE2WqulusICWznW+3LW9tbvwRMGKGkKB+LJLPz/MFiTbekT+6gHUUqTh4bPen00XknV+qLnh09RzCFezMDoAvy1T5C6SJjulEVKOSt99XeF6ZlaMNfCGFHOizowUbzqVrs3aq09SSm2NwmgVLyQUbo5wUb2reFmly/YJqjvpD4+1+1Qf1kP6ziNRui+A7OcupTcoHDv3jhPVtveSh6IzuYyym6HcbIH286P4Y5cryM98D/Mz3wlkzYfum3HznCtlWZEde7qjPGmVe3PNR1BmNU9gVJrOqMcXaqMGt3ZEgtotDlxnSDL05GUxK98RccFB9R6IKxJp+8behJxn/MCEHQFMunh41w+yHZ+DjXkT7Czp9SCrGXzQnPrSqnOLKtXD4HUqdBQulVNrG7KaOPYUHmZwFZrv8TBb17ngAopcff09d9OWMUMg34tIzwiI33xv+dUs5ewe8j5Hdqee5iEQZpFPiGJIT8yAiUWaIv/j3BdNxKFP5BLht8la+f6Ov+NyFrAVnVj7a1tENGumyRxsdLRKErSiHexKKOB6koZWc53hu13DeOTfQmriGUcRlPxsiiSGuEv0eJ3sQ9hDIgbHdms7kFpfxSpIS7c1nLpmxpe0s7Nt+jLonexBWun0IZQECiN/5LIFXBKKUKXU5t2uDIPGEh0tYSEWOndDOErwU2qFMJJf9ttETchIt8hpBZ/8u629dNtcyDxKi6urqpd999955oNOrInjqn3RaLxSpKwbrvaW8caGHuV0UI/TUh7COtemu6QQkGQeZ+Y+CNe1w/DMouP7Lp6HMgCQwEJyHk1AKzNnE+IazAdGXkM22tkTv8dLwIUiDJ5pTnBuyB8/aYuxHMMgglvzRaIhc7MlZoT5bklh8RPKK+rq7OCVKUTApVuv62PduWNDU0PR2gAXUoNzScslNzDp94uOtH7ZwrWAiOXPzfNU1bTikdIeMuJG8wZgHs4VLtU+lhA8Fg0EGXV03M7T6w683GgHaEzexcOptePG3itL858kvwSDJaIx7fWUJkhgVkbymlmxhjXEobQbHN+zY/T+r4/HYCpP8gLV1AYtMDRCEd3sW8jNSHnB7ftBMCtu3Wdc+s2d2f3ud6fXj6t8jnvVTfi75EchGJyz8LNmtJTxjn/IGBgUje6xNzIpiaZWWocbwkl+cruSRJcL/BGFsGnzJvu0slAtG/oVDoMj/jW5yPjQTkzt5UVfX0vJwz3hOsGRLpdHrZlClTynqHV7uGaZrwakGAA0HXpY5HoPxe+U20SkEWsHFPYYzBBsLx1F2j6/pN1doj7pd/w8BuzWazi71Sk1LwHWMU3sVjlvGUvJbdJuYZ8Uv9MIqdE0zTRIAaYx3F9avJs8FXaJqGe6q5SHVuzcs935APMiOYgvv2zdSp+aKFd8EZFz2Mse+KZEGaMbakUnJcViyQJM+35RUCloyGAW1Z1nUI2Il7ODfP+PrvvI/tkbbNAwsImN6i6zrYAKMuqVQKjA18LybnfeiewLyCyq6++urjcrmcN8m+Mpan2I76YuMnjvdAmR7o6uoCQ8y1Y4E34dq1BbbQVVdddYpt8/2LUzbGYjHXwqKWTrUs672MMcfbC2uSJWP1fR4cHHyb8DxFsgpsy7P9yLDK7UawNP/deUz4UeOnQ5VIvpgxHrxGMBQMf+xT8S3an/deXdHU1AQ7EF/FNE3MNTcXlJJIp67rVW1rTNNcn1//gGnhy1LA25BUKgU5foB24H3KBEBlTMwakUjEuhQSqf8cHh5eXF9fD9As2lnRd1YkoPHNBUONe+jmgS2GoigAAatgrmqa5nox++lY8d3H+ncOvvtDQ0Md8rpGJK0AqEIy0vUw9VN3KpU6J28bgO8ZyhpIYAt2tJsE9FNPpWPk9gu5bQCskCzD3gRrXt/SxDLLGHYxjidrpev39/cfFwgEnmOMQYbWZY1Wuy/GWIPwG8Y887ymaSeVUojx1rP3wO4ffvuPn7/c8/dXV3XGuHqTtEbbpyjKgk17N2UVlSKWhW92xUSGU6cEjCiSg070Je4gjN1AKSWtja1DAVrXAYaskBnmYxqMrjktPec6CSypTowFrEkxTi/RNO0Xjlz17vQuPTXMwyUj2ICJ3sQPCWWXI4kxU5/VX0frsAd5DLLqDqjAeW5Jq7chncO2hD3b1rJxhdyGRDLxI0K4lYWvPhBWGOg3JFF4ctiyrE/mn/PXGGFDWwY29zHCDpclaJ17FR69jwrJ95fyDP8TZbY1kscb+9oeZpJFEiWUtOoz7GAgeGopkEBPMv5FRgjALvsJoyvawm0bLctyElz2DnPbLzL2MJLaQ7bNVkAhq+Bh6Ur+fs8Itztr5JLD0zRNqAU5ayyA9d6D/adXTcmJ7Qxag+TH9/yEpPpTWBf/ct26dVBYO/ihLFg14bta/+gDj5GeF6FgSl6MxWKOimFROxJbE5NJHUOfHwYAvM3IM4hf+FGUK/e+9SS7P8IIxXcgTRg9GXZocuyHUbaklngTABESo7XIMqugqsiwVgiQEixM2b4NwPBhklsGEgPkYJlS8CIvZ6lV6v7iffF3OwQD22bL8MyFXDn2rfW11FVpvnIYld7n0JPsvo4RyvcIlLHz2lrbuU3QaEoimViP+FXh3Np9W6UkNc6/0AgbZX3KnecPuepc2p7rZbF6k8cH74d+xwgbUGM5ZEV4AjuxJtSboUQ5uS3cVlVRy9uI1/Y+PyGd4YpQAOq/pKqBE3PZ7PdqsXerdGOC2IA4UDNihXlp8U4Rf+xT1cD8amoF3ro3Jl9ut4kK2Wbu3cbBag3DHfMmzZNtLcs2ac2GKMBR8AXnRbXt8BcuWN+3ZsPKD+QT1l7gsnPYbas6/cVXD9lDHq9ovAfG2ANvyYTt6oevnKXklIPoQ0YOrDo/NhF9dcuD0U8wSu6U+u2nqzpj7wXSzWo0kSA6ln8qxpC8wvnxZPwnlBAeFFZsu6OaV0Stz1FCiwGF5PoI1FpPuePjffG7KePeZAeLQk/0IsX8XE8kq7CQn0IY/apCcz+0iQI5xRBh5E6jNeJLomjERL9r49vtgnRXEyXkxrZwhMsUOiWxM3EOsbl5OZ7od42wUSSPIHxmHdbS37Mkt8Iv07XUfSeSiYcIYQhG7CE2nW/MMLZ4j5M0/1OE0cVGq8FXr9XKxt6XT3aM4gmh3zTCBkc8Vnh+Be8PQjYLtqssEc5Pi/fGF1JKgBwOlmIeV2uT83t3X/e7lAJzmsiSQNJCrqSvC47v7us+S2GuVC2v0qbs7PaWdgQfRl3ivfFTKSUcAc8I+VIkHBkhDef6ixT0w04NkMCbNuXjaYofDwbBbMW4BouLJyJLjR9+XL3yLDyg77rpW9jUuPc1Y8YMdfXq1XY0GnWkT53ffhSLxSBrWrHIfkSMkG8AhdrcMGFocv3kBmxOdg3tusHMpHgiHYurt004CokYMEMOyiDvTMwjNve1CNYiqe4J3OMSm5Dg2Ta45UdCuujvzcP9y/rrmu4mhEJOkCdCj5t6wnYEKcRGdptt2/Nr8T7c1b/r7fW0Ph5QAnWZ3BDZld598tunv30EAl6gmxGwwcaQSwvnpdfw36IigBZAwCIpmqY5ZTn8jiChxxhD8mATAliV2GnJfb3xpvpmgxFmp4fTZ02dOPVxaXy9mRuy53s3BAcOHJgcCAQw3o5EMIBSel8+SeuwubuSQxt/kc4EsdFFu14hhL3uyLYr1F7mZX7LnqJggoqELTbckCFe+vUnPwWmZTlUoQtqKjXgPH35Rjab7QCivtLgFMEOLOzh//m5UChUVkLSNE2AZiBZ3ycYN7AtKFskb6VdqqouLecjlw/iIDgkA5lqAgdITKh9uVxumaqq2JgiGIh2QgbYNzPIezOmacLXHP5URfecSqXaKeU+z2Ax36TruqP4UbY/UqkU94ji8x1jCDDvyys44J3QKKX/pWka91utViQ2Kditi7y+hZJ0N6r6qK7rFUFD1a6H30tJr4FprmkaVA58FdM0kQBw2A2YyzgreCzsTykB3k8p/RASp3mWHTaV9+u6jiDWv6SkUimw4uETtxsyxJRSXBflQl3XOaimVBGewxz1DICU2MQeEHKjJSXIK92AJHnMmf94HoL5i28eggG/1nV91D5VuLZIBACQgvX5n/Le4Eg0cY/h1atXKzt27AC6CUkCXhhjl65bt25MbN5/yUMbr/T/+R6AH59t2zIYdVMsFuP7wSuuuGJifX095lSnIGEYjMUKykx+i5BCBghhEtiejLEFpYBGfuvDcfjuBwKBv+TnebT1JcGEq1mOUJp3UC1k18GoqwjIqtZODzvtQ/mgP0CE/JtBKV2Wf98rqtfI9adSqcspdcC3/r49pmm66gCU0uWapuHb4LuA+Q+GpkjEoc2f0jRNjh/4rss5EF66eVAKvs1Y122GfD8SgwABiWM64A9ermLTNNF/8CQ8oKrqok/iCSAAACAASURBVGw2i2881gt6LWA0uX5pnbRfUZT58ndfrPMx54N56/qU+rlxy7IWM8aTF42w6KCUgo2Itchm27YX1rLur3Q9CfDVLYBvprSWiafT6eV+gHXyvSK57AfkJpi9CKxzmy2sv/yyjyWlEp5492PZYFkWvOzvuvOJTxbtJXHtiWpD8MpTbr/QAZZBYQUWAxJ5wJcfpGmaWEtxUIXwaf4n6j8oU0vI1OA00lTfxBPaXDbUHn4SVmJgq00Y7j/da2Xk8Wr+oq7rtwqA6Z/3De2bciBTiM97Y2+S3VV/WGv9Z1ANghH5sgDf8nkunU4fBcuSfUP7pop6dtiUzW9vaXfjHsUqXvSCSskc1Omxwvi9rutny9Y6W1Nbu3MsC9Ujvs8tcb9Yv74bgAyo3TQ3Nxf5H8t7d2dso0/1gP75UCj0Fe94jyfjUQd47ez/TNOEFzOP0+3L7Pn+gaH+gkoVoxcbrcYvueIb7FYYGGjVpUplMBGl9A7btvfl31m0ZVNeXhz7Ev49SCQT1xLC7rKZPfzztT+v69vhqtl/LxaLuQlh4WvK546//ekF8vQjLtH0tVgs5vr1yvfqgpwJ+SvihYKpWhRb8jP3OMckkokL4KnKu0V4oSaSic8SwngfQ861vaW9JluTRDKOc6HQtD9H7QVzW+a+zvulNwGQ+p8KyafSLEyJxODGQwrnFbxFGSWrIi0RJOWrFjmGB19qI2z8mPuWBtQ/c3WzMm2oWrHnAMHQ5jE52U9WJJnFnmMkIaaW6/T0dt/AKOVEgdH4tgrfbLQlSCi7wWhpBwCqZJGADxZhdGGpOKzEZJfrcP2ga7m3asdKY54fOpoxycffzkSI2FxWGBaGr9azzPIMrYev+IixWq1NpX6XiQ2MknsolAUKfuijIriBSc8IZ+oCSISyV2HqgmoWdHLb1myIYl3O8zsodVSd/Lnz7t13y4arThEksRG3QhnrvPH8dQ6YfTRdMX7OeA/8b++Bt2TC9isPXT1pmOXkYPLwqs4YD/rcsiH6XSZ7EVHyhVXnxb4sJygZI1dEWiPlkBlVH1JPb/zTjBL4vGDhdMh17otZoSShqoGls6fNHqjaMJ8HJJLdnwcbVTrcHq2/bHFSiz6Qo7nrVaZgkz4dkjlt4cioZMWKZGAZud9ojRQFUIuTkeShOS3GBbJUNFA9OaL8RXgF9NmUHS8v7n12lXtYPBn/upBscZGN3jokhmyGKPR0v8nvxM7EMcRm2MDDKP7htpZIZyXZa2l8lJX8KZLfoPQ/jBajJkS2c2/dfd3LFEaxIQeSz5WbljxdCWVKZ1tr2wgkfAFZxccCJHELr8sY3z3UISPACKE/M8LGCDZdItn9ZUIoGKx8bAfrgn/MDA9h0z3H8S6tJJ1V8NnAQoMuqeT7+zx7vq6xr+GPOA6ePN9c9U1s8NwSi8X4HNzV1QVvIFfyFCyJtWvXnl5pHPYku7/ACBUgBXoXZL3rlDoyUy+og6Tt9DeSZi82c/WE0fuOaDoCDKZLipi12NDZTHiwFMv6VLo2NrONjY1/zUsDHieO61UUZcnr/a9fA/Q1IXQXVenxzM69nzD6H9wTV6BYpURVkcSSn3culdoZtkn96yqta0Sydqe564rjWo8rOVfng4VAV0LSEJvM5aWk8zyS3a4UtBMUg7QqAliV/Ku2793+54kNE5eg/WbavGz6lOk/kxjnpm2zhe0z2kckTEzTxO51OeTn8vKtV+el1/BvPKPbe9M9X0kPN/yP8FLflEdTP0YoQ5AOIY2SwQYpCd4HBDg23Djatu1Tm5qanlyzIQr0brkx9dqqztIbaH5fpomxeZ4I4Cys5uclgpLYgIKJep+u6yN8rJznbVnWJ0Sw0oIEtCO5VW48mKYJXyC8u5CMXlGOcehNBMJTLJPJLPUyRitcBwlQHgAB25MxBlQtQD8YT5BiLBtUrTaWTdPEe4lgS1FdgimFeQjebmt1XRfPvHyNpmlCBg8oe+6vRSn9m23bYMtMkxmLPtrk+jSWCqZ7vIu/qmnaDdXqrPa77LXsHOvIzlU71/ndNE3XexLzpgBZYG65IRQKld20V6rfsiyHFYY+RTAd6zmwOuCTfOpYExkVxpzjC4v2f5BSjlyHr92nQ6EQPP9Klvz7CQY4wB0hMKRE8gZtrzlJgQtYlnWpxCb+t1Ao9F+eecANjPt9Tt7jhIQrmGtg3z+l6/o7nGStc2w0GkWwD8EHXmzbPn39+vVjkiIdbXvHz3tr98BHPvKRyaqqwnLAKYOxWKzgp1WQRYZqE+YAXhRFWXzfffdhfPoupmkC2PiuQ/ENwUUZY0HLsvA+gKEHn+6Fo0kAe5KhSHLMKwVu832jBenTMKUUKiqt+L4rioLEJ1cPyfuzcra+3/rkb49fdQPPt+UCXdfLsm1KtUMA6vCNh9UI+rqmZGWpOvG8TNP8PaUUaisAmy2zbRsgSgecBNbw/2LvzePkKOr+8aruvaZ7Ngc5djYBEi5NtmcJuQ9CQriv4IEioj6CkokgqCB4PRIweKCPPnghZILKV9FHRUUIKoqccplwCDsz4QqQc2dzZ3e6Z3Znuus375rqSU3vHD27eXx+D8/WP3llp7u6urq6uurzeR8VA4mpVOpa4f2aoZRCUhTP3PV9rwuM5rbPsqxvM8Y4aFpRlJMCgUAxqwL/zcbGxvXie3KvrutcctdPyWQyxyKJJoKxeNZoJ4CzQwYRlbuuZVk3w8cUACdK6SyA6EzTdNduvt+JvXv3jm5qatqAe6WU/lLTNASiqxbhT4p1LgBMvm0ncKxpmq5HOwdUtra21gRvm6YJD3u+l/7uo9cdsJ2cy0ri7Zx75KkXLzn2PKzjAIz4hK7rayRWKVC7lxttnbB1qFhk8J+8DhRxCOwVg62No8j4wPgikzve0/UYYdxTOtHSlFl0zGFzDsgX8CTC1+alfiOuYk8q2zdld6aQy6SErOgIhcGE5EXy8zQnBtoe1Ro0gC8BugWogcuau88tbaeP25ku5GcpURbK7LRET9fljFFuDQKFN6PNWFPr2cp2K5lMZmEenNhm2zbW1aOTVvL5jJ0GEDjZ0JCbAxCyXJ9pmvBCx7oU6iZQiikBoMaTXd8nhAKsWSytja1kXMv4+/P7Ci7DL5d4d9eFhFI+d1KmnIt4iuSxTKxc6q6d6V0FUKaQZn52x7NaQGnB2ITi28amxuYF1XxfTdPE/s6NQdyuquottm1z31VZpUbEdjiLcv2jG3789MNPy0SI70ejUW4bJFiDeOePy2XtP916062y+tjuaDQKBaCSIsXRkpSxyxilAOdpkEUOt4exX6qrgGnqEOfhgpIf+WRHe/hHMuignuSoe2HZu5M6ylLXZgvJceawZyk8xQlZ2xEKYy1fUiQSg8UoWRRuC78on1cPYP6V3f+cnMs14PvURin5Zkdb+AsFKdwmrEmmMkLuCIfCYEsPqwiGNhSKgpSQqztCYc6mFfZvALiNJ4z8xWgPD5LC9nvhWDL2QUqIUB2hbzY4DfOqeWt765WBAV4ZdO+xMsHEfZcGvW898VV4j0r/zp4Zle07xQvM8HuPlY4bBNyokWyuVA8nnbWYfyWUnISYpJ2zFzSoDacLu0BSDuRfT9tlBUnESBlhXSKGCh33s42JBvZyvov4nmBcuexYk1FyIt4J35UAVbUuAtBOMYYcTOvaNRfekr7p3svfyZRBCk28aqfRHnfjWT+uSjiopw0jx470wL+iB96WCdsbf/P+JiUwtsSozwlOaoTB9Ffui2yglHsW8MIIPf+9c69kCnGTJcNDCXkYgzcbobAvWVO/D1vyRsAy6s0cycH/tAhv81tPlY/HxwihJd433kV0PdeIJWOQM1kIeRrqqBcxxUFQcSoQb0aoc8jsDHeDACRWOBQu8djr2tE1XVHpkwX/TPJ3LaOfIWvhv7jtxcMbGlQsvOFBCM+FE+uRQynzcV9JGOOboHKyzGJxc5Dty9gHjPZOXywRzwLsuYyTWTJn0pxBkq5umyR5lAwlyrJykholkhlCsraeZ+oeKxZyYDCOyhsZ3Gi0GXyBE+uJzaCMYKOgEcI+bYQ6wSQrKWKxiWcAv0RR6NeNkPHvQ2mLe07p4pc9brR1DmIUxpNdnwJLWcwAHzdCnT+Jd8ceIJQz515MO5lF1fqYP8+e2N2EcamgXsLowkpMaVdWHAsoK2UtvONbd8is62w0WgCSXHbZZccriiIvVN6MRqNHV3xP5Q0cJf+PMfpuSsnoI4JHblOIcrjN7Ge3prYgmdpKCP3l1NapYHRgs78HCY1gMPgSFmCNRH2q4MFCXmtpysz1brTLXZ8xppqm+VA+GeT2LUdhv3Hgtfmu/DiSlKqqHs6YwxNJLiozlUohCXEn/uZXbsxtA7xEGWGvqYo6OusMkG4z+YPpoemu93RJU2W2CKX0fXl0MGeAe0upkkABEWuaJpieYHzaiqKcCoR6peewde+WPxzWPO5d+L3f6b/ysNbDbk30JE5jzOGy+5UkgizL+gWYzq7sbGNjIwIhCAbfk+zfeGlJspaAYceQpEQ/XhMOhYteem673Pogg5qXfP4cYwV5crmPV6+LQEavrN8qpJmuXx7Fxn5QyXuaIriBzecAnnktmVpIgQmZN8h0P6Bp2rmVACaSV5gj5HWRVK5YJIlWBCxPrcSYSaVSF4NZKlVUVWbQe0GJYQAmFbxkpyGRXngEBH6yQ0ZnShKLWH8V6/L4rd2naRo86XD9iqWvr+9kRVHwXJsYY5f29/f/PhAIIDCO9r6cTqfn+2GWmKaJeRfgD0g+XqBpGn9v3dLb2ztNeMGB9fsnTdMAMDkoFVCtkRV+Ez6oYFfK3sl1eVnLcotyshZsHl3XhyRbZVnWAonpjrkAYAMAD6r6Cg6hC0pOkX1hcU3G2DV+gsdCVh3f23EImAo/ZNRdd5ICJ4kxhfmrAe3QdZ2vbSSgBFgXM4bDLrcsaxFjDOMWnkVPaZp2WjkpyEgkgoAfktG85L18P7h27VouSz1SRnrgUPdAJBLB2hpsQF4URWm7/fbb+f4qEolgTpQTVp+IRqM1A/9uXTIIwpUDHU77ZZ9KAMtyudzcUaNG8QB7PUUw37COhyoLly3O+4q61kD1VFVyrGmaHGwB0JBt21/NJwO5dU219Vi5iwlbBYCYEJTz9e0R3wUuvToUP1escYWcLpfEhqqCpmnvH843T9SJZNsZeF55v9OTFEUB4xR9j31AVd9Zj4fsuel0+kk8JwGaHNK3SV4neS0rKnmY+hkQYi2DZP2R2BIK/2ceV1AUZakfT1g/15Haj3G7SNf1ZyU5YN8S2OJeHxR7Gth9AJRVEkPytocx1iR5h+Jn3/YAUrtr7jHc6wqfd7yXOpje337oM1iXlLAUz5p+8X6jfS7YRj/Sdf2TLhOyUEft/bVQ6SjIskpy0CL5h2/x9CaliUwOHv5QIBDAOHbiya57ID/K2eIKXeC1ePKMBb4f2L17t461e9pOh3usgpOJm3Ry71di3GXGNY//RWtTKxKDZn7dsDAYDHIlBPe55Vhuabe1w3aYo3qT0iUJugpqW95na5om9qgfFeo3s9PpdF9zczOS+e84kD3wyr7MXuytM4rjLPaq56VSKXi+Imm5B4CMlpYWzk52S6wndj0teCviW4Nkw8QWtYWEtPYt+fX78V4lp9KYYoFFKQMKs072b9vNbWDrw5bpbqMtDFA2WLC/J4S9B+Bpx3Zmd07urKgGJJ471nzYR/xa1/UPWpaFOXce9sK6rvPkcom8MqXXfn/V9wP5eU1mg34tGo1C1YAkkrG/cLlnyp5/+rF/nL7+b+tlMJQTjUbldT8psS9j9EJCAWhlEyght3SEwmAJ1lVEQogDRlzFNNF+kAS0oRBGZEapTC4Qyeki4L8jFB6UdE90d53LCnLgRbZwqY0a+5sR6jzdz03ifdSUlqcRu3HluPG3FqXlcYr1chV7Lj/1F9/BXYl2ZnP7k0mEsB8Yoc5ivOVgbJeUVRDzex1ZDQ/4C6LQ+fX4tgoJbTxnzIVVGbCITRJGnubeyBViKbFkbAU9KAnu3sZrJEsXGEcYhzTJJ3kCF67D6G1Gu1GqbOmzI+PJrj8KBbY9tuMsVhV1MiGMx1MoIR/sCIWHtW+S6n+REKhNlcZQfTaTH7axe+NUm9pPANzgnjdUZcXV6yIlcYhVy6M03h3v+MP6W/bYilLObrBog1lPm0eOHemB/+keeFsmbNGpq9dFsIBHwIkXR20efeM5P+hdvS4ygMWo+3dFsae+Z/bVCHbhg/QLI9TpSzqw3IMr+Fkqz0EOo5ynxXAfdld318kK5WxGlKTC1IX1SAfUur4sHeIeSwn7ckeoU2bb1qqm+Hs8Gf8VIQx+GpswGStMuYcQ1kkJebQjFAY6eEil6GdCBiOxurZ3HUFVig8yUG4vNTdllshJKLGwwvM2Ct9Hcla4LTxkDz5ZKgRoIyNkDJL9jO+Mn0AcxiWrCKXXGm3Gd/zc+NatTwX6Gkc9XjCKJ281sYF5x7XP2lXpXMF2FV593L+hrHyi5Cfq29jde00hc82Z0oSwNUaokzPBPMnwHxqhcAmKFMdw+SQ7+xQhlHtHowxl8extE1/8MhV+rjMJpa/YGXuhV4a2xAdYeLUWJWoo2UYVZV7HhI5BsrnyteLdXd8mlAoZb3qqETLKMn5iydhNlBBsXiB/veB7N3wPGzfMP24ZiEajCJIhGAiktOzZkBPJ3EFJkXgyPp8QBuADJIz/TBiBl9qUNi30dEANIMB0YFtqazbHcuMVSv8ypfWohnxQCMzKnaqqLm5paXkN14wnYy4Dda9NnbmurE+tsWlZ1s+FrBkOBUNwyea+zarr/csIuVixlVeY6iAQpbkLY+FVhIU1ggF1+WyB7aCoyssKVSZknSxJmt0PTwtNL8sWlaU88w28Udd1D1KycIey94o798tJJErpVZqmCX/rwb2yZc+WnxzWfBhk/siAM3DT2Naxq8QmEUGVMZVkeSQfNvhLzXIc57/yiU0wdJ/Zkdlx5kC2H4tssMo2UQrPL+IyiMu+T66nEp/PCt5SYDEgsXa9rutFmfjV61a4C/pyj/jpVcujJcAXHCR7WFJK3+tN5HkrEkFkIMHhY/SCpmmLKrERRWKM++wwxi4JBoNVVS0kuS6bMXZOMBgsK5suvKwwx7vfeYxRBPOQFK9ZUqnUhymlPxcHXkYp3csYQ8KfMsauDQaDvubvcheSg26MsaL0mfBgk/3WTqWUynPFoOqE9ycHxkByWtf175im+TfhDweZ5dl+fEtFIJhLgpVjcgomBJDc2FwdEt85IYWHQADGKS95IMnjuq6f4nqS1XpQlmXBu68ggUUIgmnThHTlA2Br1jq/3O/pdHqK4zgYJwC4fB3er4KxW1fCv95ry/0BrzAwbtzgsa7rg95Lt/68NPgk3Hth/co9rt0AbtXgf6X2eWQLv6LrOpeZlgKEWTC7huoJjLpEQhiJiwA8Q/NKDedU8u2LRCKQmoNkvFv+Pf9d5OCVkTLSA4e6ByKRCEBzALC5ZUE0GsWaBWs0WXYd89Xta9euragcIbfNsqwjGGOoGx6zN2uaNmwgr6xU4kqf1tsfeTAWAJOwT4BHI+7p0mAwyAF1wymWZd2FBCDkQIV6CALVeN+rrqm81xTzG+ZjsDDWa5oG/1PIpFcsQobX9X6ruP6rVodkuYDDuBzqcPoD51qW9TPGGHxHM4qiwLZgp23bSGqPBhhM0zTIFpYtYl7m9jUuiEZWVIG6TSAQAAPcd5EBQuWuL7W3xMO01gWEfQb2J1jDbs4/r89Lag0fCgaDrn9zraqq/i4Dq6BGEQwGf2aa5koounBrE0pP8/udMk3TVRd5PZvNzvOjwmKaZhHAUY/thAeY5es7DbCqoihYLyEB/hNd1z++el0pmAmdNX/KaeSkY8/jPvCyjRJj5Gfh9jASkBVLX1+foarq01hDyWtTnOACjxWqkHZt0hYn6/DE4kHbF7rLoc7CzrbOTfIFxFjAGg0xDLy/8AnPmKb59wFnYHG3ucNhhCleJaxEd+wKxhN2hIxpGvvNMc1jwKDG/HR2MBgsMrnApHaYc0l3ekc2a2cbvQxFERMBUMS33U8qlfoipRRrDCRUoaTzgmuNYmWtbTszPQUJqzLqebKNRl7x5GTvnkNOoINsADKDSlUySZ+cUYgyH0Bquf+EzCtifkWWqVg/8Tig7djPbDW3wDfZoIQ825rtXQIGYKwnxi2xuLKVw5bA17TK3IJng7kFQKV1eSWq8yXQ8pa8z7BBKU0ldiXaHdvZUEiyFGI+kUgEKk6y0s7n86oU35LsgLYShc5DEj8SidjCB5w3ZWBgIHDnnXdyieXE9sQspjqIXbUgXkALAOFpQyV2CKID4lPHMEJ+FQ6FP1gqD002aGl9iUzkqDUZ8fguoZCXHgs5ZSPU+SX3nHiy60FCKDzFN6SdzMlewL+c6KaEfaYj1MkJAweTYCzW1NhyYjUGdMm4KBIGaFeO5BbCiqsYz2HkhRy1TxqOvRtvW0FeF3HLGd7nEE/GAAi/kgu5UTZ/qIQXWQqafxepc4rX6qnWc0kkY0+yggXO+lHZ3pMrMWA98uCDLPIKz+OgfPbB69JdClPmHcpYO79Wd/wSQhm3MSoU9icj1CnbN9W69eLv8WTXrwnh6nkpxXFOzhFqKQrUC5GLGHoM372ARGzYnA+a31hst2Dz+24o3vUCCADj6iAhhbKPGG2dd9VTj3usN2F7wdxPYb0+38z2nv3AP+8sp+Iy4l87lI4eOed/vAfezglbSLIUg4GO0tBOGNMUZssLSnPV8mgw3hO/gTjkGKPdqOkZWemJFZJQOUwUkMbZKBYpdfsIVapfyMcWfO0o2Uccutiv/6mfURbfGV9MHAaEHTaEvNSSlqhWr+QXslchzsmMKLfzjyplzxOqLDUmGkPqG0muudd2nPnHTzoeflC8CKQVFn3TwD4WG4gS79Yi6q9AlVoZDoWjfvqn3DFA8RDKPSfxTO402sLw6SwpQBI51FkPpCCQiuUSmJWufxC5SrmEVDlZ1eK987aA1cpGV5M9SvTE7mQMyNH6ZUfca8mLYSIxdAsLPOdpJGKrARYkNmuhSkaeMNrDkAgbVpEQYLtVYs+bFprxplyhLOUDbxSj3bhOYtsWJWqqNaJEjrzKIkNejLmePO9///ubxo4tYf73R6PR4vsWiUTg3VeU4FMU5fDbb7+9RGqpMJ64LBMCbJhvcP4MvTH40ISWCTyBuTuzK5nKpkKKQjccoU1B4AJ9262q6sku2jfeHfsOoYSjVgXD3Je3l5RsdLtp+Rv733hRUTlQZQI2Mrmc86Mig53R241243IRcPinSCz8Tdd1X0hSXIRLXjU3vUAJPYona60dm9SGxlnlNjcy4y7PivutrutIHA4q8WT8fEIYBzS4LH1IuDmO87xI+vCgSKWxsHnPW98a1zzuOkoVknWyd4xpHbOCM9f7W9bDq7hSgMSyLMirIkELpsHJjuMA0HABki37M/tP2Z/d+5uCfDZ5gzLlKkYdJD+DlTaupmligc9Ru/C1opQj3RHU+amu60UvIfy+el3ETdCXu62HVi2PYsNZLKZpAiXMZQS9AZxK/SLJEL9u2/aCUaNGyajq4mkiQYVgJdgA39B1vbj5LVe3aZrnAz0r2lKUaPUeKxJuSC6CbeiW83Rd5xJetUoqlYKHJg8ICUnp3+WDRDxg71eiuNI1ent7x6uqisDJFErpXZqmIXjLC2QS8x6eeCe6LMs6ccKECVUtDnp7e9+pqire2cNcqUaJZV1RAtzbNlyLMb4pRxk05vNSwAHLsvA75N/etG17nteLq1afen+HnHpzc/Ozrmyv+D0B2Tk/bGAcL8YPl6eDhxjkn0VCeYOmaUuGIlkse0DjHRUMG1cSe76maXXJn/rtF4/3NBLnWLtiLfFGNpudUyl4DOaKoihPgfUBNnXeYxfvPb4fX9d1vW6lir6+vg7UJ/r0Nl3XOdJbyC3zgB9j7GPBYFAKMvi9y8JxHkY0DyxXqyESiZSs4zFGo9FoxXm5vtaMHD3SA6U9sGLFij9QSrlihhjvRUb3ypUr38VYwQtPlA3RaBQMpJpFAj79Kc+KHFJQTr6IZVmfwbyPvw3Hp9tlwYq6f6DrelnFkpo3KB0gSXUCgAhZ2Z+J77EvT1Cp73Xx7QF7bJNYT5T4QHrbJX8X898DLr1aT9txrGVZV7oKJSLJBBAR99UeapGT67CWcBxnPSSiAUaplexz/Tmx5ncTq25CXDAOYQuBb6DvkslkjhHyrgAmDfIiN00ToD+wACHXu6C1tdW3B7pkRQJvOaxBAcQbBCD03dgyBwoABNZ5sH3gyW7TNPHe8vdTqIT48qVMpVJfED6d++AJXMvuA/WbpomkMJLDKL73M0INA2ACADeqJuml9wCy50h6Yq4pXmv1upUPEcJKvp9Tx73TPL/j40dsNbcGFZXLkfuSKxXy5VjfHOFVJ5GTpxMDE/tblMDs1tbWeKIndjNjBInUXkbJknJSlpKVCvYDC7F2hCx8zsm9F4xYm9mqd/8v752DTfqXxjdPdAFaXOLZ7Rc3sdqT7smlc1YDI+S5cChcVM/jSmsKxXpmjN9kiKyCgPcU+wbLsr4FIGzWyaa2m9sZIaw1b7R7g9Fm4P0oFsmaAypHp3vBAolk7DJGCKSSEVv7f4U4DEECnLQ0tHxA07QS1TWezFLY33mCUCiYpVKp4/N1F+RpKX3lrb434X18OqFkG6F0LhKj8e74pa4Mai0vTLHmA1AUVjwPa5p2ajqdPtJxHLzvAIKeEQwGHxRMUOwDTpDlb1esWHEbpVS2bbni06s/PVr4w0J9bJHRbsRxn5FIBEoVRRlkV72Cx5OUpucLPrtsTV4R7B2EEBA6qibgKs0fgn36mCA6PGKEwqd4yA9bmtjAnGrkB2/d8t6eMvL7jvYw9uy86rtfSwAAIABJREFUSJK2mxqcxgVeKV+eoHKc9fz+RDwE50lJsKRjs3nVGNBye+LdXTdi/HEJeEeZ0zGpY3NJQq0My30oc60Upyt5DvGe+IcIY4XkGqUfNtoMWcnK96U85I4h+ba6QBKsD8r1vduY0udPHzNCxsnehsZ6YidSRgCWL8bkMNUThZ5kTDR8gb393nwp0YcHoYacZI8lY2tpQX6dOIwtayHZ+ABt/gch7Cg/QJ1abY73dF0LWzOuJkjZJwmjmIMBIKkJAvLWXXjXm/9ODlqpwQbvC+H2cMFCss7y/T9d1bzf7uegDxSFKs575lwJANCuHMmF791wK8g3ilytwpyFXz7/DhfQV+cVRw4f6YH/uR54Oyds4W9RlFt1qHqM6uQ6mOQTCTTUquX+NtzVHhFYRYmd8T8SRs5GMlVl9mxvsmg4j/jlXS9Psu0cFt/wtbMYIyeH28PDlqxy2yRQTkg8AqlXKIz8riNkDEkCSvJ4GKBEWZpPCX2FS6MQ8oaSU+dNP3x62SB+rT4Scr93E8IchbFTp7cfX5QqFZI9Lqp3j02deV7GYDzZBRmHQlJVJOxqXbPS76/seGV8Ts2+gEUYEj6ZtszSOXQOWN3F8sK+F8Y09Tci0HkMEh8dbUZNiUv3ZMnLI0sd5TTXJ6Nce8T4ECybUuSffLwkxdNLFDq7HtkRtx4BTMBYAaLzKbaHLjMMY4Cx36iJnukPFFCGB1F/3vYeTBgXf3nd7nfmeZmw9T4Xt14gShVbWdwxuQPvS7F4PI25d7JYNPHkjB+PZsmXV5EloAfd447EEqbYDxNCVVk255JLLmlpamqS2QGZaDRalN+LRCJA1xY9buHnuXbt2mIiVZbdwQKVEbKzgNBV1h8RnIK57oh0ztrbk+7B5uv1I/Up+yml2MBuEd5UXI5Z3tBVkvAu1/8e5iGCIhfv2fPPP/Q2jkLgZDo2cjlqX9BAuNz4dEIKC2PIVonAGwIOb/T398/yyj5Vet6MsWDKTD2rUOWdSNZ2W919RCFzpk+YXiIzhfNTqVQnpdT1RH5W07TF5WTNgOZ1VAdyLAFsdBvsxpnjm8cPSEkkSKKdVInp99aeNz47rnnCt4E2t5n951HBUecUvHATDxPClgLpbLVlFnnnA+HZCGQ0ZPA+pCgKvMvgHb2PMXby5tRbAI/MB5teVRtOLM75jLygZfRFXjSwzNYUyUwgFjF+ygaQVq9bKSSyyvb2fauWR4uB6nzQDQk6bNAxPn3J1JqmiUQK/KeqshHlxCXkt4LB4CCPabmFsuyvLNHqvQvBUhVjr/irLwYDjhYMcAQvIL14t6Io1zkOl4MCOOJBXdfLykn7masYY83iHcD7iPEFpkHWw0hG8GVeMBgsARl565dZlUgsBoPBiyU/NEgowwdvkGe4tx7hMYcgHYK2D2qaBg9RoOB5wZi2LAueVvCe6lVVdbafYGa1/igjp47D4T13gh82sHjP2yilaPeRYHBRoCYKzNIttm3PqgQSqPWcTNPE3MGZ7nlPSKhuICgyiNVRq556fzdNE3M8lBFeEonib4j+nuOqIXjrFB7RGKuYQ9AHh4mAfgkQwG9bRAAc9w2mblH+UwBtwAyED+X3g8Eg9ycbShHgErCSoLAAZu1ZNWQnaSQSKZEEz8+Tj65du3bI6ixDaffIOf93eiCvdIIk6GekO/5iHlTHVXOuuOKKI3K5nGxpQaLRqK89tGCaXeM4zprW1taKKjl+etqyrAtcz9Ph+HSbpolEGgcp1+N1Xq2NHgAZ7C8glwkgSTTviesmuPzcJr7HAGgBqHVAJNIGrfnkikTSCXMYrCXq8lt160mlUpBmL9hZUPpyNps9cfTo0cOSQZSSn/iWfETX9d+LBNycWv0OZRlVVZ8BuMldK0mSv0P6NgnPT/jSIjHyT03TTszbaBRtdmSZZHiGt7a2+vYMN00TPqGcdY6kKfyGxfOoCoD0NSAOrkuQyMc3E0x4zggUEvsFJiUhn9R1veBXWqN4vOoX+2Hkys8TeZdMJnOiH6CZWPdifCIeUBFM6m1yKpX6FUAZSNBlMpn57t6p3HpeoermL59329R4T9dzhNFZfhIBHnWXv+i6XvSiFAxPDlgc0zyWjG0ey+1lYj2xaygjBaWZQkKj6Hvstl9iqe+GZU5LS8sbSHQ7zFnZnd6Ry9pZKOC9Zvc78939v2z51aQ2f3aSNgnAM+xnS5Lb7nM7MHCA7OvfC4mufU6OzXCTXl09XW0Ko9gLHIH9WJbYJ9diHHrAi1fqun6r+y4wwsjW1JYdDnMmySB1917lcZSPK57rXX+XJLngjUkp2PTN41smkNam1m9rmiazVEnBk7MBSZcJrkyqSKRi3Ys4YM82c+u6nJNDoiZDFLrQmGj8U5aXrZUIEaANPDdYg/0DyVoAUyTwaBH0G0/G7yeEAWiUaGpsXuiCpVeuXMmVFNx+WLZ82a3Hz+2EjUg+p8jO6Gjr5HMpSiQSgQIMxj4vqqoec9ttt71RZEgy8ndC6Y6CKt/QCQVyW1W1YcG0CdP64t2x3xLKgdGWQxmY4CVM5lrzRDwZwxyIdec/R2V7F7kszngyhrU6nmVZKV8kCnsbR2GuOoEQ+qARMvgeUkqCWUShJ+LZ1WoDfpcsz4pAe6muPii5HQoijxQrfaPBaZzvJqEFU5hbdw2H0CPiiJgLoQ4HpcPPhtvC+Fb4LhIpaD9XxpvYwZXjypWDz5++affbs73xRkGIwnOCRUuxDFeBsVxbEslEmBEHc6pLztjqUDa3s62z6r6/fF2x/2SEXF34jb7LCBn3xZMxbkXhxt98d2iZA+XxRhgFEARz/mFDUcksWPEF/g6VTamDhywBjTq+cf/lY7PMLq7PGtVmcv7slfsU5iydHjq+a/W6CCSRMV+6Zc/150UnUMqtrUbKSA/8r+oBX5vN/1V3JBq7el0Ek3fR38OhSqfKnLMZIZDwEPMbvXPVeWsGsSLrvd940aCc2YzSpeG2sJClrbemwcfzpN9A0zMCkZJzGDu9s70TiclDUiAhrKgUQWnX+BvytI/2tO06fRldlqv3IrJ/I9B9ikMvFgulHY7NFvhFkXmv27Wja46iUCwumwmjHzPajSLL4xH2SENbz4QHGSFATZVlSkqLGi490dEWHrIH32uvvdacbe1/QiD4SjYcbrvj8XgTGce9iZCkWk/20JOQ2PTTn7FkLEIJ4UhSSthFHaFOsOzKFr7wcewNfHxI/iXegxPJrg8wQuFhUDMBXOlauCc6jj0i5EfiqtqwEIthHC8lTLczymaXW3xICWP3EkWEoJ9+qXRMojv2OUYJ95ekTDmvo72jJFkhAAkYO2MoIX+d3pY4J9Y9/R1goCI542exWJLkI/TXRsgom2R6acdL09QCcn6U1zPo6quvDpimKfsPW9FoFMkhXlauXLmOMXbewemJXrxmzRrOxkSJJ+OPIiGIzSllZIMAQWyeMmrq05TRixziZLb2bUHAInlk65SdlFAENMAyhqwTACykIJNFH0IymTCy2mgP86RErdLX13eKoihgAXLfGTAudV2/eWNP/D5GCNqcgPcIcQiSgmAKbmxqbF6AjZ3kB5SybXuOX581JGshnYVkTs7JkW5rh5Nz7NPC7WFXFr7YbCHbio0EFmfbbNueWY4JKLyTsTlCEs6E1264PfyKaZoPCwnSt7LZ7KxKrLbXd7/+0QnNE+5sUBq4HFVrsBXBLieejH+PEPYpNwHsRdmm0+mpYO+K5NjX4F0rvHwHBpyBM3eY2xEUno/zVaWho/hOI9meU2d5QS4i+APUJ+S5Xsj7XfaK9ndpmgY51UGMkP/863XPpPoPICFcrvxq1fLoB/GDZVmTGWO8j/zK1AoGLJIxmOMqyg/LjE1RNwKkJUAXuXGy7G8+0fM1Xde5P5K3iMQnkmxF5jYYspqmcSm1WkUEQ/B8wMx9IpPJnCsl8DdqmgYvviGzbEzT/K1gUpeML9M0IbmNAAf8rhDUKpGU87ZbZlWCWa1p2rtN04SEsytjuVLX9ZqqEYLV6foml70/ybs4qyjKaYfCd06SHnRvDQAWzE8lAJtKz0sEF7HRh5w+JCDBwIT3Mny0keCs2n+V6pWeD4JKQBO7TA7fCf9aY6zc7xIrOgnwBqUUbDTOvq/mnW2aJtaYkAGDZDCkv49wGRL1tkN4zGGTD8DHX4XndE6ADLCG4T6UgUAAMp7FhH491xGy22CQNPhM1iJBFsrlcl57gq3RaBQJoJEy0gOHvAdWrFjxaUrpd92KKaVr16xZU2RpRiIRBNWKeyXHcebccccdAKz9S4qQgXc9T4fj031NXknElfbfms1mZ/iRga12k4I9iL5A0PN6JCdFUvB+XdcHefpVqyuVSt1CKUXiHN+e06vNhahHAFgQcMV3oSi9Ws9D8cj0Y708110311OPfKxpmmCf3Sb+drmmaWsty4IiCsAqWHfOraSmITxSAUrmICKAvEzTvNC1a0D/BoPBumQEPYCp3Xmrh85gMFj0eRMyw5BHbfRjUyHfqyQHy8GcsGkAgBDrvGAwuHSofSifJ9Z5UH3BnoOvW/r6+g5HUpvv7+pY8wnrDB5T8Pr3VmqrB7SKuWCWnzEivqXYtwCYVRFM6r2uBMTj9imy7PVN6yI/YQUljpLy7tkrV6pKM9YvW3LEnjsjNIN7cJcrApSHdTPW4S8HAgGACPg6d+O2jeOcBidGCAsF1AAJ6e1cyl1mwDJCzg+HwgD1lRRJialoR2KaJqxpVu1M99hWzsI+skQJS1Y9UpWGTx+uHX6lUGG5R9O0C1z/aPe5pe10s+t/yxg5xd0XlgKb/SX+ZPAiY+x7wWDwM6lU6gRKKcZV83Zz2+tZJ3ssWLx6Wl8sg2dTqRS8fKHgo1JK34+EttwZctJDyP1iXjuytbGVjGsZ/4QAbxaBaS8mX5zYQBqeAUPOtYrat2/fmKamJhf8byatHf+Rsfu5XQWl7L0dbZ33JHYmjmMO28BV1ggtK/nqtktI4SNOAUb1xv7+/oUAAqRSKVj8QB58Z39//zsKsteu/O1gL9xI5KBq0+Qpk8n7Pi6Ip4xearQbJdL6kUhpTNa27eOu+eo110ARDvteRsh9lJEreHyDKvOrJeAqjedEMhZlhKxADKShITfnneNP2C4xUpGlKTteq81N8WT8DkIYwMjdVFVmu5ZZ8Z6uTyCZDpKA6jgneb2MUWc8GXNBR8V4iCcJdo7RbpSTbR3UJDkGRSn7t462zp/LAAf5HRjOXJtIxr7MCLmJKzlSLmeNPREpEFCanufMTUKeDofCFa1aal1f8r8dUuJXJh0o1FlUTUZZijv2OQ6b71UqFDFw7H8AXCgWSthlHaFO7rt+qEqprDivFSz0hUNJsktqk4h88vctXpTKLgXCDKX9iWRiASMOvlktkPFmhCJOcZwc2/NbbyFOnX2Ug4hE8TLV/dYlH/fVP358iuOoRSsIranVOSf88bkuYWf1uggUOOE3zgsldO31yw+u54dyzZFzRnrgf6oH3s4JWwScEcjjBf4QDhYGjHGJu8LLSz53/fIognNDLvHu+NmEMizWKGH0KqPdqOh5WO9F3nzzzRYrYLpSOA6j5MJwW7hkMVhvnfLxhYWhClbJQS15Ql5MO5lFXg8GP9cRKCXOcKOMfJ4RehShDBvW/Yqqzi/HivNTr5DOQHB5PCXklo5QmEu5onB2czJ+t0gKl01odyW7zlMIxSaPQpJ51EDf4ko+B37aU0RrUbJPcdRZXm+DAtsujuQF0OGbBpqzc2aOnSn7k1a8TAmLs4Y/AE8KH8YeIpQszvuIPryzbdeZ5ZLs4sPLN+G1EsCVGoZ72tgTv1ck597IERu+GXwjmOjuuo5RCiCEaTvOHFmm2q2vZJFakKEty4T10//yMYmervcwRgv+kmVQejIgAYzgQFo/1dKtMYQxeJFAguenRqizRDrW24bEjsQUpgimHWWPpyf2n+ZlT+IcoHopo88VPF7oPUbIeK9cV97vBYg6OeljRqPRIqIvEom4viDu2P7S2rVrgeCE7M5BdjglvyWMvA8L6pDW/oUWpYUnF7qtHZDnTR3ZOiVJGDkWSUHG2OLW1lb+nIREFDago8CgN9rD7/PT3319fWFFUXCem1y+Xdf1y4sevQLdrKjKtTxpScjuXM6eOePwGdtM04SsJvciAlNP13VfmxMwUkzTfBw+nEjWJtPdxLazn+to7xw0X4skDuYdIPfSjuNAsmuQhJvYyGOTOo0rQVN2FhDAqVTqe3mfUrTbVFV1ZiVW22s7X3v/hMCEXzcqjdRhTiyoB2fDZzSejF8MD1zhFzTbuyHwSMBCYvd2l8WRc3If3Jba+kn+DlOyTXHUkxxi/1y80/sdyuZ4faHQkXkmC8AGYGtug3U0UN2EkO2MsdnlGJqJHYklz7z5p0e27X21RB7Gff6Ush9ff97ay9DWQCDwj7zn2DQEcNLp9Pxa7AEpiKwCcCB7TMnjS2Zs+qlbBIARhEUS9U5d1yuCqyzL+gZjTPaAuw/JTDfIU22cy8EQN4gaCATWiQS4by/YSteQg24iKcuRwFKAE3PCSbU8dmVWJSHkKU3TlmUymQWO4wD9jWDRIKR+uTZ5AsHJfLBprqZpGEfF4vEuvkjTtIqgIT9ziLjfz6KN0vFAuUJ2riYb2D3HsqyHXE9Zxlhc+PVC9n3pUCWL5efDGPuUGxCnlH5H07Rr/d5fvcelUim3PyChdyljDMEBvZbssCQziI0qEt6w4YBfNFQB6gIVeMZUiZy0aZpIsEJS/s1MJnNCrXmgyviHTDsACwjSgsm9vAazlleVl6dFwNQrRcYmTZrUdOONN9YNJqz3+Ywc/3+vB1auXHkWY6y4RqGU/n3NmjVL3J6IRCJIthUljSmll69ZswbyqP/tRcj98sRUPon3gABWlDDQ/TSir69vmaIokP7DWgDrpTmtra0JP+dWOkYAgJCshd803nWwXOFh+pSu6yfWU7eUNMD+rqbnqfiegV0JRZVX+vv7F4wdO9bXfsttF9Y9LS0tWEdNFeAfgKeqMnpr3ZNgQt9dCDUQLgdtWdbPGWMfBkOuWrJPJCaxr3kP7DLgq4q1qQSaHJLsvQSY6hdAqaK3pUdxo676ZYahAB6BScaTgH7WkLX6Uvr+u+u8fZTS4xljGP+uh/vduq7Dx69mEQBK11rmBl3XS+Rty1Ug5Pzx/uM7Zgqp6FjNixXW6y5gryKY1FuPxKSHbzzWN9jjFMt3//r5O3r79w2yBzhi3LSz5x19+kpFbfh8rZiLBMobtM51WYUAp07SJj8W1IOnxHfG30MZf78hZXlJuD0Mln5JkZLatrsfSKVSl1BKf7o7s9tJZfsU7JUII0tdpThZIlSh5LNH6FPPF+vvlzRNW+D6VrvPLefkxu+wtmcc5nDP03AozOXhUQ6yIekum9oLvEpr3vZ6wIt/wvrEsiwAfzGfte+0et6wbOtoWXbYraOct7Rcf6K761xGqbCsIVdSQpYTSs5sVpshhbw1l8udIDP4Cyy0FsT84BvKPS3F/OaC/+09mT3X9WV7BRuRftEIGTcXkus29rbHEML+ZoQ6K1oOyax9rO0cx5kP1Ye+vr6JiqJgzoOnNmdSx7vjVxLKflApKblixYpH8gC8k8eOH0s+ELmQNLc0Y2B8xWjv5MlkuUQiEYApi7HGj1z5oS8cNnEcgMoZQmhUxA7Atlw8FNJLPBn/gpBi7nMoWwwWrURUQIToOqOtU95/1Hx1E8nYZxghGFslTFgZXEAZO6+jvXOQ5U68O/4fhLJrIc9KHDLHmGRs2djz0kKHKdivtVSzLvM2DP6rzGHPIrbEKPlWuC38eSHhW2C2D8MDVL5WvKfrw4TRn/P32/Mc4j2xP3EVSQAt1IYZ0yZM4ySAeouUVMSp64xQGHFS30UmBRHGPmC0d5ZIicsVlcQdFXq2MdEo+l/jOP7eqPZTsLEqaUAdZAa/DS/1BHbPoqcaIcO3goV7VqKn63LGqFCRoJ8yQsYPJIn63TZ15tea96q1+6Wel45WmYLv42GUkm8yxmPMWMclczl7LmJ7fu9bqF+C7CGvA5/U0vpp9XhIl7ve6vtWGITS4jdYVRo3/fu5txaJeqvXRQBoxpqUF8bYOTecv9ZXDNLv/Y0cN9ID/6oeeNsmbL+yLvJknk1XRABRoixjxIEXBhCOhZeXkvNuOC/qy9uu3AMRkxo2eUFC6F1GyCh60g33AfKkXzL+R0JJQZ6mDGJtONeQpW2leoYsWSyYa1jgtsGfwyFkE2XcA2dYEs7CO8OVWH2wo60DyORikCLeHb9NJIXLJrQh4UEZfYbLnxKyucFpnONlv9XTj5IMR1ahztJyyC4JkbeHOHQWFmp+roGEt02UfxTaWpnFKT48B5PCVfwP4jvjxxLG4J8xttJC2k/b4j2xnxJGAHbY6dhsjsuUPpgwZQ6l6lkdbR0IBJUUsUjlUrDiB4cyZbmXCeunHfIxIhGNzU0TJNeMULhEck1sYlzmEGcE65m9ub7GUc8wLqdFH+toi59K6YUVWUMvbX5prNqsoA4sAl5uamyeX847tTBOG54uyH2wZ8geZamXUf2Rj3xEDwQCsndzKhqNFmXI8359kDYpysK47I5YMnY1df/uJmux4m8InB4KhMCaHgdpqAMD+7OH60f0KFQB6zJh2/YSVx5UlvCGRFRjX/Pi4447DkGbqkXIr7py7DiWy2UmehLLhQdsllGyTCHseLGA7HcctrhzUuez6XR6seM4UANAgMO3fxljDJ5NGEcnusnaHMvdbbSFBwVjZIR4AQdAztd1nW+Q5cIlu3dOf5gwWgi+is2bFBx0GGNnwa+nXIe82vPqaeMD4//arDZThzhbglpwOmTkxKYJY7vBIez8zlBnybU9jIZnkYxxZZsd4nx5S+/ms0RyNqkwdaGj2N8ijCdJMOfPN9qNQb6ZUvAHyRkE9SBr2Gvb9vxRo0YVPb3d++BzgMOe2/DGX0dt2TPoZ/ew719/3pprTdP8m0iC+UpUClktBP3G1GJ8VAsOeftclv0VYw7MkrLBaVkiUtQDhg2SVzUVDTzBEM6qyT/LrwoPUZMxtjAYDHbVek8q/V4p6CYFtXKO45xZS3ZQtBPjDGuaF/OJy5Oam5snq6oq2PykhIVQrb2macLbDYHgNGNsQTAYLJEHy/saQgIZrAkE9G/UdR3MiGGVVCoFdiY2y0XAAGPs2mAw6LK8atYvJRAx7rEBxD0MSRbSvZgs/8gYu1RRlO8LD+v78gn0okR4zcbVeYDoD9wD2g9WA6RDD68lO5xKpX6ZT0qACQ9vc7BPAdqAvyPe/bqsJhhjDZZlYUwthqxyNpud7yY6UqnUdcLDOSWksIeUvBASo9ggQ/4QydpzqzHq5W70Js/c31RVnXbbbbe9UmeXjxw+0gM1e+BjH/vYpIaGBrxbbtkfjUYhGc/LihUrVlFK5fnwjmg0CkbPf2vxKGoMiUGKBqbT6aMcxwGYGZ6iKO/SdZ371A+nmKaJwDECcv/AuogxBvlI/p2q5ccuX1fMi5gvsGas6W0v1n8uOHZIrFjPGg2MwCV5n+FhWQ5JrDvMexzgaJrml6AS4ifZZ1nWzYwxqIOAWTnTcRxI3hftGvwmJuW+tSzrU2AP4m9uQsb9XbapyCeL7tF1vQRsWm1siHU+2oYC0BH2U2Cl+1pD+h133rWUaZoxPKe8jcA7oS4RCATOpJTWBPLIAMo8A/yXmqYVJV0rtUWAErHXhIKR7TjOGbXWbG5dpmnimePZ+/YDrsX+hVXBc1sfefXxTfcDvOEtH1q1PPrLWv0qfeMHrXPjya6vE0K/SAkl7Xr7NpYl4WR/8kRGHTAGGyqRE2QlJnc/YJom2ND3HhjYT/f170PMsWT/LzO54M05NTgVoAmAM6E6MtNlgLvPDSyvbea2PpvlWmWWFgfv98ThYYwEkC/vSQ948XnY6KB9lmUBGHPC/v592/cP7J/MwbiULZCldPv6+oy88gxX7gJzWNd1rOGKBSBZpjjYTzahv6jCDofnr0JVMlmbBLswAIuLyQYQNNIB8yGhYLZBS+tLpk6dOmBZlju/kUwuc3Uy072qEM8pgK6h+Nbf2v8I7JEgMd3U2DynXIwCDYMcenNzM8D7UN/amgcOn6hp2lb8Zpom2npafg/0R13Xz5Mso2i5vS3OiUQiGwJaYM5Fn/gAGTVmFLHM9F/nHjP3zHJjT07Ytk1uIxet/AA/jFHyI86sldjCtcau93eJaZojCl0Gie4SVT5CfmmEwjXf85Ln19N1OmN8z1Jy/0ImnM8FlViYEgO0GA/hwH/VgY0aPIn/w2gzYIdUswhFv/UiZsVjoIldiaPduB4l5PqOUBh71mEVMV4Rd2mglF0A1rZb4UGWMrMpURd3hDqG5AGa6In9kDGuKIUYTN3kGY+C3ZeMkMEJDeUKnj9V6OOIp3pBHTiex+yY+ndCycyS86soFQ61g0st4wq1VAK81LpGLBn7ICUEvsEQ9uUqefJ4U6izrBrjuFb9pTFP9htCKL55fE6lRFnQEerwBVLCdTipaLzzYDHuVnjJXxloGljgl8RUqb1Q1nReNp948vX7iqpxedXBp25YHuWJ4a/ed9kChyolICdK6LnXL1/jGyBeq69Gfh/pgX9lD7xtE7ar71/xV8LoQXlEQs9lhEGio2h6T1Vy7PXnRIckocfRMow8K6SKn0y3ZZaVY90N9WFKST9M7f9uhDqRbD4kxSNt69Y5ZMlikVRF0H4a0H2M0T9QSjjTGCboQ5VwFr6QD0BilRLyUpbYi2Qfklh37POUEu4vVS6h7TG1H7Jvq9tBLpOu8H/6ISNkDNoUxXvinyWMAcXna8Pg1i0nvEkVFqfUFlemZZOSU+eX8wUWH14he1k9AVxtYEmSMvDIgHxHHMdDooWpDj6ITZUWHxu7N051FPt5vkgVhRJydUcoXJSdG8oQqR/eAAAgAElEQVSgLklEFySuwdopJnQEIIF7/GFjkiP2nOPbjt8lSfhW3dgUFxvjnMcIoZAk62loyM2GxI63vYVxGvtLwb+XVPTkveKKK4K5XI5LSIvSF41G3cAZJJHfxRjDhtMtD121+qrvKoRyySnIOQsZZC6DNCV4NDZGK+HtujPd47Rrk3YpVAEy+KWBgYGlbvDdI+H9VoPTONcPaAHsKzcgwq9f8B08PbErEWYOe6rgAcs+QgnpERsbxfXEFZJLWNgh0PRnEaiv6RuBDXQekf9nsOiKyVo790JTqnlhuQSzlARE4uMLwWAQ0tiDisc7mW/ehKcsxgjYiZ/VNK2sh8or3a/MHa+Pf7pFbVEd5uxmDpuG5AhnbzfQFwtju/wcLTEatjHGIDfGZZsZY7/Y3PfWFDdZCx8o5rCPUkIg+csIoe+GH4n3RiSpMfyE4BhH2CuKsrScZC1P1CtZzM1Tnnr13s3dBzaD+VKu3HzNsv88Cl5ZIpE3v1aiUshQcy/RfB/epOv6qkrvsmVZVws/MyQJq9btkf0tSrSWq1sObInfNw0MDMzxw7ARLBYe4Mk//75cLjdXURSwcvFNQQL/zGAwOAiA4ne+8noWB4NB/r2QmBoK+lvTNLBwKhYElC3LQjvPQ2LNcZxFiqJAWhYAqcmuXKKfBLVpmggqYYxhrkSwvgRgIHsX+/EX9tMXHq9l9xRfvsjuwaZpYv0DiUUUMNqg3IEyZMli8Xxcj3AEEeCXBg/X9XklgErS4X5uueoxnv6AJD3kQpF4reqTnEqlvksphYfsHkop/G6RFKnqF12tIVICvCTRkUqlEPjmm1ogkoPBICQT6y7pdHqJ4zg4Fxv+upK1uFgkEvkomPXeC6NNa9eOoKTrfiAjJ/jqgUgkAlBd0aoC385oNMpBlytXroRfvQzyfSkajRaVnHxdoM6DBIANQXaAid6ybXtuObuHWtWK9dx6qGeIY6t+s2vVJ83NmI8BlgTjH3sDMJBft217QT0gkr6+vg5F4awOKNH8Ttf1mgowpmlCvQXB/gOO45zY2trK9yb1FPhqivbjtEH+k/XUhWOFrDAPFDLGfhMMBj9gWdZF8CcXf8O6goN1yhXTNKH4g7UdlCNOoZR2O46Db/1h+Tn/sWAwCOufuooMEII3u8woFeMLLB8kfOpiRItvGdaAUAq6jzH2JPxGsf9ljJ0YDAa53+Fwi6dPPxoMBn+WSqUeE+DCutQlAFLKe6Gf7Lcve3t7pwnJ5dHi+V0aDAYHfZfK3WMqlYKPMz/Wrx9wOp2eIp43lGXKMp3he//qzhcXrouVaQYjX191fhRrmYrFsqz35uWwuVqbAKoWv/Eyg+2wlnH9QTU4c6u1dTJjDua9pkpMxbznNBIfSGDi/eUA3XQ6vRSgXTObIrsyBetuef+/ccdLsx1FAagX4+eHU1uPAqIUsSOAPjB+it6errrKznTPXitnYV/5ctrJzHbV4A4mg5hNiHKGH+ZaKpX6NaUUQODNwq5nt8uCz9jpvUkriWTsoISleEaYqxBP/JGu64UklCgiCQ3Wv5bXfL2REvoiY849SICHtHbSpDSVKAcIW68/iv19fKA5uxgJDdkT2mb2t7amtgCkeJwMupb8WXcrTJ3rVXxz2ySUqLCfQTxjp6qqi101KcuyrgJYEEly27Y7N6c3T1IYxdpYp4yVVbZCvZ/85BVvve+y902Z2D6RbN+8ncQ3JGZffeXVZe1NIpEIvg9T9FadXHzFxUTTwaGAlDQ7SVhIVU3AVRrM8Z3xxcRhHDRNGL3QaDfullX5IN+bacssrSc+K9TICpZZjHwh3B7mcYWunq5jFMYt5MaAzWuEOgHEKCmS7RTiIe+HKmJpEoze09HWUZT4rjU3xntivxEg7o2QOG9xWgLunh7kmI62cFE1slZdlX6XE6FQR+xoDxetA8V8gO8VLZf49HtNSYkPp9RNnpEV7Grdt/z8SZlkPd63iT0TMOedUtJ+Rp7YGdq1bCh2gNX6oTSezzvypo72cMV4SaW6CmqR5A8FSzN6u9FuXC7bnLnxN7/PpNxx8WTX0zzmSdnjhEG9jV5VOK4+NnChj8ffSwgFANwtO1S1Ye5Q2dkH57LfqImejt8nD7x1/pOvSmEyRh5YdX4ULHCyel1kLeID8j0yRi++4fyDNnPD6aeRc0d64F/dA2/fhO26CNBBkGIrFMYuJZQWfU/xp1XLo0O+f0keoruJDcw4rn1WYTV6CEoi2fXvjNACYkpMyoegWtENJdK2brXDkiyOJ7seLCSraBel7NuMES6TM9yPR7w7/iPub0FIkih0pjHRKHrtCJRRIWFaRr6ilJk7dN9Wt4MESxSoukZC6NeMkDHIS1HIpPyBEMg0+dswoH6PVOvrTY3NsyshJHF8vCd+Qx6eBcmZHuLQeeUYvAUPXTfZyJ5Jt/UvqWfB6t635Fcz4FC2rLOtkwe4S2SCGfuO0d45SDpS3BcWt/A9cMsgJmy9Y9uTiO4alT0wX5a49gAS9tjUmQd5kKJkSAUpa7kdBbRu4neEMGyQTIU4C2FiX66t8WQMksRAlFf15L3qqqtG9ff3w3PRLb3RaJQHAVAikQgkfYtsN6VB2XblqivHITGKDRqj5JhCcpB+aWrrVCyguZzZrvQuMq5l3H6FKthcPpPJZM6U5SulDV0vVZQ5frxhZPaVaN6LmqYtej35gj5AmxCEaSeEft9xnNtdL2BK2Jc7Qp3wZ222LAsBq5mQqBO+SDKzuOwjF2hnILjPspnNJZ5zjr2LqnSG6xsjn+iRba2IlJe9PtzNm5ExJruestVQ9ti4tWltL+qNeiMjzFSoMh2IZCFvA3ZjRyXvaAnB3qtp2iTRJ51gA7x54I0mOVlLmLOgKEXkkfhy71lmkiL4J5h2SKSXlazduvWpQG9T6xPwDcH4+d2GH8YZcZAEGVTONT760LS2E04VibzltWRqZS9RSuldmqZVVJcQ/pUIDiFhX7XuahKt3kanUqkQpRTvJPyIUepKXkn+sTlFUZY5joP3pyCdT4gvL9hKc5fsWYwEMLy/cKxHQu1KXdddufCK06DEquSJNU3TDrhjCRvfbDY704//oMwmpZReo2laUUYOFy/jXVzVX9jPvO1hhrmn/E3TNChl+PJDNU0ToIQ7xMlYw3Fp7OFIFgu/Qry/Y/F8hHc4/A99J/z93L/3GLk/xDsMdQgYf1X1SU6lUl+glH4DwIK8hOn94t33JaVdrp2uhLgLVHB9xWUfSjC8gsFgMXBTz/2KAHshYDmEZC2utXLlys/nkwkFQF5puSoajR4y65F67mvk2Ld/D6xcufJxxngQmRfG2PK1a9dyYMsnPvGJiY7jQM7WLY6u68FbbrkF0uT/LcVV1MC7iiToUOWL8+AmWc65bl/Zcjdnmib2Z5Dmw1yEvQFA0rtUVV3Q0tICOTpfxcPw3JBff8yrdaLEWMW3YLGmafD1rqvIdUCqOBgMgrky5CLsQ5C0wrr+L7qun9XX13dyHlCHhAJXU6iW7BNgGS7bCBZsf3//Q83Nzc+ARYptF+bVehjLqEckVbFXwFz8W13XCwouosj+7ZBe9rOWwKkCsIdvKECAYLp+X/LXhVrNkIA+3s63LOsIxhiAx+Nc2wepzW/Ytj3PLzDAsqy7ILMN4Fsul1tQ616F0gvYZPD6RPmKruuD5F7LDRghPc7lLms9d/d8sa5GAryjEtPZNE1kaT+6bf+m5K+f/2GJ76Ko5w+rlke5+ki54gGqfVzXdXiW8iJU47Cm1oKNQTIhMPG9bxx4Yz+h5I8FgC690WgzBimuCOY+xthh7n5AeMD+PZNLB5NpN3TDfmCEOmE/g+TX8QqhjxbYovS2Ka1T7qGUciBDHpD2Xk3Tigw/N4l6YODAvn39ewH+7rWpM9OV/Yz1xK6hjBTUWij9sNFm1HyP5TWQO6+mUqnPAXAAEPR2cxvmNB1MY8gOu30EQKlI4B9bbu8Y647NpZTguQfBpFSY/XOHKesJJS3jWsaTYEPwu8FgEGpaxRJPxtDei/NqSW84lC3qbOvsSaVSX6SUcqIGrvNm76aJAhReTHZJ/pw4aoERMvA+Vnrurp1IL6ySXECumLN4bIMxdsb2zOuJXK4Bycp2Rsgd4VC4ooLEHx+/Pzv1HVMb9u7aS36z9jfkM5+++vJjjjmmrEVAJBIB6OmIiz5xEWmbNJHYtvOyoiqtXOa3xnUq3RMfQ4xivm11nxPf9zaOQvwBQKo3SJbONY4w9laqw/t3yA8Th+EdPIJQcqfRFub7jVLZ6fKKiiW2U9K4SSRjT4I5jfiDntZP8SsFG0/Gv0gIwxjYTx3lhFZ7/87exlEAOMwjjPzFaA8XFBiHUZAIVRgtzOOM3ma0G5ztLM0HAAshQf0bI9RZoEXXWUrJLvVb5PFn2jDqSbBhQVzoCIXLsrjRLBH7xVpgBiXk0Y5QGMDWkhJPdt0F0o38R5CCFLVh8bQJ02RSRZ13Ovhw6RmKH9kvjFAnbBHqKl3dXScrlEJ9pIUx8rNwe/ij8e64QSjDumsU4oLVGMd+LiaDAwhh6COoQwyJDSzFHd1LpwijC1zCj5/2VDrGnS+37X2N/GPTQYVjSsivr18evejGez9+rKKoiFNizVMslJFPXH9+lFvIjZSRHvjf1gNDTlj+//1Gb1q38i5G2MEJmZHvEko+I7X75VXLo/D+qrvICQDHYXMh/1l3JRVOSPTE/s1NeFJC/qsjFMYi7pAVL9IHUi+U0ZPLSW/6uajkrbmFMbKK0gIjghKyoiMUdoOsfqoqOSaR7Po0IxQszAy1lRNdE3EcJDxpOeuwnBQu/hjvjv25KCftcwFfqZElbM4KchklfhKMfsxoN0rAAdU64KDnCtmjMHVOJYQk6oglYysoIVHsl4XHRFkEc/HDy8ir9oCz4Pgpx++r9yHEu+PvI5Rx9hcYna5EikjEYhM7vZpxfCIZe4QRIqPB7zVC4YMginobJI53F7+EkC1EofPlRD5/9skY2GiQs0yBuWhMNP4Z64591B2bCnUW1ZIMiXd3fZtQ+llx72fA67Rcc0s2ijU2TJFIBEEc2VurRG7v6quvDpimabnXoZSSq268Eps1oI6x8DiSEPoTI2R8vM/s26QQ5eh+u580qU1pSmiAMfZ3XdfBjioGDxPdsdWMkusLddLTjJCBIHrNIrGvcGwxKBJPxvDc5xNCH8yR3IcbiIqN3ZHuAhIHp1KpXwmm5gFVVWf5CdyJBDHe6bMcnqzthh8voURZWE5+xyPb+rSmaUvLSW2WeNiIzVvH4R39pmm+QCkFkKDyuTsTx41tHPviqKZRgAIPOI4zy2VwJJKxdfBzZoQ8p6f1xd4NmJAB43MUkPWKoiBhBwZ2bIu5eXcedY73Yreiqic6zDmaOEXfvB8aobBANB58TIJJymX68JwppUguIXBR0X8r0R37HaME0nacVf3rZ7/zNUI5sKCkvGPiDLJcgHTh5atpGryUKxYwPtPp9F/BghZSdGdUSr6JxI0rW141CSqYHhifkP2NDwwMLK7ElGWMBYRsGaS9UCBluKiWD6x7U5ZlXZOXvuUBHiDsGWNv5tG2YDEF/HrBVuogj2fx/ZqmgcHLRDIMG+MxkJvVNA2Sh1WLzKpUVXVRc3PzpnyfIqCLsbRPVdV5LS0tr9eqRwTpBOCI/FTX9RLfbtm7GOyoTCYze6iepW5bBHADwRSwR3nBXCYAHL68Vk3ThBQTQBwY95hXwEYF+23IksXCswwsgKlgESuKMsH1xVUUZVYgEPBlYVCrz8v9LnlPPw1/TPj9caAPpTO9PsLu+a7/m/j/bXmgFpIkvhk73nZICfABRVFODQQC3AdL+DiC0QLPH99+gGXqBxOwELAk5I+apr3HrwyyXFf+ewlAgbxmd3++JRqNXjOU/h85Z6QHavXAypUrb2WMFYOWYN5Ho9GiwlGe+Y1vBWQ7eQFbb+3atZhbD3mR5FR5ML2SZUOtC5umCQCwy7oDOGQepbQmiK5avXJCCuor6Ae+LykkA+piVubXcwiQY97Y7DjOXHgqVru2Z04ckqyzDASilF6tadqwVH9E0grBUyTR/qFp2impVOooRVFEQLV6si+VSs2glCLQDB/z64LB4LclqemdiqLMrffbJL51iE/AO7LEoxz9K0kv71dVda6ftYQY87plWVCnAasSiXkkoOBzDzWFkiRgrbFZ7XexznOTL1yqVQLa7VVVFV7DNdc/uIZpmhj/eA9wr7Nr7Uv27ds3pqmpCd9GQ7TxZ7qulwU8eu/Bw8r17QdsmibWdkhGcHleeS+Ha0i+9+ZzWx654NHX7yvxZBTteC0viVzqySh+ED7FWIOCoVrSLq7ENCoLJug7G5UmMlmf/PXNfZvXMeIUgFeMfttoN67z3iv6qbGxcb3YT3GQQiaTOdq27WeyTnbCDnP7ACOsCZ6srhJWYmfiOOawJwlhEwBUPTJ45DcURcHechRj7EvBYLAodeo+t4ydyXSbO5rykvSUUuUM135JyOFi7FG/anTyu+84zrLW1tZH3T2bwxyyzdy6y2EO2LMlUroCUIq5HuP+z7quy+yxQhKaKY8TwkbnE5Frm5sy12WyLTHCyOEiAf6opmklCSTJ1munTZ2FSEKnUql/o5Ry4gOl9KE3ezdtIYQicWiKmONGyZ+TuUzOSu9SXjkHQFSsndPwnNU0jVvtiD0XEnIdUEDalNq0qpGoT/mxjHKB6lbKIv91+38Rs88iN99889hKe7ZIJLLt7AvPnvyO8HEE57RoLdsVRZlcy3O30j29vOvlSbadE3ZN9MdGyLgMQHtJRc03QN29BhKDrmWWzMyFXLXVYsLrdCapwMIUalbYo2NtwMeNB/i/2e53ZvqNxcV6YmdSRv4MAgijdKkx0Xg60RNbV2As0q4cyS2UFQeHMs96rLz+1tEWRvyIK9VhPhhoHdhQsPkqZbPXc60SBjQhkAJfWo+kslCwE/dNXoZaXqX7llUZuRpJvzPL298lsswHb2SHQ9ksACXqubdax0pS3YVDfagnlqsz1hObQRkHxGmUkPuntyXe/Wr3jLE5NQuJbVig1S357b1OPBnDnPsF7EcJoasJ4Yz7ip7Ule5djPn/IoTJyf0BotBTIVVeq89qrAdooif280KyndnPvPbAmu37X5PX6nc4avNnFbsf3zhXSaZYJSXsS9cvX1tRRns4bRs5d6QH/rt74G2bsF19X2RNaXCaPkwIk+UP1q1aHq3L7BwPI74zflYxuF5nYq7WwxQf6MICnJEHjPYwp/YfqiL5rx6cwKhyejnfUT/XlNB9vYTRTxPKwBbSXKadnzrKHVOakOXSoDxgiwKpGYc4D3PWISO/72gPg51SUmI9sVtdT4xy7Nt62iVLmYClFkjrJ3mTMwU5EfUZLNLr9Yl1pVqROFcd56Tpk47H4rlsSfQk3g1ZHT48GDkl3B7mqG1vcf1n8OFViT1vWmgGAkx1lVh3bJlAiYIWFwmHwpCX4CWejGEDdwqSVaOzvSfJ7NbiMQc9b/mfqh1bT8PiPbG7CSOQSsOYgzxzQj4/kYxFGSEcEUodZWnHpI7HBTJN9FV5KeuSOnq6Lhd+rKCJV0y+d/V0vVdhtCArRcn7IH1T7V4uueQSBADkxPm+aDSKjXOxRCKRnbJs+yVXf3TX6LGjwco9FklSI2ScsT+1/xuNtBELK7kM2jzGe+IfIgwoOd7/K8OhMBL9NYscJIR0EqV0DmeVdsd/BglkrOWJQpcwh91PCZkNL2AjZPDEvBRQgKQsAow1E8RC8hW+mueXJmvZZR2hTkjDlZRUKgWWKhZkSKRuy2azx5dDygtZKtfDotd2nPmd7Z2vioQXmCAVz4WkzjjtsNjY5sNGM8ZsRVGWaJpWYJf3xG6GFxH3kFToLC9gIJVKHU8pRfABSXR41i4FIh59uc3c+krOyZ1ECN1lO/YSqtImV3qKEPYHI9Q5CBlvWRa8LcEwAJMUkn9I/GORXlFWNt4T/xZh7DpC6AHbsRccP+n4l1ffv/JWUhqIJm2tR5APzv4UURVYrZHbdF2XF79lx4qLdkfyWdO0BZTSssk3ERxCYAAsxm9qmuYds8X6xRiADOsZHGXuOAtbW1vxLpQtpmkiGQ5vLBSMtXODwWC54NWg80USEKAOChltRVF+IfWvby/Ycg3zehZrmrYEQTfBEsGYmARmZTAYrAnEkhD2kIdbhCC4y64AgADjKs9UreklJLNJBdvxbDnBzhhrlLyLdyuKMicQCGyuOVHUOEBiwbhH1uVpJ3zjXMYAYLSzICc+XMliyAkK+cen8+/nFgEuqSvhP5S+kfoD0nCwTXBZonPzgeiyoD8Pq/4WJBb4fM7YR4LBIJ/b6ylCjhvShlj7v9v1r0SgI+9F+Dchs/xP8V7X9Dj3XlswyOVkLSTGa/oKlruHSCQCf/ZBiP68r929a9euHTbwq55+Gzn2/04PRCIRlzXq3vSvo9HoRe5/IpGIy4Zy//T5aDQ6JCZ6tV71+Gt/LBgM+gaByvXKoBesmxVFOSEQCNS9J5DrFMlJ7FUAGkNylstCC09EV2a+5qARtgQAhWIf58vjU/jDYq0An9shSeK7vppwk6CU/oemab78BCvdUF9f30RF4X5pSIxysFlTUxNAlgjgT/KhQjI5z+RGf+L7FtV1fWVeYhb7Xu4d5zgOmNW+vePEN6LRsiwklyB1vM227ZmylLZpmgDvgW3iey3h3r8rTwvQWJ6tejEYgGIs1PQdrjkoxAFibCDRhHUeV6AwTfOTruQyIeSkOgB6FzDGfpu3VeinlC7TNK3E287bJpHIQt+5TO8nkGjz8y0TbHE3cfM7TdPeD8Berfs2TRMBcoA1S7xb3fMkqwKsW88Gg3n1ukjZep3gQODGZXdiTVMsInmP9fixYO9qmlYiy5pIxn/FCPsAZHsn6ZMe3Zba/jlKCfbNOnxGw23hEtlfMcZaxBhDP/H9QF9fX4uqqusBRN1ubbNsx+bvwahs71LECl5OvniUTdQCsIGR300OHL6isbGRA+i8jFV3/WOznL01tS2FGAujZFW4Lcz9Ykv29j7V6FKpFJRjsFeAFQ5XJ5JtKrab27ZlnezhSNiFQ2GAR3kRClDoD/xtEPiBx4FU5SlhkfNTI9T5sXgyBgniU5vVZtKuTerO5XLh0aNHF9meB9XS6AGF2CdBxUv2AYZC1ZsH3lxLKLfZIpQp53a0d/xJKL6JebYysw7rOtM0f+mucfNz1JmydY4kKY9nNzuRjN8riA7xpsbmRZWU3lxCRS6XI7+947ekZ8dOzP171qxZ46odDRru0buiB048bdEonJOxMiQ4KohF6CCrs1rvCX4Xlld4hw0ksDpCYSSj5b05SAYVgfaVriGBnDfZ/c5cN9kX7449QCg5sxoLM5aMwSZqIZJyRlsn9vwk1hP7JmUE35b9RKFzjYmGL3CJYE5i76O7PrmS4uBWh7K5hyK5WCS2MPJCjtonyYnQRDL2S0bIB4W92wl+2y73rUg0IkkH8CYCZe832g3Mw76LdN87iUPnllMUdCuTiBZ9VFFme9XkEsnYZxghJcpSnNhxiJifJfcuxVDF319uamyeX009sVynCNY2+hCxwkeMUPgUASx4nBXA0Pxvvju0zIGJZNfHGaEgWGUIpV8Wtn6Yce4yQkZF9bRy1/SSwnCMQ9kFnW2diPENq8SSsbW0KHNMP/T79d9rY5QUrcwYId9RKN1VQZkJ17551fKoa600rLaMnDzSA//qHng7J2xv8TBqEfyd6HYwI/R7NyxfUw69X/EZFORi1OcLiblS6YjhPrj4zvhM4jAgVsEe2ZB2Mie73hzDrRvnx3u6PoE2S3U5DmHv6gx1lnjY+b2WzFyjlF3BGJduGTNcCWchccK9Mwil1xptRkHmBju2XRvf4dh2gaGUNxdne+gywzAG5DbHk12fIoR+r/C3ofu24uxn2bONLT0tjxUWYWRbg9040+v9KeREsNmYVO/HTUp4O5Qpy7EQr9T/AqWG5FcDIfQ95fwtca7EJB2gtrJQZib7fbYymiu/6r3BaDNWu+fGk/FfATmVT4pub3QaTyjnhTpYAqR+v4qyC4Hu+H8Qyq4Fsoo66ilIxnqe/dchi8PJR2JscyQvc/5RkF0iq432MDwDK5ZEd+IcRh0kgxRGyFfDobBgp5aeIpKBBeagZ5xWqvzyyy8fa9u2LM2zNxqNwqeoWCKRiGCwFv60/EPL3zz6nUeB8cQXewElcPSYxjHPA2MsnXa3pmkImhQD4yUS3hUkq8u1M5VKfdiVNRMSfEicxSX/kV5FVecy2/4OGKZI3tr9znxsbFKp1KlC0kphjH0xGAyWk7MsuSw2lJZlAR39Poc4rNvcQcGsrRQgELKtbmALgSywMTZ674VLdqsO0Ifwl7UVxk6d3n78Y5ZlfZsxBuZ0xXNf635+QmPjYfEJgQlAWDM3OIJrSIjJfqLQBWBvy9cWyVUEa0LCs3UXpExxvR3W9viAPTDPTdY2NTb1HkQIk/VaWl/qBYMIiTTUBzWIbYJJemyeEfh4MBjkm0JvOTgHHLxvHLN6XQTzIpcjQ2ltHkM+Mu9aEmjUSV//vq62sZNPkH2gy9UteaBuYYzNCwaDZRGpHonDqklQBOZM0/yFkHktAgQqvUemaUKSTfZ/8R20FUlAfGchRftjTdM+bVmW27/P67o+u9r8UOs32bPYDZAKCTUEyhDMhSfvObXkgCUGEZjdZ4IB4Mq18W0vpRfIknGV2iWzSSvJ7kqMeDDzF+u6XtaDqta9y7+bpolvhjx3wtNuYS1fZLeO3t7edwrZOchUP8kYmygYHMOSLJaTpowxSPC5CVAEQH0l/OvpB/dY0zQho4hvD+TorpLYE+/TNK0s0EeW0kRSQbD+wL6q6NVdrW1i7OOb1cIYuzYYDBbXVhKTu5sQMjufMMC/dRXLshblnzFkMF1m7ZaDh5wAACAASURBVJCTtbhwJBLBe7q43BQXjUaB+h8pIz1wyHsgEolgzGHsuWVjNBqFRCkvkUgEiYuiJDel9J41a9ZAyeKQFeH9CFWXRsbYIAlNvxcSvrAAgwDc5jiOc1pra2tZoKffOhljQdM0n8snV8Di2wOpWnEu7A7q2k+6sqT5bwVAcWD7V2UqizkG+yAwOX3L08r3JupAH2ANUFTA8Hv/3uME644nD/Ls0q15yfo5uVxuwJUyrqVC4lG3gF3Amel0GjL9YDPajuOc0drayqV16ymWZQGIBmDYoLWupFCDrYSvtYR7bQmwhz+BYYi4AmSR79F1/ZC9BxJwdB+lFEoqC+EJXG+fCHURPO9myExX+t669yf2JAA1uXKjMYwZP1LUHlWRZwVLtibwKZVKXUophTRxmjG2IBgMFq1x0C4BugNoE9//IgN19boItIaR5PcUesKq5WuKLHeRbMS7Bf/SZ4QiUTF2EkvGIrSQvCdtWmjbvuy+Cwey/YhHjKkkV+vpJ74fSKfTlqZpmDtnbDe3pbJONkgIfbOJ9c+HbVhiV6Kd2ZxZe1SBKWa8VwIVoL8WuWoc8nPbmtryhs1srJ/XGaEwJ1qIOAViAJADvccIGTXHnmA+Yz5EnO2ruq5fL9tU7Mz0bLWyFuSvSzw2BaAUIE/seQep/whvUyRVQq4ynguaVahCJuuHD6hUXSADDBLdsSsYJdwSxVX9Ej7AbhywZ7u1/eqsPcCtv1z/0I3dG6c61MaeZbws2VtubrAs62cA9xFCcmIfiwQyL3m1F3iNY77OqKo6Y9O+TZ8RFmR7iENnVUqMCesvTqK47677yJuvAn/IS8l3Um5PoqfrdMYKctdpM00C8K9lZLfa0DBjKH6W8WT8UUIY9r/FWKmsTsgYuTLcHq5pNyO3USK0lCT74sn4jwlhUCTaShQ6zwvQRh1ScnMTydJ5kGCW3yk/qm5uWwokEfU5/o5QcmtHW/jKWDJ2NSU8MdUniAp1e7V7x4eUWNssYhlFyzl5bFLGzuto78R8WFcRtmmIZ3HZ9mpeyJUqluK5g5QWB99P18cIoRzgrzDnZMR75GNkggXvRy6jXf7Yum60zMGlUt38gJrqieWuWQJuIWR9jtinIKkeT8ZcMNfGlqbMwmMOmyNbrdXVfJmERgm5nhGCdccoKCIYoU7MEb5LLBm7hXpVkSi73GjrLCuT7rviwnwvEbEKRJqb1kVuyCOWDloUMHaDQtUHHOJUkIZnt69avpYrVI2UkR7439YDb9uE7U33R65njBQTTYMeDCNfXHV+tGZCwT2v4Ac4+gVS8JJZn27LLB6KJ2i5ARLfET+SKAxB0nGEkVcHWrLzZ46dKUunDmtcCekUoJgPPm9GLzXaDS5fXG9J7EgsYQr8UflX+DrCKCb4icOVcBbeEdiUhAhhHKHotq1re9cRispZa5OwYFbVhoVerwGxKETQFcm2pzNtmaXDeUaSr0hRhkbuq4KcCGR8uDzpwx1tiTMovdCXL5/s6eAuxCs9h0QyEWbEQRK71UXblTu28Fzsh/NyFgql7AJXwrie5ys8bJBcGOfdDCSSsS8zQoBs5WxFsPa8dQ8aa5TsI5Qvcn0hCyu1VV78MkYuCbeHuVyQW0oACWJsC3Y0R+4CyWu0h8HMrVgS2xOzHNV5gnv1VEn2lyYDiW9P3iuuuCKYy+Vkf4y+aDQ6Sm7QjV+7ceOOzTuKUh6nLF9GOud29jQ05GYz1tI7vmn89kBDgC80RflJXkrzMhnBzTd0iv08kpViU8wlWWuNAxnZy6XIKT0VrFLB/OdgAsbIaYpCzuQMU8kLWDAI4YMD9ucfdF2v6KHktkOwEe8CypkR5uwwdyhZZwAbuSc6QomTve8SkpfpdPrZvDQq+gesSvhkDZKqllnx/FqCJS0xVpCEPbPcuS/se2HMaHv0P9sCE6dgulQU9uFAoOBrJryJsJluJoxeaLQbXC5cuh/IxLnJP/hM3ilQ/WRnumeDlfv/2HvzADeKM2+4qjVnt2YwNrY0BkISIMEjDcb4PjkDJGCOEAiQkITDMiEQSLIJORZjzObLRVhyY5krS5ZsyI1Nwn2FcJqAGWlsxxy+R+PbM+qWRlJ3vfqVqjWlnm6pNWb3fZdv6h/wqLu6urq6uup5focByb89pmXNbWps2mZa5ivie/JWrjk/zW3O13Udm1ywgbEg3wbpKsjKZjKZmW6StT19PacyZj5MCA042eEyw7Yx0Ew+Pf1LZKwaInuMPrKy+96zrj55WdVNmZTMh6TctJaWlrfcxpQIDiGACUbksOCQ8xxd1xHwuwooZMuy5tmy0251y4xD/F6LuSvX4UgCPqyq6pkS23qTaZrTZAZKrffF+bthGF8SSfpygJQxphqGgbkbDKTni8EsgBoqmA8u9YANgsAkCuQeV0k+wGBXfC0YDP6gVvvAnJWCYSlKKfxvkfQvF13XkVTFOgnzw1m1vItrXRO/O5+ReFfxvpWDRdXqEd54AgRF8F9IdAFJXJdHscs4Q5IfyX6oHICxwP15RsrS8tMXLv0B9Qew8cBM+5amaWWpVcdzwVwBryqwUyBRjsA7EiM/0zTtGr/Xto/LZrNHmqaJQCUS4BV1SO/1oAgWV4BQ/FxLJEHwfJEYQtLhTEppBZjOTz3yMbFYDFKbACs5S6bIaKzwJqq37tHjR3vAqweENQXkghVxTIVP7VVXXTXFsiwZ1LIjHo+7JE1G1sf4TjU0NMATFOu8v2iaVlfQzL7qwMDAeEVR8M6/D397N2R/UU+RRY91QoUUKL7fmqbV5Q3mkDWuCboSXotYVwAQcoemaXUH3oT6CWSHUQeUBJAgGrH/sGBiYt6bK7x7YVuw1TAMJFjBbEUS6kQvFRLxfXhSUjaYZxgGEiwcXA2FlpEwqyVwF6rBd728tiuqkwCUhuQSgDt1+ZTbXupiPF0C8JG4z79rmuYGrhnRS2AYxsWMMZ6ogj+xZVmwquBr/XrUJeTvnlNq16thuq4j6G/HHgAgnOplV+CsQ9d1gK+QOISNzEw/68l0Ov0R27sVGF0n6EGWtYYtRDAYBOuNl1tWxl5lpXV2ZaHsiiVnrSh709pAtaJ/74ZCoTBTViQSZAE+n7U3HZQ3C+a5Okv/SoBdPf0WdV2HdzXeQVjfQE57g2EYT0EavS+T2p8pZLAXHDAtawZiBQDC5kjTc4QSAD2ejISjp0iKMRtN05xu95eQVObemX1G6o2MmUHCHspOUDRKi2QQ4hSIOz3fGY7i/ataxLoS8yEUi8oqN7biyv7c3t69g/s6sIQljM6QvRZ1XYe6wecgs2pZ1kxZ/UfEpvA+YZ59MBKOnpNIJS6mhPDx26FOJE1K06eCwSD/N0pF/IeSM6Kh6CNirOKewKRL7zJ2XZI2B7D3bLNjMRV2VB7+nPY10un0Dyml3DqCUnqBqqplZqOu67hPqJNhPbh408DbrbYFmWWx+V42b/Ie2BqwyE9+UMYt4TLPxePxsve73Q4RU0Jcrz2fy5PGpkZSyBfIxrc2nXzOiefUDR5KpBK/poRA8eItpRCYOemwSbsrLMkIWx4Jd2E/6bvIz8Ni7KSuji6svUmyt3spSAtQqiKMzHEquvFj+pJLoKyHsa4EAtMmjZ/0z0q1xPpYpcm+7mcIowts5TJJ+rqqsp7vm8WD7018jVHyPbTZstjMroldZdB7MpWcSQgTyk3025Fw5F/rqRvHIo7SlGt6UcQ3MGvX/UxkpUVGyNnRcNS2wRvWHAfTflhs28FI389JV6VN7yXRcPTX9d5ftePFfIB5xiaIZRXLmldNPdGtvjWpNRMaSECodrBErrkwHzGiZJm4MrIksHytCnIOo7cSyj4j2u1KIKh234lU4hZKiGOsjGz8OK9TkQiWEsA3r4zdSgnh1nV8nmPkyzeeHf/3W1bGTmMg9zDFIoTJfsd3L1kYv+LdfN6jdY32wP9UD7xnE7bLVi26nLAS2satMMY+c9PZK+7z29HJVPcfCaGQYettYrnJQAv6PbfacfzDNtiIyf3IInh7eyDQMH0kiDOva4gPGTY6XPOST2qEXd8Z7hIs1PruoiT/qwC9gkQTVmvYuH+wlhF8ravI3hFYqHSGkqfYCZu1W9eOsxpMm6G0RXgYVMhlVjBzPbwLarVB/j2ZSn6dEPYdzuak5KNOD9On2FMNE/rGg01yMiEsUSDWLL9+EhXsR1I94SeS+bj3UDXGp/xcGCNfj3ZEsRirq4gFAsbi4SLRd47NuOvp6z6PMQpJizy1lFOd7FZcqHt79zRFodi4NIsL5ylRFtTjV+HW4FqsV7E5wsam7GEjs6MhZd040Dzv6KOP9kQ6iw0g7v2Qaj4TlcnAIU8evx0di1VIWBXi8XijfS6S0i899dLyl54aAodNmTulcOLpc4+3dgfWayH1H+NbJ9h+SghcDGNeiA0d7uNoyPe05ftnuUlWO9srgmFYpAN5DDQuJGYfFax2bJyDABZQQvsIYejrvEKtE+AFLJJSOBesJ0grwR+tahBMeNYiKXUeI8zs1bcHckjWAsWap8cBoSq3USCcbe9ObECvV1V12ByWTCabyDiASSiQ5BgSP46EI9cJD1gkzsBYcWX/rt6+Wh3XNHb1+JYJk0BgLjKMv6KqKpdbEcjwNdxzibgvQqXk6huWZV1flFHmrIg92d3d/fl+9M0ehVgnpkK7105IjX+KUM4e80QzG4bxfcGy4K+X6F9PWVkxBwj0OPtOJNz1TbkPl61afA9h7HO4t/MnX0WOGPshksnr5L6XbyUD+X3HLjkzjmu4FiGlCjS2WfRUmm97IDkPFjJ2CFohYf9mPp+f4SZXbZ8nMQ/h3XxiMTjNfXrdigi2Yi6055cHVVUFi68mGMGRBHwNgVrDMBBwgi+Uby/YKm1D0I0zNG0gAcZ4JpN5THj7JcEYqMXSEKxK/r1mjF0WDAbvdfgAc7lEP/ONxLBxZW0YhvFJBABFmysYl37qdztGvGfyNwCHVfUulusRbCW8pwBBARCApB0AC5Dd9i2B6GybQ1r465RSDtZ7N+Qwq/WV7D2N+UQEuIdJ/8l1yF7HReYSAoWniGDgiHxlHSzrindGSBgjgdEIL2dVVStAKH7GgSNZC4AGpCOrghL81BuLxfLyulU+p6GhoePnP/95mRHgp77RY0Z7wG8PxGIxgBa4zK+YJ05bvnw5TxgtXbpU2b59OxK6ACfwYlnW4XfeeWcFGMbvteTjHHKqXAa2WrLP6xoCrIP3GsAPlBHNHS7zqLwmsX/+tqZpdQV1ZU91SukPVVX9l2r9JQCBdhAUMrMX1lIDcWn74Ywxu45djLGuYDA44jlEtnGw1WiCweBawzBsduZbImkHFrJrkRJW2xhjSKROKQKrcD7AAnX3Ky4i5J4hJTwM3JXJZI6wLKu0zxHSy37HqXO9APlrv+s8v9cQ7Qc4i68hignGTxXlXJFMsFmHniAn5zXw3WtoaHgJyhxOqd0qz0NWBqlLFcQwDKhgYBz3C0Djhlr3LZizeB7wbh0GxHOA7oYxdpetjGFNPgzQQSm768azVlyJ60v7iGF2F8kdyaDCyFsWYxMg29vefNCVO42diHuM97JoQZ0SIADA3hNaW1tXG4YB1tdZe3N79+8f3IeEiKUw62Qw3d7as/qgbK4FyYdJSAZlrMFTOsd0LnYCHFE3GOfNzc2r8dz25/av2Tu4B/OwYVrWVCR+K5JBlK7PNeVm1SI4CKUiXB/7MKxRYFWSt9fIWTOzP2WkOBCaUnaGHO+R1Ed2BAKB2bL3scwYhhcr2a2cScaTCLF4wqtpXMshpK2x7SeappWVjbr7uk9TGH/HA7b3rFDhwcYfccDCYGHw7N7MduxP3m+TD6aSt62evsgTglm6oamxeZqXvKqu69j7cUAiYp3BYLAi1plOp58pMv8XFL8PD7098PYdCqF4dtQi7Gwv1T0ZqN7e2E42r9uS/+Uvf1mOXwCoHY/HK4DaGF+EkdVDibvSG/HHX/6JvLXurQn33HNPXXFUSWJ4t0XZzK5Q11syQN0ZO6z1/uH3SjWyIQusZF/3p+GvDMl4wuj8SEeE+/7KZSiZOqRmtTb1RpdFuDy+Rhm5obMj6tsuYUjylb5jDppTG5obPswIJ8c0UcIu6gx3QY3sgIqI5WGPXnDG8pJbkmNJI0McYCLiYJ0ToljLc09bv6UUg+FqkUJOvv44GfrQJMpLIE/UJLRwP2z+TWt389kW7HcbrFq+jZHGSav1A5fqHgLi49Ca6olu9Ym8gO2f/naBmPAr3pHsTV5GKAMQZ9Cy2DwvYIWfZyXUIaHCEII6JCEMALMjic85Vb5Gsq/7XwijDhB5/XLKbu2uSNYyem2kI1JGiSxbGYNVH//O8cLIoiVnxyHtzItLHmg0YetncIwe8/9kD7xnE7Y3r1p0OmWlAKpbocw65caz7/QlMzSUvCN5otCZkQkRoMUOuHAj+1bd9knZpwQCM4HOOuCKRQUCDWezNPhfKSXf6wxFPb0Eq10bEzxl9FVKyKGQSyCEQgYJHhLPt2a0U5xynn7vA9I6a/uSfxYSq2ubGptn2QtR4VXBJXbgAWlSa/axoWMRxC2XCmYuJXspVWY6vQv8tgXHCWQX3/B6eZgm+xIPEEYuQJK9HrP6ColeQh/rDHWe4bUgEolqsYind0XCkaEPk3RD8nOhlPyyMxQFErSu4vAEeZrtpqfbctOy/K/XohGenw0NAdtnszTW3oUFprxwc2O9ljY/BGMRjMI7Ih0Rjrovs6M9pKzlznEwMj19JiqSgZT9oz03MM9PMlS+ViwWQ2KqHOjL5XKt9957b7bEjLQeW/v6OvLoH7hyEC9tB7W9cOv3b523bufaP09sPfSshpLXKMowOTjGHghIG7oUUegUN/ke58AQaGZsMIAItETg/veyNA8WdAoz77SowpGnhAx5AUuo8j2U0uPgd1tt8IlkLeSlzmSE5bfr2xq5DDIhGYUoMzrDncO8uqTAFqq+R9O0MvtevlYylfwDIUxsGkvvVyaTgW+oPTZ/r2naMKY1nm3zhMbnwurE6fBwkpPhXF2hsR1JpOOAoO4MRYYlCdPp9I8opdiUpxRFucCyLMwfB6fzA2/vyu76IBC6tkeRNHdkiULnuH1PZP+6oo8Z0O9A0XsGkCrnZvrHzlBnhT8V+mjZqsW/IYxdeOqHP0EmHzqXFMw8+a9//IT0DWwhAcsKf+ucO13ljYVMF+4fEoLn2b6Xbs84nU7DZxNWAzW9UHVdBwoaTJKy7K/XuEmn02FKqVBf4EfBUwxs1ZosPhGsQQCFJwERRG1oaPhskcEESdi6/ducbRSJZC7jTym9TlXVHzu8+bhMYjVPXtQpkmf8e20zX2QfYMFcPN3PBlrXdQTQoYaAzTZn6crtFklgyMkh4OLphVzPR8ThtcxPZYz9KBgM+rae0HXdlsEFMOFRIeeGhMgpI5GFFP2KALANBECfXCcAZ++qhKOzrxz9AUkorGGwKX5B07SyN5rjuSCpYCuJIKgCRReM2+c0TRvGXqj1fIREI1gMNttrHqWUA5dEEgRgHEi/j8h70JGsfVWwyZDMOqDyhS98YVw+n9/lVQljbO6KFSt8e2UeUGNGT/7/XQ8sWrToF5RSmaWzNB6Pg0XDy+LFi58o2hKUfcPAYFq+fHld3mzOTnXIqe6ilE7xy+xzmXvuY4x9Wvx9xJ7UjrnpAkn5wZ7ffxMMBsv+vn4GSiaTeb9gKENl4DFIAFcDXcmWApTSp1tbWwGOqssX22FLgPkP0v+uvuF+7sFh44A1BHxRn9d1HcFCMDj6FEWZ0drautmrPkndoh9rkkAggH0B5jTIPY8owS68ODGng5F6v6qqn7Kvj0RYS0sLfoOH6V9UVV3oZy2B8zOZzALLEqpahMSLzD1I+yM5WXOd56c/7WPkbyYS+ZTSH4uxAnWJuzRNc90Du7xLZXWRInv5GU3TMGYAAPIsuq7judnBXij41KMK8lko6nAgq6KcKvuEel1QBlJ5JZQl0F3KNM0uJ2N32YOx5YQSeBE7S3LJwng0nU7b7cI6ebbT7mJdX8/jJrNOCdAAGds89uc7szuxd+qoJodpGAbmASSOoFQEYO/DNgNVz+sDO7M7hAIUuy4S7voxknbMYk9TQqYyQl6lCj3xCPWI2QLgCFBBWe0ICWpd1x9DEnjQHOzpNbYfjTWq7YHoiJn1BQINx9ciOAjpZoDrT5VBpHbSOW/lc9v1rSbDvtxhb5ROp28AuE+2B7I7WiS3sFY7Gskt1QieXmjZ25ajTZCzDgcbg+SQlvEvCxY/V17r7uueozBaknQXTDGxP8G6dwqOsah18ab+TV/kVlwS+SCZ6r6bEHqZrGzlNrZ0XYeKSxy/FX1lr1VVtYIGm06nv0IphcJMaqu+9YK8lX+Uq4pR9tVIqIt75ToLYgENzYHXGGFHqA0amdA6wVy+fPnP1q1bV05EM8buWrGiBBJAwRzZsyP5EGHko3J9j/7hMbL2dU7oHB+Pxz3XeM42VPhsin2zDFAHA7taEtvtviqSvYzcFumIcrZeSSbWWsUjph4WZBUEBaHitX7X64cWCg3csqneWJwkQ5xWAoGpFoOzF3uZM90pXRoJRcrrj3rmVPnYarE8vCc9OxJPldi9ZDvJ0y4ncL7WdXkdfck/Cu91QIbqjpOJWCK3lcI4joSjngBlWUXPTU1OxFARP+EqI0PFO55a6x69fufxwbHsCQHEL70DhCyOhqP8XfRbQBxoVVoQBwDYbrtlslldh3ZtKSlIkr9CQdEGevit03lcSR2y4QVCWBcl5GlG6Dj8P9YtfuZUub5kb/IaQhlUoIYKIw93hnvO8qs46dmnfcmbirTykuSxy/xkx7TK5zP2ySVnr7DVyciyB2NXEkqQ1LXLnUsWxjE/jpbRHvhf1wPv2YTt0lVXRRVmeTKGqBU45sZzfrG+1hNLppKnEMKQQVHcpFhrne/1O/+wpZIPEcp9UgzGyInRjqgnu6je68h+r+VzKbk3EoqCUVR3ccj/AmmGsYMPiqs8cT0XkBA0uwoFc8rkwyZzpDoW55lW/QlGCIKb+wij82SZGhxTycwdYv3Vc335WDB1KaMvlmRx2U8i4a7ygtQ+TpJ+2BcwzVnHHDq55jjCuY7FxRt5Ys7xYuXyjUmL/jyhZArhH78IJAaHId1KyaSDXip9bNnjnaG1Z9T7kcRCg45jT4l+XpOxsnNs/+TkjuRR5UWjB7NQlumRvtjfioS7XOUe/T4befHLUbmhwQWyxLUAJCDp0ALJ485w5AIEfiQP3X7LYrNkuRfntR2MTC49/OFDjoP0bEXhm4++nt+LZGCFv43f+8FxRf8zIEqBbrfL+C8tu6bDRmRu2bg19Ye7/8A9P0RJXrfsuhfHNI+5YkwT1Iv4JsydXSo2dEh8MspmdYW6KnyQ3NopmIdI1trSk1domnZ3KfnbCTAJUPSvUEX5lI1ilJnehmFch+Qm6vabVCkmALn/BiMsu13f1oJkbem+lPM6Q51I5FYUwzC+LJJr+PvjCL643YvkQYOf1xaIOf3Y0LFITJSR1ZqmYRPsfLbKW7vefCzUGjpZ4Xl/9p9BNWgHO5H8t/1Cetrz/dOcSXop8WhYlrVQURQs0I/MmtmtKaP3MCRrqUlPhp90MtVd9lkmCj0zMiEyDFQkkiBgx6C8Yz8bxthpbjLOjjngRbJbOcHp7Y2Klq2MPTjlsPkLT/5Qyerpwe57yIadfIiwG8+KByjlsrgVRSTz8V2CTNc1mqZ5+gLpug6wBFDhACUs0DQNG1fXkk6nwZz4lRjPH6/mxypkB4E2tf1le5BwrMVWtS+s6zrkvBE02BUIBGaZpgk/YC6vBN9cVVU5y3QkRSSS0T+HIfmsadrVqEfXdQRJ4HWIa86BXFy1+oXXIIK1B4F1EAwGv+JA3YMVPN8P20pmk8oscfv6Dgbnw5qmVQRURtIP8DU0DAPBq7ICAPyximNgod/60un0ryGPDgIHY+xuAYDA6Ys0TSujZv3Wh+NEcgCBeQR8UcdpYvP+vKZpNWX06rmWfKyD0fEopXQn2ELVWOdg1ymK8rzw6v0LpRSJ+xOhMFaUGjzB73iX25FOp+8X3tAVEo0Oqe66npNd/8DAwEnFpATeLSQY3hgcHFwwduzYEXspye2+8sorj1UUpezB53wOjLFPrlgxtDEf6XMaPW+0B9x6YNGiRZdSSv9D+u3ReDxellaLxWIVHt2Ys1esWFGWZhtJr0rzH06fPtKEoq7rCJrbQSoExI8diSe1fA+yjK7992JS5SlVVctJaz/37PBr7RFqLFBPcC3iu4JvP8Au/xDMOM/j3SoRdWA9BVnVA/7mow4JmIZ/nq1p2kpd1+FRjuAivl9znT6kjnn5kuI8z602GGOnBgKBNy3Lwjpi/Ej6VbQpRCm1JV+fCQaD+HaUiy1XW5TdBbAGDEOs02oWkQTGGhqsSayFwTTH+gYqOljnjTjxLV9cfDMRW4Bf9EOWZV2uKAqeGxLMf9A07fyajRUH2D67kADO5XLTa32XDMP4eJFxLXvJV13rOt4NrJ+EZQz7dDBYslCpVWwpXq/nbRjGtYyxH5fiQ2y223ha9uCiJcUB7ZrI+ezMr15wiDaRK2YIn2IoZJXL2lTy6xZXESPkkOZxz+0a3A0A/uGII0TCXa57LKEAY8vYxjRNW2Gr5Axag0av3hsoKpM125ZWpeRD8xNC8Yj7LR6qRicIe4ZhrGIbmGsxa9vm9KYA94QVJANHzGyAEmWOG7jX2e+SdDPABQBRvGP7t1rMIlvSm/cwwrC/uT8SjpYBDpKvcLa4LjuttbW17GsOxvBgruVZRsixSEJnrewC0kHyrX0tmKtmgK0cVju2W6Y12U6yJ3uTEUIZ3qM2yOxGQhFu2SbtT/DPGzcOvIP9CSww+qmiTAP5QPIwHVSodRKUrdzGl7yvAmBT0zTYgJRLzGjoYQAAIABJREFUOp0+TgBfSX+2/5N78ruhUjXMgkw+B2pl6o7Wlxljx/H7au0giqJcct1110EpRo7xfD8ej99gn5vsTdxMKKm4/ivPvkKef7zU9EAgMPYXv/gF7ElqFuGzWZJ1F/vmCoC6ZM9UszJxQGWyd4g8kexNziCUIfbR4mVBVkFQYPTWSEfkq6UYaQBz4TH1xuJKks64Jk/GfbTRbHy1oORR1xH1Jn697r/CyouxmyMdXUPen1z+OfkDAhlZQgapqcxBvMJvX5afeSp5JyHMlpytO04m+lDYSiGeGfUEKDtU9IapyVXEUOUbYeThSEf0gPe8FVXy+GASsSvur82LGBf19KGIxT7CCMG3u0zi6t7ePUlRKPpFezeYwclU92OEUABYgJzoJ4TM9IqxV2t/T1/3pYxVrJORpX5NzWpzRkrgsq/Xk0pczwj599K/3VXtlj0Y+6vIoZS6nLGP3XT2ir/adSxbFYsRVvJmLx1A4kvOjvtSKKvnuY0eO9oD/xM98J5N2H5n1ecPzjOzQlZT7lCrKP25dGG86oZFGH7jozWmyCpd0RmOuiEZR/ScJMN3SLCc5pTcHVGl4qR1O9dNNM0CVkVDqCJKfhcJRcEIHVFJ9iYeJpQgYLGOErJHJPc2NLHc3AORh5a9RxkjM+SkdTLV/RAhlHslKdSa47ZI7UklVgpm7gH7EYgEIRZJYSRJ3T7qPanElUwEQyzK5naFunyzPJK9ib9x9BUlW6mizOgc39nr9TDs/q7FXh66f5YIBBrnOH19/TxsKSH1ZhPLzbGfp0gwg+ELed1fd4aj2EQMKz2pBBYYCISLQu+OhCMH5BMgM37h62zmrFnHHnFseXGf7E12EoU9V0Ifkr9GQlE+TmS/Dz/vlcR2NIhC50YmRFz9+6TF7AEx4WOx2EYswu2eihwXmXbq+af8iTAkfOhOI200r/j+irKvraIohWuXXtMQVsOkhQPw3ZMX0oYO88nH/fgX79mz56Dm5mYkvO1A1pdUVeXJ156+xE8Z4wmnzVRRTmWWhUXQkYSwByLhrk/imEwmM9+yLJyPhdJXg8GgKzpXHjBFiVAu4cUoG9ie3tZmJ2shP+6U8MV5uq5Dhh6ITQQd1mWz2VluwZdkb/JzhDLIh6KUZYZ1Xcci+hxgOxhj04PB4DAW6T93rr9/Qkvo4kalkZjMfLg92F5ezA952JBdxKJTIxMjFYwJIRXMF4hg2TDGvkQImZO38n3b9K3wtQNo4BRI18hzB6Xs6s5QF/cpk4sjwYTvFwIJ6F8uj+vx/tlz4NtKITADnj5uxz3w8h2vnRm5FCxh8uybK8krm8sCE7uWLIyDZVdRhDwjviNH1fKK1XUdGxUE81AqPNOc9crHMsY+FwwGK/yoncc7Atk1mSuO8Wb7kXHJZcZYnlKKICCSYa7S2G595/Y3xlirYRgI4iCRXE586rr+raKU678hcEsIOcHJanB55pApRLITQI27NU27QiSpgcQHWGmT8BatKd8oWLolEAshd2qaVoEmFc8Uc/oHi2zpNaqqzvWTBK7VJ46gEw5HghlsTl9BYVn+mzEGljbeI5QRyULySaDEKML45QFgLvNFyBQEcU3TnHXQQQd5rg9r3W+t34sJDgACzsJUWvTAWwnGtJDenumWvBdS0EBVH1+UHAd7D17nmPvetixrdi12tlt7dF23k0rwmJvR0tJSVm/RdR2BXCgNJFVVnVnvGBDJWvQpmFzrTNNc0NbWVpe8XbU+XLRo0UcppTwI7lGuicfjnuCRWs9n9PfRHqjWA1dcccVRgUBABtkMxOPx8rps8eLFZzDGyoEhSumLy5cvHwYG89vLuq6D+c9lhSmln1BVVU4e+a0G6yXuGy+UE2BfME9VVeFH57uaigOFFy7AE/A95AXvfCaTmTlu3DgE+3wVwXQDQA3JoJoMYsZYE5KM4hsIwMmM9vZ2T3lht0YIW4JHJDb0v2maBt/2ERebdSf64RJVVX8tsTMLlmWdXk0NQrBV4XsLGfqLBgcHH2lqauK2SEVwzXp8w+sF5zjY2Rvz+fzxshVFOp3+r6K0MNbtm0zTnObHWxX3JwCdAN4dioQ5EjSMMZtJfua74XmP6whFErAgMTa4FLhYW4F1WJe6hK7rtlc9EnTTW1tbsefyLJlMBh65WGtBQQZt+XEwGIQKR82STqe7KKVc/rR46k2apvEkXK0iMWeHPSucm8lkTrAsCwt0SGMP87W167/5wcVXUMpcwWyfOG5x9oixx7S4gfbWbe+eZpYSAGRM85i+fYP7sN44ymaKugXbHd7aPBlog1VNZua3prf0M8LG2bK0GzdObzTU9COCscdjReNbP1hobGxETO39RXniCrWjoXUz6980sPGfjJBpsiyrFDPLEYWeEpkQQXK0akmn018tAt8gSVtmGAsAAjzCtW3G1t6CVeiwZYdtQLiQFcd+BiDWc2WFGi7vnG9+kjB6PGyHmpuyC44cO21/sjf5C0LZVWArT1Qn5gJKwyxN07gan/BxLalYSUpgNrBAzCW/emfgndcJY7fCikth7BTISQvFN7QFybxPRENR12+DruuIgUDZCYnuFZqmVcQrsafQdX1Nkc39IZOZt21Jb8Y+dxLhSm/Jj3oB/XtSPasYsc6EutdE9VCiUOXzmqbdEYvFsN+XQUpfi8fjXBa1p6/nXMYsvm+3y1vr3sqtuv8h/o6h5HK5g++99959tZ6h8FjmygNyArXMOJbsmWrVZf/uUCPj4G6QJ2T5XC81QjmpaLM6Cfmt0tM36eFSEox2F0gBEra+gEU8zkwDr5Y8o+k32vP7f9Tf1PYcxle9iV+v+69UkaO/iYQjFaoYPb3dZzJKhQrTkHqa3/7EcRJRAnSevYTSGZEJkTf91iGeyV8JYR/x04dlFT1CXNXkkr2JimQeb8e7lEx03pMUHxQ/uaucVesL3P/avs4/iXh2mcTFFSQZe6UUI2T3RMJdrupyfvs5mUoggYm5oZcw8pZgBGcZIwvqIY2JdxxzEb5R5dfc9pX22x6343r6uj/PGAX4H+WnkXD0Wrfjbl4Z+3vRjnFIrcpS5i055w6b7EBuWRX7PGOcRCAKu2PJwhVchXG0jPbA/7YeeM8mbPEglq2MYZEmeyzYz6d/ycI4Nx33KkIGEwtaSP6u7gxHbS+gA37GyVT3N4EY4RVR+ulIKOILkennwuLDjMXNMfbxB+ovm0wl7yKE4SOxgzCynlAynxGyjZlsNqQa/LTL7Zhkb/KjhEJaGWCkyoVoTypxPyPkYvxmUXZ6V6hrSCdWVNaTStzGCCkFdiXE4kjaAySoqrS8AMQkNoyBQMNMZ/JTeKmWUH6MXhDpiPiWQEumun8FGVnkoCzK5lRjPyZ7k/9BKLsU7QAiFZsBt3uSmMmphobCNDdmaK2+6Ekl4sVniaB+n8ICsyZ1TCpvbpOp7hdKyFj2YiTc5RqMsjcp5esw8kikIwrW+AGVZG/iWYwzLrnFAtPldgl0I5DYHXg3DSt7AhjBa7e/MdVUlL+V5H3oVZFQZAhZ5dIayQ8Fz/NjkY5IOQAnH16xeLDogsjESBlpW+9NxmKxpEgg8FMv+fxF/xzfMeFDYGESwkA1PeQnN//UtEwLmy5erviXy8mYgw/+l8PUw55yS/6IDR1nDBJCvxkJRzhqulaR5EdxaBmNCy9dSjgqzbAsdgJV6I8hz4S+bs1o87GZNwzjUMYYkttgC7vKDDuvD6kryFIxwvZv17cdJCVr/xIJdw3zYRL+j0g+IVO9LxAITJX9g+z6hQoCAmAoWcti85Eg1XUd6N9v4G8i4TWMsbW2t+en4WDHF5qUJiRrX2nT2sA84P6Lyd7kBYQyLq/CKJkXDUXLC0H8TQRrMNcGIQ9HKcU7cn7BKuzbbmwbYzHLoEQ5BR7O8lxHJOkluY8cDAP5p2WapoG9MawkUwlI0VxTa4OEtpqs8FqD0hhI9L5MHln7a7kuLp/maEuLYRhcrh8+p8FgkM/FbkUkCXEsntNVmqZ5vnci0cMzxV5McfkaUvITfwbTAMwVV1CFy3izZYHx01mU0jVFCTdbasm3vF6V+8ZmBXTlnmw2OxvBa1mOrAhmOLmtrc1mI7hWAxatoigvCFZlWaJX13V8WyBrPQC5xLa2Nq4hVq0IfzqbpfOEqqpA0FYUXdeRrIW3EFQEwOLyBA3Vup79u+TxZf8J4IgZfv0BDcO4hrGSpBKYakKKVAUDW1VVfAdHVCRPaQSaIeHIUcvCXw7+uP8txTCMW4sJVwSy9hWDZJDT4365iqKc2NraivdkWJHYTwjc9xQTtZ+B57VItNbd1nQ6/RlKKQdCOK8rBbT3KYpyPBgn9XREOp2GFDm+N3jfce7cd2McyW2IxWIIKFT7fldI1NbT/tFjR3vATw841VBg97B8+XK+hrj22mvbBwcH5XU51m5aPB6vKrvqdl2H/cEwVpSftuKY/fv3j21oaCj5z5W+r2UAnt86nMe5eOHiEIDeji8mBLbXU6/ESkUfzanGzBTJXe6JCVnAonzqrFpWGy5tp4ZhQLrVBiqvUlX1bD+e9173ZRjGxYyx+0X/cqUbAdrDvpAiKVrNB7y/v/+YQCCAbzCS/8tUVf22SEzimzyifkVb7PWCm3+qtA7eK74nvoLoDpWITZZlXVZMgNognQMeW3Ifyz6rkAKHTQOS7PUmsCV1EV+y1wMDA5FAIPBCUcFHyPj6l4oWeyAufwqJYL/S4NKa1tXrVva1rZUEvvlBb2DT3A9+jMx6/0fixW9zBaMI/ojNg82bGbHaWhpa8llzcDNhDGBc7i1rq2vJz0fXdcwpWFtOtNdloq9/y5jFtqS3bLaIhSTsxqbG5slbx241JvQdAvlOJLDeoQE6d9Ihk3aIse5mz3C+AAKY2/Wtv89Z+QsBFiZ5OgWyrD2pxL+yksUHI4SeGwlHkJisWgzDOM9mTQuG8R8FYBFJ1MP6jFRvxswAhLLBHLRm2oBwoXCEdXsTpZQDMuwLyclaJJVInpyI9iV6E5+llNxLKSUd6kTSHGi+SFVV7je6JrVmgmBeHg7g+6RQBOpCTNd1xADhNYvy8Ob0O7db3N6Jq/ldE+2I/kxWfKOE3NgZjgIIOqwIEAj2100Yi5qmXeyc54rPEMpPiPW8tnFg425CGGfY2clKt3rX71j/s4KVv1qhCr+vRqXxRk3TeBsWLVr0S0op1qm8MMauWLFixd09qZ6oRayXSyp19o/kuR/f/JNjmcXKoCdgBeLxeFVFFpFAxXw5Tk6gJlPdXySEgh1cYc9Ua0zYv0vJ3lShYE6Hqp/w9ERc6X2Ekt9GQlGMwYpSkvzteRhJRSTr2/L9s6C41dOXuJcx8lkeF6Vsaleoy9VeyFkf9/g12auEkg/Z15SIKusKxJzmN/Hrde8OK69nMxMGT5WV6kQfY08dHCkxSY6VcJshopyAuIff54HjpGfSZ1E2uVofJnoTN1BKvuulJicToqQ2bFYKgeO9AO31tFU+VpLqtge7p8qZ1zUAWFrbl/xPEfPOWYyd3tXR9XSlehp9pjOUPKVeBUX5mhKxo58Q1iOUDzxj7F7tFRZuiJeWPdr4+sWiM5ykhnr7NZnqvpwQCqA9ZDyrEuWWrYxBIg5SzqWikGOXnBkvK6vesjL2BVZSAxFTBf35krOWg4gyWkZ74H9dD7zXE7ZASENOx1nWLlkYB+vCs0jonT2BQENXLZ8Mv0++IgkgFmV+z611nPD3QIJDTi6/krGyJ7otwmvVh997Ut3fYoRigTZACVnPUY+E7FYCgTkH4rcrSzwAVRYJR3hQE0VKAlqMkgvdEIWS+TpOqZCy8XNf8jHiY/mgQDZVyDKX27QjOYVYjKP8GCFfjoajQqqh9tUkaRiLUnZGNTZ1si/5fcLYVxGkCAQapnuNOzuphgVLgFgzJ4WP9ZT/9mqhJO08QBidLctNS16gm8xBa4rMbrXrS/QlvkwZgQ+kKCxRINasA1lglqSHy9IiOlHofNnjk3tSBExIRX8IzNtcS37mlIOn7JMlahght0fDUZuh5Xr7UlKyaJFAPhftiLqy/ESSHsFp5d3w5C0yh14qMocQnOHlosWfJKFDQ2ChQV5sHDw/fnLTT6llMe5ng3LqOafed+GZF5Y3RvINYUOnMMr9M+t5DyTmKar7qaZpHMEmSfMECKHnEMY+QyiBFNnGBqtx+ocnfph7zui6jsU4ZFQ4Gr4aQwvym5lMBiyzkxljO7dnto3Jm/kSkIZSAECmRSZEKnwP5eQTDlMUZYEsSWX3wRvb3zgmoCh2AKwM/HAE1lwld9f3rb3pkNYJS1sCLdhsrgVjxGY2JHckj2MWe154+1waCXVx+V67CClcXBcqBncUg6P7waJjhBnb9W1q3soXLMY+gkW3QAgjyY9n5OqBK/oUwTDOFJfKf2ia9lm3QZxMJa8lhEum5SlRFnhtkARDBsGWI7bs3UAeeE0CHJYqfmrJwniFtGGRqYOACDzOqsoeCslk9MMhPli4+HaARYh+qBmYltnVaCRj7KPwy3LrC+ff0un0pyml94m/X6Wq6q8Mw0DCHdKKj2iadkCgEinYUmZxONjgF6iqWhXQ42BVPq2q6klor8w29SszLksSezHRJVZlTclGP30sxmzZL0uck7Ysa1ZbWxuAKTWLQ4oQjHOwPsH29pQ+r1lpaX5CXfCg3FR8pxCEQdA+Syk9ueiZ6Con56feWsfoug5gW2mzSSmk3AEaaanGkNd1HUwE+GKvg1Q31ApwC4Kd7Skr7tUWwc7hXuOMsc8Gg8GytKsIYnJpxGoJ5Cp1w8sQ7yCCcTshMe4GoqnVT16/C6nm39x+++3pTZs2ySwAMOsga22Xn8bjcVfU9UivPXreaA/IPRCLxfg3UPrbdfF4HN9bXmKxGIAVkK+0y/x4PF6T9SVfwzCM2fDYFMBiX8A3t6eEQLKu609Ryv3nUOqSkPV68jIDTByji/k9Uc9okZPSkIYPBoM86elVbE9MAbCBKkFZHcDvdSVbApzyhqqqsyilWGePqAjWHRRbApTSH6iq+jXDMABo4/KZtSwjRLIIgXGAHXmCT9d1zMXwDR1Rv+JGJACOpSjKyTIoSPYwhS9oPWxrG2AJZYiiPP15lmUhAQXVmGFJwBF1qDhJGhs8kU8phc0KLEkACACozBcwQLxLSLQ1+2GpCw93AKQmiKZ0C7WJmmMEyexMJrO6CGY8priveVbTtFNreeSKZwUAAuaVQlHu+SNOAJfsa+sHCHvLqisnIYfk1v+HHvSBHZfP/3qH00ppfd+61wqscByScEUVpZ2MWOORfGIlhalh/vNYp2qaBkbqh4vzy5Otra2npdPp+YqiIEHYsDW9ZU2BFbCu5hK+k8Yn3u7pm/Q7JFahbGSZbC6A/bqu311cj8GSq8KPV35uuwd3/2wg14+A+qBCrOmIayT7uj9NWGktbycya403WKaI9xJJ16+oqnqbAJ9grzxtz+CeXf25/Yc4/WDT6fRkRVH+hgS+E1DqlawVErrYWzSMbxlPtMbgTzRN41ZaSI43DTbimwDix6OTQj0fQ8LF4Zf82jZ92+V5K4fjNJtFx5l1FkNyGco7njEuIVePuJ8qvKkBSuGeuXaxJaAxXWwe2Pwni5ggD5STlW79uWHHhhty1iAAh1wGuUlp+lEwGLzePjYWi3G1LPvflNJzv/ivX/wbaeRA7sPLdVK6PqAEpt/2rdvwHgftvxcKhfa7774bzG7XUuE/KiVQS16eFGtQxYsFW2182FKrcrLPYfn25I7QztNPoicN80kvA6QlVqfELNVNy5p27MRjsY6vWXisK5UECxTKha83DTTPyrUNYn0BsKKnPVfNiqUDHFZebzY1Nk89etzRZVUM4ZeKPcYxiD1lJgzOkpO5fq6VTCVPJoRBHQHJO0YpO9+Pwptct5RI1BViza4WzxQEBQ7YsAg7uyvcJZjBpRp7eru/ykqsernssyib1hXqqhv8Wq0Pkqnk2YQw7N9slumb5qA1wy1eWrUewc4Hs94i5FzcUwkckFgpVCbXNTU2z5SfnZ9nIx9TQTgi7HEhiVy3MmXP9p4FTLHwvLHmsYtvifrq/cmTtVCMoJjzO8Od8GAfZtVl17FsZQz2iVD/4EUhymH/uvCOsqXdLasW27YC9iE/XbJwdN9Y79gZPf7/jR54rydsEbQ6waWrH1+yMO7q0cEn/CE6vkUt5aTOiZ1c9vNAS8WHbQT69tWu/xR7qiHUN/6hSmlaksw15+choTWStlegpih7VkjbDDBK5kdDUU9/sVrXqibxkEwlwA78Oq+D0csiHZFhMqCS+XrAKWVT69puv0tMy0HLYvPAzpOPS25Pvo8oDDI+QPn9rDMUvcbvdZKp5CWEMM6g9pJBtetK9Ca+QClHA1X1xpWSiIQyZWFnR2c16UDXpkpS1DmLspNkaedyIreKrIks0yMusNmibIZfZKFX/w1J8TKTEOW0SDhS1m0Vi0tsuLA5LCe0K30vhrxIPK/R2/MxRq1SElb447gd27Ot53grYD1XQor6Z65WGxuLFi1CUK3sLfWJy88nh77/0B0iaMD78K7v3XWfkTbk+emqeDw+jG0kb+jqeQ90XbdlYpFUuE9VVZ4M7t7WfbjSQNeUZKbpTdjg0pJMX9lLB8fZyRCw/xRFAevV059ToPSxuZoHCZZtxlY1b+ZtdYO0Sa3Jx4aOfVvuMyFlioQwD4Y6kw72seu3rz8kr+RfL6LwSgs2SpdGQpGbxQbWfofLiOCKd7qv+6oJLeFfqA0qYYRtZRY73pb03ND7j/E52sQlACkh/94Zjn5ZPtchhYugBYJ4kOfM9xrbGwfNwTLQRJ47eOJoN53v5i+bTqd/iASPfB1Io7qxJHFMxaaVsIs6w10cze0sclv7M7vz//HKDxsHC5XxKErIb25cGC8nR3RdtyVz1hbl+mZ7+X8JRg+StUcxxh4IBoNcKtutCBkyBCQg8VwGCHgdn06njxVScwhCoFypaRpPhNUqggHIGdd2EtmW4kbXiaDcsMBUrXrt32X2IljVCIIKhLvNnrxa07RhctfO+tPp9DMiwA5vvhMopWnJBxjj/jPBYNBOOldtnq7rQLsiCb1HUZRpTtakQ3LYd+K72kVltrR9HGPs9GAwOEwNw60eEajD/I6EJnyEpwqm8VpIn9cjtynXb/tqY34SrA0ECQ9IatTP2HD0B2QZEbQDkOG7qqqC6T+sSEFMbDwxZrjyipdfda12CHYO3smDIcsty3863qnFmqaBceG7GIYxkzEG6UgALpD0nxcMBke8DvToD568vuOOO95Zv3697auOZwdZ07KHaPHb8Jt4fGjO8n0ToweO9oDPHli0aBFUM7jEo5g/Vi1fvrycwI3FYuV1lDjkhng87gwUel4tm80eZZomwCR4V+ErCo/ymskij/cGoFpI8aPgGwcQnS85eq8G6rqOxMkQO6E0L/me3+16ZQBJtbnQPl7XdXhyYv7MUEpPUlUV81ldRZYtRmKCUjpNVdVyIK+uyobsP/BdQ5DyHk3TLhdsWexHDrYTuF71yuswGwQnKTHUBUaTr2EYxicYY7ZP6bWqqpafV1FNo+ytKpi/XC3GT5EAT1CnAZgIAGWsxx8syrzCYuRdKUKOmCsWYb0DuVYhDb5fWAHUVBbBuZlM5gOWZWHNj/XltzRNk701h7VVgBgxruxvzDbG2DS/qiC6rmNPg+9R1TWyfGGxL8G9tjLGLg8Gg7aFS/kwwzBghwDwJNaEsJSoOh888MAFgXWtBw9LLJUqpP1LFi6vUJJb37f+tgLLO8HMr5uD1sleSQZHmxYYhgH1Nqx1tR1G39OGaZxoS/geE+76W09fz/2EMOwFegPEnHtMeDI8Y68We6QKP17x3DAHHpI1s3eljF4o+ahQI4uEI/eXvEutVYTQAGHsh5GOLnhsVi3ZbPZIMa9iLPxc0zTOqNJ1HaDsz+gFvX9nZgeYnnmFWifYVltiPgaYbxj41CtZ27Ozp8MqWN2UknHtje1kXOsh5T2biFcgBjldtrZyAFHf3GvsPXO/te8JYYvEWXRbtx7WNNDY/qLwyH0hG8qe4JZIGxgYiCLBDLZqEezwqKZp8hqJ91NxPwcWMZL6Y3Zmd/xaz+sXezET7Y59Z/c7lxl5nmAnE1onELVB43Oe3PGxWMwGbfM/t7Y2nhD7xufx3s2VjusLBBqOB/EgFothz4W1Iy+ZTCZ43333ucoGV/iPMvLcjvDOk5BAlYkethxxPYoJ0r6Z2sk+xE4n9I1HAgqJR0/SgR0Xlvuup6/7PMboHzD+KQ2c0RnqtJW+ag1TMhTrpDtpgE4mpvVJ4dlZM2lZs3JxQE9f4ruMEdix7KKWMq1zYicArOXS05v4PaNcJWpExCSwqRnhdj78uY7EX1WKJRJKldOr9aHMOHeLyYkEqm3NNHSjjM6MdEQwz7xrRQA18O7ZMt+ufVzrgpLtFmOEfCoajnJGfzKV/BEhDHvIXQ0NheNGoqBoX1uOZVJCnhYeuciKXt8Z7hJM9VotJQQqhpai2OAQ+wTfEvXVrpDsS36qqPSAeAclhP6mM9R5iRNs5DzfqaIa6iBNi6cNqdzcsnLRdYxQbvMmyo+XLIz7sjuo3RujR4z2wP9sD7zXE7ZIlA3z3aSE/PLGhfHPuXW1mIT5BpFR8pVoKHrbu/FIxETHF7mYjJweAgd6DUlG167qbeHJWdP3zrUfSqgpBOe47j+hBIy/rMKsM+CrMdL28kUsbXmuVB97PBLuKiemZGQUJeRLneGoPNHySyZ7kxFCGRbVkDCqkLIZSZtsKRucW2QQX9wZjiJwXC7JLcmxpJFhQXI0qdMHWCCRSn3lIYNqXyiRSlxMCQHq3CCMnuS1uADzj1hMeDCWZHPqve+eVOIiRoiQ+eHyQuUFTk9f4jOMEc42dZOB5c9AaoO49h4lEJh9IIxr1FPx/Cn7TGeoqyKNljDXAAAgAElEQVRZIXlS7AmY5pxjDp28nrenL/EXwgiCE2sKxJxbjeFbueDwfg9LiTaymhAG9PG75l/tRKWeddHH9hzZedRYjvRVArOomcs/++hLidXPrbYTVbjFH8bj8YqNKqRS9je2Q/4Z/plVvUvl8WEYxncYYyVABCErixLL8B6FbJPWQJQXCaFRjHNC2J9tVDMh9BQ7cZ5Opz9HKbUDDZ7eSnz8MBYsJmWwEeI+nNv0rVbeypeD8EShH41MiAxjTEpSpqjmO5qm2bJR5VvB/Q80tj8rGP/4O0cgC+kuJBE8pZox/g9pHf9rrSGINsLf8TjZ5yqZSmBhP514yHtLrAj4Uy5FshIN2JnZQfSCXmZsc3n6lsALhLEPcyZxjsyBfJbzfXX0qf1zMpvNznFLWiX6EpMpI5gDNEbJkmgoCqkw1yJJ5e27+6XvZPbqO8o+dPYJkKP9xPTr7yCU3Xt48H1PBGgA46MXTHBVVZFI8qobbcCz/bumaUjIuxYRlMGxQPv/p6qqYE94FsFEAUDGRmn79jEVSSlcC0ju32madoGu66AUw7ekTwRuPe+pWrvwm5yYteXShG8gktFgHS7VNA0B56pF13XMuWfDTxWBSXjzSSh4nOvbD026PyS24FlYId3tQPPXnahzuxEEtyzL+ockJYjDfCfVs9nsh0RQDQFFzBH47yzYLhTldqdWG3fVOtbRhyuEBJxvj+1az83rdyRKLct6VfQHEq9Y10DdxZM1l06nIf+M4OmeopbmzYwxvnH2w0Bza4dg52DuwnX52LePEwFqBLShCPALTdMQQPVdRLBZrF8J8cv89n2BUmCRv6dItN9www3rBgcHZaUYJLLthBSqfaLIZhwm+V3P9UaPHe2Baj2wePHiycL2wT5Mnzhx4pilS5fyBMnixYvhNS77R/4pHo+DLVmzCFAamEhYD1Uwzmqe7DjAMedhPQMQ3QExSQzDmCsYamVrDsbYpcFgsEJppFZbM5nM+/GdEEnpmpLEticmIcRkjH3ML/hHbodDXcOXNG61+3DI5uIezjUMA0xTLhFbZM/9VtO0YfKZdp3CnxWMILAr38xms3g+AMhxEOZI+hXnibUO5vtmO4lsX1P2VsV6PxgMfq/Ws5LO/QqlFP6UHORkWdYXJWBZzSSi3+vIYwM+o4wxsKjxPuWKYMX5qqr6CrDju9fQ0ADloqOLCd/7VVUFe9CzCBUHG/iL43Th6+uLGafrOkDkUL2BD/NxfoAAQpGHsyXRt6qqQkWjosgMVMbYFL/J42UrY7AxOsLthi3LPHrpOXdxCewNuzecnssPVuy3YHMz2Jz/iBeoX9d17G2wjthsmubxTU1N40zTRN+NG8jvf2x3dk8pfiMsiIYslujOgFmYjz26AGwglgQW2tm2HyzmwObm5tV4boywv24a2Ii58BhC2PJIuOuq7u3d0xSFYs2hQkq4MxwdFstz3rNjDfQXVVWhEmSl0+mvAbyZNbP5lNHL1Z1kZS2xb0Sc5/Aik/jXwWCwfC2erM21AJiLxOsbtBA4GbKqPKmoGn8njB3fGmglITX8TjabPc7esyV7Ew8L9uSalqbsCbC2Eox8O8mzG5YUb+1/679gOVQU3FrX0pSdxf1wUwmAgM+BipiZs2a5JdPFvgqxSijSAPADO58KkA7mHl3Xn8b7O5AbeH734C7h90jP8ZKV3rhn45mZvLHSYhYd2zKOtDe28znPydqNxWIVCoZX/Mtl/xlsb5PfPSikzYtMiOA7R2OxGFi/cswZFgKuoKJkKiHULViiqbFlLpiFAGgXlDzm3PcjJplh2Xn1KAeuTb3RZRGF+01TRm7o7IhycFUylbyPEDD66TsWtWa7kQ66+7pPUxjFPgVJxfM6Q51/KqmRkZKihge5xGsSkmJw3MKJBMj7FEa5NzGl7LRqKnx+51dbqper8FnW/EkTj61Q66lUyKOnRsKRUrzXZ1nbu/b9FjUx/rhCAaPk59FQtC65WSQSWcDC+6BSRr7Q2REdJv9lN2fdznUTTbOAPUwHpeSXnaFoRQx/be8bJ1hU4cpClcV7rPu81WGHrd259kOWaWIsARQClmqGMHJCPR6wfOz1Jq8htGQHJN+/RN4xFMta4Hx29bS7Z3vPEUyBFRTDPIFvga06+t1IOOoKJHarXyTnMR/ze7ZLNV9tv+2U4t+YIX4XCUXLe1evOr77WOygXJYMkdEY2b/k7DiAK+Vyy4OxLzFKhnI4jNy+5Ox4VfVFv20ePW60B/6ne+A9nbC9eWXs+5SQYQtjRuh3blq4fFgSQCTnhJwHeyAS7vJkDNXzoJI7kkcRiycZDwG6pTMc5dKH71aRvExFlXSnSc1ZTuaa3+uJpCgW5e1YxBDCeJKFMnZWZ0dXycN1hKUnlVgppIcr/FkTqcQiSghnfFBGbunsiAJhXVHEgg0fbGxO9pnUmjrSe0TFFR94xm6OdHQtlS9YkphOPwWdfyAkO8NRGTlYtQd6dvQczZj1EmcrEvJgJBz1RCXLi0FGyRnRUJQvDJ2FMyADFJvYsB/ZX7c6HLIYV0TCXRxFiZLoTZxEKeGMVkbIJTbSS65H9o+1/06JMrtevwpn2wS6SgSDKiWycazsaUwktFyyN/lzQhlPxhQK5jR4kXg9mNIC03qZL1wYeS7SEYVH7rCyYfeG9lx+EO9rJ6Hkr5FQ1ClTO8LRT8hXv/7VZ/fv2V++7kcv/Cj5UPRoeEjMZVm2NtCsvLRuzbqjH/l9BUltZTwe54lVu0jIyAHTsmb4keExDOOLdlLAKXU7tEEiawij37C9peWNiEhM2Yv+qkk0EZDEOEYS5q3t+ta9OSsPSVxevJCYuq4jYHOFOMxT1i+ZSvCEl6it7LEsSTWvUVV1thOh3tPbfeaYlnGrDmriwHPDsqwZsnxreZwx8s+mpubpTgkaKeENiU60E6Agbe/gHrI/tx/vTVkuPZlKYDOHOWOPwgJTZR9mux8czEz7zzuKXmHTW1tbNw97T3Ykw8xiqzmrmNH7Ih0RV6lsnKfrOhK5YEjzRN6tT1yPPpNlRXn1rU3tt35s8uc+rTUEw+NbsaYnNWVt7UAOgmyFQmHWmDFj9rq9FAMDAxPg0UoI+aBfdoau6/j2cM9sPwle+7qGYRxme9RCpi4YDJ4g+aPClxhemwgej6gI5D4CBpjTb9Y0balgNKK9AAiU0fzVLiAF5noVRZmF51xM4AIQhfECoIanDLazXpkF5fTb4g8ynT696P/Hg3S1WEB+O0UE2l4RbBh+GgKuqqoCyV2zwLc3EAigH7GuwH8hsw7AzQFJNYsANpeHh3IAYwybPjCi6k5Q1rwJ6QA58FiU24M8F8YC5r3nNU1zXTPYAUQhhQ9mPawF4NvL5fvqub40/p8SPr0vQl7b9uIWcwEHV9SSOHe7rgj+IxDCN+pFX8GLVVWtALaNpL3yOVJ/cBbfl7/8ZSQz4InHC2Ps45SCyVAub8TjcShtjJbRHvhv64FYLIbvmhwEKsseL168uLM4x8jS7zvi8TgSeVULpO6KzMLHiwlR7AMzjLFZwWAQXlx1F/FN4v5zpdeEnRYMBn2zfNwuKKRiAXrDd84uvgFE9gmOeRHWGVBQ8GQM2p6YYo75lOwd6bdjhJ8s5mCeaPYjjVutbmH5gPULgtLPY17dt2+f2tzc/KIkEYtvrAfLkVsc2J7msE+YZllWBGBJkcDyDUaT2yknAJFY1zQNvuJcBlX2Vq1XvljXdex17D3+lYyxj4CdC8ClSGpyS5QDLVDe0XX9NaGogWQYgMdIUqGco2laTY9SHChkbhFE5tLimqahvZ4+0kWLgqZMJgO1BlvlCMCAM/y+M+l0+uuUUqiAYRzP87OeFOxqJAOPLa5BHytaMmC8VMg8GoZhSzcOMsZm1DMfLFsZw/t+iuszofTSJWct/9WG3g3jTaWwxWQmkvt2eamlKXs6EoQe88B3YfMCC6xAIDDTNE3cMwcpZMzMk31GCsk/rK9+GglHrx1SxyL9CrHmQdZUJBUxP4HRukTTNA4uxXOD5DZkuotAhtWbBjZuY4SdA1nWSKhrqhwzI4Q8GQlH3e9PajierWEYGAtYe5UZyul0GmPikbyVp9uNbVhjYq4sJyv27t07prGxEQl/sLsrkpNyshaetUpBOcn2wLRt0xqVRiRr9eaG5uNt6fZkX+IBwnii+60CMedMDk/e0d/f/+FAIIBxgO8JmKXzNw68AyA2ksNlydZkb/IHhDL83TPGJVizSJYB1OrJ8rbHa9bM9vXq29uLSevWapZeW3dvna2b6b8VrEKgvamdjGs55OnW1laM15xzjMRiMYCP+Teic0on+ch5lfg5i7LTu0JdPJARi8WwJt4pP654PI45epjcqWSJ1lsomDPsmE4ilYBFEfaFZdau33lIxA5LIGBK7o2Eolx1Z0hdj+6nCp3eOaFzmFpYsjfZKUgi7XbcojK+R78dCUf4PttPEaQB7PVaQBIhRNnIiAUp95Z6E79e10v0JU6njPB9HyPk7Gg4iu9NuVSQSRyWdH7ugUt9Zxtf4tZkvLC/RMJdZXlsP3XI8Uw3JTO5Du7l2tD+d070oezZSKirQjmzxLxGnIFVKArUUjX0007nMSWpbgsJ0DL5wK2Pa9VdIfUuAe8Ro2KUcplni7CFTsnnWvXKv1fEMglPbvK1LCPkzmg4CjsjX0XMxxizletbyj4fCXXd4asSj4MSfYnzKQNJhKM5VnWGo7INiWfVt6xcDKCPbJXx5pKF8aPlE37y5L/etlffUU7QMkJ+eNPCSvLLgbR99NzRHvif7IH3dMLWhQ7P+5YScs2NC+MVzESuF78j8ZSQ/V2XsbJT60FveT20SiP7kpfDMeOP8fRtqPfhJ1PJrxPCsIGwyz7C6DzZj7SeOkV7sbABclie4F0TePXUnexN/JBQguDkLoUFptsJDDFhA8mpEEbviHREkICrKA5G3aBCrZNsKZt62mAfy5N3ivkPnlBl5PeRjii888qFj4dU8iFCyRlgx+WacrP8SktzZl2zgj58PxCZbfn+WYcfPsc1UFHhb0nZMK9Mu0FC9hfJaiBQ/9IZinLkaD333t3XPUdhFCi6FqcUhvggIxnX7sXaQxsaSeB5yPSI61qE0PO8kJp+21bpgUHvioQjV8rnSgv4gkXZmfYmwPbwrCXvg7rEM7HZR54+E6vZ6sbWHc2Pl+YB2l0ghdkH4skr3wcQng//4YnX1r6+tsxaOPXcU0nk+Mg5ZDd5mIyzngE4oHdLb+8DK34rMyHXxePxslfakJQOMxXGTvHDeBeerkguYs5/RVXVE200bjKV/DdC2LcIodhQXUQo+10JaMC+Ewl3cWCLkL+FTzLmhcdF0MF1/IlkLTbOx4H9u1Xfuq5g5aWkN/tTJNw1jIkiB+2reY71pBK3MUJKizBKtjaYjVPgrSsh38FYA/J9i9z/GP8HN4555uDmsfBaQVAHCTwEIHhJ9CZuoJTAS7s/QMzjIOUlny/7sEG2UzAkQgP5AWt3dpfCCPm3aDh6o8OHOUsUOkf2YbbrdLBP7D/rjLHZwWBwmCd1xftH2bOZCYOnevnNuHnGLVsZA5oZLNCKMvmIBalox6xwWO3A5tlUFOWk1tZWTy8+wzB+wBgPKPAAZGtra4XMkl05AiFNTU0l/yZKPTf+cmMkRjD+/JxIPHkGQ+1zHT5b63Vdnw6JSREYxWEIAlZ43fidn3CcI/jMWZMyKh9MSlVVL6glz2UYhh0E24cgGAI8coC1Hj80EYjiXk5O+Vu0WWbZFGXk/6iq6vm12lerTxhjAV3XnxCBNvtwMBnO8lO3kEgHohoJagASABDiSGlFUeZXG3fV2iYC2HiXDxMBZwQTEUz6S/EdryuQUKsPnL9L0tbwdewV7Nq3crnctIMPPniYHYWDUY9vHdhM2Ej/TNM033YLcjsMw/jPIngCgb+tpmlOaW9vLwfWJR/KLfl8frIXuMLtvgUgAclejuSo5dNYb9/heMMwLrBVChAgDgaD34/FYhWBPMuyDlcURZ7Pe+PxOL5Fo2W0B/7beiAWi0GJRvZSvjkej5eBnbFYDMkOJCN4URTlA3fccQcYb55F+n7imKoqJdXqEUxBJAC6xHF1J1Wd9TuSS/bPd2maVrEm99Phuq4DsHcaPp+U0inO9ZhchwNYdL2qqr5l+ux6hGQ7At/2GseX2oXXvTjAZm8MDg4ugD2Erus2EA9JIbDaXGU9Ua+u64uLAFs7oDlDJChKrEEfaiNubRPPCHMyvqFv5nK56fZ3Rqy9S2BTQlZpmuYr+CnaCkUDtA39B2lTrJFvEtYn00biI+zVt5KkcDfWksXxATAhkn+f1zTNdwDYMIxfQZECwMF8Pj/T7Xsrt8GxvsRPvhVH5O8U2NKapvkCrxfVKZAsAbsaPsoATVWMl3Q6Df9bJK1HBDC445llj+/o3+qa0GSE/OymhfFr/tm3blOeFaCuwQssdBoCDad7xaJka47iGmpGLpfb0NTUBDDcpIJV+NtWfQsSNSFC6GORcOS0ZKr7/yOEgq2lU1NZ0HloJ9RXoLCEPfckWF4Eg0HIHfMirUk2bU5vvtti5s1QmSImPU6xFN1q4My9IxE/aWxsnu/Hu1HXdUiDI46zSYBgUvYamBGmbU1v2W0ycxxl5A+dHdHzeT8wphqGgTUo7B6eCQaDZbuiaslam50IH+AOdSJpVBrL40FmGStMmYE4lwDB4L3k9j0A1mxKb5pqx+6opZwA67Vkins4cusXgLhlqyq777AXDwQCLyDBDIUexthc287HMdbxPr9csApka3rLHkLJWMLoLyIdEVd1lS37txxl5Ixkwcw3qQ0apJBXiziB2/wGxizf/3e8r4NceKWDEMfo5ZGOSFny+8orr0RCTfZadgU3SfHMNGF0lh3HlAD7WWoqczG+/HyDcIwcO5QJMxKLEfRQV8ncUqK3AJD/B+xEr0j+4rt7ZDVvYbf2cbslpQlxx8MIpT+wiLVcYRR1HUJcSCN+71E+DrLBCqNCZYpdFwl3wRe3XART1VYh+3MkHEUsw3cpEVl0ADhnisnktQI159cTJ5NjGX6SdBKh4G2Sp9NlpTIRs8Z8UaEyUCsJ7PuGpQN5HJYqsAc83v6zlxpktfoTqcRCWvIyx6z/40g4wmV6RTyYA7frlSt2u14ylcDcVkEQk+c/P30A2XdmWpj7ywBa8dyXRTqiN/mpw+sYWcK6XjLbv61aNMcqjXPRHPL8TQvjZYA0lOj+uX3184mtz5fVChkhP7hpYfxrB9Lm0XNHe+D/Vg+8xxO2iz/BSMnfRS6UkPNuXBi30Zz8J8k7NW1Rdty7YU6+bue6NtPMP89lRiXPzXfrYVfICJQqPSD5hApZ1IoOO3AUTbI3eRmhDGzOCp9YwS7FxqcBsjeTQpFPOQO/SICs7Us+KJi5kN74RDQU5fIhIykCdYTk59GQBGocaJ539NFHQzqrXJKp5J2EMDDo6kLzbdiwoXmwbfApjgSkZCuhdHpkQsRVlrq7r/tIhVEsNLCJKEu0OO+JsQcCPX2THi6ZxNPu9vz+mV4JYK/+EDKqCJS3yYk4HF/JXHaXCeYJ7L6ehwlhZQlrStiVneEuX76SXu1yeGA82BmKnCcnopOp7m8SQiGHyBglF9jP3c2LxOsayWSyyU6Genl52OcmU8n/gv8OI2Qbo2zqgXry2vWu3/X6oYVCw6tPP/RMaM1LQ7Z/ncdN+sN1n7/+Ez19Pb8nhJ2HTevGNzed/Odf/hnyWXYx9+7d2/zb3/7WlD2RiWNT5HX/6XT6tKK8LXyOkShO5nK5eXZgQ/apBiJWYbTEbJJADHj2uq7De3cBkiyDg4PHevmaCkkqLBKPKzKx1m9Jb3m8YOUlmRyWaM8PzHCOX8MwzmOM4Z3GNynlJQmWSCViVEjJIThgWWx618SutVKAAQnHE52JH4z/YCD44vjW8S2MMAsS2rLcnkCkwgeUMUZOjXZEEfgrF9mHDZ66iqJ8oxiEOGbQzJq9Rm9ABppICGmLKPRMN9lnRwKw/Jy90P6O9+/NpsbmqV5BDOENisAbpL9u0TSNqxUsW1mZBLEv+pHIJSQ6YSpD8EF4nQ37ZtrH6roeE4nqqgwDEQjh/k1Q3BaBqqqeerLvHMYOkq7jx4+vCW5ijDUYhoHnBVnmviKT9/iizPM4Svnc2gpvYFVV4cE2ouJIUiKIMW/fvn2tNipfJKOB4q+aWLa9VbnsPSEnAiyAcdDa2voSxhKldF0mk5npx7tVeAIjQQnvoGGyu+l0OkQpxUQDRCwCy2CbD0PJ19shuq7DI0+WvfLltWZfR/JDA0MdihpckolSeqGqqp7jrlo7HUkGfNdxz2AedAu/4hH5Qvrpm3Q6/V+CgYRvPABPSA5zqTs3hryu6wjc2mh3JEHwbiKQWlVWs1pbDMP4clGKGQxd3bKs6W1tbWXfP8MwrmeMYeyDNT+zra1NDppVvUVZylw8ox+qqlrTQ85Pv9nHCA9DvLsA0fA+uPrqqw8vFAqyukAKyVk7QCjOZfF4HECF0TLaA/9tPeAie/x8PD4UFIrFYnZSkrehOIdftHz5clc/efzuACd8LRgMlj1y670JXdexXoL/HApAdFjnDWMs1VOvLdVvn1Nc8z3Z2tqKejl7029Jp9O3U0oRhKwpSYzvfPF7iLUCkpieft/Vru1gr+FQTyl6P/cAAFgRlIgEC9iwWyzLgr/pLsMw4LENZZe3TNOcCSsDr/oEoAprSoVSCrDUP4TPKthmvsFocv0OeeX+QCCARCpnhQnW4uMjkS8WoDEwIeHfCaWjVcJXHiCEE1pbW+Fb964UyQpgF2PsIkVR/iisBOpiG+u6fiOWtYTAToZ/b6sCJXRdRwKpLKNJKfX9PTMMY5aQCIdfYT1JXkg9Q+UN8skALVQoQAlAFNYsAH2U1+p+OxoKPS9veuLJZzY8WAYBV44XsvrSOTdszBQyQ4B0Rv5GAvRjkQkReIoOK7quY3xjnGNMnalp2tOGYeD54z19Y+PAO5hjJkOuFypEuXz2GrFH1ylRToXalhinGPvwVH1dVdVZlFIeY9F1HdYG8Nzu3zm482o9l+bKWpQqH8mz/AtSQmSTRdlMP3twwzC+xxhDIL5fvJfrhLUK9tGHbde37cpZuUMYIa8elO+fj/0n9g2ZTOYxwbZeU1ybzrf3G6XYXQHMZYAskiRPF9hJIgEw5/KxE1pDpDXQ+s1gMMhJE1IccQ9A30g4ArhqM/JFn166Wd+cZszifWzv47t7u09UKOX7Ti+Fsz179hzU3NyMZwHQPGxrZroBYQQwstti1ge269t2FFhhAmHk4UhHFEo2w0pfX1+on/a/k7MGW1sCLSSsdrxtmuYMr/ntsssuG9/Y2Lgj2B4kl1x9MWlVh3DANnBZvsiVV145Xyl5X9olEY/HbaAR/1tlPHPIhinRl7iRMv6eQy74452hrlK/+SzJ3sTvCCVI0Jct1GRWXzUWY5nVK1idSFbqrfqTPL5XRaXNq2nJVPcLAOXDbqmBNX66oOTxjTmKEPqrSDhyqc9b8jyMeyqb1itQ4PKSKJaUvzYQhR7vNQ9434OsbkZ8v6NyfWUbM0Zeay/0z60Wzxzy4aX7lYAyQ7ZeE0QWJDhBDpBLVVXDkfZzMtX9ECG0TD4YiQx0cntyPlGYeBeGnrtQL8QecoIXcamedif7EvcQNvS9E+f6Uiuwr8MBBqQJFoYA6EClDKAqvInDiDX1tA3HlvzJGb4RKK9krOyJ9ZDkblkZO5eJ71SpSezPS85awcEHXP6cKs/0bHvp4LXbuMMlL8VYwfduOnuFbQlXb5NHjx/tgf+rPfCeTtguW7l4NiEMyJDKQq0FS866E8krXipQHu+C7O9QvWV0SwVa7N144m7m6oyRk52JhnqulUwlH5UTcqVJkN4UCUX4Ymmkpaev51TGLI4gtSg7vyvUxaXtkjuS85jFHqUlRK8n0ktaBCObc2NnOIrF/oiLhDra3MRy047uOF6WapG9VA3hA4yNrK8iSeHAi3aGF9O5hArjEh4fIIT+KBKOXO91ASl5vJkodKZXAtjr/JLfgvVcycOg5A9jH8ulRhrbESzBxsTzYz5cdnuIfemrY1wOWpda8wGTNLwkvBX+rma0Uz/wgQ9gUSDeyyG0qYw2E14keK+DhLKvRkJd3G/Jq8joTMWy5nn5QSRSiVtoSUJ2gDA6e6QsdWc7ZDThc4/+nbz63JCVCGPsm9cv++I4QulXcJ7tGxyLxbYDvGrXFQgEjrz2xmsPYwpYuChDqLxq9y5YB0igAmX2NtC4tjcS/EOsgPUcf/8ovYowhg0DEGqvqBltgf0spM0wFjyTveS6xAYZm1xIVfb0Gr33DJrZoYAkJXutApvcdWhXBfNVBOxsZH9WMEyHvXOVct58LuGSSyLoz+dzSukwdsa6bWs+3NzS9vKElhBnwjilY4XkEVZ1QUKGI1IdfptIsCAxeFrOypkpozdgMVbebPX0dX+eMcp9WKoBGiT2ifz4rtA0rSxRLv+QTCVvR9u4PBkxpzvZv/axQiIRqPaxshfTbQ98qTXdqg9LmLa3jCWXz/4GC9AGisBSMBj0fJccyaaqDAMpMbe2UCjMO+igg4Z598r356i7Lh9Tm2WBeDjGt6IoCASiD/D+HLAcriRhvAkJsWAwOGAYho0wflmwgGsloz9LKYX3GUfXB4NB/j0Eul9IY3rKYDvfb/Ge4f4gyYQE8nxZ/lYEa4A8xXv4jgi8HLCUoYMthGbVVbeu6wD3XC7uBwwe25biRk3TRvxNt1kzYBsIyU0EszYzxmb69YEbyTdM13Uw7YAwxrNHshm+dijTisymCr8o/HFgYODEYvCbB+QwTzHGAWEIWj2iadoZI2yDLGGJ4CqAObzIzJ16mXyCEYKgAkdVj5QNVu2ehIQ15m3My6+pqjoXz2/x4sULRHC89KWj9MXly5fPdrOwV+IAACAASURBVMrT5nK5g++9995hDOaR9OPoOaM94NYDsVgMYApZQaKQyWTG3HfffZx1tHjxYnhPy/Ytt8fj7h5ZYi0GNg3KLzVNq/Bgq+cJSFL/OO2twcHBqV4gOr/16rqOtS+XLBUF7yS+LZ4MUre6ZQUBN5l++Zz+/v5jhEwopAzv0TTN/j74bTYSQGDac/9JcdLqIvtR9r/2XZd9oK7rmJewztsZCARmtbS0vC3ZdewJBALT8TevigWzD21S4SFbKBTiDQ0NLwrZ1R4kAP2A0Zz167qO7yT38rYs6+S2trYysFBSWdhomuZ0WWWhWgcIVi7aChUfyAXfajM+R+qnXqVfLqOU8jUuQFrCogXrtHs1TeMypX6KUAy6X9QztwhWGB7nkSrSdR3v6M3Snx7UNM3TpkhuQzabPco0TYDjxjDGbg8Gg7488BxKGtM1TUNitlxEv2OdAE/BP2qaZoMv/HQB1hOTAoHASxt2dLf9udsdN00JNc+b9oUApSVsE6yd2vL9p3olSAzDmFOUwbZZS1dqmnaXzYYGi3mzvjnJmMWBxYoVON4i1lnCgzFLLeV0sERxHV3Xsb4DGK8iUS0DVvS8fuHO7A4AACcgrjMp1POdnr5OSOieDHW3gGnOggdurc6QQKQAFwCsy/fItrXKzuyOPXpeh51Diih0ih0/kWxdNliWNdtOTiZ3JIPEYtjHgkG4ronlFtgxojf63vhggAVeJ4S1jWkaQw5qGvObYDDIFRh6Ut3XMUJvL+1DyInws2SMtWAvBDsKHIP9/jv6Ow9RRl/k+25Gbot0RL/CJXYtq5S4p3RpJBSRxyrvAgGCRV2QfN4VCATmerHe7T1Lr9G7f9DMHgSmcr4kzTxsLmeMtb+1880tg9Zge4PSSDrUjr7GQONML+UktGXRokWRhoaGxCdjF5LxHbb4Ch9gv42EosP8vBcvXvxxAcgujUNKn1y+fHmZFY5YILFYCbjH6IWRjggHb8qJVULoNyPhiKwmWGtoILb7bULYN+3xCrazuBb6sanaHl1K9G40B63ju97Xta8MrCfEU6XNq1GyV25TY9NxuXz2EZ68dZH4rXljLgeUkpcNiCl2eanwSXE8w7SsqX6stORLSbFI/LnftKyZddcxZGNW8T663fMQQcFdTS6ZSuA5Yr4YKpT9oz03MK9eUkutPh96fvaR9SsdysQZMIsnhXrOpfRC06Gg+HhnKAoZ8roUFOX296S6v8UIde6p12Ss7By/SVEoDAzmWp4Vior9jJBGEas/4GS4AL2AqNUC4E+uJT/Tr4KlfZ83r1y0iBLKbRRL3za64saFy2NvbH/jmIASeBZx5dc2PWW9vaNbAvbSG5csXD7iWEOtMTL6+2gP/Hf2wHs6Ybv0z5dPVJSGbc4OtBiZuvTsOJfUEFKw+P82wsgBU/ztayVT3b8ihH6qtNA6sESqs/1r+96YbTEFSRiBdjlwrftkqvtuQqhjw+QvKVRtgJYmTwXJEPjhlhdcFYzPKgsWiZmLfvyPaEfUDoqO6L2QFhxIokMGpYJxInupyh4cfi4mJfzKySS380oM3xwSqF1gFXeGo5AydC09vYmvMUq+h8WRSCL6ZsigQo7aagy8wCVYyHD2rIw+bGnKTnfzs5GTULyRNbwz/fSVYPUKdCGp8DPm72UqeQ4hzGbBl/1meKKb0NXifu6OhCO236nrZZO9CUgt8YBaNSSlPM4IGUJ3+rmXWsckexN/5dLa0Cd6+mXywpN2zI6QI44+4pFzLz0HKGRspi/uDEe5N+CiRYvAaC3LMx1x1BFXnPvZc24VUsW+/EIGBgY6FUVBIAPBMPhlzm1tbeUyv8kdyTCxGOY96ODerhASYtxPhWxsYrkZ9gbVMIzyRqta8EYkkZDEAiOhu1fv/fb/Ye9NwOQo6v7xqp49u2cTjoSZjQIvKkKmZxMg90UIEAEhgCC+HuBJJqigIvp6gBwB7wMEhWQWPBFfQTwAEQERMCBKOMLObBA5AiHZ2WzO3eme3Z3prv98aqp7a3p6Zno28f/+Xt6t5+HR7HRXV1dXV1d9v59jxB4u8zlUmH2cV75ZyAJjo+p4q56uaVqZ3wraK2R+uD+lmFMvjHfGfyh8S4GiBjPgNlVV+ZzrFIx/rUV7plPrBKsB5ZOapvGEKu+HzekDSDND0OQ/CGE/1qNdZQFDwRhG+96CpEVxww2W4kcsZllbjS0hi1nu4rUcREO/pkd1Hljzlmw2+31K6afkv9dilvT2pT7BKPf4GrZttqRrWldZ4Mepx8Pa/ZumaTxIgHLlfR87QMmHytggrU3t5AOzLyb7q3zDXTOxWZR1myU8VuvK1kksHTAeIDsN8EHVMjQ0pCuKggQkQAVIui4Mh8NjNPQa58oBTHhfFj3MHjNNE+MESbtxJ8KcS2azWcj1AXTg+h1LyfaNo6OjCwPI8LmsSplJKsnCNeSvK3n8brYs6xhvYNYwDKBWMd+4ssu1+j/Ib0NDQ8sUha85eIFMYqFQAAL/+SDnS6wKHC4naxsK1HqvJT1/AAIwt8EncciyrPmNsEmD3IN8TDabhRKI8FznTGEwz1F8gQzCoxjBTPin4XsEqVAkBJ5SVXVpo0kRXEjM73hv4Nlb5n2LILNt25Al7ICPtaZpUKkIVIQ/GtqKQDLKA5qmob37rORyuUNsGz5Q3BsSQd1jHKZIIpHAGo+DG1AAPOnu7n5/IpGAX5HrUYTkx9q1ays8x/ZZIycqmuiBkv9e2bhjjL27u7ubK/ysXLnyFKFewvvKARf4zFNISmG9FfVKbzbayUJBw0lQ4bsEVn1D+wKf9kE6V/YN5eAkP6nNWu31JHy+rmmaA8qpOE2wOrE3hEzo7zRNq7DJqNc3Yn2GBJNjGfI6YwxsWChtjKsYhoF9B5J5g4yxJQAoSgm/uj7rHnl+LictfbMzlFLYNZQxLYM0VE5SFpNPF2iaBjUcXqTv4C5htRB4XoSXaHFtBwNKjE9IOCMIDhDNpZqm4Vu9T4pnDXEhpfRCKIvAwqCYzMQaKVCRx38QP3XDMODV5wZ2xTcXQIS6yhvCCgZjFN/C32uaFkg+VFbkoZSeo6oq9+iTi2ma8LFG0gpSyVBAqQn6k88dGhqaKtbM/7Fl90t3/ffTPwAr1rcce+RZZGrHm7G/fLgjP/jOaokMAZ7AvAIriWs0TfuKBALIvJ597aYCpIuxlVboUmaz6bTUr6OUKqfGIjHunW2a5n867GwAwR3bmfJ5y161aWjTR3jCijAkKN7R29/7M0LYufwmqkjUem/QMAwwRjlIjTF2Xjgc5msywzB+WgQof3DP6J7srpGdYa9tkmEYkIm9CElcRVHmO8nJWslaDm5vmbyBMHZ4e1M7ibRHoRyE55ZL96U/TCgDg3vUZuykrs4u7IXRDmcuwT/XbDI2XUVshv1qFHLSsUjs5J7XeiY7Flp+9lzSO+6oOewR81KFbY7of24xsX14ez6bH4LKUtXEGNRpNu3Y9IpZMCIhGiLTtDcNUkaxdnZVWvwG1apVq5af8p6T7z9clywjGVm3LTqwbBldVqE0lEgkZGl4VPmrZDLJE90AVFuhENaCHZSwy2LRLr5W7dnaM1tRKNiT8F2+TY/Gy/b29SYLSY0sr1B7KSzUhKIbxnjNeK/E6h2kijIb3raSctZ2aiuzY9NivlZAfu2SkvmDSig0x7bsb3BFNQACmlvnBZH8rnW/QVT4yrxRJeJMvX50fu/NpC5jY4CuPLWVEx2ARvA6XFCDYVO2sCvS9Vy1c0Wcu6QU5qMmV5lA5TW92mQ3z4ZFVtA2BTku3Z++HJLV7rHjSAqXiDMWxt6BAM6wHXSZruuj3me3tzZsvf0972KMclKUWxh5QbFCCx3/7Xr3vH7rerVNaXuUEjKLELqHEAaFlQPGwyr3XksAJrDmQCxpcyjUNP/IqUfWjBH5tffquxKXMsqVGkqFka+dPf/TPyY2eVyQgMifUj9/IpvbBYALL5SRC75yetJdN9Xrh4nfJ3rg/6UeeEMnbNHRq+9OQFIRQTK32MXN3ZUrks9jUmpX2hCshy8oXzTuraQULjJmZM8Xni5abF88+HRfWieUIdGFQByKTalydiwSK5N4buRa6b6eK8Gklc+pJk/cSL0iKYeFGFga7oJL/nDVkkLY2PfcUpvCc5WGCKGP5CK55dU8G4O0K92fvoQwBgaZTSk7ORbp4iwnp5R5qdbwk/W7VlCpWsjz0gPZX1gJcfnQtsjASX4LXFxDfHghlWtTO3R8o4ujja9vPNAOWY9DzoIScn9/ZOBU+Vrp/vS3iCPXVGUBKkkPOyilmm0O8hy4B0abgXbBg2lrKNQEX2f3gy28doG2bJET2uU+xvXHg/xMavlBlBjgFiSnQ5Sw98aiXVUl7YLcn3xMb3/qJ4y5zCvy7BMbyCP3CpIsKHDzZrLjTl1KvejRlStX3kTBehVl4fKFA3OWzEZmbWOBWHPq+YV45Cx3hEKhhTIaN51JIdAPFsJfKCPrGCWQFxu0bTYfEsO4rNjAY35EIu0HmqZhg1tRIL9a9D19pBhYPwI50L5s36oRBvRoKbmKwhjhCVb5ZA/CHBtuX4lA4VHiyLuiNp5YZYy1mqaJuRDjCGwQbJ5dafMNmQ0HaSH1qUh79M2Q+/VKjnG/4v42jDPOKs5Fhhd55xcp0Ibr4J6uhKTyVmOLUrDzD7Md9CQsuoX3CBbjbdVQxmhANpt1GQZSX1T1FxWsYiSw8Wk6u5oclJDDe0B4i1YwLK6+N/FWZpEXnWuGlCby3mMuItFJ3NbqLlVVy6TI5eeUy+UOdaT8asnIQQbNMIxfIIhGCNkWCoUW1GKh4Boi4Mr9vuGfa9v2Ozo6OtzEYK33LZvNyqzV8zRN+2WRuQJPVwQfN6qqOmc8iTDnmoL1iyA2g1S1pmkPmqYJ5DfktcASn18vGS0C2HwuY4x9JBwO80SUYRj43oKhCRQtfAxdZmSte5Y82Crkb0W92IwgeZiHNKKqqmPokEYnL3G8R7YPf80rinJiUJlEj/cbEPLwqN8PKHtVVX2914I0VfZphiy1kLbb5xKO3rZAhtC2HaUDAmqLAxrijBTv8cPDw2+xLAvzLUApNwivpUCymtX6Qbw3mJsPQ+JYVVVXTk0AN54UbK7ATCJcS/ijgQnmROLGxbKr9fxkv2k/L/FEIuEwl51qvppMJi9buXLluiLzy/UoAivm5ptv3uvxHWSsTRzzf7cHEokEAF6Ys5zy82Qy+UH846KLLpo0MjICH1unwPdTSyaT+F9exDoF4xSyfZvy+fwxjfhIyz0vfFURqAfQAYuCs1VVLQ/ONfiohIII5hJnnwygD6R2X2qkKgH0wDoN69Q/qaqKZLavRPPg4OCBABOKOepxoVLRkGS/YK9hMQ11IJScbduz6iUbat1TNpu9TaxfRimly8DczGaz51JKf14EvhRs2z6p1vpElucXfvTHizUDgvP4ZiMZAq/zhophGLMFYA7Ji7K1uLQOQpuXNvLNlyT9tzDGAHbCOEACfa8Y4N6bE8BMjI1JAMAxxpaK54bvC3xdXWWlWh0j6sF6EUnFyzVNkxnhFaeKNRz8cZ396xbLso4Kwj5mjLWYponxhYBvYOsHTxt9faUl1RaowXQ1ogQixhgSWbD+ePTJV+899a8vP1jVOuTIztkk/uZFjzQPtZzktX5yOkxYaKBfpznrCcMwbgIwAMv0bSPbPmGOZn/O98iQHqbkNUYo/L0typQzYp0xvn7NZrOwwsFc1yonUAVLGWug/fH8Xxl8pUUoBr3W1jI8Y3i0/b84E5Kvh+m79Kgug0d8h4TjTyv2mW4/Z7PZL1JKvz5s5fIZM8Olom3CzuiKdt0j2vglSunXBLBvQUdHRxp/r5Wsxd6mtz+NGNvpYKFOU6dtV6gyQ9O0PsECvR0zvU3Imc51JEY+qr9v586dZw0173lCMNb4Pj4fyY+29bc9AondavZcsGQxTRP9ATUVJPWP9VNwwUWgjIJb2T2yu2PXyE5IK+cYZfP9EmMY36/vej09OLrnbcKLd6RZaV7iJNhrvYf3PHrP7Ye9/T9c49rskDE4eb/Jb67miZxIJBwZbOebeEN3d/enhJ8qYoTTZFlgIQ/LgdjwWx6ODC9tJPZXluwj9AN6VL9NXAtjHN7LVSWIx1i9Y6xOx4oJ/alYyuJGPHRTfalllLIHuKAzIydSClsx7ve8vampcNQRU46qIBU19HHgscJSnKmalZewX4NqWbieop/ftdP9PeeCqOH8Np44mRRLRE9UxF/l627s2/gftmLB63d/Py/a8uQxTyhO5h7YlM7VD9LdOEej/Rjk3seTFO7Z0nOwEuLzItRANoRCTUucd6Xes2vkHnozvfMZ4XtTSPc7pSLGWq/OdH/PI5B056A1QoYgsU0IS4VCzQurveP16sTvG7c+N8suSaMjprjNovaCGZEZVZVKatV51d2rrqMl1TleJqn7X7NcPw82Q9HSX+jX7nzyegCCXAY2I+ysK1Z0NySpHuS+Jo6Z6IH/P3rgDZ+wveruxGPFZJXLNEKnKlbTIZedeePm3r7UnYxyDyC+aPRjFzb6EHozPR9jhN4sJowv6VH9G43WUe34khwLZHRLm3U+JVH2wViky/2QNnot74eY1ylJNTRan3M8vFzzHSPrGCGz5QWX58OVHm3NL/aTQiiTiCHkXy3NrbP3BoUmJx79knflXqqNSa+UEssKkr9Agn1H79ThWVNRgKTa2B/7HffiZeSZArWWVEu8Qa6WhWw86xbGyIfjnXEgRgMX4cECWa+ZQHO157QTZLnhVF/qQ5RyFssotZQFfgvQnq090xWFOj6JCD2lCsSeXy9ZWKuRHE2Wid0jGKdDIcuaI8seyYAEJJmnR3rfCckQj49x3fHgQefdpHfqn/Brl5BXRj9r1aSIAne650AJIOD+0vt0b/8Dv3sQHou8vC32NnLa+97501gkXiaPl0gkILv1Pee4mXNnkONOO257oWAdPfPNM2ui80XgDKwDSKYOEkKWaZrGFQVQxljV9BVC7W8RRrExJzIDtiiLFs7lcutFEnadpmlL/PoBG/2iJM2jIvD29J7cwLm7ClkkqNx7pJRU3B/qkuRg8U/ORPBeo1zmh89OD8Qi6VMwJgzDwPgFG2sXpXSm7OWD8a8w+nSnOo1vRm1id3doHQ4LrtQPmfTPBaJ7cwsbneWVRpfQ5dgAQOoK8l0kY/aRYWvY9dxIb00fQhTOVj4QCMRqKGMvS1Hc62PFRCCYdhUFY9Miyt+FZPXn9IgOn0rf4gSARBACXpVlCOnVv79gEVEgi14qp3d9hBw+dQbZbmR2HTL1LQjS+AbMkBhqaWn5mxgHv9Y0zd2kextiGAaSURci72Pb9uIggclsNvuwSDIjsP3hcDgcaJ7LZrMnF/2bHP+T1ZqmXSEFmPoppbPHw2Jx7kkEnvAOwVfvIlVVf2AYBgAHmEcgiQiZxJosFlEHNk9gq7iyv1IAGJcrY8pUe774u0eyskz+Fr9ns9lLKKVc0rqeFGWt68i/+XktM8bODYfDvwhSRzabPYFSypkXRS8xrIuWEULeKnzNFo83oS4zuRC0FL59GEOB2xak/d5jPBKeCARjXjygGkNeyHViHAGQgLGNgBuSP5DABrODKx40WqS58wlN0xbI5zsShqKPEQyvyyTC+cIfDeMVUtooLyEp2ijLrt69GIaBechJvFbIwCcSiZ8Vr+0moCml569du/aWlStX/o5S6spYMsbO6O7urhvYrdeeid8neqBWD6xcufI0Sqms+rFn165dB95xxx3c19XLwIXf6c033+xKojvSm1iLyZ6jjfa6CNzj3eGMgaKU5feK8vzcSmO8RYDmEMjFWhEFSb8lqqoiuRK4yElpSKcWVVKQ/PP1yBT+sHxvguCl7B0Z9IKiL5CAcaTkkRiGOgtPyoynmKb5dcgXCxDVGahLrDNQJ3xo/7OWzzpjTDFNE98EjBfuR9/e3n6Z8DBtCIwmt19WkQE7W9M0fFP52BOy9wCpcZ9cVVUDByMlD9hBVVWnCfAjJPofLCqVLB9PH/qd41lDILGHtoPRXdcHWK4Pa9Gmpqa/A0zkp6bjvbYMlhO/uf6m9e5NeLCCRY9E+6uWZc0OkuT13Kuvj7IkZ17X39nbTjHGMBe90xljBx544ODquxPwfHckwctOm9R+4NBnTvw6t4PxK+J9BNg07nhWm6aJhBKS4cNDI0Pn7Mhv/xlXd2LkTlthtymMcoUBwug5eqfO2cOC9YukfCekrsPhMLd5EuAyJN8OhfTzq0Ov3M4IQbKXKMSeYQOEJfaghLKP65GuNfWej2DnY46NMMZcWWIHZDlqj9I+Y+sII6yVUXJJPBLne2mJpe4CMvD3UrIWtl1g/JLeFjZ6nLwfdJS6KKFgoRaaleaFSGym+lMnUUbw/oG+dZ4e6XIYvg4gE7/ANmVpbyZ9q/BS3UFtZRYYmulMCuvo9xNCX2mym+Z6mYECBPtLzD2YmxVFWV4NKAnQrmmaT5gF85htuZLAAK1i8Yb5s39P//odw9u592ekPWq3hdpOCYfDkKSuWWSmJg7MGTnyu5//fu01V17jAsy9Faxateo6xsaSKwBbfParn73OsgrCJ5z+QY/qnGVfUqAbwd9jfI4YsefMOHTGrnrtcn4XyUmoUO1HSMm665ldz+zXMtryBGHsCMQ3Y9E45p+KIli9iHm53sKy16Zs6RakPSJmi+9rB2XkC4zQAUIZJOFrqmUFqds5RlLhg5XXfK9qIB/fmZ4eQmgcsdh4NF4WD693rZ7+nncojAKsLkpj8VGcJBQVMceohNBP6VEdsQLf8tyrz+0fauWqjIdD2lmPdp0qH1hGjimxP6EgB1XDRV2RrprS+PXu1fu7bOcnftuthELzZB/denXKxBkwqpVCaLHDdO3t6/k8o/RbXMGLsgW1GMf1riPUQrl0v3TsTiUUWtBIe9OZFPZUeD+wVwWRBuoS4/IqltssYuzYC0Ntcw8ldHEsGmsYvObUefU9K29jjJMDeJnzluV7DjlwOh8LlJHfxDrjZ6++OwEGt+uVrTCy5LLTk24crF6fTvw+0QP/L/XAGz5hu/ruRDchpCwR0JRvnnLGgk+8D94btRBojT6o3v7eMxmzSxsmRtfonbqMym60urLjhYQpEDpY9PJCCbk4Fo0jkTCuUvkh5jPdo3qkC+jXvSqSb6jr9QDGWxMJ4YOKgO0motAFfn6sHmZuTc/GII0sk1P1eS4czUXtf0BGoVET+VJimT2JRYPzkajWJkl2+sUmu3lBNdmOkrdrCAGTKc6CM8h9OscIBuv9hJIl8C5pbRk+VgYjyM+dUfLueCRe2nxJhY83xp4sSQ/zstmmbE5XpGvcUmOoRJKkHlaofTxkapzL9m7tPZQpNhZqEULYE5PyQ8c78k3pTM/XBCpxZ4hYs6t5ePJrbEu/jcDDEhtMnwWfe72B3k5m2dj0de4LuW25/8rmgrEf+m+/5Y5P9b3a5zJ4p0Sn7Pra6q/BX6esrFq16p2MMXg88PLmw95sn/OhM+dW8991jsOmmVL6mGBIIWC2VE7WpvpSX6CUAEQySAi7mBAqGGHsY3q0y/VPLSL6EaTCQnmbbdtdHR0d27xt9PgcPrkzt/Ndg4U92PBho8ULUMOxaLzCT0xC9iPwWBaEKhuHkpw0AHotza3zAdwwTfMixhhkrSzhW+QuwsDEzrUesC6qTjsGMk+E2L9T1fDZsidIui99ofBeMhViz58enVEmLyVJ4O3CRpNSiiQCGRgeIEY+u5Hk6WL9YH2nkFR2JNMqpL2de5EZBtL9vZjP5+f6sW0EwhiL72i9b0k2m/0vSilk09EXJzgeTnI/Xn3PmIfQCW8/mxz15sVkd247uf2ZH9xw8fJvl8kzO+d5GAZPCOlWXxaMxBjFIv+4IChtKSGOS/Kkq3eM+f1bRtY7wRrTND9blH9FQjvHGJtfzWc5YP3RYmJIyJaVfPWk4GYgyWbBqnTAVWs0TeNrAcHORAKzmTF2bTgc/myQNpmmeTZjjAfGKKUXq6pa9t03DAPoe7yzWNP5sjqCXEc+BkEdwzD+7CTUxW9Xa5omezZWrXZoaCgeCoUeF7K8CDIioIgA0VbG2DHjla30MFgQmAH7CGWf3He1GxKy77ge1mBYx+B+8N8dmqZV+Hbt2rVrv+bmZgSY3y6eDb41VwhQxcIggAa/tkjAiD7btmfKCdVsNvtdSinG1AASImCABHnuAOgIX2ZIn6PsUBTlmPb2dgSC90kRQXDOUhEV+sqw+zBpT7j55psfSiTK1/JOInefNG6ikokeqNID55xzTsv++++PgDFYAbyAzd/d3c2lUhKJhAi6l36jlH587dq1POkQ5NsctONN0/wOY4wnaB32ppO4C1qHfBySP7lcDrKsANGgQO3hXZqmNQyCkJPSiqIcVQ2IItYUAPQhaPyy8Fcvs2oIci+SnYDzPHzVWYLUhWMMw0CygQMXHSUM0zTnCi9tSPddqGlamUKMt+5sNnsdpRSMD0i8H8UYw/qZy+/JbMOgbRLnaaZpYh04HR7tIyMjs5GgE2Ori1LKwaZINIfDYawBAxVJtparZdi2DYWdE5EEbG9vnz1eIJXfxSVQ3nOU0lQxoQ8LoH5FUeYG/b6IZBTeN4CT/ibWoi6L3edZzCyuhf8q1h74GWvj4xtQBXGS9wBZzGpra6vL2vKsl9arqgpAmqv4g0YIqWRIToeKffFuVVUr9t61HmARjOsoqACUOEtVVc7OW313Aqo0znvsrcK2c02Tr3zPjRUACsZYk2maeB8BGuVqGoZhnEMphbxvwbKsd202X0PiFuu2Xi4LSinfv1JKPhSLxPm+SDwfBOOhavOX9vZ2jCXbu4fYnN28ymI8SaciwUmYgn0oQA6ohSfX6g1gJMXb29v/DjltMQ/iWvlsNjsD7F6LWe1bzS2Dlm0hdobTvAAAIABJREFUMXCLHtV5/C+bzUJBD4ABrJE5IAN/F+B2AO65Z22BWEtnRme6+92e/p6znAR1VI2SVqWNSy+DzWYT+6GSr+NYEsowDCiuCNIGeWl0dHT21tGtny7KTEE5hFCiLIhFY0+M+UzSPVShcyC76733IuAPktOQ9AbIAYCUqko8hmHcOGqPfrzP2MoYYWBzVqhaiWdFB/YMPDQwvI1bLk1tn0rCzR3vV1WVJ9FrFaGOhzUwV/jLj+bJ7d23kx3bdl6ydu1aF2DurcP7jQRQ9dOrP4U18/GEsqdz1sgSx1sz3Ze6j1ACm6jdRKFzGmFMwndzeLQN8+XhhJJf65H4OVzKuhmqTVx+uyyuJLdT7LlxbxHC2Hf1zq7PiUQjxrXGCPlsPBq/tl4fOb8LxjbieJDrv41S9hPGqEiI0zOCsMjrXSvdlz6HUHZ76Th6oh7VMbeUFQmY3k8UepRfzLXadQRxBIzIkhUVITfHo3GMx8ClV4qzUUp+GIvEAequWtKZ9MOEMMjOVfgupzPpE6CGKU7Gd7AERNnHSpaoUpA5sM9zFToVai+UY5b1OkGAD9B/MwklrzeFCvMdRrXsz8woOTkeiUtJ8Xo1e55xydoLYw2xdacMMUqWxCPxQPZSOGkMQMKTtUimQr1kB1WUBX7zU9BWipg25n0QOQzbZsdVs/YKWufquxOOlQM/ZckRZ5KDoBgnyVWvvjuBhDPsSHixFXbElad2w+Jkokz0wP+6HnjjJ2zvSXyGMFL2kT1lxkcWq60dpQA/pefqET0QW6TW05V9ZWshuMYzQkRSAO11fHrQ7iv0iL56PPXhHJHExELE/RgxQp6iCj1OP0j3RUYHvVY6k76GEHYpJCpswpN8L5UWUu1/hW8r9w1hoQXTO6fD47CipDKpxyERgx8a/UB6KytPPNIH9Khe5sUme6nWS7h665YTy+i7yfnBJdX8YXr7U99gjHwBXqKFgjW3GkvSgy67XY92AVnZUOnNpO7mLF5CXmphowvKkaLpGKEMCaYwoezzeqSLM7LkggXunuZJfy35F/Adxi5KlXl788FGNb19qdVCehfM8LNkeVfRlwAkYMFRlviS2MCA0R2rT9OBzvctpXeFrCeEHea34HNOwmKa2uyxkjwRe1CPdu0zRDlkPyxFQf+1S43MAgF49y13a5s2bRpDASrkxeSapGQEUzojkUigH9wgQXNz844f/vCHjg+r770LhhQWRZgnTErp8UVZOjxrXlKZ1AoqfMooZZ9ghH61lNQmrkcwjpN8O60iO26xn8SakLjCQhRo6r9qmnZKb3/vbwmB3I9bfDcIhmFgU859arxBKPnG0n3pmwhlDmp3u8JCczBnFIOMi23bhkcQgh6c/Sif98+B5x+MtEVPaFZg30PWCbk911dHRk16xyFOkJNjjLEPUkq/Dymv3SO7yO7R3S7QhAMj2sEm5qjsTFNTYbafvJEfSxFBPUVRZjveSXL7xSIf78J0wsif9M64wyKpeO6SbC9ljH00HA4j0FJRrn/o0q/uNga+POvg48hxh59BzNEh8ov115LBkV2rLj8tKft7uecahgGpRTAMqiaWcbAU7BwVkoHcv6lWMU3zM0hYimN8E15+53uQ9Y9qmnaiaZoYcwi+gGXjBmLqtcHvd1nSEN6dkHU0DOM8EcAKdH9CthIbfyTz7lRVFQEwJtiZws+d3KuqKpg4vpKRcts8cog8gez5/Rghl9gusw3Gc/+eegHgcH3tG6lbMEuF/BhPbmJNgW/vbvjLTpo06Z/jaZ/8LoHJRSlFH+/T+64xLrgMYVEy85+2bVORiPVVH2CMqSIBCrAK7h8qKDwhAFlfSG2O5/4ldjaACfB6BnqfF+k3BLLhHV1iCtQpoq0I9DhePwb2v5qmAbSwz4ppmpDC/Jyo8DERdOdMMbkkEp5Ntm2/5eabb35l5cqVTjLaOfziZDI5bsDiPruxiYre8D2QSCQAloEUvlOuTSaTHGyTSCTAJJP3mD9OJpMfzWazJ4kEgVLr2xyk80zTPKsoneokd7YWCoWuyZMnw7d73EVOAItKfCXd613AkSBFPMy27RM7OjqQAKooghULwAb2JlsppfNlVZR613F+l33r8bcgbMtadYv1HqwOsIb6cjgc/vrg4OARoVAIazBI939XVVVn3vKtyjAMALIgnQ01AyS/IMsHkBKkeLkfaND7c44TABcEcbG+2SUANHzPLK+D4M9aBObAIzJQkUFjxQTtexlj8AGFUk1ZEjBQZXUOkqR/M1gLFYFEnxwPYMkB92G/UCgU5tWSFPdYEPAWNqje4lhtNGT9IN3r65ZlHe1l5HqsJQIDFJ0ultbM+PbPC4fDLsh09V2JtYRyKwzfwhg984rT14rE6NghEtDiNcuyjoGNCbx6S68VPWfT0MsrhKXPbkLpFwljHIhCCVkZi8adpCTG48+hblIcR68MDw8fBVCBh6X84u7h3cfvHt31ILdoouSHhCm3MmJjrmgLCpgW1i8PQlFFZhgLFvqTjNnRrbm+XXlrFPvaP+vROOxRsEfBOgz71TbZmqSUrM3fL/ZwkCk+Tk7WImnDSOgfjLC2A1oPIB3NkzjIspTIo4+UpFjHYnGCkQ+gNd57Dkp4effL86SkGpfn7c30/Ccj9L9LT4KeoEf1ChsYwzAQ38O8wYRXc1WrJtiDWMz6RZ+5lVnMgsXS9/WozhnO3rJ9cPudA7ltZ9nMJvu3HkAmNU8KBHbhLNWRZqwpwbjj5bc//S157aXNeL/e193dLe6n8porV668vwgkd2MDH7zo3Ef3n3oAJFfLYlTpvvSNYFmjBpuxZY4XcNC5KJ1JIZl3AoDiHfnBYxGPS2dSGM+nE0r/SUbJQgCtvfVByauZhB5HPMiJ38qg6SCJRm+dznURGwzZ9ipbUfCMJ9Wy5wp6nzhOjjlXU+FLZVIrhc903diZ99oldjC+gQwWBxiGFWzXeu0tKaSFsG86ipAxFnW189J96Z9xIAchfU1NhTlyPEWo72HfhCQtJOBLtoBV4pj12lbrd6EEiQSokNdtPCksiDMPEIr1AB2gCl3kxFBTfak5lIr5iJBV8WjcNwYT9B7SmZSsWoTTholCl+sH6YHZpJ54G8YqpIT3OrkqEvZ4blCZqjrfBb1X57jVdyew93XUoMiJ+vvJZHXKZqJwWWysNwBkAgjRzXM109ABXzrtpsBs/UbbNHH8RA/8O3vgDZ+wver3q5ZThZXJfJw191PfoozAM+MGPdrlyy5qpNOf37LhCCvU9HfOsiRkfXtOWyLLzzZSl/dY4bOLRa3j04Oo9HXxaBySqeMqgsmIj5ErrYzvv1IILQlqSl71g5vp+ajD2nMkKkr30Aov2vncwJyRRXqnzn1DvCXdn7qdMFKS3ZTkdsZzo+Wep+T5lubWebKsslikPQzZ5uKm+DE9GveVJq1xr38TC/2aRvepTOpiyuVtKaRCFzgeob73L9Bl45EuQX0SQqqP2soCyO441xFeoFhwHywjT73tkKTCS59XgQgdzzNwzkn3p1e5mz3KPhGLdPHgNQofH6HWvxJGkXh4tUCsuc6mSchNiwRQyYukVjukhUt/oWDNrpYYT2fS95eSiyzV0ty2aG/ktuX2iHcLTCr4FbqFUvYOeCavf+nJvye/2e2+y5CPLQadZQkTfs6GzU+ffdNX1/7atsfyOa2trW033HBDGWLbuYCHITUspJPcxZpACyIApQqU9Aew8fKCFIoeoPMZYzgPydDPqKqKZGVZEQxHzEm4xz/C/7R3W3oNYaRM1tlv3MjJUG8QSr6IV07aAW4IuWcg/8BKrvDZer6/97dRddqZSNYyxtJFRPJcSinQgrzIckmMksvjkXiZB5ZIjvFEB9gSjDEEZQ818lkyMLx9wKLWfMdzw90I1pCzqcJS5EE9mflcNoYyKXhcA/2cLhBrXjUJcgdRjoRVraAiFASe27ouVRjNaWfO+CjJW6PktvXXQQ4Z7/ayr6xYU5FgleQBqyaW0WbB1AAyGwvjM4NIEgqWATYEkPF7qL29HYFtN6Fe7f2WkfVOsKatrQ3BA4xX9MGnVVUF63pcRQSYwC5CQJl74OZyuZMZcxDM9ZPBYFW2tLSgPXqRRXS/qqqn4t6ER5jjDxfYD62WHCJuUvYXltkG4+oA6SRJts/5KxjWCJJVZbU4B8oepSK5+bTwBcQ7taARjz2fuceR0AZzFICY/XDf4XB4r1VBavVZMeCHIBxYzJCjR8BnBjAwkF2cOnVqhX8cWCvCUzdNKf0qY8z5bsGveFyynSLoCJAdkCgAJrhMOPm3Rthc8IE0DONPjqR0KU7GTg6Hw0Av77PiYZ1szufzM/2C7hdddFHryMiILM9u7dq1qxXys4lEAv7HkCx1yheSySTkxCbKRA/8W3tg1apV5zLGZOuZV5LJ5Ftw0QsuuGBRMVEpB8ZS119//dmWZTm+sDdomjbufaYA+qAuMHwx/8I73bW4GM+Ne3zFsVZyJUwbqU8kpWFNgATPJaqq+rKsPP72O0Kh0MK2traGmQ6eecRRZ1ke5Lvkd19DQ0PHK4qCpGhTMTjLlTAE2Ej4KpI7VFX9z1rAqmw2i+tDFhXxFKwdECzka5Jq6gtB+tg0zW8JOWX40cOblqsRyesgyBcX/471E9ZfdYsAWmIsIeh9BWNsBHL+CMwyxhbIScC6ldU5wDTNT2FcYZlCKf2BuBd4zC8pMjADB5IldZOypHWV53mQoigOWI4fAvUZVVXl70bVlksS09j/vFdV1apJMrkS0zQvhkS58Cme47UkEbLAeGcRtPaVSq6z/sDaw5FlxxqijGl59d2JzzNCqn4LGWM3XHF6d9kcZJrmNxn8aAnhntX5fP5g8S7A//Djrwy+EqK0ZANDGbnapuRzACFTRj4Z64wDnMCLaZrYJwE4lRVsZP5eZ7PZ70ENxgGnvrzn5WsJYQCA/kMh9vk2VR4RMss1Qalyv0jKTC64gDHmstC35fp3mQUT0s0vtLUOz4WymPDoBlAS++zLNE3jYGGPDHIFs1aA58FOOzjcHCZT2w/izOGNAxvfymz2WCmRRa/Xozr3UfQw8rlf9aahTW2KQgEwb4Onoh7VLxU+kzxRTRj9qN6pV4BspT5F1R/XNK2qTDT244SSJ7caW1rzdp5bmlWT/N01uOsn/bnMhyxmIflMDmg9IPC8PxYzKT2R+3/zANn4bMl5B/PT2rVrkRD3LYlEAmP/aPy4aPlCMnsJQm50D1HIbIdB25vp+TQjtATAY/QjeqcOy6PARVKwe40odB6SNulM+hZCGACu24hN5+jTdF/FmHQmfQ8h7FQH5K82q6HR/PBjkBEeDwEnlUldTQm5jKstWMpJLGQDqARw6Q/0aPyiwDdV5UAhf4sxfQBhZLXeGa9Qp0pvSx9NbG7VhJhxQ+xgLuPbZCFe5CTnny0Qa3GjdmgOeaQWecK5RcmXFslGqC+6YFQkz0NNoSdKXqoEgFLO+IWUejW7s/H2sWDc497HlOIY+69YZ9e3G6kznen5AyEU83aWUbLYYbqWKShS+m09omMOHneR1CzdOqpJoVe7SLqv5zuEUmGvwX5HCD2z9F6X4pbjbZwgm2HPeqQYh6fHo3HZXmS8VZPVd63qJ5S5OYxTj/pYTm1un+eo5X3jgcTk0WGyW7oAu3xF0vGyH/d1J06c6IH/qR54wydsv3pfotPKcx12p+TeN/uCQ0eV1rP0iM7livamiCQYPpyHwoeihY3M83oh7k396UwKzAfJNLtxSQr5+n4fI8gT05CyMDY1Fkg+r/qknz6FUMY3ErLUrnMPXH7aZsdWk0JwfEJK9bNL9WjX1/aq7/pSvxaeIbtDxDrGK6MrSa+k21qGFzXiYZzuT91BGHk3kF62zeZVS8I67FDcO2X0OL1Tr+oNJUmXvKwUQnMbTZ6n+lM/pEx4LFrWQtkbliPdWOivhJKjCSP36Z1xoKorisyC5R/sKh4ojTwXWVLI2bTI5zuoSATCZb8FLjfN7L9jU4cNY6wzXlOKU0pWVyz4yq7Xn/qxSC5uKxSsWfU8YYPeq8d7Zew0weJ3vGOvv+IGBJrc30VA2pWadRi6t95wa/vOgTEwKBD2a9asqWA9IeguZK3AkAIL8JSODkgAlUqZxDij8G09rIT6I09Oyg8udVjhghkI1DYWQb/RNE1mlPC6sClFkEhIjSGY9f6N/ekvspLf0Vjx2XCZprmAMYaNaishBIGiZU4QSj61fLzwKNj7YtH4fwufNAStsPGDfNc8OVC3sX/j2kh7JNEaQvWVcntlEkWM3Kl3xvH+usWTHIO8HRDAxwwXhkkmlynz3JDeNUKpsjwWiTkyPWXdYBgGEojyBg2BtYqAi3OSNAfsIDY9ptoGM5vNyrK996iqerpfUNHx7nltIH3EokNPIvDzvePZNWTzrpL6VqiZTLv05GTZvJ/NZh2GQc3EspDhRdIIidf3BQlueVgGKVVV5weR35OR9Q4TBO1njGFTB+a5r7xq0HdXjG1HBg+eyDMsy3qbonBv8iYZlV+tTvEeImgBNP+TIsE5LFi7WCNAXSKwH5ociPJjogv/QQRfsal+cXh4eJYjl9jIfXuPlWX7xG81Gdbe8w3DQIAK8wuCamBecHZSIwFQv/ZLDBYAMPDfFJllsTf3XOtciYkGZC6YwZhnq8o6G4bhsPFeLq4PsAnmNhlBxlC1dgigCoKHQLt/VdM0BIN4kX8LwgZzzhNyiEi2cBaKKJ/QNM0FU+2LPvWwTnLw+Ozo6Oj1q/v888+friiK/NumZDLJ/TUTiYTDOHFOvSyZTPLg60SZ6IF/Zw8kEgl4Y0G6Fx4LvBQl6uPd3d3pRCKBRCpAG04wyP7mN7/5WktLC5IzUGmA33qghJr3HgQQD984R+ouoWkabH7GXYS3OgKSfKEEdQpVVc9otI0iEeIkpWuqZEj+8oEsBfxuzjAMSKljLuX9XEudJUjnQLJfURT0A4K/XAlj+/btYSgTMHgdBgCTCdAc2CMaEtaU0jtt20bCEGuSCnWXIO3CMWDMFW1NuPJX8T4/EA6HOeDHsw7qUVV1QZD1E86VJf2hlqEoyq8YY1BRQb3Lw+Gw7xo2aJvl40QS2wHKQ0r6k/idUvqeWj7A3mtJAM+q+wXnHA9Yzvnzb1VVhR1KXSUTAYzAs8N4uFLTtKuC3LuUsEc/VoCdPHLOz6mqChCpL/C2yrh3FVSKzLNVmqZVsLG+ee9n3j1imWCJVyvpy1ck486PEvBhGMk227bRv8Jjkly9ac+mB4jCnAQcGIpYI2heG65sNgs/ZTxnsNPhgcplPQ3DANsX8TW+h3h18OUTuFcjJbsUy15uKwrY1ocSRp4hIXpsEFU3yabGBRcIT1+AJZbvGtk5tGd0D1h3uy1qzwKw1gO+cK1JxF4da3vsZyuStbiHdF8K8ZLF2E92qtM4c3jAHggL39VDZFawzMiHlDSUhrYMb3nesgqYH6OE0N/qUf2skv2WBTDIFFIlWSP57KIZNcehUNV6rt/MHJKz0NXk2Zw9vMiRF5YHw+7s7q/3m/1fLNh5ojapZGrbQb8Mh8OQJ69bUpnUtZQQl7H71F+f2rXugcfAYuYFajNr166tkHR2fk8kEpvh7NQ1J06OX1EKZ8qA7t6+3ncyanMLKErJN2OReCCAhVO/7AVKiTIP3pjpvp4rwX7GdCqu5euXme5Lf5tQvkfZYVvs6K43dW12k9Meuea6HcXHTfrdhDL+LjJGjqeEfBdxt/Ekfv2u51Hh+4Ue7QKzvawIRcNnRKznDj0Sr7BsqXYvJeUww9nH4jA3AR7k/p1jpDFTkzyB41OZ1PsoIfwb5405Chb840iey9ffV/3pvSdHktn9+ziSwlIsErFwJGuRtCz5MxdG/wEvZfiBe2NQjfQvji2PmbsvY0OqoelM+ouQoxdv8q8IYVzVkRHy/ng0XlcmvVqbebyN2Y8IIg6Svx+MRbpk0GOjt+seD+XMO//+/bK41VlzP1UmK331XecfxqiCPbhTtly+IulY/I372hMnTvTA/1QPvOETtlfenZiilPy83KJYTYdcduaNWEDsVSnJPWDDxz8ku23KZkP+d68qFSdjIbqxP/17IW3r/PV3sUi8zIuxkWul0+kWcgD7s0jWOKdus6i9wGGNNVKffKxAcyFQqxFKP6dH9O/+hf2l6aD+Kb8XKKNRm7GTqkmclBvJk9v0aBwMwHEXV5aZkLxC7aVe3wEpMbI1FGqac+TUI+Wkfs3rjvmpMkth7ITpnTO4l5W39GR6TlMIAVqJ2YwtryXvMuZnQgaposxuVH5YSrSajJKFsm8BxlJvf+pP8LgQm5PZfkg52VOB3wtl5+mRrlvH/RBKjMaFCqNI0rVQQn4Zi8bdDQJQ972Z9B0iqV7WbrEoLSGSAyxspIWLbRN2Rle0y5fFlO5PX84ZpoQYlCjz98b0Xu4Xxm4P9W6b/hBhPMnnFkrIV2LR+DVjCDZm/eCqG3dZluXKG1uW9R+33HILZ0LLMjx3/uQ3O19/+XXX39ZPdsgTdC8wxlaEw2FsYN3Sm0k96bDIi7JZWzmDHX4aVvPRjo+y2PhiUYlkxEuqqsIPyGWmorKhoaFliqJgUwU24y/a29vP29ifes+YtJNzSbZWj3Y5Usb8jx7fSWzwfP2b4Jlih+x1rpw0Y1fpnV3c+0dCV1f4M6b701dG2iNXtIfaCSNsGyX0aE3T3HeavwOZ9L3CG6d3Un5wtixfLifHigk3R9LqFCCW+4ytOYvZS+Odcc68TfWnPksZgV9qzXckm81+hFLq+gKL3vENuOA3Z2zWA7aItiK4ApYfAkBIevLdulz4fH8g+2uT0jw32h4hTUozuTd9K9nYjxgCLyOXr0jCn80tEsMAQdHTqnkmiePQT0DjBwoie1gGDfmYSs+eB2tGRkZebWtrK8lG72VQXIwtJ0DK2SyMMTB+wTxWiyyUL4XDYbBQqhYh9wiwEmR/06Ojo4v333//3eK9AqIUSNtdoVBobkA/NKXIdueBKD8muidwW5MFXavd3t88CXX8DFbL0X7S3X71ShJ7QEHDU4/bNgTpw1rtlDyrcRhQs2BL7HMJR28bpMAjfkKAD2yqoUKhMMdP1llKTGxjjH1IUZTbBbglcADY2wYPUAWKBmBt8wC0AANgLjhK9o6r98zFeEVimSOpRV3Xh8NhzhbZV8UwDIBr0D5nniljBnuvs3LlSsiEywjsPyeTSZ5QXrVq1WXFdrvAIErp6rVr1wbyvd5X9zNRz//dHli1atWfi2x+FzxbZLtemkwmOag0kUhAMchlZFx44YXkrW99K1dpCJpQqzKfYh0LL1SUCjn8Rp/G0NDQVEVRAPxwfL2qrh9q1S3AQkgkA0zxrFiD+CahJH/7QJYCftcVNhgAL2O9gVKXbVmr/bJkP6X04fb2dnxn8c3FNVw/z1rPzgOa+2k+n7+4ubkZgNy37Q2QSAAbsaes8LmX1kFbGGOzgvrAi+8El/SHIoWiKF9gjHHGbiNywUHG29DQEEA3WCsj8QlAH9ZEgXyA5fplK4h6fq8esJxTDZRMkNB2wbDV2i8roDRi/SDfK9ikqqpWSPQ7cs5gXjPGjg6Hw1yuMUiRFVRqgbH+ueW5P/7q6R/I1iljkqHiQrbS1HnlqTdmJOADnv2pTU1NL1iWhXELxaSfvGq++mVmsQ1CChVxMiTmwoTQL+lR3V0HC+lp7NEnO1LiuJQAcuIbzhnnr+55NcsUuxQjYfSdhNrfEjGz12zK5nZFuvrr9YXkuWyJpDgHFzgs3qH80MiO4e0AoLjxnsHBwQMVRXlcWFe41iRgD7Im66GSHRLpVQqhY73g+FQm1U0JOT9EQ2SaNs1oaWo95pXtr+ywQ9bjXNKZkHumR3rPpPQ9licpzEEJW7ZsuWu0YwT7E+79i/3msDq1eTQ/AkDA4aXz9QqQrbC4ARsTwCA3wezXP0IR6P7twwMnZvNZJFi2MMpm+fUnGLtbjS3XjVgjBAnoaHvng5qmAUhUYUnhvVa6v+dcwoHeolByx/e/cj2Y0lAlcIqWTCbL4gVyPYlEYvTQww9tPuNcYG4I2bNn8JxFRy7C+pP0bO2ZriiUzxfV+qXW+CjF2SjmGUYpOxmMwN5Mz8cYoZDsHiUKPaGaNGy6L/0RQhn26CO2zRaDTNLbn/oJZMBr9We19qT70jFG2XrORKfkQ4wh+QWWJe2ZlN8zr5plWr3x7/xe2tPjXSr58eYiI8fOprMrVI/SmZ4HnHhfzh6e5ZfA9x9Tt4d6M7F7CCXOXDJo2fa8GdNmPB+0jTiut7/n44zRG3ksg7L5XZGu56qdL6SdOZDfTy7aAU6I8zHG4H/99KTRocV7259ym3g8clv6V67CY2nCejAWiQdWsMAZkrRwwabs1K5IFwcurWfrm9u3tT7IY4T7oP2emHnpVij7uB7pqsrGr3i3+9IfJpSVGP54x0ty1A3X463XYxe21/XJ9SNZOzJsPH7Phps5kBclpDQZl556o2vviL+tvmvlHEKpTJDacPmKJObjiTLRA/8re+ANn7C94q7EISFKXFnY0rzETr7itO5xG3zzOpCg6Z9+n/gojhJGl9RiTzY6OtJjLEBxKrt3W2T7GcvosrrSkX7X4h+j/jQWgqUVU6nsJowuriZPHLTN6a3pQ4jCpTcOdKR2Rf/8WkgrFChTzoh1xspkfJz6xQe7tEEl5G/DkeGlfouQwO3JpN9PCBO+xJUyuulM+quEMPho7g5Z1nyZiVrvGtICDwPJV84GdUiJymZGyTnxSNzxn6q4hJQozSvMXl4tAVytbZKUjG9SPJ1JAekKxGt/U1Nhlp/PZs/WntmKQrGhF6j7fcFwTuuE8qBAByXk/umR3ndig+PcR9nCRkpoY2HT1t/2CHyMITHePNS6+PDDD6+KSJYXLl4EsNxn6b70OSUvGWYRorzDzzem3vOv+gzEIr/iKEgIAAAgAElEQVT8d3qLHtXPT2VSCVpCGwNx+eHrr7ge0lRATfOiKMq8NWvW/EP4fWDjgiTUv2786k1/zI/kZRmrK5PJpIv69gTd0a9nyTKZqFtC+m1mhNwpULKDts3my6xw0zS/wRiDx7JpWdasSZMmlS3QxUYSaHzIcd6kquonN/ZtXMIUGxtnbhYryj9ykeHF8vuLRF1TU9Pfi0lex6v3Kk3TeBJWLkJO2mEnAOLnIhAl/yYk1OCr6y7E8E5OVaf+SGsCVoQOwRvWK7c3hqKlA7ZlzwKKVr62YRhYVCNoh40FEgwXwONni/l6Pm8V3uGALdKZ9OmEQDKG0Fo+4j4sRQRHrguHw75S9pKnEbMJO70a4EBGlNcKADnzfYiGTp+mvYkg8PD4K/eRv70y9tmjhDz7lRVJLlOFIqSu8b6CLeIbfMJxQja7JOlFyOWappWzq31eEjFWAehBAK1qwsvv/ZI863iwRtO0vxiG8WckVkXCeuHeBMU9AdIPNDU1rbcsi0uoBZGK9Mg9bhYMwm24lyL70Zl7MW6PDSoHLLE6y+QQpWf135RSIGFrsqAbmc88CXWcOiqkGBF4qlsMwwDbEd9VlEsdn2o/6fK6lUkHeNg6jhzWPpdw9LZJgBIcOSjMfWfhmGqSjoZhgPV6Nca3bdvvoZT+VKgV/ETTNNcLuJF7F+8lf9aQl25vb59NKYUfMC/FhCj354Kf78jIyJwgDGvMIYZh3CbGj1PVXjEB/e4pl8sdYtu2WBfyI76maRrGRdWSSCQwP8qyqmuTySQH/yQSCUiHAQTglG8kk8kvNdqfE8dP9MB4eiCRSIAlyCVCRXkqmUxC2xFj82dFoFsp2IUsxWmnGcuXL4+3t7dzz9HxFElSFqc/VZRS59fam5LNZh+R5M9fZ4zNaSSB5FzbMAyAiU6C0kCRoTu76KHqq84kebvi1JpgjWr3JdYlWJO5ATlFUZa2t7dXleCs1Uci2QxwIoDW/1BVdRnAiYZhYI5HIuIly7LmTZo0CYxq3yJAc6gDHmr3gcVZXEdgcYVkbwZr+vb2dl/5zVptE8BGqOgAkPQnJFWkPr9GfFe5tY5XdrdWvYZhYM16BmLpYpwiMY1rlKk17M3YwrmCxYs9DNjlmPvBDJ/ciCwx6snlcofZto16kESsC3YyDAMJQshRO+UVy7Lmen1k/e5PfpaMsUfC4TDsSOoWAX7AfuWQotzpLZqmne89Sdq3gFm+SPacr3cBsW96wkk4appWpgjknJ/NZj9PKf3Wdx/ybC0o6SVsDERCKD3vc8df+3KRTc3ZXpi24LHNGMO7hXv4taZp56T7Uk9zJS6peBWuRJ9hDwaQisuul71isYd4zXjtdssqQLXpAErYZYxQAF7wX2CCw9DQ0HHF993xxV6paRr3znXAdMOFHBSQoGCgEFKK9zDGVNM0AbgEYOYhVVVPwDkbMhsOEp6aSJo+N9KaX3r0/kfLsplusolSCmYtaabNp7yee/0xyypg/zKTEvIw20FP0nV91Mvqhux3OBz+jmvtRckuu8Bmxqdt3Nrbr/+ZELYU1+3ID873JpsEINpRxvqZpmnwla5aAIQZzA9euXOYT1OmZduz/BJr2Wz2wwPD235sFkwCq6CIGl0/SZu0hFIqW0/4Xkd4bTo2HDjmoVt/9Iv37Ni0Y7t0gq+tk/P7eeedpx3ylkOy71l5DmlqaiIP/u5B8ukLPsNjz0i+EMaeJIy8uVq/1OqDnv6eGZRRSOW2E0I/pUf1G9Lb0icTm3G2LiH0XXpUd61D5LpKdlsUVm0hRxEwnen5MiEU+5iGE5WyhDaksglh2B8nxpP4rTJP0d7+3juFrPiL1og9d8ahMyr8ONOZ9JcIYQCSZW3KjmqERCQRWdCEPLWVE2PTYg19Z3v7e5YzVrIIqBXLwAU441yxni5Jo1fKG5dZ5BGCfU8Y/dlsNx/lkA3qzaNBf+/tT32DMYIYmCi0p0AKCxqRgZaIM8wb901n0v8t2Ks1LfSCtFdYxWFvOhZ7o/RKPaIHUoXANWSCDsg0ghzWAbatHu1y9vFBmlN2jCBq/VHkRhD0dEkXDVfmOeFffU9PHaUtj+8yt73tIXTnWClTkMCfr7oncSplZIy4Q9kDl5/WDfDYRJnogf+VPfCGT9heeXfiSIWQktHC2ER8yeUr1vp67QR9ig4KS6C6zo5Furjs3b4oqf7UN0seu853gz1KtivLsUAcb/2S7IdTxTBj5FiHNTbeernk5kgzNi1vhdRuLKpzNHhvf+9tpY8TsygNvTsWiWHDWFFk2VskqawRe57fIiRo++Tkr9+Hpwx512CSXV7g1ZJtSfeNJSrrIZ7KE6X1PVq9/TAmJcIsm5AzvYmeMf9cYijEXuDo+8v18EWzzbCp4qxPSskPY5H4hUH73O+4ni09ByshinEBed0n1Zx2rOzrLMlw+CxsUki2v9/LAvW7TtnzriFdkt6WXkxsLsfbtC+Yw2X9VyYpIn4R78LGzMaTGbURTFCcTW8ikQBwwZWkppSevmbNmj/09vfex311IRtlh4657srrTmCM8c2pKLclk0nOPBdJol+KoLuN/1VVlSNWnSL5wMJDA77dnO2mMPs4GRRgGAbeWb6woZSeXWTXcpk0p5im+V7GOAACrEuebH1u63NHhhQFSS14YTmlr4WNzpQl4T1yYDjO179JSFQ58q6AZruJesGuwOYbqOMyPx8sOqe2Tb0j3BSGJBdkvZZA0q6sH9xEPckzRhZ55zwpOQbkO+RAr2LMJn1mnz1sj7hs7XRfei6hDJv2FkLorXpUdwO08vVE0A0sFrlv7lVVdYWf7GDv1t5jncQ3reOVIvlCIWG1MBwO+yJXe/tTPyCMfhLJWmzSX9i2wbw79RNIN44VSm+//LS1XP7GNM03FdnZ6P8IISRZDMCuKjtW/ENIAGIDj+DpDzRNC+THI8nZFhRFWRbUw0ySZ3aZIFJdDTMWvPfkYX5/nVJ6UzEpjATltKIsYiDJMIlVCW8+MGi5DI9pmp8tsis5E7sROeBqcohO2w3DANgBzEKwLKuyoP2eX7W/yQl1cQwTc0GgdY3HWxCbRgBNwMwAkh9AiHEVD1vH9S7a1xKO3sbJ4AXG2F8xr4jn6CvpiKAYpRRIZQTB3lcEKeG5w+PyHk3TVozr5ksgCh6MBSkhFAod44wt1CdJBA4qinJUe3v7K/Wug+9GMRj+U/jcSseCZbdXoAfvdUUgs7QuLJU/qap6Sj1pypUrV95EKZXVGT6XTCb5O5RIJCDJd610re8mk0kutz1RJnrg390D559/fkRRFCQm3X2zZVmH33LLLS96k7mTJ09++Nvf/vay8bbJMAwA+hwpjB2U0qNUVYV/9riLx56h5vqh1kUk70scNkfTNLznFSWbzZ4LSXz8wBj7YDgcblgOTzAM8T2OOheAckE4HEaCfFzFMAwEOk8EACafzy+cPHnyTukbPhAKhRa0tbXVVMoqsj8d5vOGIisXnqzdYi2Ofl3cSGLOuQl4vwuLEB25DADJHH90+fuqKMpx7e3tvqpOVZ7DtZRSzJ1Y32Ktfzvm5WIi8DZVVfdKycp7PcMwAPpdRAjBtwgevnhudZNPcj1C5hXAwelQ8lFVtULyUz7eMAx4XcrJrUGRrIV9Qd0i+dP3joyMLDzggAP21DtJMHrxDCBv/GdVVWVbAX66sAKA5QDKuzRN842BVLuWBK74m6qqx/sl2GQw2w8fvfTl4YLJfbVLBd6pjK9bUNpbwr/9xOKrkYzGuuzqQqFwXVNTE54XAML3a5p2kpRUcGthhFwXj8bLssESuAHseqwdcmItXZL7JYT7dqf7e54qSWLSPxDKTMFeGyaMLg1CcBDrP7z/k+C1rKoqB2g5YDooIG01tgwzJMekxIBhGM4eGyzrpQC5PT/w/DTLstZBJpYR8lRrc+vxhx94+KDc/6n+1CLKCBJUytS2gyAd/LmBgYEf5tqNPzNCFiKWkbOHjwNjUYwBAJYx3jHHfS8cDl8yJs/LLEbpUsihSv6qGaLQo+GvKl9X+N8iWQtW+u80TQNwpGqBd3jOyt23LcfJyTalykl+tjxgO28f3v6HbH6Ig3Y71WkvMIvN32+//SoSfd6LlWI4ylOCaY07TBWIPf/GK248lDEGRQmn/DOZTHKPSr/ys9/8bKl+dOzhtvY28tRjT5N1f1q3NZlMvmnz5sfbh5onPSGYzr79UqsPZDUyJ9kn9uh4L9soYefHol23+NUhpKlLe3RKr9Aj+ure/p53MUYR+xhXojKdSTlz32OE0t8Sxr4znsRvtXseU/Yj26mtzI5Ni5URkXCeiCUgzqU0amdWIa/L6Hv0Tr2WzHpFU2W2NKHs83qkC33gW8qlnekDsUiszDqi3J6N7iGEwZai4UR6rTHk/CbFhfmfxpNkT/f3XIBxyCvwMF0lZb9BotBZjm9zkLZ5j+Ex85LtghRfot/Xo7orWV6v3p7+nncojHL0PmXkN5BtRqzWq4JYrx7v70LN8U7HA5cwukbv1D/eaD1+x4tkLebmI/t2v0we/1eZiOIfL1+RhIqZW666a9XHKJXip4zcevnpSd+Y3b5o30QdEz3w7+6BN37C9q7EMQp1N75Of/7o8hXJj423c2XNd0bJJfFIfK+Sv3I7JLak8+F4atgePjaopIXfPXk/RtxjQ5JqGHc/CMlN7gPCyDPqsLYQSbl0X/pnQlqBUcLeF4t2/crvGmWytyJJNb1z+rgR6XwB1xx6jnue+kjOCHacCEBXR975tVUsRPjGAcy/WFQ/xy/4+Fz/c28JMQWbzYPqIYvK/EwI/Zoe1WuyT7ztkiSXFUbIB7x+A8IXhMsLVlvQexbNOPSuWEQ/s15gtdaYgeSQ3cQllt5CGHlhtC0/T0axyn4V3oWNLA3tZYH6LlyExy0hlQs+5/jnt2w4wgqFsJHsIIys1jvj+0xGUSzywZ6W59J/qDltaa4lFxuT96W/0qP6e9GmRCIBCR6XccUYS3zm6s/ohDDIUbqSTolEAosoJAidsj6ZTMIfE8F6+BitxGZNBMMEo7x0qEA5ljykIAFd8nKpYIULFhQ2X0jAVfiAGoaBa4AlSB3WJXy7KaNPUULeJLVthCh0gX6QXuaxK8mB4dD1qqou9vo3lUnF8ME6JtdsmubBwqcU0tA/1TTtw841e/p6jpvSNuXPk1omIZFs2bZ9YkdHBxK7bhEIYfRhq1+iXpItzhUXm6sppdzLoz/Xz8yC6b5TPf09b1UYByCAlfBQLNL7Dpkt7lwQ7I3W1tb1EpsYPyFogPuukC0uT3yzH+vRro9We7ektuKZV3hlOedBsllh9LsRNUraQm2QiP77dX/53DE2s2UmNDr6K5evWHsN2tze3v53xhg23VUTy0IuF3PgAQjEqqr6wVrzgPObwzzkj7YBDzNJnhmJes4EkRJY4w44O+0CS8AwjGfEs7rHtu2PKQqfuwMn2rLZ7BcQSBKsyiXhcBhBACRr38UYc+aFr2iaBnZM3SKzfSml31FV9fPySZI0HPrys6qqygmsuvVXO0BKgospg305HA4LX5va1cqBScbY9ZRSMHkOhdBEIx573qsIxi8ACV7fmaqy4uPuAOlED3gB1387AkDw4g2HwyUp9PLjzy76WXKwDKQbi0lRJKwRdH9c0zQezBtP8fjDwWMQrChehKwhAsBMzHsOA6XmpaTvhnPcXoMevBdkjLWYpok5F/5wCGS+oGnaLJkZXK2RxW8eAqCcDSP688y1a9eCRYzvZhnDkTF2Q3d3t6xAMZ5unjhnogcC94BXFpkxdkV3d/fqVatWzS7Ki8pAsdeTyeTBgSuWDhSJO3xHuOTb3rBJnWqz2ex5lFI5yXlqNbuDWm02TfMcxqBSw+e696uq6utxZhgGQCqc2YRkoaqq32+0LwD6aG1tfQJ+stK5dVn6ddp/KzxhiwrrfYqizAcLVlqfQG4RgD8wQ6sWwzBuBHCQELKtKN8+ixByoVCncTxMx6XeJbGWdwsbAr4Xlr+vtfrcr8GmaaJtNwBIJKwe8P8xL6/TNM1N5jX6bKpcy+lbJIMALgf47z5N01xwapDrQJZaSI/X/X5KAEa36kbAXDLYTlGUWUGtH7LZLMCyALK+MDo6Oteb5B0aGoopJUBrWJYLDnL/OEbaN4HtPd+PKTw8PPw2y7KwJ0Ei49LvPvSZIwih0pqc/law8fhl1WbN+viSa7CW/qmqqp8wTRMJwnkcUK2qyzb2p9/HCPH6Y/9Aj8bLQJkSUGwXpXSmqqqbsVZraWn5m3hXecIxnUlhrAH4/SJh9AHs9dEORsjp8Whctj3w7RYhU40+RILwV+FwmO+fnSSuxaxJW4zXszazw1BUc7w8TdN0xuGLlmUtQN+JWAv2hliXPlYg1kle5hwUnkiIbWCMTZ7cMpns33oABxqkMz1/ELZeG0meLtYP1neiHY66iZjjOPhBsDt5kp4RkohH492ShY5hU7bQKw8rvLSRiAgEcAT7fDif29CXy3QAWEwovUCP6FzBSy7YS+wZ2f3IzpGdzQpVSFTt7G8Ntc5SVXVLvXG4fut6VVXa/iaSqTyBRRU6G4nmVatWAUgu+13/JZlMylYBbvX/3PrPKSN27rlQU1PnP3teIPfdwd2aNiSTyaN6+1J3MspVa3z7pVYbS2pkTX8jhHURwu7Vo12n8r10SHmcszUJ/aoe1aF4U1FE3LEkXS9sugTwH0xzroIW74xDHSdwSfelbxTje1NRmPkqR2aWUmW5XyI9cMXiQEnZb9i22RJIN3vrQFxGYRQ+vVX9katdtzJGTL+sR/VA+z+nTpkt7Sgt1rpPxysWzGqm0EWyj3U60/NR1CHOx/vGrcG8ZING+9HveCGpLc1HlCtYyAp09a4jy4Y7Nmhuv/SnP0AY49ZyNmPLalnj1bsO3qeCUvgH9yZ2S+24kbfO3kzvfJvYD3HZbkLuYSXADoC1d+nROPbu4y69mVSyOFcgZoj36GfxznhNlYCgFyrddx5zJNpKXtq2gTz76hhmjRLa/ZUVa6Ei6Zar7kl8jzLiAo1YkYhxxYpkhbJf0DZMHDfRA//TPfCGT9iuvuf8WYQp5R83Rv5++elJeDU2XDwJmqQejfsykRquuKR9P6YnX8oAPdfaMnzsWw+YXRfxWe16UpISSY3SN4OS99SS6A3Sdo/E8ktKITQPPiDSIt1dsPrVJ8veykmqINf2O0aWk/WTVhEMS+6BVAt551c3/1iE8s8I2ZaqEr1Cbgdj7eB6yCLBKOR+JrUSwNX6A8kqhXKEVIsfi1f2AmWErIpH40jwlRU8w4396btcn2RG1pGd9IS9YXJjod+utGHhC6mwCn/gErKL3AsZGsLod/RO3U1IjEl01PYGxk2UJfsJ2Vgg1hw/6RKxiEUAZhqh5A49En/PeMeY9zwsfBjh3jyOrxZfS4y25me35lonM4Wj4KYQyh7NHTRyoiMTnEgksBD+olPfYYcf9tvTz1shELVjLOsLLrjgINu2ZX+f3clkcn/DMJyNcDFeyM4Lh8PlydoSAg+JU40j/hT2XmxiwLKNR+Ku5IvwRkSQsUskFeGF6vqhGIaBxMPlgsl3vqZpPyrfKI31CCXsvV5ghmEYX3E8LAkhmyzLgu+jLKXEK/Cgul25ZuG7hY2VI12HpCdvX6o/NXO/5slP7t96AJKQYAOeo6pqmex470Bvp+PFRAm5NhaNf1Z+hkK22EnwIqENGZjWHcPbyVBh0PUCEQAEjKFDHJSx31gDS1GS6nUu9aplWbP97hvzSl7JP1tKfNNHYpH0CX5JYFQkSyzXkit2JJunth9EIRFtEevlZwceWPxwz58qPLqZTd9x+elrHjYM40Ehk1g1sSwS5wiewPvud5AA9GMLe98ROcAbVD4ZdXgYjjxYI2S5uVdRrYR1kPfbIy39nGmakNlGsjZwos00zfcxxm4T0sHLVFXlG37BjkJdmBfKQAa12uZh+1ZI1OZyuWNt25Ugr8qCDnL/8jEe6U38FLjN4l6BLAebBu8fNpJghzXksefzbWo2TRNz6wL5N0rpt1VVHVMfafRm6xyPJH4ul1svwAsIbIHxAJCGr+ShLNcHL0BKKTaNYGKUMaQabWY1fzjUI4LB+LbAS/zTqqpeH6R+6bvhHA6QyvxqLP0gdfo8N2qapmy9EZj9i7oSiQRYA5Bn5KWYCI93d3dzNsfKlStXUkrddQxjbE13d/c+QW+P514nzvm/1wOrVq36mEf15MVkMnl4IpHAOgQKAC4oSlGUyJo1a7g0fiPFMAyASrm3dDWQSIP1yWxdnPpJTdOQdGyoiMQC1mPttewdcrncEtu2HRnFqzVNwxqyoSIzGKUTfdVZglZsGAasGxDER0B2UUdHR1oCwaGv3xEOhx0JfN9q4QWJe0dODRK3lFIkvBzPuI9hjRy0PfJxcuKRUrrIWUtks1l4k0PRRG3UB15OmhfZ2kigAyR6FpKMhUIhEMsu6L1ks9kvOmBH9K9IIgKgeVwjdhUScOzlfD4/uxYTUALvyc0sU+Cp1f5sNvs5rCeEKsbiohKGw2iveduGYQBYfY2wX4HqxYvyCbK1xHhYzJIFyG6h2PIvb4MYY+FcLvekWKfw92L13as+S0hJ0UUUrE1hgeVKiZ8795J1b4kcscQwDMQO3gGWeaFQWLTZ2BwhlCvsOF7z3NMwFo19SAZvy2NKBpJIzGokf5emtqVOURjFetAkjCKZxZUwgsZehOQy1pXwHHxM0zSAlx3J7X8wZh+21dw6mLfzk2QbrWw267DJB4Qs+SuCkYZ93rQiIOPPLUOtp3otljhwvWXyM0g4t4faIRv8uKqqS3oz6dsJJWcTQjYXiDV7ZnSmY3WCZJIDruUqMhsHNr7dtizspyc5jE8/f1X5WQ4PD7/VsizsFabK8uy1BuCeoT29W80t02HZQxj7rt7ZVaEygqR2zsqtHxjexlWVIu1Ro1VpndvR0QFJ9LolnUlxqw1x4FDIsuY41mErV670gn9c5S+5Yu5j2WbA8/fora9uJb/+8Z2E2Qzz7AMXX/Ppp4X8rO34ztZtlDigxOITamQi9tMaap1sWQX0/bRa6lclqzZXmprH8kYnjx5MGPsHJ3owcnWsM97Q9yrVl/oQpeQn8GtVKKyUyBokw8aT+PXrgxJr1nqIEKpQynzVHIUF3TrH2zYWiePbBJnwuqUEMrDv4TE5Xqqrh1WrrJz4UTuWgTokq65MoWDNmfnmma56SDqTPr6oDOCAUxEvKin/+cSY6t5cnQPS29JHE5tLwjvzXsPsak9Ms4xRWqaetpft/9e//tWa7xhZxwgZs8YokYdgvxPsWcvqj4Q8RAg7SPiJV6ggNtq3cuxf9vhutB7v8S/tXD95ZLTtUQc8gt83vPaI8WL/BuzNRSmRD+RzV9+9CoqFsO3gBXmPK05LNsQY39u2T5w/0QP7sgfe8AnbK++5IK4wG3KvcsleviLZ0WhHlido2L2xSNxX4rLRenG8WNhhkeQkVp8nebrIQfONp85yCc9SDZSyD8YiXQ1LU3mvn+5LfZdQggTIDmLTY/Rp+mtlssuMXqR36rLfU1kV0gcbreK+I+O5Rz4Rly/gKqRVyhiWNZB3ftf3fCQ3NdnNc/y8E54feL7DsgqlgH8NBm6pvZWLxloerd52CdYgNiCqH2P0n9uffVOh0PQsX+gw8j29M36J371JXr5c7iYUal545NQjh8b7HOBdEOmf+gAjBLJLu5VQaN70qdNfcOoT7UYgp80rvVEmDV3DGxh1eZL9FQs+53ql5KLyBF+QMLJuW3Rg2Xg9oL19wv1WQzaS+EDFOoW/C1beGgq1KhzBSQh5vqW5dZ4sveSVdpw5byY77lRY21SyrIu+fUD9IxnCy6WXXvqtKVOmOAmLigBReSIbKFgKL6m3OShU+T4kFDcCLDFN09yknhTcLwhUP1/opDM9D5S8KbhEDfyO2+DXokd1sIPdYpqmyzrDPjsUCsFXtiLwIEnFYAxaCmMnOHLNUuBywLZtvaOjYwAXwMZYU9SnDmyb4gQiKoI02EAMNk/CQhwb/r/EIjok8NxFrUe2GOhkJPL3L3oCkZ3D210PD3nTCQCCTdkxXZEuOYnu3rNHchB/3yUCLmUBHfzA29fSsa4kF0Y2tjS3zvfKczkVC2arI4HzY03TfFm4znw/pW1qS7g5TCzb2kUYOfx7f73kQMWmFfJwdqh18ueO/XpSSPlVTSwLry4ka5GMe1BIm9b1UhdS1lyGnFJ6q6qqgeRoZIZjkWnxqKZpJ5qmCQAI5g68C5/QNK0kPTTOIj2rjKqqh4HVIRJtXOLQkSKsVr1IHpe8jEvefFyfR0g4cqCGaDuk7Fzf7mr1eZjZG1VVhfcWEgC8CDYFAmqQQcIzOCnoJq1WFwkgAJgWfN3RSJvFc+LfmSJ75y9FJglYNdggQZIQHoBlPtiNPCoPM9859bcCKAAp6H9LceQy8e6KZ4tk7V2aplUgj7PZ7ExKKeYYFWxnwQqCj97LwmOw4WSNeAYIxiJpDGZZmTyeeBcxDg5u5J0yDANy+ADQOAV9eLozbvdVZ5qm+W0kmUR9diPs34suuqh1ZGSkzFettbW17YYbbuD+9YlEAmhtyF865UfJ5PiVcvbVPU/U83+nBz760Y92NDU1wTTQTcxCrnjt2rUbEokE5gIXYAJJ+bVr15bZS9TrKdM0L4JKgTjO9Yasd16134WnKMB7jkoBlypttD4hcQ7Q2mGU0ofByPOrQwB4ALTB2uxGTdPAim+4SJLDzrlI/gXyXazSLrA+APYA0xTgqidkKxDG2Lle4KO3Hvl4yS/V0eUbN/PXMAys5zibCKCfcDjM2V2mab5ZsLYhK9xdXJ+XMUhqdWrR0xXMX6yXkLD5RFER5a2MMewDtyuKMmdvvJW91xVqIt5x7rIbgz58KYFaNVHp1CVZEIx90Bj7fjgcDiQL6dmf4MSWMgsAACAASURBVDtYl/EpngkS3hwYWgQlHN/R0VGhbJHNZh8VFgpPaJpWBjir1xcygIBSugDjtMp4dhJqsDNYAA/mq+5edQIlZczHDYSwLYIdyqtpb1Iv+fiSa7C2BFv1dUrp/N7dvbvalTYw+rFfFYX+KhaJvV9eYwqgGPa1CJS7oI9sNvsrKOdABhtS1Juym6aEFEjpYl1EfspYSa66kWSYI1NdZMP/q1AozHMS94Zh8Dk2Y/Zlh61hzDGujZY0fgaFLHlPui8dA2CaeyFT8sfcQcNnOMBpuV+dBCXsYzrVaa8xm83anHvt24QRKDpts6i9YEZkBrc6kYDM+CdArse+uPPF0Gh+9FnBfHssFuldmto2XXf8VSlhn4lFu8pUBrLZbJRSipgR9ui9+Xx+cT2p4qHs0C/7zK3vhRQ0oeRPsYP0CpsJrMuNvPHsQG7bFEYYmdI2Jd/RMmmpAKTWG4KkfE9OCkShy/SDdCTPeSnGJBB/+KY7Uij9ztq1a8uUgHhMLpP+A6HkZNPM7fjptT89cHSk5Og2f9n8R+Ytm7uUjwlCLo5F4wDABC7pTM/1hFCwvrcXCtbRra2teyzbepJgvcytqHpPqwZ8dqWphYrXSH7ECrUq+D4eSsiYClrQxog9N/bGYBReSCkBg2+KXywnaJ3ycbICF2XkC7HOOOxRKko6k75OKLRtKxCrywEW1LumT8KyqnpYtbo8xI9/tTS3zq4Wy0AdvZnUZYyQq5HgZpTNlxnnvZneOCM25jzMMa4FDiHsUj3aBV/efVbSW9OHEIVhTQOfdF4aTQr39PcsVBh8kEsxzekR/QMOwCW9Lf02YnMQzKR6aov1booTpDLpOwR4RLSVPNwfGVgeNKZZrv5I1lFKoMzIwcWjrfnFXi/vem2Sf5eUEfFOux7fjdThdywIQG1K26OUEKxneMG4+cMz3Y+MFHInu3+j5MNXnJYsY8WvvjuxWVbnsi2qX3nm2kCAlb1t98T5Ez3w7+iBN37C9vcfe5uihCoSBbbCjrjy1G43mVSvc8Xkiw8zpBmenJQfXHrwwQsrJC7r1eP3ezqTPoGUL7T/RRR6rNfnopG6OdrPtp6QE0rjWRz5XTPVl/okpYQnYxkjc+EJ6XyExWfvS3pU/0a19srHNrKIr1Hf9xjh0gfDRKELZVlW+HDQEP1bicXWmHQErpfuS/1afCSHLNueO2PajIogNE/qtBvcy4QScn8sGndRPf7Pu+dHhNCPEEJfabKb5volgKvdq9iAQG4Q47BCrkgwd7EJiMGbINYZBzq0oqQz6fdDRkg8r1dsai+ologKOu7S/ak7CCPvFnXO16M6X8iW+jEdIwpbx8cjJX/UI3HXb4AnPxXIybGp1RCjchvSmZ5bkeT3e97lx6WEvCJLtTS3Laq1iAx6jziu3HvDPdMkCl2MsSd5mWwjNp0DMINc/8qVK99LKXWl5N4eP5yc8p+n+LJ/E4kEFnxI6vFy8cUXk0MOOaSqzFy6v+cRwuixYJmD+SfQeBXzlSdIBHldV8bNMAz45kIyHgysdzm/pfvSNxHK4C8I3x8spjuxOItF42XBO9M0FxZlycAK4MW27WVeqWI+JsrGIEeTuNJO2Wz2EkjCiipcnzT4EKmh9g0Htk7hqEsweDVNq5C4dt9bRl5oaWmdIz97gYB3Eup/YITFKKGHGQWDDJgDP9c7dVdWLN2X+iM2nSB92jabW00mxzAMKC04TAveMErpwmqb5N5M6m7BbN+hsNDsalLwIuAK5DA29X/SNM1dpMpjSki2P75f6/777deyH2HEHlZo6O2QK7vmD6uOtW3m9Tx74ZLjr0USHmwBJJbn+SXURaAW8w1YzuuKzA+g8ut+9wRDFpt8JBj/qGlamb9ItfcNicu2tjY+fyGRPTIyAj+5ScJfd2pRruzacDhcxpRu5N3FsdKzwn0AuY9NNhgogYKMgkEEuXGgcldqmsZ9pj3jqnd4eHjBgQceWOaRVa2tRYbvg0WvVEjBDlBKj5H9Cj1jYIOqqkBPu8ncRu/fOd4DBMCfNw4P/3/sfXucG1Xd9zmTvc5ke6VNtgXBC9ImWaBle6UXyh2hgHJTLopAs318xEdFBFRKKSgqAuorSrOgiM+jCCJKEUFugjwIyn2TFOTeQjfZtpTuZibZbDLnzffkzPRkdpJMtn0+r+/jnn+gmzNnzpyZOXPO7/e95BZ66bPsM4cpsZSoxT3jaiOmaR7R0dGBJPCYiiUz7Tj4KSQJ3HzcxnQSl4N0XYcc4AV41wkhSBJiI+/qHycS6AgsTKWUfocxBuAOAuoDgtkxZmsHXdcBBECCOKGqKjzyANrhxQoGw1fX7/cv83LtbuO5J5h7znPruo5vgw2kaPQcPT09IYc32uZYLGazbaPR6JklRRJZTeIXsVjMkyy7l3EarzM+Al5GoKen57dYF1l1S0og3+nt7b00Go1Cnl5OGH03FovZiib12hYAEHzrm0sJlZfb29shI26/+/WOd/4ufMkB7OTstNL+ZJRqg5c2hRoF1ofw6dxSKBS64PvqPDaXy320WCwioYJ58y5VVV1tY+qd0zCMXyCBKtWrqs5Sry0xZ8Ib7w/4/1IC9Hi/33+/8IzkXoeMsYv9fn9Vrz3RxoECnKNB1YAxhrUNV5aQ5Vq99Eeu47BAsNUjHDYVAGjhGuoCv9C2DBqjlF4HRq2wNeHrnXqSz41cQyaTwbjgO2iDSuEooijKfMhNe21LUk8pKIpyVC2PXgksJxhhjT3bhmEsZIyvh6GA4tleQb5Wxth5fr8fnvUVRQKavVMsFue4KetUGxPJAkQB2ENVVWHfVHmExBR/T3hbIzBN1t5//hRlxAcwiV0O2eewF5/d/GeAHXnpnLDvm2d2fxHAy+0+n29xW1vbPxKpvl8TwhOuorDfhQIbT5WTXmK9h+QG7EJsBRbJz5qDU18ffD1FTAYQ34cJYQBLCyU776w9yZMY4IJuS6Za13XYTpzyXm57dnBksJ1INlpuajd96b4DFUZxnwG6+/1AYOupbsmNRH/fWlgGUULJTP9MA/uxTfpb5xBC4Zf7PmF0SbgzzFU+ZC9pqGkBmNjR0bEjmU4g1oB98ObisHmQr93XSkyGRGDQLe6EfVVzc/PTJQY27DY8Afx0fejfU9n0j3KFHPaWiY78znnOGCTaJT7yfCrbvx8YuJNbJ7OJLZNO1jSNy9PXK5ZCk23x5OJj6vKd+3IsFquwZkmkEjcTwhBDSN/2w188t2PbDi6Lvvd+M8kp550C4LQylnhcMt33b4zRH/Nkn8mWKTuUl8gU9jCBB6dky+Z2nfFU/EuUENjX6abJ5ik7lNfJVCik4RllT2UDw8vckvnVxkxW8ILPMyU8TjCLEHp3OBiG1PNuFVmBC8CHUCBi20HJDfel+z5RZrOzIiW+JaFgyBXk4eyMsHlCjE4kLMsexW7qYbUuJJ6Of4cygiT+NoX55tWytdulokdMk7CTuoJdthFp2WO6gDkmIAgBkHonta59rAP8/I7nJ7UMNwNYDSlgXhglayKBCFQ4PJWExFZF3Hd2IPkxa84UEr5of0xAAGcHJP9i6yfbS9tLZ8XY4rnYh4LzQslWwgjeyQrlAC9tOevEU/FVtAyGQ2moX7XOl4Dl4l7mg4hnSvVMypSVdz7z/a+XxhzJZuveHX7FCTEbPHXtA+do2Xw79vFWMc1nZzSvXbvWExN5LOMwfsz4CPxPj8D/+oTt1RtWzzSJacst2C84oeddsXL9qAW324AnNiemkGbyjEDPvdXC8vP375zL2V67WzZueekQU1GwqLTo/W8VCsWlskREo+cQMrDc+8M6dk8kRtFWIpU4iRCGgCI+pSeFg+F7kqn4FxkhYsFW3TsCRyRT8U8yQniyihFyeyQY+VSj1yfXlz8WJmWndAW6bKSvSKwhgIBF1B/CwTDYL55LIhW3pWsZI4dHOiOuPnGJVByL4ZX4EI6Q4mG1Fjzx/vgllJJvY0FSNIsL3RLA1TpYTmxy9FmwmmxJIlVOUjJCnp04MrjUDVQg2KyW39Y24T06igXoeaC4Z2r8R4wRjqanTDk+1Bm6zzoejN+RQtPTSJqjX7Ins0gw45rgTbAhHIxYMjyup0+k+r4GfxLx/FT1won3x39OKUEwN9XUVOg+YK+D6/q2eL3eRKrvr7s2ouWjGCXHRgKRB6RkssEoWRwJRLinpVxWr159mGma9rM0fcb0zPmfOX8a/J+ddaPR6O2lRMoZ1t9Xrlz5/BFHHHGrmwxmItV3EyEUSZN+MHvFBnLUfCUCD1a/KhKeFloacl+U0hPa29u5tF2yv+9iRul3sVGihMAnZZ7sNWv1T0g8WV6vFYwB+doSWxJLicKRz6LQH4SDYR7sHBoaOlxRFEsSx2YRYx5ub29/IdAesLzhbtI0bZQk5i5ACN1JFTovND1UAdiRPLLwDoBpNn+4OEz6jf4Hw8Hw0VaPZD+OWt4jsiyqfTU1/N3i6fiNlJHPAXBQzY/GasdClGPqzeVyi92SaXy+J/SZjqYJe09tmwrP2mJhhKPSucTbuntXfZKwXQAB/G3hB49+8tAPHscXvJRSyAHbCXbr3EKWDPcBsn9guCBhJi+CXV8ZwQzBuaeXEk/PC2aMpwSjxHBMIfFlGMb7UgL33pJsHRKrYy7CF5T7L0FGGyxDyIpDwldRlEPreZiJRDS+KUD3f13TNBv1K8nCpSil85Es99JRyUcN7/8yTdNsL0QhC471AbyrNzPG5vn9fleGt5dzWXVEchnnsTasfLy9BlmldwgStmA9ctCEkGjnfj1jKSIYW8F2cbIsxtJuvWMymcxXkXgV9bC2g0RdIp/PL5k8efL78vG6rkMWHN8sJBOxhkRgGtcPZsdyv9+PgOWYiiW3CBCFoihzZSaUruuWDN9bIyMjc+uxMdABXdcxz9zo6MxPNU1DMG2PFQf7DM/Br/x+PxKsnktPT89JjFlrS35YhTfaqlWrIMPOvYJFuT0Wi+3W+tFz58Yrjo+AGIGenh74VMvSahxY4ATildZfj8ViMajN1C0CqIR5A8kUKJJAavX1ugfWqCDJg6LWmIE+kkQr2jnELeEnLBMA2plJCBnzd1rXdaztYU1hlZ3Cw3NMag0iOYe1NsBVUU3TegcHBw/w+Xz4hk8pAW3qsjIFEw4AP6w7f6woyrWmaeLf02qxjevdO3hRmia3TQH4dkNpXO29D/xFS0lFJIAaWj+JxBquDYA3zJVgnVjfUyiBeErc1Os7fi/5oUNiFv3H99AqGcFuHLXvqdamYAMDFIjkt80wdqsvFEFghLlLupeQuGCZ1l2bCqAVB94jma2q6ig5WbfzimcA6yWwnn/o9/srFIVwjMTwzJimiUSeZzaPvK5kjH3V7/dDqnlUkZnBiqIc5kxsr9sQhUqSfT+OD59D/pDYJajW7GshX1j+HazFD9M07ZlkKn5BpW8te2ggsO04Z2JTWpfb8sQyQMuS8U6kEvcSwo5HMpUw0kQIgZLdI+FgxPalr/VsSWMIcMFyay1s2etkRjIj23JboW4wrFBzxezAgX/VdR2JByvegOTk74UaHkAmEwBMDwUin3ZTpBEJSrCV4fFKWpXW4zZl3jyAESpkz8lhICTgdweTHMA8eGC/mejv+x6h9CK+N2a0u0ALbzcT35NlCU/6YCiQOE5OfkPOWvgHY02PdfditFNrXAzDWLA1O/BUZiRDKFG2+0zfLCfQH3uFnZmdf0kZ/YcUWZH4mzvArvUsEQ5QPaPsGcj5lvtCRxEvsFfp7e09J5lM2nKkjLFP9fb2Ik7BSyKVuIwQhn2RTomy8Ptrvo+Y3P6Tpk4in1r9SdLSCpzE6HGpN+ck031HMUbx7lOTsBMjgch9yXQCoAbMm7Ytm1s70rFQGTx29vTIQ8l0EklOAK9eKw6b8w/c90Co6nguif74c5B75mQbRlsJJUuR+A0Huxpi1budsFKBiz0UCmw81o01LBi4nM0Ohm042OXJHkXEiPENswCRNdXDqg2K5K07bJpsiZu3rnWs8AnGt7iVEfLlSDBiJ/m5QqHFki4DZqH4hGt6KBzsOsrzTfFQURBssKeGl3v5Sa+REHdrUmarUkKebM9qR1jxu4p757BD89C9UVWkMbZfsUYYsdzSy1eENPlHCSP/YJQ8RwmBwsL2IjXnW8oBY+lbMtV3BiM8toRc0m4zda0+QK1xenqv38vqEOXfys/4ug1R7LmtOCAxzeL+a0+6xY5hX33PBQtNqmA9Km4wSa45IQa7q/EyPgL/347A//qE7doN0b0UQtySqz9ds9KbnJrEmBsl87o7d16wooDS5YbqJbPud33Mt6QWQqne+bgMLPP9pbyQsGerUZKl9dpx+73CrJyyz4UCXT9JpPtWc5/Mcv+/HwlGbJNvZxtiES0mUfaUmvWvcEtSee1bvD++glLo8HMpi2+Egl08kWd/1VJxjO2hY0H9JFN95zNCOXOqlhdFIoXdEEeD15Ww3oWE421WTQC7Xb/wx0VSBbJFronNRDr+MyHhUxVUUJYB4eADBKQNWlSWhmaGgGobc5HlMAilZ4cDYZsFI5Bs6HeIUPoKyZPFssx3MhV/gBGCJNkLWTN3aPeM7qqMgkR/4lRCRaCMsovDgS5XVLyFmOVMKUYXWujYMV+g/Eyl43cQRpDokV6v8jVL5yUmYStl9KBc3ckkUhTltZtuuml/t/6tWrXqKkopfLd4YYxd3dvbK0tb8r/L7yH8IwR7cxQr3BEYfFDTNJ6gFIkhADHwb7AnjizJgAIhTBL9facTSn8tuoCATzmwpNA54elhOznhYBiixtWapo3qK/cUYubTu9j/7L5wsOt4HODw8fyJpmlIOBBIo0xumfT36W2BkEIV9PcOv99vJ7Kt8UmmkyczZnJkOqXKUaFAiCfnrCKxh8GAA/Pg6II5QrboWxKmwhaGp4d50EfadGIl+qlQMGJvSOX2RIIaG3pbGruW11gi3fcVwrhvFpL8p9byEs9kMr8seUwhIQHW5SFuCUDh3f2E1uw/eFobCOqMZUeyJ0+bPM0OzK3b0PMNQpiNHN1vyixyysFl63XIIauqeofbs5fJZB6Dty3YPiMjI4e6sWqcx4nnywJg9DPG5vr9/pRb+86/Sch6Hf5wfr//RV3XwWTFhg0B58W7wzgSjFLcKyB3v8EYm04phTzke8Vi8dB6Er7i2cS1BUqo5AppyUwmc7uQlrb77uWaZQlM3GtVVSueM13XIb8HtHbDQcBa5zcMAxLGVjIBcy4SxZ483AzDuE0kuXeWfLCvoZRaahprNE3zjFB29k8ASbA+4L5borwnZMV3K3lRZyzkBAwYKkCcvwt/QlVVK4A+Yo7D9wwAo9+VpA8fZozBU5zInm5e7r3L828HHksMriP9fr8FWkGw8AtILuCbbZrmPC/BYDfZSLDsrDl/LH2sMk/Y0tDi92dVVYXf+CgAUq1zOqX2pk6des8111xjS1GvWrXqREopD66K8ttYLOaqILKnrm28nfERcBuBaDQKGwmoR/CiKApYrO+apikH3o1YLCb5bFUfS2meRyXPEq3VWsxkMpDms4AzAPAh0Yr/NlTkJEW1ZJqQaUeSEHsTKBIc4UWFw2X+GwUucc6DjXR+cHBwlkjMYm3GvXQdibfb/X5/TcAHY0w1DAPXBpbi/cVi8RxFUZ6klO6/O0AiB4M2KZQUOKjNMIz/LLUNBaF3BEDL0/pJHGslep+hlH6RMYb1EyT7PXudexljx7jYhzSqruGQfb5G0zQ5WV/RFTDQFUX5C2NMtrOqujZ2XsfOnTunNDU1IcEMUIRnP2Thp4xYAmQZ/6Rp2igFLYdf8PGaptmA5XrjKQBgWJcC7FBV+lokdbH+xPrI1Yd63T1RSxGIn/a40Fn5P73868GiWbAUiciBnYsuPbn7s98Ral27fGspe1w1/Mc4YzKSvzLW83MAGJQBWpBDVlX1zl1gdOmKGXm+QItLvbD2DMM4HWx1cTRPvIpn+pMAgOWKWZIyUpydae2dkMhkjCEGhDHhajcAAzOFPVBOPNKfhgKhC2QfXqt35esnz5eSiy1TWqeQia2Tvvjmzjd3EsoAwsubjB3T1dkFhQLsS2VfboASsD95KdGfOI1Qhv0TI4SeHAqE7nX6qzqv3dpXYd9hmuaSjo6OjbWeESjsDBWG3ng/v6ODEjpcMIsHuwH9dw7tfCCdTR0NuWS1SSXT2wPf1DTNjh3UOgdnBPpGYPEkpPPpLeFgGGozdikBNMCiW3XdddeZ77zzjmXdhj3nob29vZgjoaRmjUeBEHrMtZde+2RLS0u2XW0nn1x9BpkwaQJhpvmPosLmenkmrJOLWCneEc1KJMssXmLS+U4lM7djGSUXRQKR6xPpxHcJY5Bx3kZNpTs0IwTgqeeSSCVuJ4SdwWNajLzGQQpjTPw6T1q2eItvEMmql4V38ijAc2Ig4bfY7LXU9JztV1iFlX9831csLrQ8ir0Owsb+l5abFHLA1FcvlrGxf+N+plJ8rhzzGa10mOiPI2a9RBACRsTaquq1e+2j69gKqe5dv1VPiLudR2arIi7h8zUttazkuHRxOg4/YCiKvdbS3HrI7ij7yWMs+vJqC8sf6pUwhrhZu9JmrV82E0bvJZSB5FCVUOJ1bJP9yY8xWrxHeB+/USDFRV6luGudQzz/d2E+ddSLhYORHsYIvereKNRGrPwVM/0zWtauWGvbdF15T8/5lDIev0ehhNx5+cqYpCLh9SrH642PwD/PCPzvT9je8Tm/0l5w8+X8x5qVMXiE1SyS12qeEmW5V7mJeu1CqlfxcSkhoFRRUgrzLdqdZG3ZGzWEDdrhu87PvUg+5bZgrddH+Xchn1FmzjF2Xbiz6yvJdN85jFEgeEvWDaQ3FIxU9dh58Z0X925q8iEBhI1DVS9Yr33iCwBaBIp3Ajxjw50RIcVredp6Q965na/yIznaV9Q6RvKN2OLzNc2bNW2W7QHqbLcRj1bnsTBdz+W5TOhsoLnYdroiHA6XDUFEkWSmB4lCDwlPD7v7ZjZPwAYNwWa+oA4Hw2OWrsSpE/2Jc8UGBx41FR4bDiRb2udrmiuPke0nQsgo3+Ga41dD2jqR7jubMApI8SjvFa/PVrV6LrIk2Kdxbw2BNOPJFid6UG4PC7oX337htz/+1k/kxUhWBPZGeTOuWrXqHErpbVIbd8ZilQuPeDp+KGVcng0nv8vyuaCmsjw0IySxWDkq3vI+gmTXwRMmTNi+devWjvb29nuRnMM8JLyZ+CayEmRB4DPNWVNuXh+6rgMlz+X3qsnEVUrF8B5vLJDiPGzeRBAIz/mBsuQn0Hb7bNvnyYAamKcQBQzSh/yafxTqshIhPBptWmJrIoB1A9jDJRYAErkfh2xUv7FlYJjlD7QkwaVNJ670a+FgGEz7UQVshpaWlr8JWSvr95s1TYNf2qiSTPd9nHHpIqwfa3uy6Lq+plTvSi777WBdWg1b8327r/3wgAqbM0L0vP4f0ydPr0DZrtuw6ueEUC4dOt0/k3zykAtJs68V96gqkl96Tt4QwQlPQUMJiQ+E/KFW0r/eu6frOgILVrKPB7wkiVowS+d7Tfy6nUsGE5SCrf/FGMPzfbWQ9l4hs1rdjhdBaTybHy7d71+qqoqAannMdR3tQFoa5WOapv2x3vXi90wmA3lpS4r8Sk3TIM1sF8Mwvgu5RvyBMXa03+9/0Eu79epIoAWrqucEga7r6KPFpr2YUgpvVCDyd4u1KQfS5f7XkhWvd51efheSlPgGgrED+WokYd43TfNQZ1JUzE+oiyAh5jr4P1v0lY9rmiaUR7ycubKOAH4AODWhND9dpKoqpNt4EVKJ1r23A5m1zqLrOkA1cnIT1RuS6fZyFdls9gOmaYKxVJ6ACEkLcEnDihbRaBRMbe53h3LiiSeSZcuWzbaAFKtWrYJfmx0Ip5Teu379+t1i3Hu5xvE64yPgHIFoNGqx3flPjLFbent7L4hGo/CtBhiSF9M0D7r55pshGV+1GIbxeQv0Uc3ioZE7UPp2A6yLIB3mtBxjbCHAT420gbpDQ0OzFUURQXJig+fkdgSjE2wVJDRfyOVyy71I6jv7YhiGk7WMKra6SqN9z2QyAUqppTLFv01Y5wolkS74wGuaVpe5o+s62GFgYSUKhcKypqYmzKlY424Xcq1jkr7XdR3ffYAj0c4hkuwrX0tgjSrkVmsmc+RxkRK9ADeBQYO5Es/imHyLa425tD60q0GxRFVVWQGh5m0TCi54Tg+sl0AVYDsApex3C43Dg1VVVdt6p06fcTxUZVxtDqodm8lkfgXP1xKg7pVcLrdgypQpAGvYRUiZo23IZX9JVVXPnpxiDHAs3p+q1iFi/Yr1AaxRqu4xrrxn1bdLYAlbhj044QN3m8z0Dwy9Yz/rjJCfHH9I9CuVvrXsqaw5fIQTMJ3JZOT9J2fXC59qrH9US048uSW5jClcNcpO5EF5RCn45s7ee3aFTLPbOBuGcaiQGcc9/YKqqhwEZzHkR8yRti36u3lGWAsl5PJQMHK1AGRg7EB4uFzTtKuFvRjkz1tBJAh3hjng11le7X9u2ojS+hJjLKg1+cm09mm9b2befIAycgdmc5OQky3AtcPexbb4SQwkDiYmZJ9JaykCtjYcCF8pxYS4v6pTKU96b7A/AkgSMbWaJb0zFd+W3QZ2GKOmcphzT4+DBzODt6WN1Dl5M0/afG0k0B78hd/v92QX8Qx7pllNt4ER3M07wn1gw8fLjGRd15GU5kD1iy++OFMoFKAwZJUZsVisPzGQWEJMhmegiQgp5dWrV8+hlD53+qrTyPQZ00lWz5rNrS37NqIg6Egm/zIcjJwVT8cvp4xg7zFEibI4FAxB9WtUcT22P/4ZSrkqUJ4WlUWNEhZ2KQpSJPfv5iQJSnbQojKn0cSvW5+Tqbhl8ZZuaiocUk0dzmazE/Jy1swdUovsYJ2nQcuh1wAAIABJREFUzFychm+PFSPOE0aXhjvDYNt6Lhx0X1aHmFBPSlio6KHu/m7Mass/WpwcZAG8zzWv3XNHHRWlJL/1S0NJYU5AyTU/zdmqhLyhFHzz5fnNYtuPFQggd1eAFDC/WMDAzdSnLAhNC3kG3iVT8UcZIQBmD1BG1jNKOIGilmKcl7EV8z32pKDLD5hF1t01s8uToli99hP9idsI5apnUkFSPXIM5qS1912wt1JU5HMNrFkZA4jeLlfeG72eMm6TyEsJTXPlFStjFfGVev0Y/318BP7ZRuB/fcJ2/TPR5nQ/qUhuWTfBLC3+166Mbat2UxLpxEWEMbD4GKXslFCgy9VTpNGbKtiSCP7CDwTbjq1EIfBe3S1ZWontaU1To7xIGu0r6nNJhaYiNguQz7gnFAifvHFg40mMmUg+KITUTgoLFhg2/kgUDlJF6XbKlDbSL3kBABni5qHWJfvvvz8853jxirxzO2fFR9KRCJbrJ1KJSwlhSORsV3y+xbOnza7qhywnqykl3wkFIpd6vV6g6JjJ/gzTdcgJU4UeZrEArTakZOEINZUj3Rb0SBRuTCfuEcxLxig5rRa7z0v/+lJ9JyiEM14UwuhN4c6wLU/LUVK7kGyjFtXWopd7kVC2sCvQVTWoVZnsp4+FAokj3ORhEqnE4YSYf+KILxfvFS/XVK1OfNciX6pSRqGKxQsSgM21Noni2fwmIexr678dIzmjgoDENz3O819wwQULFUWS9iDkxVgsdrBVjwM/muiLZW9g9rjl9+CWUJVlP61Ah/AoRd+BHt/s8/lWWFJ83Lebsb8JJiwQn/B6cfUZlryb0DXXgEilzA+/gopNreVRJJgqczo6OrbiuX1962v3TVcDx/pwWwl7VlM1sD4rmNjYgOdpC8AI+7jJheu6DsSj5WN2B1Dh6EDK6M+M5PVuC11asekktX2XJPandTuqesyKxLflm8U3ndWeNcMwOKKcfxkoPVVVVcyzowrm+1Zfy9mB9iAB6zhTGPxxYGInlyWXy7oNUQTFFnW0TSJndX+ZaC0dGMdb/Jq/AkFtHSMxez3Jdbkch35/opoHl7N/mUzmbCnxtVrTtPWSNBoYhfM7Ojq4h9RYSyaT+TOldDmkbOEfLdiKCL4c3tHR4Sp1b51LBHoBfMB7d7+madyPCcXhacX77qWPIhhubcZ+o2laBWvf4Qc65sC1sy+GYcB/zw4oNsK8cQTvkKDGhggALFfWiZdxkMYR64NywEiURgPAjZwPdUWS1PJwQgCNS8FZ8n7O9nRdRyIePlVIfmDzZ60HL9A0DQmcMRWRCMb1w8O1gvUlJBwR7AArnAcl652kimzkbiUY3M4p2PQImMLfmpcSAGFRyW/Rk4eWs81oNIqgEWQCebngggv0WbNm7QtQEf4djUbBYrA9r0psn9/39vY6Udj1hmf89/ER2O0RiEajSNohaWEVPZ/P79XS0oLAtgwi6InFYpa/16jzyr61SCIKj/hRwD2vHRYsQgSvIYsKNhpkcO13xms7IhGL9RQk8+EfjjUXmC92EfMWvotYO75RLBbnW++q1/OgXjabXWKaJtQEEPyzyrc0TbNAUI00R8T3GmsezEv3q6oKKxwfZPxFshUSugvr+cBL/pzbSsz+OaZpfk+oaOyWF2wmk/k+vrulxCzGc7GVtMlkMp+hlCKRMKIoypGWHYmXi9d1HeA+gPx25HK5/drb258ufUtmIWlbAqNx9Zo9VQzDuIYx5tzDfl7TNKf0ftVTCl9kyJsikQi7DSgy2Ht4+UAhvcz99+S/11obO55TahgG1tBIvL89MjIyx4udANqwpHjdLArwuwCaCa9S8jNN087zOs7CYxpjAG/oPiHrPIpJJ+ph78DVwlRVPdT5LlrnvO2/v/+Nt95L2ionWov/uWNDZx501wsx2e93yynzLnzC8q2tFlcQwA/EqVqRsFZV9deGYcxkjGFeQIA8VmLt94h4FoAFXClOlO0mZQu6Al11lVHEGgfffjDheZtoQ7Cvny+y4l7v6u8YJjPBouV7J/FMYM0EwsOtmqZ9NtGfOI5QhnhEcy21N56gHODvx5xWXyuSm49vMjZdQ0wG6XAfI+SsSDDC918CkIa+4XqZUCS6s+xfamIcMM/eEw5GTnL6q8rysNjH6rr+X0IxKW+a5jEdHR2cvVurbNu57baBXPocxhhpos3/fkDggB8762eMzLfTeuqSXDFHmpVmMsM/8zGtXYPKgSfPa4mUgqb/pma15RbLuqSg02oYBtSauBJXLpf74WWXXQZVIqsUY7FY08vvvnhA0efD/eiQ1e56eno+/bHTj/v5R8IfIYVCkdz987v/uvbra23vyXrXj5jBUPOEx5FMZoT8NRfILVfTrZ8W6nd5otAjwtPDZbC6o7z66qutIx3DT1QcO6AuZ6x4PyFUGUtMVwACypY6hPSWVBE5OJsSZdGeIPPEU/EoJWQ94mI+Yi6YHTywz+3aJDZ7xqTsYC/vGdpJVCrEcVY4bO3q3Qf5d2E1Z4FHasYy8K61p9sfJIRh722D8632kun4txkjAmBCtwrlP10h5qJq195IX+W6srqZ+HtDSWHBVsU7iz3KFrPIFspJSvneKUVlSaNAALmvLoz3rT5SWDAreFBN6XS5jWQqvkHEe99njHy7bMVXX9mt3vgKG0es+zAfV3h81zu23u+JVBxAnc9X1qN9BVIAe5d/G6++d9Vik1Hbwosx8swVJ8bsfSPqrNvQcz8hzFbCYJScfsUJMdnGpF5Xxn8fH4F/uhH4X5+wLb+8UdcNMCPsE1es7HVNwpbp/iYP8JMa8quN3lEkG0dGhv9S9rfg5T3B3HVFiHltX5Zj5ccw8kC4M4Lg4m4VLJh2Nk/4i0gY/jUSjCyWfT8IJXeGA5GaUgOJVN8fdmnR0yPDwbAt9TeWzlk+rUgwtbD8IbI8hCTPi4XMobUSgc5zy0kfLA5xrW79S6T6ziOEIkCboUVlea0Pc4VHKyW/CQcilXK6NQaAJ7iaJvwJUiGEsHhxmC1z+mwIXwguR0Mp+3Qo0LXLsEZqW14YMUY+H+mMeN5cu3VRnNdiJo1atCVScSQuyoxrky4LzwjbwS2R6OW+SoyQqj60+F3IviCoDk+m19pact0fntJdgXBGvY2pl7pMonBvyXqIv0afOeF/Aua6XH4fDkZOrpT33SXt63aOZDr+aca4pxS5+dpb3tKHdKClrbI0FouN2nhceOGFE4aHh+XrHY7FYty/qQIIwaV5GDaPE9z8qkVQjN8DK0kD3zFIZJaSgwcAPc4YO1zTNM4SF+8CNqr7EUr+SAgLEEbnunmK6LoOxp2FXnurWCzOmzBhwiggTCLVd7ckc5JTTHPJ7BkHchnWTCZziSSt2m3Js74y8MrPgu3Bc5uUJrBYXi0UuDfrKK8ZS1KHMPKXcGcETGG7DA0NhRRFwbVAnhDBS+5lvTU3QLKFocXwQcK/KxGNte+lYRjXMsZk/6uXRCBllI8WT3ybjPtmwZcxHIxICgiVT4pAlFveGxUeqXJNIIxbaPO6TnUGT9YO5gcf6Zzc6eoTtW5DdKDF1zrtzO4vkalagLyz4/WdB+x94CS3Z1TX9ZtKHsgImGwXMsGveHlfHCxTz9K4Q0NDKxRFKcvaU/pdVVUvccgwHuv3+y0WqpeujKqj6/pPS4G6z+J7gXNYbCYvAT/I4SExX5K+XSoCi8stsIDMkKWUXquq6le9dHBwcHCqz+dDEg7v/3MiWIkgMC+yJxfeCVVVL/PSbr06mUzm2JLMr8z+vVHTNMfmyL0V2VcaXq+MMUjRQgIziWd22rRpbiom9bpkXa+N3rcOqCUr7qnROpVc5NutI1yZshJ76S3GWJRSCuYVWAaen/VqXZKAKphDkEjgzwISoq2trZC2hPymqwS8s02RAMJ3RGZAoNo8L2yORsbWCVhhjH3G7/fLahCNNIeELOZOW0L2rLPO+uTy5cstiUTS09NzBhLaUqO/jMViVYEvDZ18vPL4CDQ4AtFo9A0hr8qPpJQisL6vUG6wWvtZLBZzTeKIxCKAivgObBoeHj7Qyd5rpEsisYOAIlc5cTL1vbaF5IJhGFjvIpE0YJpmV0dHB5jDdmGMtUBNQ6iy4Lt6qFfPdrmdoaGhCGSLZZnbauosXvqPfkmJWfi/Yg+XNwzD8jrcJNQ6avrAZzKZM6HEAa9MMZ6wJcB3GEnwlY1I3sr9zmQyn6WUYj2C9exZfr8fqjWWigKSdz4rOeblelHHMAxrXswDlGaa5nfEfRm1tvDaZrV60rjYVbAeUFXVMwgZB+q6jsQTAL5Q+pnjtl9APQBKm5ubn3ao2OCntZqmIUldtxiG8T3G2EVoTtgreALG67qOfQL2qUWs/1RV3eWJt8tGBolkKAI9pmnek2RiDCxFiXcZY4dAatjtYuAbWsKWri6ty/vB2AeQ1a0eAGipnZufv+1v19qS0e3NKvvc0m/SGx69aMRkJrxfeTk8/EkyWZ2OpNNLrS25Zc49tVCUATCtE6pEfr//yw4Z7/tUVV1JyJ00mZ6N5O9CqU85olAQELilTq0i1sIWGYC3CRaVZa3CmDl7i/6uMcIKKiH0sWwge9S+2/ZtgyIO9q1gZquqenoylTyFUIZ3qcli4FY7bzKV/CUj5qewpwy2Bze/a2w5nzETSas2yIWGA13YAxHRN+zbAFpB4aAEJALzHcO47wBwJieMDHYPtXQskf1VnXZI0j1EEhUqKXVBNAM7Bj67Pb/tp1CBalaafvbR6bNGfUegzjBgpP+PXtAJrqdTndHXoXUsqgdGscYm2R//KqPkO+Lfr+dbR7rnTJ7zPv4tvk/YLwAogPLUpZde+rnh4WHZQuuVL3/zy4cXiwWRPK8EOd/90N1PfjSy/yIknDf88l7yxstvXN/b24t3sW5xkAxeLQ6bC3ztvgXEZOW4LKEfr5VsTPTHfyPUxt4qDptzm1vJ3ibh4HeNUPqVcCB8Xd1OSBXKqohKHyFsIiH0buF/i7jbJ/YEmSeZTh7JmMn3upQpK0OdIVdZdZnNThk7IdTZJcaj9tU4FeKcinhexgLP/nDH8KOUkEVWAr2bdlcAueR2JDBAqlAozpOZ1bLtXFlamr/PrlZWXvpWq46IWUMBycp5NJQUBjM5kJ72oGCrjrJGlO4dpUw5odq983IdMkhBPOc7TdNc1DWjy7PaRjIV/yUjBHYPOcrYGkbpd8uvzK75zUtfnHXKMTK8Q3gHSI4wurxRdna18ybSiStKXoHlOGLZAx0AnrRJ2UGW+h1+unJDzxmUyPtAevealeuxPrPLug1RMHCFvDshZpGG15683rOn/FjGZvyY8RH4nx6Bf5WELZAZsi8aH1dGyHVXrIzJQXf+dyH3gMUmgkdcN31P3AhIxGbb9YdZWZYHs9JOhRSX7i6SSJKBFd3cfX9YPj6VLEm+mGvNt3YzxhPZLYSw+wYC205aQVfY2vHOcZIkYgDtOS/cGYY/yJiLJKOrmyabJ3/EKuRwG5T7dXwk+QLPmRxFpyVWaUH2OHG7oLJkKZLTbDmYwB0jg8v22WexHZivNQiJRKKFTMU4UwRNXH0LKhiQjKwLd0a4VKXLPTiTEFb2la1Rz+tNSfQnwoQyLHw7KCF/Tge2HiU/A9KH13QuqvvSfQcqjCKxqll+ItXOW/YySAIpdRQ+4Irpm+smGS48JbCJCLixK71el1u9l7a8NMunKEiuyF5kHIWab837C8oIftsXG98RUlxczZdFJLiBkm4mhP7gB2t+AGkvLi8syrmxWIwnc50lGo0i+QlfRV5M09zn5ptvfifRH7+fUAIUGYJpQFBPBds9HAxDDs0ugkX7skAJ/1bTtFOGhobCJd81IEUhZflSsVg83GJHVDBhKYPvyGsCjb2ZjNCDZQ9iRwBn0Ofzdbe1tb3q8gx+nxAGVkH5MZT8WzOZDNDACBAqcrBq48DGazrbOy8FalgEKw52Bg7xg6QssLk4bB4kv7fw//H5uBQ7Fm+4V2BdtO0Yfo/tzA/a6NK+dF9AYRTP0AxSx3fJMIzTkECRrjHNGDvILeDikIB+taW5tbuap4nwSMXGdy+n7K48npBsbvL57kCyFqzjoZHBtwITg5DqRTCxoqy943P+JpUNnTbn38jekz5Mtun95I7nf7T+4mO+jwBQRdF13UI32h5Nbs+j828OhqxnbzAhaYaACCR/7lZV9RTDMMDWAXqznTF2nt/v363vRSaTuYhSCpUMvcRK+LrFLmWMfdbv9yNgVrUIFggQ+ycwxv4xMjKyYPLkyTyYIWTSypt/0XcvtgOMsWbDMDAPLALBW3iC2XLTY2233n3K5XIfLRaLAEdYiTywubjEUL1j5fsEJjRjDH7bCNCNWf7WOqfEDJK78XNN086t16+x/i6C+rgHcpARzbkyZaVg24CiKKeXEhhg62A+5syOsfZDPEeXUkqh1PEepfRgK+mBZ68EsnmoFAheAalR4d9cc+2Qy+U+VCwWAUyxvxV8rpUSA7vTV/lYyW+a/xnvld/vtyWoGj1PNBqFeovtI6YoSuGmm26yA8xor6en53zGJF8iSnvXr19f1Yaj0T6M1x8fgUZGIBqNwm/zm9YxpSTZI6ZpwtNblq5PxmIxyFmOKrquI4AIj2ZDyBa7smm89imTycDu4YuoX2v9UK89CYA3gsSfkzEvEsNIcEC1ZKuiKAva29s9Mz+s8zvYa9afXdm89fos5iAkmjGmkIN/HZLCWNNKFgDbfT7fAktBplqbQqEA97AZoK4Ss9YvmK98GtI0rSpjulY/hfw+QJNIynJwmvgGdFFK+VqCMfY1v9/vasHh1nY2m11W8sHk6j5QNTFN8wzBAn67WCx2V0uEehlPZx3Rf7GHKf8Kn2RVVR3yhbVbNwzjQsYYbDt04cfuGogW3rFYC4I9AzCPtXbxvMbUdR3fB4CHeTLbq/pDJpM5kFJuWVV1HarrOpK5WBu+Ojw83N2IFHgmk7G++7q4T9ifuc0RUMHpBXBAzBEvuNWTE5/XPVL5GT5/4dd6b3n6momEMRtYP3vGPBKauehVMkIXyvs58R5hjQrQ1/wSaOMJVVXBjvPpuv6QEwgQT8VvoITwOadcWJEoygnh6WGAD2oWcX8RC4CEuw0uwPyi6/rDuF8D2bRhFAzE7vje6SNTPpKTABno24pEKnEWpQT7BCzBPxcKdCHB7Vos1TxKFTJDnZEZGhk6YzC/EyAwyA7ZMRQhVY13FX1Dsf2VbZYiJTvMAjuIUOJXFMql4xkjl0Y6I1YClB8orXHB0D1LVVXO3q1V+rf1zx8yB/86Yo4ozUrL8/tP2/8Q5/4C+9Bt2W13DI3ABUshQbVzk4/55npVORBAdCQIEQfeTkw61/KBFc8TlIcgH48Cv93ZF110EWKXNsmlta31odVfX70PT7ZxKeXkCZb6WSKVsONOT/zpCfLsE89hnfjZ3t7emvsua1zi6fh3KCNftWI/JjGnE8ow/7RRwi4IBbuqqtpIxA2u6FdkxUGFUQAQODO80Zguj4k0d/yNEBoBeYJQOhMJJbf7Xe/euv0uCAflbwAhPZFgxPUbI2JdWCcA/P3tcDDiCcxbkRzlHRjtUeyl384kuFuM1GrHugduKnqJgcSxxGQWeBgAGoB/S/k6cm6kM+IaB/PSP7c6if7EfEK5hY1Q8GBFSn3HhgIhzpSuV0Qc/A6R/DcYI4dFOiN433mpuHfCI7lem9V+d4AUUM1QTHOZRWzw0m6iP/ETQhmP71DGvsooRRJUJYxdGe7sGrMs8MupFz9YJE1Pl1nQ3ud5j33+PKGMy+AjBSMIOq5J9XX3rPoKofRaq11G6A+uWLne/gZd+8A5WjbfLhMnTPPZGc1r166tG+vw0tfxOuMj8P9qBP5VEraQVJPlWsrjzcjTa06MVQTtKuUe2H2hQIQj/nb3BiF5tzEduo8JaREv7Ewv5yx/+EyYnHPJGySOmEIPdcrmemnLWUeSFuaLOUrofkzhCLA2MO3IduV4p5eq3EaiP/FZQhlHExNGvxfuDHM/vrGWRCpxISF8o2dSyo4NBbrswIg0DpDnPSPcGfYsf1DxkYQXBVUWuEk296X7FiuMco8Ok7CTnCjK0ePX91NC6GcJJe80FZvnHDDjgKry2/Kx5UTvbJi5IyDi6lsgnlMkovZ1S9JZ7QnvXGyKmgklt4YDkd0KMAvvZSS+poPkmTVzi2XvDHlh6FxUJwYSQWIyIR/FfhYOdtWUj0qkEj8ghEF+Z0Sh5nKLCSmP1ctbX+4omsW/C3TeI6FA8mg3ueSxPHNI4lFGny1J38y0j6f0lXxLfmHLlhaD7GX+tcw6re3BW8nCpQ+GAqFjo9HolZRS+HZa5apYLAZJs1ElGi1L2lo/mKZ5xJeu/tLh8EEte5zSIbGIeioc7LLrWfUlKc/XSjK1B+VyuXklRPcGsBqADM9msytlhpzEiH+bgA3A2JVYdCtEmS97xTgCOJBxO6q9vR0bqopiScVYf5Qlk0SSAYlSIPZ+pGnahaj3ytZXotNap62HZBVjbEdTUxMSwWC0ONv+EiUEni9Zymh3uDNcgaLTdd2SWsWmAPKtkzIjGbI1u9VmmfNnqDjyZHkzVtt3Sdd1BI+w+G8VHYH37iK/3z8q2MpBF9YzUgNwgHZkNp2QlAaTcxRyFZLNmIM61RlNSGTrI/rgzuLOfaolga/+Q0/3cbPP+fuswBySGd5JfvH364g+PPjpK07srWDiSx6yOUrpigYCW2BtAi2O7w8YgvOrSdvJN054zCGBiHcLQdrl2Wx2GmMMASkkrK9TVXUUmKqR9ziTyRwlgAA4DBsVsEDaGGOX+P3+MuK0RtF1HUEgJA7BOgdDkbPPRd+tzT/vO6XU1XbB2bwkHZ4VAThbCn532q11HYJNirH+oKhXVX7P2Y7jPuHbDx13JBmqPvf1xtX63TCMUxhjFZ53JZb/45qmHe5Vzs3rueR6ki+h/OerNU3j/j6O5/QySum3hKfgSYqiIJgAZYJ7SyoAu+WfKrxpOaJeUZTl7e3ttsJCJpO5Hn54SIjA364kE1jTt6iGbGTD7Kd6Y6rrujNR9Wip70fuzjr5j3/84y/vvvtuIMKt8mwsFquQyI5Go1gL/ECqc0MsFvtyvf6O/z4+Av8TI3DeeefNaGpqqvBqBgNOUZQKv9h8Pj/51ltv5UAfq+i6Dm9FrnJDKT1FVVUw9sdcJJYl2oAlhev6od4JxJwE8BxiA5/TNK0i+YHgpa7rvxRJQc786Ojo8Mz8sM4vQITYR1jsNfz02sjIyHyvcrXOa9F1/Uel+RKWEJB/n9ve3r5J13WskS2v+qWaptVk/QmvVO7NRwj5BmMM7E6L+TrmNYkA42GdC9bIgwIsxRwSsw0BlYSULL7rvK/Csxj/bYhJWu+ZwO+O/luHcLnpRr7VYk2G8WSlsT3O7/fL4IaKrkg+v2CeAhiHhO0zmqZVyB9W67+wQUFSlYp3zJOllUPm2NX/V9d1yA7zsRbPmmcvY6EgA9CXyRiDgoxr4kD4umI/hQT/6aqqusY0HMnFJ77/6FcmFVlxl00BIcew8t6nDNpGdrJtSv6Ygz+9n5sfogRQ21woFA6eOHHie5lM5nYnECDZ33c8K6/9dxXKzgkHuv6z3jMlwJAA/kMFrgJcYIHBtg9vzw/lB5Fk2aYw37xZwVmbJKZ8vKQCsHhrMf0fjBDcC0YIuyAc7CrHm1xKPB0/hjKoRRE6vT1gFknx7O3ZbbAHmS5bOjHGmrLZ7ANQnBLzsw1K2CWryoqMUsyxrxPG/k4YAMGjYxoOa5N/0zSNs3drlffZ+5O3bh3Ykjfzbc1K87aRrYWZzjgbFG8GC4MPvj+8Q0GyNtAe3Nne3H4g5rx67eN3oSZl+ZNXMKJ1XYdSF4ASPImG51RRlBWQaI9Go1iTXs/HRaHknM+f3T95r8mdADmrOW2xJaUsA9STzyfJg3eXH3HTNLtvvvlmrqpVq0ixQx77oQX2XtHnA4BiEiPk6kgwMmqtbrUnSBX3EMJMhbEj8pQ900SawArsQtzS8sKs1wf5d0kdDOBa+DRPp5T8PBSI7DawVIDFxX6S/iAcDEsAiF294PLCA61P8ZgTZY+HpkdWeFlzC3Yp5r6yv7SLR7GXsZBUHOva2sXT8VMoI9jbMZOwE+VYaWIgMYeYDDEtKMWBCcml7hkl340EIrb/tpc+1avTl+77sMIovue2olijSeFEOv4z7lNMCEg6R3V1dtlS5q9se2FmodBkS8Q3CgRw9j+RTnyXMGbFyfPUVI5ys7irdt2St7OVrMV4Tt3d2K+QgAe4vmxL4HGer3d/8Hsy3XcOY9RSZoLamph3laPckupX3rPqh5RSHifkXaHkK5efELPZ8lffc8FCk0o2cpQk15zgDpr00r/xOuMj8M8yAv8qCVtsquF14Swj/qw28cun32AzFywpATAiDTO33IuRu5ebKftEILlAKDkqEojYOuxe2nDWiffH51FK8PGw2MMvN5nNS70mBmudM9nfd7GQUTCIQg8lJhIUDKsuP2HkiSzLHVNrbGSvB0LY78LBLvjHjLn0pfuOVhgtS2M65EwEggqJVHUsUieJ/sS1hJblTRVmHja788BRSSexyMAi1k8IO7/WxgDtSP7HQ4TRhc5EUq2BkJ6VbWbZ33WUD0wyFf/vMlObPhYOhmEqP6oktyT3ZYqJxcpeWKSFOyO29+JYboTwMsaiGQv5V5vM5sXysyZLZTtlecsIxQlYpB1MCflTKBix/QXc+pJI962GH6z4JJ8VDoa5dJizJFJxfODBQnqRKHTJngAq4Bxcbpj5/kKojbDFnweISecBhZpIx+8kjJzKExgKXRSeHnZFPovEOlhPH5FZuKtWrTqXUiqzB6vKO0ajUUs6i1/+/uH9b/nYGcedL8YCIABsxrlkkBPxKPnWDpumOcfn80VKDDls3MFeulNV1bPkxGBiwLVRAAAgAElEQVQ8Hb+RMoJg4vuMkK9SQspIT0ZPC3eG7eSKw3cIERHucTT6/iROwvu/6++7JJMYY+3ZbPZ5IW0FtPRhCP4kU8lPBtTAr9p8bWg3UywWF7p5mIoNOEdyu0lrS1KjYMAiaDMdPj8pfct14c4uOxm46xmiOxWfMr+aH7XYyGJjBXY0SrFWwEVCoxIhz86ly51FRpSXEoRvjYyMzHULWiZTSaB7n+zUZnS0KC3EKOiF7fn3IrOmzaoqW7xx8/N3fmDKR0/NF4fJf/39evKeMUCo6Zt1+Uk/sY/ZsmPLoxNbJmIOGWGMfaxaAMnZb+FxZW28RrFFq80xuO+GYWDxD/Q2D9IWi8Wi5Lt2r6qqJ3phrFY7h/CItQISNyPYJAAKP/D7/a4bYrktXde/JSQQ3xesHO5RLoJjQEKj7w35oUm+vLBoOFGWRduddmvN5Q7/M1StKb8nt+XoEwLdSCjyjRJj7Civz4lb/3RdRzIO7VnAB7zrL2ez2QWNMFVqXXuV8yJ4X+GNWI0llMlk7Dka7zlABKU5M0wp/TOYHY2eW64v2GVI1k9kjF3s9/vBAudFYqxDjhNJBhvN7XZOh2wk5PMBfkF5UNM07j22p4osVy7afDOXyx28O/cM78Vjjz127e9/DzK7XX4Ri8U+Lf/ByWgsBVav7u3trRq421PXPN7O+AhUG4Genp77GdvllQXWi0hCQC6TF0rpmevXr7dZVUK2nK8X4aXu5XtU6w6I9vBNggf35mKxCJaVJ3Co3K7wjMScNBlKCqqqVrx/qFtaA1lWJ2AwLNc0TZbH9PSgiO8/1u0yWBpM3fnt7e2eE1/yySQlDVsdRNd1i52Ica5rrSD8f7Ff+iC+CcKzFnt0JAtH+cx7utjRYLykALXpwicY9212o16zQjkG3wXIad8K4KW1nyiB1BY75Xu99tWtHvrZ0tLyd0jzS78/K3yNDa9tC9YqV1eCxK+maXiWXEsmk/kV9hQcDFv2+kWg2POzXWK/WkotaiPS4IL1iXUJjv+Tpmmj9qmyqpAAWiEu4KkIkCvfB9RSkIFdDWMM7xbAizVtMSRAbp/P5zv5nhd/9sLLA8/bssiUkK+2mIWbhpWmQbmTilLc7xvH32KrWoj3G/vKmwXrH0DUlyS7k53Yi02YMOHljVs3ftQsFtG/XcpTDTC4JEns98T6mstUW+/xYH6QvDfMrettf1Bd1wFwwd70HcbYvLczb36NkHLgnhLyqVAwItslVNwPJCh9Cn2WEdI+uXUyUZu1S97NvANJ7v0Io78Id4btuc4wjNsYYxZr/A8lKwluoSPvNxEDmjAy9CvLX5UQ8kg4GKmwpJE8qXH4NzRNs9UYaj0sb2x7/e1sIfuBJtqUV33ah/bZa58KUBDm+6HC0NPv5bbztfP09kCu3de+0O/3VwCFqp1DqD5Zcwf2psd0Bbq45VM2m/2gaZqYm227JhngumrVrmTJMaccTWYdBJts+mYLG15gWZPJym+bXttE7r5N2v4T0hKLxapK6KIPiVQCYHRum8YIOZMV2RPUR/9aBs7XZoYm303ONX3mE5SQdottnUzFHxBEmRcKpLikmgpatfGS2LpQasR3L+AlhuVlQhC2VvjGHGR5IVc7TorNbFYKvjmz955dfkFqFId1Gd6TMcW146n4pyghPAZXLUZqdUM+JyPky5Fg5AbrNzkmWfL/fbcEtgfYqIM0aBdX77rxu0iEI14pWY/Rb4aDYZkoUbOpRCrxTUIYAKp4T07pCnTZwDrcu2bie7Jsb0j/EA6G+Twx1uJkQdezi3OeJ94f/3dKCUBruM+XM0Iwl+9HCLsjHOw6Y6z9SmxOTCHNDM8oXnaeCA51dtkM17G2i+Pk54pbrzFSjlFTujocCLuuD9Zt6PmtJUdevlZ62uUr19uxyXUborB5sti6aOuONSesH/P17871jR87PgJ7cgT+VRK28Id1laUijB225sReO0GXSPX9kBG6uNlsPnZPJD5xsxxG2mDEHR8Ohrlv31iLwxcRzbxFfcpiN8Rko+eomEQZ/RjxkRQxGRLD+Lg+TRR6ZK3EmFjMY+PbwQh5duLI4FKvUsBufRWytEh64cNewRIV8tX4KE+B1Gw1dFq1MZD8aKuihirHmn4tHAzXlKyKp+IrKSGQDIO/xdEyE7jevZC8X7ebJlvq5luwS5KHvlLMFRe5yZKUE4X0ccEa3FggxXmNLlTlvnIWYqHwmEhgpqipLAzNCNmbPdlL1w1pmkzFN7Cyd2iypbl1UTVGIM4pe8bWQlMm+hO3AemFjbxJ2TzZ56DeONf7XeqvVXXQpGwpPJFlL5B6HiKJVOLPkMRG4EH28Ojp6VmGIIvUj6djsUq2v/VbNBq1WAL8T3MWzyHLjoWlJt0pvCTeMymb70zsy8EB+AmXZMimWD6xbr5T8VScs1XLiyDyKUbJj8s+EuyacLCLL1pRBGMPGz6LHXGlpmmjpFYEoATBDO65C6BHuDOCjvMiMd3sQAw2a9Papj2sNZfjAJTSRW5sz5ffffGAos+HPnQQMvqd1HUdbGWwmIdM09xJKd07b+ZJ2uj/3axAyAaPxPvjP6eU8M06o2RJLRBNydMKcxoCOVY5X9M0V0R3oj9+HaGkzP6i9OxwIGyj253PnuQbi+TgvLa2tlEeWy++8+LeTU2+vwXVzk4ksnPFLNmS7bc32m7PsyxVfMfzN5LNO3iz29asjFkJZ7J5+6ZnprRN5dc0bA5/bkrHlKpyYvI5xMYeSVe0BdbloV6Dt5aUHGKZwlPsDcMwHhHyr8+IQKAn6Xi36xbBTKBePyACmfC/Rj9v1jRtldsx8t8kyT70AUFpO2Gm6zoAAgjiVb1Xbu0LtoflNTQqeCMF3Rpqt961SGwJVDVM05zvBn6o0mewJ44nhEDuEqAR7hnnRU66Vr9EYgBjCjl2qwyUmNrdY/FBrDcG1u9yAlY6xg7Iye3oun6yJf0GdgtjXOkB3pCQ7gOzYpRXtdd+oJ6u6wiuwfuuwptWsGo409aLlDFjTDUMA2A1yBeCiQQgDtRkPLOovfZb7ps4pqaco5d24cEGT+nbb7+dPP00phO7XFbyakfyyy7RaBQBT/s7BECFs46Xc47XGR+BPTUCPT09pzLGZObbNsbYbZRSmfn901gsxgF2Dt9aqDMsaYSh6Oy3SDIi+YuEVk2J2VrXLKT68c0EEAlzxzynUoZkmdCQCod8XgEgwncFzDqr4Du7xOv6wXkdwqICYMGiaZrHdHR0PCL8R4EAUZB88fv9NVl/DquCv1JKYXthMWee0jRtlHKNl2dIMJIfgbwr1l6U0jmqqiLh1CxJzDY8V+u6jr7NhSJF6RrXUUo5ha1R/9t61+AAE1rVbbnpesdbvwvWKr75e1ueqNWOlS0IADATsrSen20HazlWUqfwbGllgTyryRzLQDMv32f5Gh0g129qmuaaOBCABuw1QqXnpqZ6hWEYsKg4GyowhmHMQqL+uc2PhR99VcbIlgPW1z5wUV82PyQxb9kXL1/ZaytWGIYxnzGGtQfWEB/XNO13UtIRCkpHgmX5zJZn1HalDf0D0KBcGlDvkoCLFTLVFvPYKBh0ICvsfAVQOJPJcKUTse7ufn3H61dg78+Vn5hyai3PSMRCmtt8L5mM7Y195aTmSTe/m92yVKhy3RMORqAYw4thGN9GglL8829irZcTcSa8cx3YF0cCkX9P9sfvYpR8Av6bLU0t8+WYhph/cBN8jYBy3tj2xgPZgnG0QhXmb+k4fJ/J+9hsPtG/mfqInhzIphGLI9PbpxfblPajMed5fRfjqfiT8CAt37Zd0sLC+gQxCainWaVifdzT0wNlrhMWrlhAFqxYQIrFot7c0jLXAjnLAPWR/MhbN197y375YVt86NVYLPbRWv2s2NczdmUxz37ga1UAcECyaEM4GIHcvWupsMZi9KZwZ/jfkql4rJQYxJ5vTDEiB4tcgONZvEDMhbsTT7MuIJGO34ckVb04aUXC1DS7vUjklseSS9haAM7XlYJvgZdErzzAcmyvHjv1pfRLH/IxpWzLIu6B1dar21+dkB8ZBkApRAjdyiMuAKQQ8mQoGLF8kr0+xjXrVSFc/DIcjJzl9QTJVPyLjBCebKaErAoFIwCy2MW2JKtjoeXlfJUEpzJQIRKM1JVOt9quiNkTdg0hFO8Jch6jgCRe+mPVKSsYjvxZKAliJBqOsVc7nxwnF17xiA1OqqfGuW5DFOtdABx4UYiy4Bsrb8Izx8u6DVEkb0+x/g3A0uUrY3skwdzI2I3XHR+BPT0C/yoJWzAzXZkGlJFvXH5izBPybSyDL8lI4PA8IfS43U3WCqYj0I3w/cIkutVHCgtmBQ9q2EfIeU0C3YbxasKCWGHsRZMoWDROAUOwtSW37MNTusHicC2VktK1pWK9jKfcntPkXiCoMFF/gFByZ2h6GP49YC95KuXEICRyqK+at6tYBCIhvI9zAeJ2Eni0UkafAsKvUc9eKbGfEYw8Wy7TOpft64HNv6l0y0lTqw68ko12vez9U0eK1ctAQdqVTmWPCu/l9xWfb4HMQhSLbC5X4/QxQfuSz822QqE456C9D3qn2nkrpHoYuSsUDJ/mdk/jqfhVtCxJNeQrFufNmnlQVZahl2uU60hJc+vPBaLQFeHp4Sfi/fHPUMqTFwip/0c42AWJbtdiMaXdPDxWr1490zRNeRy2xWK7Emlyg86g4Ac/uh858ewTgfbkWU1KlEWhYAjjbxchOYfnB0jtX5ckRIDGBDoZ5fOapnE5PqtUsKORrOVyy1wi+OFwMAIfZbvoug60HffhLqHu/0tVVQQMKkoFu7v8S4UvtCRVh9/mQqoOLPa9Wvb6m7/Z34Q/grni9/s58lcu5YV//gVC2Afx3ocDEdubCfUMw5CDqJgTP1gwCyRlbHm6sM1cZslLJfvj6xglYGgxQqjtZ+s8H/4tIf75z7VQ7xUS0HU8ow3D+CICWGhTUZTD3CSlLdnvaW3TDtCaNDJcHCYD2dQlswKhqrK+woeNb/bvS/wn2Zguq1BRQn5++crYua+/98zEJjbt6b3a9jqAj1k+c+W0yQFP/iYORh/G4lRVVSHxVrdIyHoct0BV1b9J0sN7xHetlBzFNwGy3/8oARPAOkIw25PvmcyeYIwdLUv2SV546Puhqqq6MqadgyD8otEnlTF2u9/vl6VfZdYS2l2iqupuKW9Y59d1HfKQHHEr3qeK66l1syQQAcAO60rsZEty6CpN01yl2+ve/PI7DXY1V1qQ6iPhv7ieXKWX9qvVGRoaWqEoijOoZQfk5ONK3rFLSrLzkD1HQbAHAT3uVQcJUK8eYdX6Is0lCcG24iwlwbrFiwpWje1xWOu64ecmpPvgJ/y+UCt4X1GUg9vb2yvYM7szfiLYjIC7LS2GMSnJU1oghIab13Udlgjch+yGG24wN23aVJZsKz8nJ/X29nLQm1Wi0SiCy0icW+XCWCxmP98Nd2D8gPER2AMjEI1GIVsOlROrAPQE9pZVBmKxGLzzMNdbwaQtpmke3NHRgWPHXADWYIxZCjtjfh9LkupQUsFcN+jz+eY47ScsAJx4N+uyVatdkK7reN+dVihQm4B0bcNFSDhzWV0rgQa5UEVROEMLiXNVVW2GT7UTGIbxnzge3rdITJmmif5g/ftaoVBYAFnYhjtXXjd+n1L6H6IvNvhQskbYxBhb4Pf7bR/7eueRnqGNlNJVjLH7AKZu1P+23nnE84ogtaXmgz/Bxx1MaM/fFvHNx/cUwMB7St95O0Hm7IOu61iDXiGYbADHQcWo6l7AeTysRdra2kRSgGwogQCqJnhczo39JOR1AZqDBUuFspWQhcY3EN/nhqwGBIgQe7QP1/OX1nUda+lPUEpfyWaz86upV0jeqACPLSvFaLAXXfL2ey+/8psX1vN1vSjvrlkZ2/uqe3ss72Dr74+tWRnjc4ewVMDaI2jtbTKZDFRFuM8kVAIs71U7UWm14vAurfVcCXDFHaJNWwpeWM08li/m29813i1QQpooI5eEOiPfzWQyn6aUcl/L0nu99M2dr4M9hnge1MuODHeG7WC989zcXioV+iuhZB5UiTq1GQ9tGnprOmfFUfZ4ONAFIAUvElAT1/vKyMjIYrz3fL+ZH/47oQTJxv8OBZLLkwPha7h0qUt8xbHWvFXTNE82VG9ve/NbmYJ+GSWUTGqd/B8zJs+oiC3g2WZN7MWBXHo/xhiZ2jaV+Js6zvL7/a7qY273QVb6k2NemUwGPtoA/k2Vjnsjl8vNkZ+/aDTaN+ugAyLHnHIMkrUk/kzi3DNPOpPfG0j2tqXbHhPJ4PQdN995ff+mftnP97exWMxOpDj7V8H8ZeQuNaedbbTrSCADjPg3NasttySXncdCwW2oecJTgu34WCiQOGJjKnQRowTn14um2X3gjANdfaKrPa8irgVgAqTYsUcB8Dzd1FQ45IC9Dq5gPXuZS511kun4rYyRz4Bpyig7pBrhQHikYt5pJZT9WzjQVVdWW8RGESO2lCXfNynrdlPrq9X3jf0b9zOV4nNl4H5tz1w5WV+Wnt54rGxPJpEXELuCehCApW8Xh805tbxwGx3bsqVcCHEjLq3LC2WPZ6cPH9lNu2uyu63qlQlQelk4GK4Aj3q9d176LmKe+DZwEAYjJBoJRuBb7qlUqE8S+kNCGMAYsA0YZVnnqUFRqRxHzjxKCC0roYwhxl7tfMktyWVMMTlhhRJyLysDBWHvd3c4GP5ErX6u2xDFu2grc5nZpo61p//YBlCv2xCtsMB0JnQbGYPxuuMj8M80Av8SCdur7l11M2NU3nRI94Ddt2ZlL1gke7xUyroSJH1WhqeHuYTnWMto5BDlPkJuTMxGzyFkf7Gx0iCpUDDN3/gUBcFjfFhfJiP00PA+4aobV8eCTTcpWwxGYqP9sOo72qtI+FT4TjLyxEBw64oVdEXB67kcHh6uyCueGPcVn8RCnRLyq9mBMORjqyaEBQuuzBxq0LNXSuwblChHOBNwuC4pWZinRWVRaGZolBzZo+zRpkB62h/Ehqaq96vXcQJCfGM68XvBjs0xRpZFOiM240wktPFvLAxHLaolL5Jh02RLumZ0YQHsWviC3TfyPPxgIN3SPNS6ZP/998fCrqIk0n1nQ8YInhJWItXr9dSrF0/Hv0wZsf0Q+PpJeCJv7H9puUnpw+UEP/1JuDNsJUBHNZtMxb9hees4PTxEZRqNRrFwRUKJF03T1Btu2CXPbv199erVEdM0bY/UiVMmknO/+Bn+M6XsE6FA1yhvJomxB48QbFSOEu2drGlahfakkBTn9CZskhmFLy+DhMgbbS25uTJAQ/Z/FH6T8C6sWARXLtz5WSs8TzKZzBGlhBeCbJAp5lLK8BqZ2jK1b2LLRIwH9ItPc0sCisU4joUk6QstQ60L5WdEIOD58wmJ1VKCbBYjjGzRt7xpUvOgWdNmDeE36RnCRV8cDnTZkqTOmynJSls/3a2q6iluc0GyP/kxRnmwTyGM3BXujPCAk1uR/LzAAnHdeON9np6a9uhe7dOW+Jv9ZMQcISkjdeeswKyKJLXcvkBK435O+Pvbj6Qef33DLiYjY2ec2v2lp9ta2v4yvX36PggODBWGfh+cGASjsG5hjLUYhoFvBDbRKK7sareGDMP4AtDm4v4iWHO3hJwfNE0T0tcN++HJ55KCmQiEF0UAypOE7dDQ0GGKouDZgmdYxfOXyWQuEex0PJu873UHaxcbHd/AvRHTEIwqe07LZDIXIzknnldXWXEv53HWEUEjfi34jTF2rt/v54GVekWSl0RVJB7Aum8H8MPv90OmcEwFsuSGYSAJJ0tHmYSQlZqmIej8P1Lk98E6AQJyw8PDCydPnlzhLYnkus/n+6uQz74MLNhSXSTY9wgDWAJo7PT5fIdYQWGZVVPyK3+gBGT4WD1/KulZxzVg88sD4Xsy6Y/2hKICJLH3lW7Q1zVNA+NlTEV4biLQiCQtu+iiiyDZX1ZiwItbLO5/yy23VCgNrFq1CtLm9jqeUnre+vXrZVuBMfVl/KDxEdidEXAyvymlf2GM2Uoiou3ZN9xwA5IjSOaOUEqXefWJr9Y3wzCuZaxs5cIYu8zv91cEFb1ekwOkNErq3mLBi+/pqWDeeW1brqfrOhJxTlBYj6ZpZduNBsvQ0FBEURQEOjVLtlPIQwMQBClcT0k1CTyIZHV3oVDAPIMEGPxJ5zSSnJQvIZPJfJZSyhVY5PWdJDE7WCwWF0Bi1uulSwxAsHWPZ4xBonFmCZTYkP+tl/MZhvFlCaiF78pQsVhc3NHRAcUyT8XxzX9JVdWFlFJX9RTJ7xMBWSTZ8f3Feb+gquouicMqZ3awlqGEAfa6J6UWwYjEur1IKV3qlJQW9hDYV4BV2pBlh1gzI4k8t8QsB6t+mXPPZF2SrusAkK7DnkmArlxB+JJ6Tl5RlCNM08RxRwOkuNV4e/kvnv4BvEzBlOWlyMi+lBUKilLhuV1saSNTLzlyvWEYBpi180vX/nB7e/vRuq7D+gF9xrv1Nb/fz1XFZNlN3rDDu7TWQyEYvNg7tMgy1dlsdl/TNJ8pmIW93tXfyTPC4Fsbgx+kAF9w0G6+mD9ti/HuRVDz4cABYh45O3igvS92O3cinfgZYexcH/WRmf69X9s09PYODuYk5NmcmVtm2XpJLH3ERLegjqZpWxD/SKYTYK9jv7m5OGwe5GvxnUwow3s9rFBzxezAgRgnXkTi2bIpw3NyshcFhbe3vX2OXsjchr3qpJZJd8ycsneFhCee7feH3n+y39jSjToTWyah3iV+v78qaNc5HolU4jJCmFiz7bImEutjK85nHTYM2Wm/318xvld9+6r8yZ8+qZlSSu791R/I5tc373XjjTdyaV4pGaxToiy84fIbopVek3Td+vXr8Q0YVV599dXWkY7hJxgh3SBmtA61rsj7h39HKDkWDOZ8S37hnMlzKtbqViOYYzamE/eIGNWrLc2t3SOF3BGM0btgoUqp71g3L8xazyoAzbl8G+JrH5Lq6QoxF9V75rxMjJJl2mDRNBdUSyaLfmD/CHKOJ4ZoRWy03Jk8YXRpLWCD6z0pM2IRr9sfSbXZgXBVmyKQOshUJOB4cu/lAil2ywzkRKrvp4RQC7gwwFnclOwglM4PTw+PUhTzMobV6iRSiV8QwlUHrPJyS3PrglqqfnJb5QQouY/H+VwYpfH++CWUcuuLMQEB5HPJMU/+d0YvDHeGPYNQK1TsKLmTMjKRx34Z+YdS9C1ulE1t9Y3HndJ7gcxkkTUeGQhsPaaRGHu1+5NMJRcyYgJQpyJBSwjD+mU+oey5cKBLVrAb1cTau1fvpzSZ8jdx65qVMVsR4Kp7L5iNKVs6MGc+O0Nbu3Yt4gzjZXwE/r8egX+JhO26e3uuJIxVY4UMrlkZsyQj9tjNFAgdyGBSQliREOUT4WC4gjHQ6MlckEOGYprLvMhj1DuXMGdHkH8qfCKKZvF7PsX3OCEMUpIvt7D8MsujovqHMo7rPZPL/VN2bCNSwG5tSgvAioSPlcQgFBKFLO7zNS+2EjH1rhO/JwYSQcLY35EYdLJ27S88pCCKBWwuDiovVpIny2gx53mEFwXf0NVb3DiPTfQnPk8ow4a0qsl8Mp08krHi/YRQhVJ2iluSDgvXZCpxJ6GWHASt6v3qZZz4WKXjPyOMnIvkqEnZ8ZbXCX6zmH9cWshlUS0xmBVGyWmRQKQqC09esBNK3mkqNs9xkyQvM8DNP4mk6enhzrAsR+f1slzriWQb5NrseZEx8vlIZ+RGIYmExesEQuiDoUAI6GPXRUA8HT+FMsI9FWr5PUSjUSwsbFkpRVHm3nTTTQiMV5QLL7ywdXh4GEEMu3z+in8nPp/y9XCwa1TQXGZtIt4uWFFgyh3nDESI9x7XNQnvPaHmy4RRyIdkfMVit8xclgJNVf0mHQt3rECLCmNHWL7QuVzuQ8Wy9xG8G7/v9/u/BDTopOZJySmtUwAMqSm5mkzHf8QYAXOwn/qUQ2QJeCG1ivED2wUMAJ5gSGdTO/JsBF6v2IgLjxzxDNXxxMlkMsdQSpFMsthfCLhAEtXWebJuiuyfY2063QAHqO/w8/qWpmkVvppWm5A/n9wy+TRs0IusSFJG/wuD04bmV0OKZjKZAKUUSPmZw4XhO370+KUVid2DPnTYceHp838VbA9OwqZ7cGRwY+ekTkgG1y0i+IZgrcVauFfTtJV1Dyxf71GUUoCVFIv1Ykmg4XuBoJMbu9hL21YdiXGAPyFhi2/X34U3ck2vNTnQiySlpmk2ilnqJ20kMO6QWXynWCzOkb0F5XZLMbXLNU2Dv+puFyFXDdkgjtit54Emn1D2KEWglJXXTXsBnOH3+202wlg6Kc8f0vFjDth76YNgtmAssCm0ih2Qc1w71AgwF2IDeFPpOR1kjH0Vc6hpmku8SklX61c2m10m/MEA0ADbmctYyu8VAq4lttkh9SSXJVa6QSm9ET64oq268p9exs2qwxhrFZLLsiRoTZZUvfaFPDjWwhxMsGnTpm/fcMMNl0rH5WOxmI2gtv4ejUbhUWcHMhljZ/T29nK2zngZH4H/VyNw/vnn7+vz+Zzeq1jb2d9VzKXXX389n0ud35ex9FtWEanH2KvVvliHYN8HsMQomVaZBc8Y+4zf779tLP3Vdd3yxrQPt9Z/Y2lPJHnQbzCX/4+maV8QKgBI4IIl5tX+wFZjMU1zhc/nO0/4V45Z9hnXI7Ps5MSxPA44X0dHR4Xkaa2xkDx5s4qiHGeaJhh4BwLgo2maLDE9liGtOEZKYNp/LylULGtvb7eUJzydwzCMaxhjmNtTwvLAlZnmAA18rZTkQgIS4M3eUuIs6uVkkjzwW8L6wRN73eEBHdU0bRS7SQLAIum8iFLq2btXllkGW3vSpElIGo4quq4DcMXBENXUhfCbbK9BKT2DMQbCAWxd3uR0fwgAACAASURBVCmtsReqqvrulRtWPU0JtUCVhBH6yStWrv/1VRuiz7MKdRP6mYsOvx7gBLyfb+bz+bmtra1I0iKW0Sm/R9jfMJ+J98tKBG9SCr65XpICuVxu/2KxiPcVTL0faZrGvWctf2RG2P5b9HdzBVZoI4TdFwpEVhqGMafEkoNSmJpn+S9tyWw5jxAGJtZbCvOtmN05u6bfdbI//jlGyY3Y53SqM3b2G1teKbHRMSYb21pyiywgstibWEpOnABhAUcT/YlrCWVfgUoWZbRbIcVpFmibUXKqHNMYGhqaXWLnI/EN66GHVVWtUKaq9gy/vu31efni8FMmMxV/c0dy36n7jrJv2zG44zfpbOoU7AEB3N2rbdqNmqbBq9FTETEJxEoQ23gkFEgejXiW6DPAftgrIXH2EfH8fdrv9wMUb5f7n7h/afADgcebW5rJ4/f/hTz/5PPDJUsKDrJLpPrgJwy/T8Q6j4aKYDQaxTPUbTUAEOz69bu8JuW2E/3x34i4FSdm+Fp9YApyqW+fr2metXd3u1hbbU2wnRllQUY4e6+lnoSvW3s8jpZOAOwqexKblCrHNJr4dWt/V5yJmdT0HR6aEXL1wC73I45Y15GE0L6WoZZ51eIJ1nkqY6P8r3XVw9zHACzV8MOw8wJ5omNkcFk1W7tyP5NIjsNqahQDOdkf/6pgOuPxe5Mro1VRhvP0MNeoJPkNW7UaYkT3pfsWKwykDNIGkk4oGEE82y7JdN/HdwcIILdVEfMskyWuCnVGPKtXCetBzKmI3T1IiKlDKc7LO1NrnMsglfhdoi0OyinQ4tI9IQEOBUqFUYBD/MKzFmQPxJPebjKbu+vZUF71h55jmcm46kO50L+sWbke3y9e1m3oWU0Ik2y96ANrVq7fo2uj3X1Gx48fH4GxjsC/RML2qnuiPYyS6jISClm45vhYhYHWWAcUx1UidFiRUnKaW4Kt0XM4kEM5airHVPvYN9K2Q2L5HqLQi4hJnmwkWSt/lBklF0UCEe6FOdaS7O+7mHHmUWXChy8OBhK/Joychlif8O4Uhif1z1YpnVIp02odLUsAU0L+zLbTYywZVbczlBPp4T8Swo6CbHTHyOBCr5698VR8FSUECPMCZcpJbl4swsMXgWTNkgly60eiP/ETQtlq/hsj14c7I0CjjrkkUnGgarHZZs6EK0/MTWEPl5PmoxfVlQxm5ppYlDsmLdh102Tz3BjjyVQywgjfMGqUsG+Egl17TMpcTrbZ/aL02nAg/FWHzHdNP+C+LX3dikKxaWt18/KVr9nyg7H+Vm1DAzTmrTfc+r2d7+1SIj/t/FN+f9SCY0axIgXCFwwDLissCpJFR06YMKFCNrrivWfkfkLp9yBlU35+6MfCnXimy0UwohAwRwG6/2AEBuTrcSzcyz8xel64M8xZUIwxfzabfUbIdj6BRNpL6ZfaprRM3jildSpka5G7W6tpHdwr01mSqfgFjBAEU4aJQheGp4eRiCmfhjHNMAwLAT9oJau25bZm9RFjfigY4qwA+Rkqy3eHj6+WeM/lch8tFotIfkISCeW1kZGR+W4BF4cEdE2ZH+HnhcQymK93qarqKvud6I9f2dEyYQ2kr0xmknS2v58VMgdVA84Ilh6+YwhqPHT9o5fczlhe8l2h5pkLvpIPqME2hSpkaGRo+8jQG/t4nasymcz1lNIvibGoyZaQ750jOc09xXRdB9sAyPQWxth5fr9/t5hyxv9l780D5CjK/vGnumev7klCzp0NoIAiZGeWALkTknApIAmgHB54gJhZDlHQ1wNfgRAUj1fFF1HZWXjFC29FggeXCnLLYdidDQjhJjubi2R3uveY6a7ffGqqZ2t65+jZje/X38vWP5Cd7urq6urqquf5HLZ9OudcgCSUkhwZGTnKz6L0jyv5nPHOIND7ZdM0Cz6Ztm0vlV7TQP3XxGJRZA8HcxKLC1T2sO/+J8RcVe8HsmkNDQ1/zwXxPa+osmxwfz/Ie/XYApAGBLP0rWCqDw4OLiknzVfqXS1R95jnU4u3V5Br+I+R7wPmYow1UcASymazi/xz4cDAwBxN03DvQNT/mjF2v5QqB1BmlepjPJ62SMlBsBUASllvmmZhjrMsC4waBKjB6FrQ1NRU0drCB5y51JNU9xIX42lfuXMUFq93yD8Mw1gelLnkr1dKmEJGGe8Tyi8vueSShFRc8A7flEgkVMls8fd4PO55KnvP8uSOjo5/GTN7b/bjZF3/t3sgHo9jHJ6k3KUnoej9aeM3v/nN+xljoYkw01GZZESJ/UDumo+YppmXrKuxSNsMgOcOLJVgUOVLYadhmmYgf3t/MyzLQkIJ765abjVNEwHemgt8e3Vdfzhnx3Ew5g/TNM+SvqX4hoOJFMj+QKqxIAHZCAWKnOwqAsmCASZVNMBerbkMDQ29xXEcrEWRnCqAW8pJzAa5gJpUkp7qANG+E7KHkkk6IU91tQ2+9Zr3k/A0DdJW7xjF/7SiR7E6PsC85JzD/3lfSLQahjEqa1nh4oqU8h7HcZYGZS3LtTjepX3LrUcUWeuKSedSzbNt++ucc+zDt0sp6ZJJRmmbgbW7qbJPS7xLYCCJJGbOAuES13Xx7kJye4eu68sbGxufxTkbbotfS4wuUc6/7oq1iU9ctTG+PscgKLAcZxrNT56z9HNIjMIjePHIyMirjY2NCKhDDvwPuXWPUJ9LvpKcQXUc6xdPYnWny/iSIBKrAwMDs3MAA9wb3q+i99627T8DuNBrbx0acUcawbKaOjJw1OzZR+7rOA7WY7OGskPfTA32QibzACSuspQ9fn5kPlh6ZUt3b/cxjJGwwJjdOJt2Du9EQnQpEkb1fHiJt4eyLAv9ieQe5lKANI7zrE6SvckziXEJCGOnMo1t5q6bB20zdmW0OYp1mygSQILYBPZ0AIkewxiDglbFAoYd191XHe40GHXmrgNmHLCff221u3/3NduG+i6DupIRMmhOU/PvTNMMpIiEi/tiEgX/VTVZi3eNc449A4CNY3yfoaSWGRnp0nRtRvKJHrr7VhEmEOu0omQw4x+MNrf9+LzzzsMcLZi3SpmbSCR6/R2iWBMJYgZ3+TlEHHuw3brjLK1kd6WA44WaHHdCW7nuQqVtOhH/cjTSVtjLVXsW3u/JVNc1REyw+73Cidpjkdi4lCDUeopA3ZzOibXEyqoeJfuSV+Qib1cRsT3k0mHRuVGw5ssWX2xUHOcRDoLeu9IHeUZsBfKEd6xi0zaGgaySF4qStWWU4Wptp3p88fsqfqmJEZ3sTUaJccw5U0qRdCQzdNxAAP+9KTFP/HR9NBITIJYgpeu1rv01nWG+mQsPYM7on5JYM8ayLkh9Rf2YSt5IxD0lo3H5Hpe6piS9oM0zIFHNOHucE11aC9N6w+3xS3ICAwWLC0as8/K1HQVA14aNcfj+jqqAMfrPK9Ykxq0EVWvfTR4/2QP/yh54gyRs163hjJX1yOGMvnTlmgT8SyZcVIQOko17MVkL9Jq3+Mgypp20N9BeRRLLnO4nnZ1LLscmFgvP5+r5yPJqzNquVNcajRgYE2ATfz8aafN7FNXUr3lmJoOPLvNLRCgMu5o9GYrkfRm9zpi2pHVOq9jgeAXJ1819rbdKeZVAHgAFuQ9GrxJji6JzooH8iHpSXe/hxPCB4Yxpp7c2t47ZEIN9iA8bExtY+kFrcwwb9TGlu6/7csaFlBK6rSIDNMjDKJLz9vlmSJkgSIICGTXGQ9Yn81FVxmV0YVqemS2llxFcaiYalfMJci/Vjinhtyr8GuCN6pPlrujBKyWxJcOTCR+VSqxsvycfY+xzHR0dqucLJKiw8bz7th/fpr3wz9G9fl2d9p7vfOeGInbR9u3bpxiGAfmcA5R7fkqitYvGpPCnaLQg930EEHSO5p6hc/0JIj6NM7oi1hxDwkYU1Q9VermsNE1zjLR1T1/3Vzinz46+TOzr0ZaoYH6h5DbHmIMhh/pSNps98ompT/QfsOOAx+YYc+bLQ24wTVP1fitU1d3XvYJxDskdyFGPYVbngm9FwXycuGdkt/t6ZvdqeA/j38VjqLInjvTCQrJWII7L+VrhhyIJ6CoyPz4/r7/npGALKHh1nEKy2dTDP5rdNCcnDuFSr50aHnFGjoy2RFW5l6KhrfQBkqnLr/79+f9DnBcYtm+acQidcXg7CRnkzMDQdmv729r2bYNkdtWiyBnjWEiFLQjiu6YGxHIeZsJTTLKs4Ts1M6hXZ6UG2ra9nHPu9319XiLlKwZ2ZCINmzQEer9vmmbh2+Xz7bzTNM0TqnaUPCCdTv8HY4KpjgLJ30LA2nf/geSag17XsiwwBTz58wdN04R8XNUig8ySaU9I8h8KPzTpWbeoqampYrCg0gUkiMTvM1aTv1zVGyhxgDLfFH4tJRcs500EQZEkvCsHKPmpImV5UjgcnpCNBS6eYyyhbxEcLARB8XcVaBCEceVTT4AkP9atcxlje3UcyTbjG6CuiwHUOdIwjEBzhv+RSIax8C2S5QmwiePxOHxpIZUuCvq/s7OzCNmOv69bt+4vufv0/Dpx3NGdnZ1qfeMZJpPnTPbAhHtg3bp1kAsssprwVWrNnTt3n/Xr1we2bSnVKIDeLMt6XAJyxqg21HIjlmV5SeZXs9nsfNWn1bIsJJ8FGAIMyXA4XLQuDXodKYPqB0MjoQGVkkByteq1OOeNtm0LX0NP9aG/v39mKBQCwObQoEk+6ReO/QTWIF91XfdpxpgAjVVKmFW7b6wbm5qaHkFbkCuRbEzLsiwkxbAONXKS2DXJyUvpZ/ShAcUHxhjqxjrlVc75wnA4HBiwXK39cr2GZDMsHLxSpDhSrQ78ru4ZGGPvLmchYdv2Cs65WJ9DeUX6COM7+Xwmk1lYjo2qtiGdTiPZLp6dpmmrm5qaSjLWSrVb+S7fZZomfFGLik+meUVu/TrGhqhcf/jOLQv6kpYD2Gsg+XqLYRjwUh5T5LoRz2YG5xyAeHyPEYxGsn612rarbo+fyTgV9oec02NXnpJYtOF35x9Bmlu4hzq9ni5a+SUK6XXiGSme2ABmQVLayieCuv9KXMiEowyRxpZH50THqEH5Gy3fV8STwLQseu893+i+wb7MYNYGa1ewrFrCLVzXdawXDxpyhn6dsnuXS7bvo7oeOr6amtrTqU0HuqQnOVETlIlsx34k44wsgaSx6/AV3p5Hru/xXgllJ8QzPC/t5Lbk4eRyJBcaiLH1ISf0nayWQd9jb10U05BgP4BF3gL27sjIyPJqIFFcDKB3fbaWclxneoPeMDzN2OfA2ebsooRmf7r/nD479f0Rd4Qa9UZqboo8apom5s4ixa1yY1B4kDIBHoGyQ4HgIJO1eE/w942MsXAOmArZ5ydN0ywAHFHvk68/uU/9SP3DUFJ7/unnhRQyPHQBRrl4/cVXewB1lSHY3t4O5rcH8Ba3m0gkAAIoKslU8v1EHMp8GY27b+eMvZUTw/5jiDhbXUnGtzgRzc52hp0/6g0axs1bg3hhluqznr6e0zh3i+xuGNG1rZEYQCQTKs/s+Me+2WwIIHP0+VeikVhRUlitPK+oBxUwzIvaO4LEej02uFfPeNut2IKVJU9411Bs2sYwkOXz8ezTsGeQoPyxnrAT6ti8auJR5HJ4MEuiAmLvwaWwZQJUqCuJBOhOdoxK0hExwgIQoPKzC3IvyVRyNJ7P2Y+iLVEoJAQqkmgh5kfcOhG/TQIMbM7paNWyLlCFykHFcWTqI5ctrgYUCHIN1ToPcvQa4zdxzr4rxjdpy0pZAJaqd8PGdd8jYnlSkng36D8uX5MoWNht2BjH/DlqAeZqR11x6g3+2FCQJk8eM9kD/3Y98IZI2K7//brDNZeVXVyCFXn52oSXNBj3Q+ru657POGFxOmVvJmt7Ul3nyUUM2oYPY8nkXq0Nz+vUz0Zi9FhIC5OmvUtN1pLGVlZLPkLigHH2MBPyRdWTVNXa6GNmFiV/Fd+Hqou5UtfpSXV/UyB6sDhk7mrVewTHSy+Mn3AwiwJ6APSkui/heb+dqosb34LsNM6dXyEBxRj/UGtzW5H8DI7NyyyHHsrLAPG7W5s3n1gqAZjsTZ5DjHsMtYoM0Gr9j99VOW9O9MVYJAb2T6EkRxFYI6Sx47yEGA6QDOb74EWC8TDYPPj2cvKt4lqqfDDxS1ojbYXArXfBIullRc4nyL1UO+bZvE+HmpjDKQW/BkWWu6IHr6wHGzxIHAsflWqeGe3t7RdzziFr5pVEDoHa7v1DSp5gwTv1/jvvp8fvL4oVfCGRSBQxjFV/2fxihv3VsqxTZs+eLXxbvSIS7qnk74U/DNHLpLEocXosL21Nf4w2x4DcF0VKWaENnmx8YVOr1qks3MWf/bLglmVB6gWsskHO+VLTNLte3Pn83bMb5xzLmIZ37xfhcLjIt6fw/FObDnSY/jhQs6XGo+rl5p1jZdO03d5RSOyqm04i2jLSkFlYzhMHdViWhXnRC+CUlcfzSUBnGGmrKi0+LcuCLDjQ4q9I1uUY2TZs1hr1hjuamyJChjllp/iQM3RaJUl9y7K+AxaMkIpmbFFTk7H16o3x14nln9s+TbPo7EWfpMZQE1lZy91mb1sadGFv2/a7OeeenDme37JwOLyp2rvFOTds20YgA99W+Leu2rNnT2MoFHpEsmN+ZZomlBLGXQYHBw9wXdcLSHj1pDRNW9bU1FRRMk0yjNA+vLNFMq9g8YRCIWzgwApAAnxFNZnawthTGEV+CWUZnJNBBdo8NDS0dCLMVbXj0un0NxD0lH/bks1mF6tB+HKd7GvTrbk2D0NqD68B53xFkGddrm4pU45+hHSlVx6XPm6BZQVrHSCWZcEHCNLpainJEkqn0/dKz0IkQsCIAYgKc9JekRe2LKsDBFEEoYeGho7wnrdPirEqgy2dTn+QMSYkSaVcNTb5CIS+mMlkjgwS3A7aj+q1vHMm4o1r2/aSnK8npMbAZEFBkuGIHNu+Nx6PQ/2m8N2DHGZHR8cYefB169Zh3igAXFzXXXjjjTfi2z1ZJnvg/2kPrF+/Xtu6dSuY8QD+lCy5ZOLqjo6OwMmkUpVYlgVQJ6RTbfkdBkCv5qL4tmIugYxqIakqgRVY/5SUSQ56Mbl2zDMqRsuLjuNA4WBH0HrU4xQQzubh4eFl06dPz8oELpJ8+K4cXe07jaS3bdu4X0hW/4Zz/j2F4f9d0zT9343ATVXWjQVwi0++eQx7rVLlPsBbR06W+gVYHCBJJ7/N43r+pa7pW695h2wwTbOk72S5dstEGNY40ytZSEgmL+IlsG7YAOUdue4I7O2bTqePy32XBN2PMfZ+wzDEtztIsSwLCU2sP58bGhpa4F+HSTsUAdaqlXHtY5WfZppmWTAHWKYyWfaYaZqLSrUdoASwypGMwl6JMYZkjlDPKZWk/uLG8/d1yX1VqcsND5rhT5517eCGjXEoI3lMWTr6raf8bNW8Ne+zLAtsP6wp8Ds8XEXyEEo/xEhKdXKHNG1NdE40EIgtpyQDID9sU15wHGex9957+8HXh3fRnpE92DAKP8vW2a0p27YRYD/Mztp/2zbYB7WgfRjRnVMy/adVUwPCPjyTGenmxPcHG9XlfNOQMzifiG3XKbvk0Mh8oV4irWMwBwjbHEhCm6Yp/KZ7tve0cMfFugKS0LdFI7FTe1Ldf/f8VWORGBLIokDSuaGhAWMY7XwJe9sgQFbEmp7d/mwy447Mq9Pq3BkNM5fNmjarCNQINZK+wdRdQ84Q1Wl1FGlqeZ67fFGQNT3aJmMSwoNU2HowvhCM6P7+/kN0HXZnwvoDIGowpwWjVXp2F/ZN+f2tIHAsTvenX7352h/s5ziOuPfZkdk3vf/C9+FbNMsDuHv9Eo/Hb5KgEvEnAAw6OzuLFN829z21zOUawDd1RAwghTQRh6clrzbGVHA8EpN8J/vcqIcqf5h2aqsrqeKVesegvuWS+2g+lukVIc+9hjEmMtTjLfJZYLwdimRya3Pr6eXqTG5Nvok0egrgeYAFos3RkopjalvGeEsT3dbaHIV/ck3tluQbMVdVs7VTbNp0PwPZBxTYJYFKjZVIJ+Pt26df23SIo+uIAUwpPLUq7GX1WptSm+aESPfUlZK6HlqmgkKKAPlVnl2Qe1BACngzbm1tjmEsBPJYfWzrY0aT1ujFVF5hnK735KZdzo9pa2kLbLHgbytIAsSZF4ceYKQt95TpgtxXuWNE7G2o7hFi9DbkWlxGGwqWccTf2xpp+3nQ+jdsXPcXIgW0y2jNlWsSUGyi9b87762apqsErCE3PHfK+mMmBpIM2rbJ4yZ74F/dA2+MhO3G+Cwt72lXtjic3nzVKYlxs0ie6nvqIJ0LdBdkFbOM8bP2kgzyKflFTN5DsVxybzwDBf6IUlp4KxF7Nz4eEp3yImlsWbVkrfCCdbkn7RkoSVWpncXMzOLkr5S7+DkRd6st5kpdI9mbPJcYFwtyLA6jkegtYz5Yo5LCr+h6aGkl3wycO7q44ZwxOimoZ69Ez0FuNlTOZF76CNwhTd+fzpKzsJSHgEx4YuOpYdOTzTiHzd9vvrpRq2loFMl5M7o52hw7V60gmUp+DlIzpbwxZML7NslOrjoegsgH+/2Ks+Qu3RteCrgnsGebtjXcrSCHi/waRmW5QYEu9qtR+0RKYgu/DzwDzdWPrOavg/NzHi9FUnG5pMGfOzo6hG9KfoE/8g/P76P78STd8zvEu+UIZuwnHR0d8HgRxbZtf/L3l0BqM8bgEVFUlIS72MRpxL5NnE6CDzExWhidExXyatL/ERs+b1Nb0m9SXbiLt8snCy7ZGlhU4XsjkiZbtj93yxyj+X0aacQZv9dsMhF4ye8ElZLclgyTwx/HYg+bZ/8mRPW+8k4byg5R32DfF1ojrSKhrW46iWgnuezISqhBn/Qvl8GaItQt6vVLQLMqi0/btr/COQcDGfJji1SJXK/tm1NPtdXrxiPNTZEmeC9tH9xGaccqYjz7+0hhcyLBhmRq14aN7cuIOBb2NKVxH3rfkZ8Q/x3MDtK2odSHW5tjgbzoJEMGG3ZPwrSILepvi/dvzF85Dyps/ASj2nGchVOmTNljWdbdMjmGBC4Q/MPl6qj2dyn/+5hM/nqHB/Iblch/BC0QIHvQMAyMP4Fa55zXyyAwpCb7OOfzg7JYJHIdm0dI2xWxJaSnLa6JekvKile753K/p9PpDzBW2Gy9ruv64sbGRnhSVS2WZWGzijY9mWMt/tWTvc6xlt/u+axWraTEAZJNjiAjfPa88prjOIePN2AfpB3pdPpTSLz6jv2oaZoIIhUVJQHwfC5gBQlBfEuRqKiZVVSqbel0+lzJ1rUdx1ngSTVKmUCAHop84io833cwJlRHUOB3jfnwwwDASG/kIrn7IP1U7hjJjoKHl+dVN6HktQzMY9x7oB98k8BWEuj79vb2+3LJ3JVeezDfdnR0jJEjjcfjWJ9LlD6Rrutv+d73vofnNlkme+D/eQ+0t7d/NvddQTKtXPlSIjF+Jad0On2ZZNQhgVSWtVitI6QsOd5vlItM0xRMBxT5vYeUKIAVBa/JanX6f5cJEcz9qtrLbl3XlzQ2Nv6z1vpwvGVZ2L9hP/IKvCiRGLFt+54c0/ZYxtgz2Wx2xdSpU/0ynGMuZVkWkk1Qy0BSBmwNLKyRNJyQ6oMinYvns8wwjIcBCmtoaHhY2oDUVL/8fiJ5BXbuHTnJ5h/kZEvFvlV6oHvPcDzdWapfsF6DapJXAvkAqxUB/KUA8n5omia+UWOKTOpifQrvTEhtw1deqPpU8m9VK5LMY/TPVM7558PhMPalgYoioYwxuci/VpISxRi/YB5eFg6HK73XRdeUdhdYM0O2+BOGYaigXP+x386tBeFF+ppkS49R51JZ5Tn1lAcYY9d7oLJK88CGjcXfS01jq79wcsd9GzbGvWvKtvAffurYbyGReSUsIxzHgYdrEj9293WfwGCX4xXF4qZaR1uWheeK96uoj9PpNPalP+4f6addw/nXlTM6KtYce8C27bs558dZWevp7YPbAH4xalHU2tyXvN/lfEW9Vk91Wug5K2tDIamfkbbCSz5IRRU8H0HS8D/fZKobcbxFUn55WYjpNxOnMwD0pQxbHN0/igQUzgPbH3PlMkhe67q+rLGxcUu1fsHvz+147nfD2aFTYE0zs376OXOmtxRJ48Kmpdfa2mVn7PqQSNZGdjfUNSxobGwMvN7pSXX/hRMJRRKPxSaTtUjqgIUGBQU8I6E+yDkfoyaT7Ov+pbz352782k2brLR1Oo6Fj+25nzynt8loagGZIBpp81R9xO3H43EoG+Hd9soJiUTC8wkGI/Kt5HLJbuZf5pzd5UlYqzZKpfqy2NaM/yEaaTtZiWU+Rxm2xHtGQZ4Fjtmy67FpQyONQMSDtShKNe/WoHXjuGSqG+PkGE70kDloHnvggQeWZUj3pLo3cbFnyt9btesUyw6Ldj/YNGgeV+kapeqUhCPMpyb5VPX8x0sGOpQRTD+T10deSHMiHUlwgC5aI7HAKlXV7hu/S+Ym5unCvoCIXRONRLFHqloEGcTJeupKW7LkLPfLrfekuh/gRABpPBCNxKA6Ne6yufep1S7TvKTqxmgkpn5vq9abTHVjrXIsACic+JcZUd56sITqXNXKlAO6U91rGRHANaJo3D16XsthE1YvEkp+TRbuFwoHWxjTzpcM9jAjurw1EhsDzK3Ubj+D1nWdg9efepOIc1x1W/t5jHHVAuzPV6zNx1Mny2QP/F/ogTdEwhYPasPGeBHSCBIxjAl2giiM6GOXr02ApVRz8X00sozz01pb2gTqYyIl2ZtcTEyg2/LBcs4ujrZEwRyZcFGlhTmj9zKgNbmQQXoxm3VWVkv6FS2aakhSlWu4z4C9KNmXTCXBAEawMkTSI6OWDshLLNMfhZyqz3vEqyfZ27Uev0EC0mHussOaD6u4MC5iFtewtsYBZgAAIABJREFUiZE+CJDuaKzkw5pMdXusnL5QKLvgkFmHF/mFot355CrDOIMMSEnWcC391N3bvYgx4Y/TKBmSp6rILxWBVcobI9mX/Bpx/ukgSUuZ7Aeyc1Y5ZrbPk2Ory/iRbc1te03+K5lK/oyIq6zOl7WsfuS8/ebtVGW+/RLB/j4tSGITDWvMPcbP3C73DOLxOCSU1KTK1kQiAS8lracvCdQ4JIpEee2lrcO/uulXDUpdjycSCTF/SaYWgt8iwF5JZlaRuxkhzlaSRid6PikOc470xr1MWiGRI+SR4JMYDofHyAIhweiS8H70mFMp0tgRHthDbhCR9A0jiWIYxqe37NhyzezG2ZfpUDfm7pOmGYYn4pgNjGQC/4GYCK71TM30L1QR1rZtL5P+ooXEAnx+eu3eH85rnicCRfmkahJAFCyMq0p5+RJfOP+z4XD4a6WeYbK36+vEWB41zPlV0Za29eWetZJYduTGeEywDfLnDVSfbAnPnYlE9o6h7ZTOpoU0d7l6bdt+l2S/upzzE70E25duv+grDs98tqkuTGcvvISmNc2kPUOv0+5s/3dam1sRIKpafDK5OP5K0zQLvk2VKkin09fCYwu+nF7yMJ1O/0wyKCbEspHPVbcs6x6wlpR2gLF5dDW/Uc65ngtMI1gBBnUS48hjoWO82LYNNjH89QoJ8KqdNQpwAIAJ31EkpDGuC4AJ5f4reroFuZZ6jJQVxDcF78EI+gTB4iD1KG0CO+DbXqITnn7hcLisv1K1umU/YgOIhL1XAjNnqtVf7ncoCsAnTYJDvMOKPGO9P1qWBVUKWAxA4vs8TdN+wTkHSrvIx3gCbcHciedQpzJ0OOcNtm1jXQewwANSHnQMWMW7rpT8xkYdieQbcl7nSTwr+XvN3oKV7key4vI+baNl3IkbCWBAYKfAsvMzl+PxOKK2KgtvXiKReNrXThaPx9FH3p6Fz507t36iErPjfbaT5032gL8HLrroopmZTAbrdHWdVjiMc/5oZ2cnAlc1F5lkxR4IwN3A32H/haTXK4AiABb/Jqd0IgLwKPJdxVpuGsA/OS/tD9fK0EE9MiGCZJwqgVnTd8nfbsuywDICy283PEqnTJnyrAIIQ7IPjED8t2JR1iUpzvnhjDEkbeHb+IQEkNUs04wLKsAcrBnPDofDt8g1tGCnAQwl1wOBpExRZ85KAHu7d8JD3nXdj3lM0ol+m0t1kG3bX4XcsvLbnwzDODko8wfnSUAagrxIYD0kv2tjAKPShsILsmOtdbOXNAJYzDCMbwV4js3Ks/uBaZolrYLK3OvpnPNf5XzjnZx380rDMDDmC0UCVcU6rpJEcZm6sX/DmIKiSEU2tbLXGJbMTMiljimWZQHcfSJACZAnzyUaBXiUc35uOBxG35UsV2+M/4wTje5vOV12xSmJrzzxwgP33N79g4I3sKbpQxev/HJjSK/LaJp2vCcpnWf6Cd/a/FqA04ZoSywQ2zqdTn8a+1D/etS27aWQMrezdt22QbmV5/w9rZHYL23bBtPqzHRmoG/H0A6pyMK/HY20wTKhakn2Jm8ixj+CfaVR17R9YCSNhKFFnB3rSevKdxJrKS/xUmTDk+xN/hAxJgB7mast4BqPCysyn4UW5zxk2zbeT+whAoFEvRt4bsdzXxrODn0egNyZjbO+2TytuYh5ivG3K7PreSuTnoKE7lxz3+EQCy0zTbOqBLV3DeU+QPJ4N8gjEiQh7M4ADsc6DPtqCaT7ommaRUpqijfpDoe5S66//HqA6ESS+7QPnkpvPljguDdlyVmhgug/+tGPztM0TbXuGW5oaJj27W9/W4BzJWMRydqDidOvSWdfIpcj7hSuFBMr3Fuq2wOWJLPkLAlR6PPSLm6Xy/jiIL7K/sHUk+q+g48qamGZ+ULIDS0+ZO4h41KCUOtX4kNbnGF30WFvPuz1coM5mUr+iIgDiP98Y/3QkW+ZsXBPpYEvpYDxTPOFsWdG6keWVlIPK1Uf4nHc5Y/Beo2I/Xc0ElX9r4tOkexmzHGQD769NRIDg75QkqluxK68RBnA/2EoOO5NsgUulk8MDz1AxNR1RlULNq+h0hbsLmJiLuhzmLvcH/dVgADPOsPukkrPrtoEJWNlGOf7QMUvGonVlExU2jLAOV3GGIlcAON0UWtLrAC6q9aOsWO/Zyknd/QbyNmZ0ZYovo8TLslU8nYifjISzMxlZ3DN/aVg9pcgA1W72PpfXBjWmrKqWqBz6ODrDWed9Uuxd756Y/yHnAhzWr5wfuUVp3QGildVu/bk75M98O/QA2+khC2QbwX0lJST+ejoQ2B3XLG2AxKhNZXkK8kZVCc8WCCriOkT0pWVvIwC1Z+XBkYihAtWguoPEaiCCgd50sKcaFAjfi4n4bUHhNKLrsNXBfE1VA3TNeYuD5qkKtesnlT3LUKKmNHrOncWeNI1SIxqnAH1FS6XbK3UH1JiGZvDqeWQmslU8mIiSNOyPS5zV7U1t1WUmZJeFEiQtdTiE7F561MLXE2gq8Kc0ddizbFRv0/lJlQPCc5oRaw5NkZ+VCZ+sfGAJxKS+edGW6JlN2/VxkyyN9lKjB7Mj7exiMkipC0v9iZF3clU10eImGAwVRsPkPUwtMaH8ihCem6kIbOo1AKz4InK6HXHcZcfNvcwfxC32m2V/b1Y5km8Yds1ri0GM1aOOSxgDPirRCNtBSarv0JFphuR5Pe1RmKqb0vV9sXjcSxovWQnOY4z89IvXXo5y7O9CiX1St+Hft75c5UVOZxIJBp9vrUApYAxAdTsmFKExOT8PZyxQQ9Vxxh/h8cQ9yWtUM9thmGMkdeRC3e8B55nhM0ZLffGq5Sew9g9KBcYuaepqekdz+385wWzG5qvh8QTJ/7CoD043y/Z7DVcSYiO8Q6WUrhAxE73jne4A/ngO942522FebwAIoCWPPG1bZG2gpeov4Ok1ybmGi8BXDYQVCxBVNlTWWWscc4/Eg6HPfnyQhPAJK6j0KMRo2UeAg67h1+n3SO7N03N9C8rJwMmgx8IkNWrQTxIet311I+2DA5bTWcvuoRmGM3Uu+dF2jG84+GlB65GMK1qkRJs6F9P4vHXpmkCZV61KMHLQpBWkcTu13V9YWNjY5F3eNVKfQcobBvvlxHXdU+YMmVKVUmgdDp9Sy749T4pSw3mb8Hn1rbtr3GAToiQWC8kwKu1TwYrEaQGiGKMt6BlWZ4fKKSPwFIW/oATLbZt7885xzsm3oNamFeWZSH4BpABAgiQRBPzBiQXDcMo668UpM2WZcFbTa2jKBgYpI5ajynBBkcVN5mmqazz8rWqDBvO+RkIzEqJuJtN0yxSlai1HTheSmoj2DkXcnDhcLgQlFOkGF/IZDILKkkZA4yjadrfkEgGq0bX9e+6rusFaGqWq6x0L1IaG++8yoqrmlAuV+fg4OCBrusiMFdgWvj74vzzz9/XdYulG+fOnVu3fv36IomwCy+8cP9sNqsq4KQSiQTYyZNlsgf+bXogHo9jDV6SVYhV+sjIyIybb755dy0Nln6r2JNgL3iraZoAE9VcZJIBeyHIBz+X86yczxgTsvQSqIG1D97VWw3DCCzTpzZEXgPgoSImSi3fJf+NWZZ1ntyvYz2BBNujCthmp67ry4OwdpV1ySBj7DjOOUCxQsoUCiDjVX2QwEHMybr37ZQKI0isAUC0xXGcJUHYv969K2zdPk3T3uO6wlcR3/gxiZWaB4LvBDXZLH96VCZbAyeXcZ5t2z/hnMN7vKxEPxjHdXV1kLaHQsSdWGsxxjAmoShT1r/VN8ZM27axP8OzuzsHTkMysyzgST3XsiyszxCvaSi1FpdgKvyO48omnUv1uc+/+A+GYawtl/BWQXaMsbMMw0Age0yxLAuMIYx/ZDexLkEgHV7GVX2lN2ws9oZHUvxTx157BxG/vuOB9Tw93F+I/50c/RDNixz5XsMwhDylVJ96mDiTfqaV9zi+PvZAc56UtEgwe1LZI87I9K32VoeI65zT52Itsa96tjYDmYH+nUM7AJpj1YDS6jWTqeTHibiwUwqHwul0Nh3G/zNXW906t1XI0PveSfz7p6Zpgu0ryByje3nucMZWM87eXPBXVSy0ZD1QYgHYBe9IWX9i/wPdsn3L+4acQcGSn9k488+RfVqKkjZg1b+665Ut/Zn+FiRrI0aLW8fqTg6Hw4EkqFGv6kPJiH+0NdJ2kz9Z29TUdLKUnj7S8wJX26rYsBVAzvF4HAnX+hNOP4EOnX8I+i/FNTrcD6Jft27dJxhjKujizkQiIZiVGFeNfY33MqJlYLBmmfuegjIhZzdEW6IXVJrPCjEhIhET0HX9OMYE4GOEkbY6qBdm0djxiAajf+wnjS2IzokGUiiq1N5kKnkZEb/Gn/AvdY4SUxjWyF00L3IY9g9lCyScObnYc3pSwFXVw0pVVsxYZne1NrdiPi0p0euTdu6amtmzRI1PKBZiuBTWOUhOliWdVLq/Sr8VK+/JIxm/b3DO8PGVLNi8OqGKt7mv9VapBjhAnC2LtkSFqoBXlNjRDuZqC1vntr403vb2bOs5mLuutIfgDw+6w8ctnLswsCVQsq/7+8QFuJg4UZwRwbd1ykTzAlJOGu3CcyJvvhjvfRbPITKmTzSQJaclRDqAwIcS4/dFm9tUoH2gy31x4/mLXRL7yXxh1HPFmkTU++cY/1rOj77ilM4Js4QDNW7yoMke+F/ogTdQwrb9PqIi2bWP+/wjyR0MTVl/1neFHGiQIvXkESAGUyLDOH/X3mDWqgbd+XmJOlsjMXigTbhIaWEsNlHvOp6X1zuAGL2qufrKIFKuRYbpZeSFa2loT6r7CznZDAS0i1iiEuEJeZpmJAOjkeiYwGul66gSy5AiGWoeWu3/mCt+rcOc06pqvo7wla0j/UEkG0uxUMu1R03AV3qePb097+TMRVKJM6ad0NrcKvx51JLsTUaJcWxY5UKNXReNRD9RS5+rx3a91rW/pjN8TOFpsmnQHVquLiaS25JHSG9jE14lrXOi71GR93mZD3aPYDBXGQ9FsskVmNnKhkEwQT2E7HjvUT3P77cqULh5v+YnVZlvjJmGgYZjDj744JKyrbWwcMu1u729/SGgq73flx6z+MtLjllalCxhRJe2RmLfisfjQHuCGSFKKBR609e+9rWvyuRTRZ8lla3POH1Wc53fObpYQIUZ559pbWkDaEMU27a/LJHc+OdDpmkWPHu8Y4oX7uKv3CV+ipoQtSzLQ8I+Pzw8fOTOkZ2rZpuzf1en1TGXuyniNF9NlhWN8VE/jQzntEJ9L2XQ51FVCtflLvXZqW7dCi3ypIBU7+9qC1HJPAHCfZZsx59M0zyp1HOT7yhkpDQi/vBg8/CqcpsEBEJd131cJly+FQ6H4aFdVLB5eHpb7M8txtxVSGQPjPTTzuGdvUzXFrTObhU+Uv4iN+BIlmOhXQjiAXhhjwzcc0/PTyJnHn4hRaa+ifoGXqXfbOpwT114wfRqvsriQea9Z7HQ9RQoynpr+duVTqcL0q1g0xqG8Qvbtt/nSfnlkk3HTZkyBfJQ4y4l5L8De4wpY3uHDPQWEseWZa0DK0I2rKSEbrlGW5blBerHsHLT6fQ5jDGRpGeMXWwYxl5RyeCcI3CJzZZAGNci3efJ0sk2XZJjHiDBCvDPL03TLMvoDvLQbNt+ryfZ5x1fjQ0SpN5Kx0BCznEcrBU82V0c/jvTNE/zn2dZFvxS4ZsKNtV7c2AuyEpB7aDIx3gibfKk/fzBMIV5knZdd3EpWXTvupLhjnsC+/R2Xdc/4TgO5mwE7m83TbMI2T6R9uJcy7IQ/FEBHc9nMpmF4/HGlb6NCHyDbe6Vu0zT9HzBxd/WrVt3CmNMBThuSiQSh/vvZd26dWCrI6EkykTYihPtp8nzJ3ugXA989KMfXaBpGt7RkoVz/oHOzs6fBO1BmUDCd74NDLumpqYjGGPjYoEqLEob/s/e3COBFXi3AIBAognKOtmgbVTeSahTCJacem6tcrXquel0GsFjT60KagK3WZYFqwsAjODjuzyIx7pMqgqLCBDEpAzt8RDG0HUdUqPjCs77gIO3G4aB+YwribadmqYd2dTUFNhuybIs7PWRTB50XfdkTdOwdngz5/zn4XAY36u9ViSYEMBfHZVijA0PDy+dPn16TaCCdDr9WemtWxaQJ9eVXrzk77nv9Tt1XUdSAoDPkvsM/41KdRQkr/DsugzDWMYYs4J0iG3b+3EuLJxm+YFD8puC8YvEKRJxNfnCA7Cn2H1UZGurIDvG2FcNwwBrdkxR+tRijH2Ic4616UzO+X+Hw+GyDDivoi/+vn2h63JhO4CiMX33pcd8HTED/Ud//8avtg28WgBgzg7PfeaCY9Yf6h2bTHXdQMQ8X/k/tzb3vIOxs6omxVXQXE5e+VOGYQjJTs9eJ+tm37x18LWM67oAxSaikVi7ZVnwjL5+d2b38O6h16FOwKUnZmeQ55pXUBOevmTUGRk7Y+eVprh2cmtLawEYqbyT+PnOHPAD7HVxT9293ccwRoi1aIiLMe4+6zJN2kIUW2gpYJEs5xzJ1ILUb6X2Pr/jmcXDjvOQy11tWt20Z/edsd88FWiA2Ejv7teeen14d4wRo2YjQo16Y037kJ6+rndxzsBaZ8TYf0Wbo5+RcxTiRXjP7jcM4+22bSOhiue7NZvNtqm+uMltyRPJ5fk5V2Mnw6/4vPPOe6uu688uWrWIlh+/jLKZLK+rqz+slMflunXrfs8Ye6fXFxgHHR0dYhwUEnqMXs1yZ4FM4uwPpm20JVYREKx4f2Zcly/XSTe45vyZiGmM8dPHY0HX09dzmpRo9ZqbYa52vJfkDzL+yh0jAfKYT7KakvAvdXyegOHcHySGhvNljBjgSslEH41h1dJmn43Z5iw5i8pZjgnrr23z/gwLMQ4Jd8YXqMl6xS4NTZDMWrI0cpdVSz7X0mYxjkbt/LxTn6uva1gQJL6BEwoEIaIhl/Hj2prbvLWBqE+JEY4wR1vWum8r+npcRcZXkWgEwecprrEVnu1YkAoV9Uew5S/knAFkPS6Wqnq9MXkGTle3tsSkV3mQlpU/Rkl2j7iMH6Nxusqz96uva1gS9DmpV7jqtnUfZIyNklY4/eaKUxJCIeaLvz/vza6rF7y38c654blNk/61E3uOk2f/e/XAGyZhe/XG9gQnjoCsKIzTFzgjMOcKi1TI1l2+Zqx3VrlHNqonP3ZxON7HLDX1sbiSyJHgyMZq11QXtkAvsjxi5yB8fMEsrSYDLD6UqeT7Jepwr7B+5QIz71emSAtvfnXzTDfkoB8OBjK0Vq3/fFs9LxIqKUWi6va7jJ/Q1txWdeGdTHX9noi9kzg9OTXbv6Ic+019Fpu3b36b6zgIiED+98fRSHRUtkE5UCbVkChpJMbOjzZHsWkvKnnvD8GE9Vgrf4lGYgV5o2pjwP+77GcE/d9KnP6pOfpySAJ7x0lvZmz6ZjCiv7ZGYgWZXhwjGcxYjEypJguL4xWEJLmcH9PW0jaGEVfkp7AX5TlEe/My0p4XYH4ukOxSIA331E39GxMMBPaCM+wsKCeBItnSCEhDpjKwDIu//+PxuCd9LX5adeJKOmI5LKtk4ex70ZbohfiX3+sPPlzXXgvENPUzxk4yDKNo0elVkUf3YePOpxFnNzQ2DH5uaKQRQcW3cqKfxSIxsA1FsSzrI2ClideR83/Cz0jdzBXqVPxx8p3IPx1tbiv4RqbT6c8gGCHrOSxlpaZOb5x+X2OoUeOcD+i6Pj8nuQffpDFlc99Ty1yu5e+FsQ9Em6NFAU74BuWkkIvGYd9gXyozkmnzJIySqSS8v71EwFeikVhZxqD0CgNDAswTlE2GYawoFQhSZcOhylNJJkcy1pBwgY9S2QTL5r7kjyPG3LPhu5TOpIUUsuvyRW1z20oGfmW9eCffkkta/8QwDMEAl0GHjVv6NpmHzGqj/fZ5C+2yt9HPHr+OMs7I458/+TsFC4BS/a6MASSjPSnbVznni+AXV+kc/CZ9v/Dc4Cn2mXA4/F+SSYD3pKqEW7X65fhEEr2InRo0GWjbNkBaQOEj4L0yl/CCrJMoMjAM6TmUa0zTDOSBI8/9D8aESgXKGtM0C3YI6XQa3rgCdBM00BakH2RfQHLYS9r9j2maYGJULTJIK+ZdJHnhs+YFc0zTLHiJVq2oxAGS9V0kMQi1ItM098pGsFSbJBsc78OByu9ghh7vl1q3bfsMzrlgs+SkJpFYRrD08Jxv2t+QTCwlzV5rPyhe1UV+vZZlIYjljY2iceK/hpSNxJoBbNcHstnsKaFQCMy1wxBUhxpAOWWCWtsrxxJAfGqiBT7bSzwvu1rqtCwLiR/Mp0iCi5KTCX12ZGRk0YwZM4ok3trb26/inBfGBuf8ps7OzjHAvHXr1r2XMfZTpR2/TiQSgRj/tbR98tjJHphoD/hBeGp9nPPfdXZ2jgGRlLumbds/lNKVu2Xir+SaqVqb1blHlSSXySN8swGsuNM0zXF7zCnzntqcDtM04WNZc5FsSLDjmuCFaZpmh/INx5xyfDgcRrKxYpHAF3wfpiN5nANPQctTJKM0TTu6qalpXCwMMCobGhoek8DBQvIwnU576wEwaLDOCBzstSwL6y7hKQnmpZQpXgjrj3A4LPwo91aREthSfUrU+hpjbIlhGGPsdypdU9pyiD18Jd97y7Kwv4bX5WYpmYn7xJobFhlgOAfxH/b2S2gjZLBLAhr97ZXgNqzFW/ENNk1TtWoQhyuqIAUbj6B9bVkW7CM+JFTK8kCs7aXODdIOnKdYqKBPP8IYg7Qj3tHA8s8dj8Xr+noJ31u8P6J8ZOnnaboxe8Ovnkr87aUdm1Vblkwd05svW/O915N9ybOJ8x+LExh/IsvdVeWSOOo9SpY+YgEAlBVsFKTX699c7i7car02kuXZek9K1bbt93DOf7ZzaAcNZKTaZQ1+jACoMkaPc+KN2D+NuCP5JvnqsCwLcr+ePOYjhmHA91ow3Hz74+853LlO1/SH8/vlYqsbRYEH76cApAYZI7C7qaPQiw53GsN14d2Ga77Jv37buvvVP7w+tFuAhGc3zSEzZNa0D5H7ZoBhGz1lMAlSwHocYAWscU+0LOvdkLyXc4zw2vbuAftbYgQGbJMag2pvbz/1bW1vu/XEM/Kfh9t/+vuuz176WSikFZUzzzxTnz59OgAUBVuAnPx4rLOzM6kwf8FoPJ6YUDgAOO+eaCQGAEbZ0tXXtVwq7WFQnk2cNhHjYq8JAHprS6ykbVGVOg9jnD0s7tUrJeINQZ6v/xhfLG9MDEM9flNq05wQ6QCSzCWqLgH+5OtP7lM/XIdnWohdB41f+tupyF7vdB1+RCV1RUXaeQwjNdmbPINYfl8FNjHxvOITZ3RirDlWFG8bT3+q54xVx6OdGtcXBiEboZ5kb/c3iJGw92Kcr/GTrJK9yZOIcRFjcBk/va25LR+fHkeB2hl3XMQ/oO75tJbVj1Ljq9Wq7OntvpAzyls1Mv5p4gxgroOJ2G+jkei7q51f7vd8niHzoCcnzYlujEVihfzIeOvFed2p7ks9b130n8YRS2JQh9iWzToLqtktlrv2htviXyImgHqiHDin7eUPLrlY6LJv2Nj+ISJesHDinO678pREzSzeidz35LmTPfCv7oE3TMJ2w23rLiTGFI9a/itO7AVGBPnD/HxI9IPL1yYCeaGoksDE2TujLVEv2DuhZ5ZMdWNyXyEqCYA6C3qxntd6juS6i80v5FfB8IFsKBIJfS7jK4L4PhQvmvgvopE21f8zaFMKx0njegQlDeL0zWhLTMgGqsxlsBynZfqPC5IYVRugPJ8BpmkLWue0FklwyuRGnukVMCmYTCX/m4h/HGxkYmyR59NZ6cZ7tva8mevu/cIfmNGvos2xIvS5d+7TqU0HOqRjQzmLSkgO4ziJiPKCuPjT886wu3C8vgrio53N3kuMkCHsJZctjc6NFpDgajIXyLC6uoaVKjJKMJi17KO5DyUC5VWTlkXM1jK+v8UbhuIkYM0DzHdCd1/3fMaFHJaQS8q/YvT+WCQmAsE9vd2/5oywCBpwXHdxOQlmiZjDs4rAfzcaiY47kLJu3boLmTIvtR7RSm9/V37v4vcHicfjYIV5qGcccum11167Jbehf7kcy0A+Q2yiETwXwIdkb/efhC+sD3SQTqffzlgeqUxEuzRNW9DU1KSi1sQPis+KPLSY/T4wMHCMpmni3YKf18v2y39vbpzT3ag3Qbp3hHO+YMqUKd2lnqdk1SORNstDCKvHWZaFZDKSyoWyY3DH0J6RPUd4zwubJc74X+VGrOq4tCwLMmOel9ur8BwrFQiS4AX0JVi4ux3mLqgEckmn0/fmvIJWVUoAQ12g2Wi5ulFvpMHsIPUNpiBL897WSJuQJitVLMvCHADG2V8NwxCJaxVIE3J5Zr9pB9XtGdxJP338OrJG+nHIdVesTVRl4VuWBVS7lzAZkt5aYyTZ/e3yEPRggngytJIFjP4CQ7Cm4EOp+06n02AZYZNeeH8ZY580DOPacn3l/V0NgPlZvtIDGn1qghkaDoch6xeoqAFWv9/xwMBAa97WQHiA7TX2JhrmkxwOHGiXTFQ8k30YY9+AnzKCmABnZLPZpeNhU3odJYP/eHcLErhBZQ4DdXaJg2QAFOsaKd0nDuoeHh4+yp8cHBgYOFbTNC/Afx5kxCGxmWNc/WNoaGj1zJkzxYsykWLb9rulpzQCegh+4zsh/CF1XX9EMu0FmKHcdaAgUF9fj+8UQHtPDQ8Pr2poaMB7ibWDpev6EROVFFevrch1q38+xTRNkTiopUgpaMUiRCQeBjRNgwz6P/11xeNxqImcrPz9wkQiMUbSPx6PY52uBuWuTSQSYzzVa2nr5LGTPfCv6IF169adxRgr9/0eMU1zn2uvvbYqS9ayLMhDwpsM/vTvCJKcLHU/Uj0E6y3zmxUaAAAgAElEQVSocRSAPRJYge/egVACQLJ2vIAVRbZYbQKsNN5Viw+qd7Jk6AOwNsuTGZZKHQDvQcL0VNM0y9pbePX4kqq/zn3vIMcr5hEAdjwJ2FrHAWRRBwcH75bAwR05lYAjDMN41bbtM8GElc9sTS1SpnJ9g28z5IGhegE1AoB8nstkMosn8m32359cryGJ7cnfC2/gqVOnPlNLX6TTaQCIhKRxObsPKSEL8CSSpK+A3a1pGsY11twABi2qpDThtSedTgNcBiWQfikxHcgiR14frFyRLDYMY5EfjKmsDzOMsdV+X9tKfaLYK1Rka0urGcSJTsB6K/d9XcAYG6PolhtXRym2Bxdwzi+VEtI1q2pcdVv8XsYIexBRjn7baT0r33bSYkhK/8/D17S9bqt5ZXbBGYs+cT8n15Ni3aJl9SVBEgw+C5WCHLRqr9Nrb80MO8N1nOjxaZn+lbNmHbHAcZy/bB/aFrKzInea5pxOibXEAEyrWvJeqPpmIt4M+WCoLOULPy8aafsfrwJ1bkK/ZzKZJR6DXChFZUceJc4PgVSnS3SWxoUV2YGM6KetkVhhL6AwnmsCn0KVrYHqX3TImdWoN2ZazLkHYa5Qb/CVXa9c3z+yB0xjmtU4i8J1U2pSupF7U6y9MccLED+eiaZpD8qxA2btCZZlAeSL9x4J1Y+ZplmIiXb1db1F40wouvgtu76duC5x7CnHioTOHb++g57e9Mz3EomEAJKr5fzzzz/adV31+W1PJBJzpJKdkIIG85kz+GXz1YhBDPKhoyrJw27u3XyAyxwkNHFvX3EZ/5bGxT3sT8T+JxqJBgKqqu2UVnbor1H7D19yvuoALHOAjOWhfTM50RdjkViRN7D/tGRv99/yPqr84WikraJlkfBdbbIAtl0yWk/xeA/a7mRv8lxiXLwnlQDi+F1RQSwQHLzrdG3tWqhp4nmId7iwP2f8gmhzG2JWe60ke5PnEOOqpdSQ5rpHzZt7WAF8XeliPb1dn+by+w+v6mhzWx6YIosak+aMPhVrjglm+HiKHGNYXyGxvtNh7uIgpKhCW3qTZxLjAhCCccQYf2deon5iMUfUV5RnILotGomdOp57HDOWFUIXMX4BccR+GBRRbMozi0v6tAe59obb4r+mfHxWlMP3X/3sKYefDWsF+NcW+bVDsfPKtYl/GUg8SHsnj5nsgb3dA2+YhO0Xb1+33M17oXrlWWLuecQ14W8hy47L1yTmMCY2hGVLMpW8iYjnkwYaOwmSIXvjwSRT3bdiIyrq4nRHtCVWs6duqXaoCzEifisRQyAQzNU+pmkr/cnMUnXIRQiQwlg0/T0aiS2eyD2rcsWM6M7WSKyA7E6mkncScWyuekYaMitK+ZtWeT5fytlFCSROKRanmhSsJpXqXUdBOtku48uq+dziPImuyjNNGP0x2hwryMSo7Rcbj3rtYWL0NsbpN60tMS95VDhMJt4QCPVQdRZxtjjaEu0Z73NIppJ/FYtmePe67rK2uW1APosipZ//yvOyqC+5jC/xe5UkU90ILixmRA+2RmJ5kEGZ0t3XvUImSzG2C8l59fCicaowS8d7f+p50m8VizrIPueLwgrtTnVfzYi+IP6s+Ln6r41+CVEIGzr4Jz3nDLuLx5swR93xeBxeX54nIc1umU3vv+B96KMxDO54vNiTiDHW2dHRUVYqXS7uMb8tgl9M06C5ctCw1nNOnxUoSIcd7iXo+/v7D0VCQSaX4Muz3DRNbJKKiirPIn8oYnhLZhg2/EjSdbxovbh+dv3s58w6E8kwJ5fIXVWOCQyGc3/dtEdE35aY/2zbRhCrKDm3Z2Q37RnaefS8lsMESyLPQOcySVh9Yat4q+L0MXK23s3ngwMa6sW8CeQlQC4lGc34XfHzSuVYNUeUYqgm+5IfmNM450dGyKBhZ5hSg73QArsmGomWZHf6vIWfGxoaWoAkU09v92c4I8Fmnt04+0WzLnwAkrRI1iJpKwrn515xSmdFj2slICbOgP9akKCoZChjnAkmiGmax+3Zs2dqXV0dxg8SuL81TXPcaFA0RgYYUZ8qsRrIz21gYOBoTRPyZvCYO9MwDEiGiSKD2ZgXIC31sPRukzD9yjOPZKhgo2r6E5PpdLqZMYZ69831Y0WJvMpXGfurDArnbQ0Ye3pwcHBJkGSjL6n+G845guEI5u1AQq2pqWncHj1yDOB+5yktrqk/a+0HyCMODg7CB09VmBABYb/UukzK432F/xsCv/heIYD8PL595aTZa2mTnEMxHgAouMA0TRGs8HnDVgzE+WQjRdsYYx+WSQa8kyebprlXwIFomwpkUO71C6ZpYpNdU9m1a9e0hoYGzAMq88J1Xff4KVOmlAzCxuNxePMVvsmapi254YYbRJJbLfF4/NtSxtT786WJREL1SauprZMHT/bAv6oH1q9fr23duhVzqfqtUi93diKREMHrcsWyLABQkAirq0Xq3l+fz7cWySpIKg8PDAzMhsS4ZIc+bhjGKo9xVmu/WJYFz0r4VGrKufBBXckYC/QtVa+pKpN4MsDSagGsFz2oooac3/6KBBxwwBKgJMCZE5FplvV+A2CxnE877FKOyjE2H5OJNsxzIZXFHKQ/feuQRM7bFTK4sM+Y8Le5xJhosG3b82nFz0MySTlm3q3U9nQ6HWGMYU0W4ZyXtPvA+YqE7DZd15c5joMkGCyQAEQ4MRwOq0zPkpdU1jxZ13VPqMVWw7btr+dUfQAGLyTW1YtIuWzsH/CunR0Ohyu+m75zBUNU2Dlp2vFNTU1qPKnoXizL+mLuOKzt+zVNO7yUwtDAwEBM1/UHAewCyFGCmeYT0YOmaVbcY5fquA0b41/OPd+C5HKdVnfzx4/+Gual4/+25ffbH33p7gK4jhh76PSFF+NbDHBvYD9MyaDF2grA7ycNwwCYVPgfe4zUbYN9jp21Ibv9UsitWzh3ytwIafyhPrsvjL2PAMG77ES/j2Sl8be5b/M/XO6gb0YLZxdHW6IFyxHf3LRVsrLxX+Fp29OXhPoNQK+vOMPu/FCDdidiHiAKxCKxghWQamtSy3wMGdl/bmt7Ksud1jqtjs9qnL16xtQZhf0+2vHyzpc/lc4OYIzSjIYZNLV+GpKrxwSVpZd7U6nkxLuz5C6dq8/VDMPAddA/UIzCvWi59wg+nW/KrdF+Y5pmIc4kWZsAyAhrkNbm6Gme7RV8Lodd3hWqC9U9/JdH6JG/CBvJixOJxBhrl/b29mvQP8oT+f6lV3+s01PMQryNiJ0mvUOf17L64kqAgHy8Rceaeh4A7FMy/WcVYgTE745G2hAnrKmI555Kgqig+Kyzn0cj0QnLzUurKPTjwUEIN8lU8ltEHEDqbVly2uZH5m8rdzNCkjjVejsxQbaRhX0pGomKuFUtRbEx0zijM2PNscKe2F9PT6rrPZwY5jjEJ86JtcQKTEYZVxMy88JaLE8IwoHfiLa0/Uctbap2bDKVPJbIvTMvGy2Ky7i2VpU9r1RHEWiA+CWtkTbhee2VZ3b8Y99sNuTFAoRce7U2lfs9uS0ZZi5/ANZ5WCO4Lj+qnGJaqTq6eruO1hgTeyawX7W8Gh6IIUldDy07dPahUo6gthbKOQ9rNazZUB6lnWxlNBqteZ3mv7JUL4SCVIg4bWCM9+THDXcY008sZe9XS+s3bIwDdFjwrI3M3H9tfPnlt5dSktC4u+wLp9xYUA6o5TqTx072wL9rD7xhErb/dccHzcGRpiI0Izxrtcbsq8RGfc80xld8YU1n2UC88oEdZoyvbW1uq7rZCPLwk6nkjUAG5o/lDxuD4WM8L8Yg55c7Rib6kGh9ExahLB+YPoiIbSeNlkfnRKt698hFEz7KB2NhHXLqjvCkR8fTtmeffbYhM2X4fpkMfDZLzhGQ3EFCoieV/CUxgbzdquuhRYfOPlQsroMWlWlWyk9VyhPnGUYlPtqlriOlpEVSnjF+YpBnLtFV+GAcDOSmYYdPKPU8H+OP1TX1IcjJlkJ+aOrIwFF+NrFkHGNMepuTnI0BnTReqRF8tDf3JX8nF80253S06hEqFoZ9rWBaIhC+W3ecpYfuO7+AvPY9pxedYffISklLgZDUnCfyMinsrtbmVvhSeXBY0eVFTFBOf2qNRE8eDzK/1PMr4bdKjNF3WptjH8Px0msELMsiWW5/XfnFTs+fBJiggv9u0LGK4z74wQ+aTU2j85Ku63TR5Re9xvVifxAc297e/vacZ1dBtjsnP/ZAZ2ensukYvbLclPxeLu5f1rL6kbyOr8z7tXCHNO3o6JyokKqViRwg35BcQhAFvjxjQCglvH+fra9rWOixrqW/FDaOCDY+sSu76+31vO7ZcN0UJG+xQUZwpqQ8js9LpTAneHck2b9oUyEoaAn54G0FNqo61xFjz+iajvmj7MJWZUcSkSPbN9YzOpmsp5nuveIdFaXY08j/vC3LAlgECY9ByVB9yn9Mz9aeVbOMWX8x60wt42ao19pKLrlFG2X/OWrgSTLWXu5J9XxHIBmJ+L7h/R6tY3VLhrI23fLYt8iHnj/8irUdZZmyahJQXjdQ0kYmkSHNuwayp8PDwwtnzJgxJD1w0V8TTtpJHz81wIgm3mCaJu67YlETdWoSTY5Hc3Bw8LFcwA0gmJpYLL4E8mMySJWR9TbZto1vDEAdRbK41dpb7XdI4UqABxDyfYyxBUElDC3LwmbUSwTgu4okOpheCDgHlm0sMS/C+02MAeW3mvqz2n2X+t227R/BE1L5baeu64sbGxufV48fGho6SPrbwv/7hhzoY5r0/d7GGFtoGMYr47m+eg7nPGzbNuZQMBhuMQzjbDkWdNu2ETgDch7j5CgkTEpdD8mVwcHBuzjn2JiLtrmu+zapeoB5L9A7GfRepDS29GkrnFUTs8M7S94/kP+QuNwlATuY8z8dDocLUvlq284///x9XddVmSZYEzQmEgnxHqll3bp1t+aSAwUUOOf8jM7OzrJBpqB9MHncZA/8K3qgBCO8cBnG2G87OjrKApgGBgbmaJomJRLpVtM03zXeNqbTaS+xaMOGAl6tPha8YPD71QiCXk/1rPTOGa8Pqpwv6721g2T9Hj84OLiIcw5lhMZakiWWZYE9BCk+zDFYK3iKAYFlZUv1Qzqd/oAiKXoGAGD9/f2HhEKhv8tE2wbTNK8M2odSJUIkJXLfYqw/Ma9BZWDC3+Yy32rPpxU/Y91bExNYPifTtm3sSRGQvisnqzpmT4fj0un0t6Tlwm7XdY/SNA1qTFgrsErfBrXdaiIcMtGGYeSlNwMUBZBUSKyrp6kyvpX8ZEtdanBwcFXunvC86qqxtZX1teO67ttLAZgk2FX4UnLOf5FjIc+Ra4FNtm2vHI8Fwh1dv/juIy/eXVgnhxun7Wlfvn4a1o73/XPj2r+/+ueiJP0753+EmurDFmlsZXROdAxgt8R4QhIQQXokkV52HOdIT9o6nU4DaHbzjqEdPJ0ZQKxxt8v4woPCBw1m3MymvsHUrKwrrLKTpLHjgyiWedd/uq/ntw53i6Tlmc+D0Tc3YW24XFX58HwWOdEg42whEd8gY09FMQ3btk/H88Des1Zbk2e3P/PHESdzos50ioTnxPcxZxb58r6w/YX3DTr2LZw4Tavfh2Y0zqjJ7qIofkT0ssv44tic2J7ceMF8uRyMYtd1l+OZ5CTmhZoJQJ5NTU1gdwtaswR2A7CwmKBAtosd5yVwIOWscYYxOffpTc8Idi0KVIpuvPHGvEKdUuLxOJKVnrUQveXQt1y85uyTNyD2wxh9lSP+mLdi2+Y6fGElCd6ieAvR5qmZ/gX9dVN+JSzJiJ7OkrMwiFS3v409qe5vciKAYfKF8fsG5wwfv5AtHLPuDDDFFA7Jx82i94AEgVhrw0DDMQcffHDJtT5O6urrercm/Ia5w0g/qjXSWjHBNEbZjNEvo82xs2ppI47NS4C7eE5Tifh/RiNtAIaULIhTcM2b4+irrc2xAvhDTaarJ/uV4WptX6nje1I9MU4u+iefEM4nMttjkRh8vauWrlTXGo0IZCUke8dYZBXHCPkfWptja8cbf8zHaxvu8eJFnNEZlRLi/sZL2y3spQxYlmmc6qXy3ytyzJdN6lfriKI8A2PPjNSPLK2VEFXqGkVWYYxuZlzr4OQKayR/kr9aG0v9/otfnKk/3TRjJDdHF+J/yN+sP+u76as3xgEAQRLaK31XrE3Ar3uyTPbA/6keeMMkbPHUNmyMQxYXMsCiIDnruuwCynvZ5j8CnH/1ylM6Cx8l9Wkr2uxDROzkaCQ6ZsEyntGR7EteAa8McS7jTxDTVtdiSl7umkUoH8aeIU71Ur52m+O6q8tJvvrrS/Z2/1EmftLE2ZKJsDpRd8Hw3Zf0Sqa6riNiFyPg57juiqDt89qropKI+JejkbaC3r24LuSJNfHRx2Re0deyUGdf12EaFzKcJuN0UWtLDFJOFQvQig3DdfdKdNWjWXKOLbewTKa6fiw8OYheDLl1i0olwpN9XfcSF0yo/BAh/oXWSFvNDBjvfMWLoqTHhPJRH9KYe+y85sOKPAmTqa5riNhlgqXJ2OJKSf8ixCFRD2lsiX9sq96xnlxSrRLYlR5IMtV1lzS8z7/jim9rsRctuy4aiZaVje3u6/4O45SXAXLZqujcaBFSttq4KPV7si955fe/8f31/btH1TgPX374qReecyGCGkWlRIA7nUgkgMQeU3r6uq/nnC7CM2JMW+JyF7LjAGw0qeNYMuOQDPMkRT9qmqbwsFVLMpU8joirycxdOjkLD43ML3iqWZZ1HZC3MmDftmdkz9+m1U+Ddwe8wj7c1NT0w3J9lEwlPVb8Lo3rC1Q/EpXJ6J0/lB2ibcPbrpk3Z55goxb7D1MqFMouPGTW4WW9uFQpNzEmOD8nHA4XkKNF997X/UvilPdLZGx9tDman6tLFLm59wJKJRmq8H2eZcx6cmrd1AYELHrtreRwpydLzuJy84RlWWBSw/OnEMRTJLxpX3O/u+u0uuMzzjD/6ePXse3pIpxLxn18buP69euLQBJe89WAmPzbr03TDOQPqfjWgQmyCBLalmXB8wVB5pcymcwRE5Xy80lW41n91DTNsz0EeLlnIb3rkDhFoq5IklmCCwAAgP54TSwWznmdDFZCfeBVx3GOmDp16g45jhDAQmAYQYWapPvK3Yf3dylhiaQ7WBEAAywJh8OefF3F05VnAoAW7luAVSRjs8gTuFo7/L8rzBHvp9c1TTtiIozdam2wLAuocrB0vGLnwCzL/dLwMvmB4MT+CIQzxp6Fby1keuHPPR6P1lJt84JhiMNIyUURqFGSBinHcdq8ceKvQ8o2IigIsJoIbuu63s85x/NFgHVCiRv/9WSgWgZtCr/+wzCMpeUSyuWeiWTYAA2+FKANxhhUWDBGKyZ/161bd0pOStTzGUf1/0gkEoqB++gV4/E4goaF3zjnizs7Oz0ZtmrDZfL3yR74X+2Bj3zkI1NCoRB8340SF64oi5xOpz1WaI+cS0RgvdaSA+jA31ysIxlj7zcM46c+Fnx3NptdPW3aNAAsai4+z0rv/HH5oHonW5aFtRPWHpuHh4eX1dfXv5kxhnX2VM75N8PhsLDNqVZs2/4Y5xysfLB+wOiEjCKAg3fAx7Ha+eV+l4ApL8n1JdM0vyDZsZiL4N39fdM0iyw7ql0rVycSXlgvPMUY+zLWN/IcyD6P2QdUq6/S7yXk788zTbMgHxu07hwDHO3C+MIYXVJK2leRkLVzz/A413XxX+wl8U4ESppLmWjsT/D8Px8Oh8EYDVQkIAmBb4z/9xmGIVhiXpFMbjw3sAqLGIfVLiD3JLgXfJsvN00T7NmSRYIGcSykrj9uGAbGZVGR7yWOQdIe6zFkMsGC2iIVQEp64lZqp23by4cy9gPX34ct0qho3PkrNlhGfRhrpac23BaHsldBXjW23zI6dO7CdwQBpePauSQzEiaQyt2l6/oSAELw93Q6DXn1P/WP7KFdw2J6GWKkHROpj2zmOv/HtqG+AyBhzIj+WlfXcKpqtVSt7zf3bb7C5Y5vD1a8d/c9H8wBq03TLMimFrHtmPYuzp3FpWIa6XT6+Jwai0fKuNE0zcA+j8/uePaakezwZZBrntk46/o50+Zgb1woL2x/YfUwH/qz4zralLqpNLNxZkoCCAN7SCtJvF1M05ZCLc+yLIwfWJ28JAHDKe9dlPYUR3rPCY1Jprp+C9YrkqCN9UNL3zJjIXyPoVYVJpcehOLVy1tedn/7g1tHkyWuG7nxxhuhjlIo8Xgc78LreTcnoobGBt5+WfwFxthBUI7jRN3ECDKl/S7jK6up1CV7k/9FjP8HyCXZbPbIujr9cyKmQdQbCmUXVdrflxtDxYQOcdSzIw2ZxXsjaTWqvMhe0LLaokrMYXgvE+OYewxGdGlrJFZRLaant3sDZ6RKK1f1/S3VB3kiCT2GODDn9MNYS+zD5foKcYq8pQ+fVsrOLZlK3k7EVTsTzDKPD7lDqypJXFd7v/2/SxYv9iogG4mC5L+aPK5UZ7G3c7F9l3eeouq4adAdWj6R9qvxxlpjtU9tfepQXdOgBDqDiP+BuPYyMX4+3gGNa4uD+vSW6g9V1roWW79qz8unavdb3cle5oT0hzyQRtDnVOk6v+360VldL/5NtRlJXbE2gfUW8jqwyShI13Ni/33l2o5LqrV78vfJHvj/Ww+8wRK2635JxEYD0ZxfxDW2nXES8oL5LwH1XLEmUaDdqw80mepGUHYmkj/RCJBUEy/JVNdHiJiXIEk21g+t8BZME609mepGQhlyL1hYQfIAQcsdxNnqoElXJYm6Vwzke1Jd/8mJic2Nxt1RKdNU8nNIsop7zieFa5JnkqgxnLNPKVnhTalNc0KkI/H6FvR3NBL1fBrLdnNyWzJCnP9d+M9S5WRe4cOfl8L4i2QPb2qsH1pd7nkme7uvkgvY3ZquL5k3e94Yj7dkqtvbGOeHZxnJ5KBjpQhdyNlZ0ZZoEVoZCcQcJGp9flHE393a3KYil0j1kFCfX7nrKwuhnczVFrTObR0ju5lMdSNoi83pc1pWXxrEMyfo/Y71W837u+B8uRAEKwrv9F3RSBSeUSVLMtX1cSImJVQqMyyDts1DWN72k430wjOFvKcIrnV0dHhBm6Lq4vE4GKMFD89QKNTy3e9+F4HBQunu6/4k4/QN/AHSvdqI9jTVcaCl30TEvx+NtImAkkwSeMklXPcrhmGockaiToluxLtTSA77JYEV70auadrRu+wd39incQYSWsQZ/2TYCJf1GS3aPLva6ta5rQVZsVJSuGCkbrVeu7U1Ei0wT5T3pKpkuawTiRCBwoPcqGEYny313JK9XV8nxkSQUE30lzo2l7TB/SK41FCOPQDE8vT66Zun10+fjoAFkrUZN7ODudrCUu8GrmNZFoJ5Hjtk7Yu7XnyY1fGNnAgyV/37hff/bYiFPuxy17nlsW/pfQPFhEFG9MTlaxMF1LPadh8zBD9VZAGq56bT6XMZYwj2FdgLSkDwdcl2rKrgUOl9KRFgvDPnC/pOxphT6TwpSYzvwZsYYz82DOOD6vGWZUEeGptVfBeX1cIwVeSuB13XhR9zQUo+l1RFUh3J9aoSeUHnCfmugrWLd/BwvNYIlpqmGSjRqibVc3MdgoVesKvdNM1ACOVybZUAhbw6Qb6MSHnFf5kckcpwkteETCJYKyI465Xt27dPkfLrsRzb4M4cG3mjDOJDAvK4ctLstTwXHJtOpz8Ddo70/UaiWvjAK0mDskx771qKbCSkBCEb323bNsZvDIy1pqYmSJlW9b0M0nafRHOhu6DgUcq7u1qdlmUhoAngAySr8D4B/PMP0zRLJl+9+trb26/inBd8hjjnN3V2dpZcl8XjcQSsIbsmSqnvXrV2Tv4+2QP/mz0Qj8chGSl8Cf0FjLyOjo4xPrfpdPqbUgoXfpjwqi5SCwjafukBC3APguiJ3HvdLlnw2LcuxpziOM7KKVOm1JwIknMeJP8BhoLlgVfSrusuHS8IRlEQ2alpGhhgIcdxkMSCfPOYb3i5vpDyyYIKBmlixhj2M0jKQRp0hd+/NGif2ra9H+diHY15SNg8yG8M2oiYQWAveWXeBwAYDEjs0SHBiKRiY46BdqFpmmO8vIO2tdRx6XT6Q4wxFZT4n6ZplmVXVehfj7WN53Sk971Tj/f5hp7ouu7juq4DdIMYRCB5X9u298+xfxGoh0zvTaZpVt2ze20YGhp6q+M4SIgAPHS1aZpj/OzS6fS90hICkuCQ7w70fVXXljkPzJtN0wSLu2SB9Lhky0O9qGwyXwFpQLr7nzlmJALQvZqmLQcIstbnLtm6eP9ndT54dW//0C4R3EY5aFbsGx9Y9nEhV7phY7HNTl2o4dXLTvo2nlHVkk6nAXwTMRvG2LIcy1qs+TxVGytrGdsHPTIYOzUaid7WtyfVvWNwh4iv+T1iq14Qe9G+rndxzgAIHS2Mbo42xwrPQI4bzE3insEGVSW0JUgb40oAcMmllzxfTM7oqFhzTFinSYYu1pRNAPsFBbHi3Gf6ej6Y5a4AKM825vxlztQ5qm0HvbDjhUOH3aGnHNepM+tMmt04Jy0Bh4EAmKhXjdWAzReNRB9RAC/bIT/e2Ni4RQUuAEhrmias10RRQOjbmKstVvegXuzGyTqbO76SmJcZKRBQdycSien+5xWPxzFmkTwR5b3t7x1o3nfOFNgxuUS3MCLhBxokblSs5sWWMuLLOBFiCOP2wkxuSx5BLleVhHbq5CxSQedBxmCpY7p7uz/LGH2FiAY0XV9YKpbnnbdl12PThkYaAR6AVdqvos2xMytdN9nXdT5xpnwLeLeu1y0fjyyu4l36QDQSK6nOJsbv1mdmZbWM9Dgf662rKE2qTX855NYtmIj6or8fnt7+9BTHyWJeaS38VgOzeHPqqTaXNOybETPbGI3EPCngQnXJvqgvsEIAACAASURBVO7vS9Z3Seu3WsZEcbyW/yQaaVMVoCpW9fT2p+fKe90fKptEGtjaQNukpeLBuP1fVb9iWODpTnaJqppYyz2qx8o2Y/3zJrDz9VDoPY6Txfx5QJCxHeS6iNOmBp5PPvLcH6cqx997xdrE0VIOGb5fo8QVVzvqilNvUO0vg1xm8pjJHvi374E3VML26tvi/8kZjSIhOSVcRpdqRKC3ebr45Dosuv60jjHeoD29XSczzlNBDc6rPf1kKnkKEfcYBltkEqQItVatjnK/J/u6f0GcsBAAOhsbkZmCbce1Va2RVgTWqpaevq4LOGd5RqnPG6TqySUO6OnrOS0vyVosPasmAV3GT2hrbivIvga5jurhgcXhlEz/KpWhmffnqL8v7zvKfxGNtL2nWr3CTzM09QFidERQiQ9IYRha410ykbI55NatKrd4URek6iZBbZc/2ciInrLdoWXjRX8l1aQ4Y+dHm6NILowuXHqT5xLjAm3NGL+wtbmtKGDQ3dt9DGOUZ5Uz9oFoc7SwOC/Vn8lUd8F3jpG2rJTki7Jh2OUwd9FhzYeNK0BV8vq9XetzNzIqTcbpSdLZKjB8836pU70EyNP1dQ1LyqF88d5zxiAnhKzdhmhLLLDcWblx1t3XPZ9xoFfJeOieh+jRe0fJQmD5d3aWZvnH43EsXguIaL80UbI3eSYxId8EgIWQYkn2dt9HjFYSUdEiPZ1OX8sY85BoJdlQUhIJjSts4jnR+2ORWCGhLL0bsQEBcv7yHUM7ls1qnCX8ml3uXjclPKUsazmZSi7JL07HylGXksJFkjNlb33s4DmHQBpWlGRv8nt5FKKQXzk21hIr6ZeY/537/bt+axjG6aXYmt293RcxRsKnp5pPsy+YVzIwAwmh6fX7dM9smHUAJLAggzzijpDG3OV+Frt3b9LLDklgBA3aX9rz0h1c53cQ54dwotfmGnNvadAbPg1E/oMv3Rl6aMtYe0vG+E2XrxmbCJGBJyF3Ja9XxBatNEfKIACCv/CFFbKAtm0X/LwQCPMCONXm2nK/l/DXfDDny3Sc549V7jxfou5PhmGsURO8ilcvZ4ydbhhGESilUnuV5NwYj1/btj8BL7f89MjeaxjGmID8ePvCsiwP1IIqAidalaQ6xv5nZWIR7fu6YRgYN+MuKkBBVlJzf9Z68YGBgWNzQUysD7z1Gq5Z5EusvDtgZiEo8Sjn/AYJLkA/nBAOh2taY5Rr5//H3pvHyVHU/eNVPbNXd+/m3p0N9yVkZpeQ+yDhDqAkeCB4oCLKTvDkUMTjIQkBD0RFfXzUzILyiI8HiCgBHgQUUEQUEGFnNiBnOLKzubM73TM7M931m3dNdW9N7xw9m/X3+H2x9Vey011dXV1dXfX5vA8hi4j5hgKo4njYye+HSK4Xvx9liuSjnRdy9PcZhoExCdbDvkAgAEbEhHwXBTsc8neQaHYKABcrNU2rm7HqsMMEsxbzFAKnA5DFq5X8jUajXKLPaQSl9GObNm3ivr9y2bBhQ3Dbtm2yXF0+Fos1ltCG6h1Ik8dP9sC/uAc++tGPHhkIBKDqVK7cHovFSlQsTNM8D56tOJgxdrofb88qc4qzTkyoqgogGZQfkMTEfAh04PG13s9KdYvELwJislc1vinHjxcEYxgGEttYa2G/egJjDExdBAIPBUtY0zRXDr3aYxNrUSRrENyDCgNk+mHNANbaov24ZwCm0Ke4ZyR+4S2eNk3zQSFb+4ywRQCbz1fx3DOSHZBLnVWQ7L9B13X4405YGR4ePklRFHld/H1N08qCCapdVFJ6AbAIVgoua9E5T7bXoJS+R1XVWw3DwLcF4/A1IZvLFUkqFTBOm5ubHxN2FZsLgLoxgfZq5zY1NSEhBzW1svsa0zR/Cr9aKKQwxhbpul4Ceq0y9lUBnIM90f2aplUE+QrlCaxBFjLG/qTruquSJdefSqV+jvUiVLYK32GsqWGNtce27eNlMGA9g0Hq73tv+ds3dm1PvcEtGlAoZT+/anUvZyR9+bcXdViKgnfDjX8RQqvap+A80zTfxxhzvH7fUQBn8TiWwzbPWJnOpIllAL8gjzW8tuu1J4Zy+zhwlFLl+nBH+HP13FP/G/3zWcDGux10z/MkvABGa2xshAcwbE4wJ/Hx5xz//MDfZ2VpIxIfswmhWGN9jxAutw5ArruvFQxdrGfAyn9A0zTfXqmQB1UU5THGbGVa0/SXZk+bDbCIW0AeaKKNL1nM0tSgStpbOjDfn6brum8SSGIwcT5h7Keo1CZsTXeo+y7DMG4UYwcKLRg7/UKVB5Y8M73A5P5k/NJKSVApifXq7Tf/+kuvv/T6LdIt/DEWi8EXvKT09PTcTSmXKyZnnHMGOWbu0fjnVkrZdU4csRwJwFtPYltiJVEYB21TQt7HCKSbi3FSRsmZ47ECExZlArTOr5hhjJwgW4HVMxblYxMDiXcTyjjxwU8yOpHsu1vIOifSdmZxtXheScy0eNHt+by1YO6Bc2UrEV9Nl9T8XiQ5ujhyUKSssgZiY8MNbX8skk7oy0E7uFiOY45NIPPLm4TRxfV4UPtpdCKZeAgS0+6xjDwS6exCLKtmeTb59GEWCWANARnuR9SMtsprSyexTodtmy3pnt3tgq9rXsBzgNS/XDkgHOoCWcpXKSamc48SQgEufpYy9iNG6df9jqlqF4kn42uoUFrhx42DEFWufuF7jTkyQgjtIwo5ndqcSLCwVrzMV6eIg+LJ+BP9rz+64NmBIsaG3wJj/7n+7N5PX3NXz9mMlag0DV61OtZJqSQpUc/FJo+d7IF/4x54UyVsr74rehZlxA2cMcL+tn5N75KNm6MlLEZGyPXr18TqWkzW+4wTA4nFhDIEzoCmHbAttqSan0M99UuLLfm03QqxT5oTOtYXgk8ypQ8A3RXpjBSlYMdZIK9BFfokJFlltmrRqBwSQFRhlJxbj9Y/mgIPj+bB5ocpApBl/HWF/ytQkosoIfcNduw462R6MjdOqVRkP00kSXPEWl7LK4P7gDQb9xPKAyIvNLLs8qM655dFr5f4QhDmenDK7ZGTUPzvlOyx82zueMeInBQvJ9ORSCZOIcS+j3s8MPKtSGdXifSY7HvBCLm2K9Qly7OM6UoZ0VXJwyEx2PdZwuj1WDwThcJPuaZnjt/h15/se0/R8N4t3N+lu6N7sMQvtYYXbZ8kiU0YuT3S2eVLKrZaO8WmEYEOngT9Z/x58r+3liTa/jcWi/GNj7dEo1Gw8V3JNUhsbdq0iUtsiTkFAYJGQtkVkY7ub0gJ8YFGlp3rjEkp8IJN7R9aWlogYVXyXhQ9SoKQxIEXZ7F4EtaydyM2trtGdj0/o2kG90yybOuOtta2il5tnMFuc8nPmWAvR0KREhmTsVK4Nkmmk9tMM93leCb3D8Q/xygBuw0L0TGMcW//eer8uwi8gRVWUhLbE2cSm0GqDjJQVX2aZQ8yxtjDmqYhqVjCAAWb+dXdW5+c2TzzOMYIGUwnScaCsj77YKSjm2+8vUUEPxBcmIkg3lZz60+ITe4jhEFuNHGQfvCPAzQAf0hrMJ1ktz3x3eBIbixJgBLyyavWxP5Lrt+T1MRPhm3bi/wEiDxyqlwOrh4/r2rvhvNbIbi8DH0JfzDxN18+XowxeOAh8METdaqqnigneE3TfCdjjCP0/XqoOW0SPsoIesN/rUSeT2JBY7xcq2la1fnRTx84xxiGAYAIVz1AQljX9VH/pSoVeZD1qANrGngAcXZQPW3wHptKpUKFZLd4d8XUwNjndV0vvov/gjI8PNyFQJjsY+T1JZb6jCe4wSQrxLTWOYkQRxp0IponWCzoAwT1XFnEdDp9qG3bYLcgabBB07SKEuoeP0TuzycxV+AnjsSN70BerfuS2OHuofX6Akp97CSVIXv3bfi7iTE6T9f1mmjwaDQKcCLYU7xUkjnu6emBjy+eo1NeisViJUHQWvc9+ftkD/xf9IDXe1lqQ1rTtBk33HAD/2CLuQ3JCJUx9jld17EuHleRFBUM+NY2NTW9UfCBvbvgCQuW1+uKohxfjhXp92KGYQDsUpLAoJS+qx7gk3wtwzCQjHOAy6uz2eyfGxsBsOUe8I+oqrqqFkgL9QnlAET1YMMBJilYNQDj7bf8vcRcw5w1X9O0bdLfXrZte0k9bGWxXsD6kivqFKa/9QUpZGQ4JlT6HvWLJDa+m2Bbo4zLp1yApfi3yAHpeceMzG6GVK6maTdKyVFT9FNNwLjEOH1cVdWTHL9NP2PUNM0/FNaOCJaXZc4ahrER3+vxjAvDMKB0AxBAPJPJHD9jxoxRLxtP41Kp1M8gxYyklWVZC8vZIZimeR3ed2Ejg8QigKdpSulJBSWZulTGnMtLNgwvUUo/uHX3P++77anvu96PeFXWrRllSG68q+c+wqj7PteKf3mS/y4TfNeuXW3Nzc1/ztrZrqQ5YNvMVgihX4mEIl96edfLfzVzxmK0sYEGP/eWjmPqmt/63ug7KBgMxG1mj7KsGPldpLPLlTcXCXIAyh0w2sc0TSsBgCWScfTpIpFguIDYfI/RKlvdCHUCJHrA0MX4O9kvKx9JIkYbttjMbmptaN03JTj1cFlyHkmOlmzL8xbLz2wONJOOFi7ydL6u607yu+YQL8bmFKEmwz4aCXX/SPIqLxk7hmHgPmBz8RDuw6l81D91bBJUsmjjFmjfWf8djHd5Xb8pFotxgLRTLrzwwlkNDQ0APSiLT1xElp26DOs5gxAK5qkAPbOLwqHuMXZLcj0iyQYQ8VTEmZjNfqsoXBK/2Un81+ygMgd4bcVsys7p7uguZWqPo2IRc8F3u+pe3qlaYkXDJ/q4anZi8cH48RSewqPFZJQs7+rowt6irpJI9n2REAobtZoM4P5kHEk3PPMxx/YP9q1ijI4Bu1LKfMuo+214PBn/OSUEQJZigSpIxlrmxH6q1bPl9S0z7KCFb96ReNcDgcDxXkayLI9tM3Zyd2d3iUKT33biuBJvWEKet0bsJX7a6Y6LZBzP+XjkAhgjX3beGUKKygT1tEU+VshBgxgihihbHe7s5uuO/SmId6dbjN8LctIrRKHLiM2g1gWbhLrvv1Jb+gfjNzNGLnjkn3eQwX2jynGMsQ+tP7v3lms2R3/CCJHV0763bk2sRHp+f+5z8tzJHvh36oE3VcL22t98/CA7kOdydaJk7SdntwQWDLyLkSJCSpTtx6T3zD7vvNuqyi6O90Fu2bHlLbZl4SMPuR7Xe2K89cnnJZKJa4WMwuif4TVq05V+0U+lpvT04XBH+JTxGrCjEVxeI5B7SkgLu/WVGpWzj0U6usewK2r1SSIZd/TrDdtmi2SE1IPswWDH4CwwXk/iC++0doIXYVWu/lHvDJIkCp0XaY9URd8mEolGMoMh44aACP94VTpHeBRwBDgl5KpwqGuM902JpzFvILMYpSc6Uj21+sT7e3wwfo6Q/cYGakxiTEjFYFGMTd2d4Y7IO2TGoWAwYxF9qJ+kpZzsr5TcFexySPMwotCzIu0R+CpOSJET4qLCXTZlS7o7ul/E/0ffEWYplK2sxG4UCUUkkUOMkL80DTedfNRRR3FvwvEWAAxaBpvBTnAZooPbtt/zix/+Qk7QvhGLxQ4sd421a9dezhjjcseixGKx2Nq+wb4jFEYRrJrqSH5LLO4RMSZ5Qlz48iDxhORSXPgWljADGLs10D84517Z+7fcs5e8G18dyg7d1NrYejUllFjEeqRNa6uIhBQozseKPs9j5xjDMJDwQmDFLdvNQTPNMsfBp4c/xyKbGIwUWuldks+XJbyqBVE8YJohqigLnWt6n4mQlcbYXQWW2cjIyMJyQZytO1/+zYzmWW8vyPOR7elBYuYBGqbfiHRGyrIcEfxoaWn5q0CK37M1tfXbjNl4X1T010H6QTcHaABseLY9vT31yu4tbX96zlW6KmkmvNr/Y3Wvu2hnjAXBDBFJTRyLxNCZfhg9Qk6aSyVRSn+mqur5Qn4OAISaCSo/741IeGG+4bJbBXm4f9q2vbytrQ3SNxWLeBZIIvFE3cjIyNJp06btdU4wTRMemwjQgJ3HZSL9tAfHeHyUS+TRZBY0EoO6ro9uMv1eoMJxnmD2PaqqrvHzLfYk1QHoOE94AD2maZrMrqy7hcL32mEbOef78qSr+2LihHQ6fbBt2wi2ST5G9DpVVT/vrVNiGmyjlIL1DHZAM9QEVFUVsvbjbUnxPMFURR9A/veBArPsdHwz8d6C3UMpParArLmrwEDCBrZskdnCjLEv6Lr+tVQqBbAHAiIKGNG6rnOU9USUMr6/CLxfr6pq3eBE0zR/ArlRMKbQr4yx29FGv8nfj3zkI7ODwaDs1QaZ7+ZYLCYzaflt9/T0yD5y6PuHent7faPXJ6LvJuuY7IHx9EA0GgVwCGvrcuW8WCzG952pVOq5wvf0LQUJ9F9pmlZVIrFaO8T88YB4F7lvp+SRmgwEAisgkzmee8E5hmEgEfohz/njlu8tJMDAuEOwEsDlj6mq+hPTNNF+fKOeKqxTTpw1axZsQGoWR+K2kJhGsvfvjnoMY2yVruu8T8ZTDMP4IsiIQqkKSgRPmqZ5PWPwV+TenZAeHWNnU+lawpcV3w4k569QFOUswdIFwAzJSV/SvH7uRUjy4rsJpjLm55LEjZ86cEwmk3mLbdtPFPYekB5cr2laydocx4j1FRJEmKM5eMs0TXm/4suTN5VK/QLMSPi3Wpa1pNa6T74HwzAQQ8C6rixzNpVKfZhSCj/julmNhmEA9Ajg+gCldImqqqXeI1JDJCUWgzG2TNf1MUB5wzAAbIWCGZ43LDo40FWsxbmkd73FMAzIRoOpbTLGsA7+kc3sg7/94BU2I0igOmWURXv1XdELKOPXd0pFlpJYB2M86V5Paby3OSt36oC5zbKYFSCE/jQSinzwn9uf+0fOzs1VqMIaSdMnj+g4oqja5rMAONxIG/pxH6OnsMfUtH6yHM+RfJVx2NWapnGQo1Nc1TnEwyg9ldgcuIn34meRUBdnION9oZT+WazftmSz2eXyHqJak5/f9XxbPpd7ySb2jOZgc35WY3t3W1vbs845IA/oAS1uMeuwRqWRdGqzCSW0qv+x93ol9kQCPC3NTyXKDKlU6jsAdENdwLbt+a2trVyfuj/Zv5QRm++DGCMf7urscmXSE4N9HyCMYr2cJwo9OdIeeSQajULa2U2KyCBxp309PT2fxVryyMiR5Kz3OKEMdgkhXDJbhdJZpCMyZs6Q768IEA8gRnEUVO0CwfzF+XyQA5ar7ZVrDaMx8r0CzF7rvFq/bxnYcqhNuew6AOdfjoQiUHSoWPoH+09jDKQIjvhdUy1x9uwbTx9tBQL4RiBGzGOAlAbODHeE6/6OifjfbYQwW2Hs1Dmdx+LZly1S4jFHbeU02Z6q6GlL0SZZmhZxjI9EOiN8Tp2okkj2fYV7So+WqrZR8nUFSQfxDqggvJYn1sK5obmONjs/1A9pxu+9yEqCINYodmB+PV6zkiXcXsLo5Y7KIWH0wkhnRJ6X/TaJH+cdQ5TUBkz4uQBig1sGw/cwQqAuscui9uIAU2ApBiso38+p1rVkhbs7nvhe1mY24ja8UGqH20PKC4MDpFQOmbGT1p3dW3F817rm5O+TPfDv3ANvqoQtHsTGzVG84GBEeF98IGddXwaq0LdeddamCUsiOdcDUlAJ8I8eJFn22dQ+obujG5Il+10qSFXAs/Ykv8nakuQcIc83NjQtrCQV66fBzz//fFOudeQR4enq1pcYSEQIZdioT2WUfL2ro6ush2S1a0hyFjal7MxwRze81HhB8L4/mbiVUHIOcjvZptyKedPmucH7SvU6zFBGSJpRtrTWs0FSuD05azOh5EwwfPM5a1kluRIkrnNK7h+UkAMoJf8d7uj6sLcd8WS8hxJS4itICekJh7ogd1N36RvoO0mhFP0SLOcZk9iWOJgo3NdjBmRDyG56aiQScRmHeH4jrSMPgsHsJ2kpJ/ux6J7TEcGmEfKhbklsT6wgNpchapyoRYRTuZwQF38DknGlw94Vi9ei52KVhWZpQrE6w7KehzLWU5c9tnX4tZN+c/1vgNR2FySWZc246aabxkjWRKNRLJLkzfyjl6277Gw7aOEZwkfi3nAoclZ/sn+heL8aqMTiFsEiBFWQnH8VrCZd18fIsDvINneeJOSJhuGmFXLCWg7GpK30F5qUpq8qVAGz9tm21rY5lfqlhOFcZo4p44tJdmV22kZ23ynOZkOMISQdg05goNpzkNmRkBur5K9amvgmOYXZq6ptcAzD+G5h0QpE305FURaV85t6acdLX29X269AIntnZgdJ5VJYct4f7gifWS75hmSQYRgPCH+tv79mvPY9y871cvY7Yf9zUOshtwZIAMGGwK7MzjeGc8MH/Om5O5Lbh17jcG1v0dOaevl5RSYPimEYQPK7QWEEHnVdl0EAZbvSIyf9F7BXh4eHpwQCAQAFDpmIZKUn4YV2ICi2FIyWWu+ZnKgT8ofuOSKpjEATvvFIsIFRjiRRzSKYO/hGA0RR4vErs6AJIY+pqnoCpXRM0qnmRcockEqljqOUYuMJOWywwVf4CebKSXUkDQv+f0eKxP8LuVxu8dSpU/eMpz3S+HFYJs6f0J8Yy/8SgNuePXumNjY2Yoy5rMoCG+nnuq5zWT+5OHLXYM8UgrYIXt4ogsxf1TQNgfcJKVLw9tWRkZFjp0+fvg9rDsMw/gAPX0IIJDLBbCgbfPewhbk/n/BeQ2AXTKgJZVqVm1PxHRF+0L7eA+n5Y33SU/DnhIIIgiJA/CPQ6Vtmu6enB+sCh1WHqp+KxWJIfo8pa9euvZCxolWDKLfEYjFv0mhCnutkJZM9MNE9EI1GEYSG93hJYYz9qre391wxv+E794LwWIUscN1FJOcSeBcdv0zDMLBOeCfeVXjWtrW1yUz1uq5hGAbApfBUk8u41SQEMAvfZMwdHHwjJZdftG17mV/WquQBDllZ7JU4EJYxdqGu6+MOehqGASlmjoQT0vu/kqSMwWY7pR7rB6FMgSA/1hKQ6W8V0ryvWJa1qBwLs66HJB0sgFUAC3AZ2gLbuC+Tyayoxgotd62hoaEZgUAAbT6syne3u9AXSJRPdb4DqVQKawJHOsiXX65pml9HErvaerpSf5im+Wmh8oBkJZKkJXEVj7fxh3Rdl2Veq3azaZqXIUGJ5TNj7Hhd1yuy3ApyxJD5d5TcXLlg+QLyuBLjlfvz7o+VRuHdAQiYs3IZY0hMQ4llbmE98uA3fn8pJKzf6rSBUvLZq1bH+Jp/w60f15WWfAkoghLl5KvW/LCEcSYsVLAOw9gtAZYAwGUx64PbUm/YeZYHMPx+kiPvDTTQRyxiz8G+sDWgf/zAmQfX7cvcP5D4E6PM9dtkhDxJFXoSrI2c+5HW/vjTDzVN48lvp8QH45dTRvj9UqqsYswGAGMxYh6OxKpQHcL7gjXN65TSpaqqyqCyqmPkuR3PxfNWLtIUaCKzGme8bcqU6SWyWVsG+5+0mT0/qDSQ2epsolCloqdxuQuJWA3ew3YifDylpD/GjqtyIMvrU0pXFFQKuKdjYnviSGIz4e1cZD871xIJRR5DgxRxONTFFcqi0ShkYrnEtBijJ27atIlLFjsFx3Qe3HnMeRcVt5VbX9h6/yFHHoJ5ZzohbFMk1F3CyC17fwPxewklZxSsQP5hU3amwij293MgXR0JRcalCBRPxt9HCZHYy/RHkVAEkuP7VZCcz+ZGEMed48erU8QVEKNpq2WrJWLErgdzsaFFJnW9je7b1rdQUWjR6qRGYrV/oO8KR4aXEHp+JBRx+63U03a0FeON3Va7j0Sy7yMgHUjHZGybreye3T2qiVulgkQyDpY9AJ27iUKXeFnMIpGJPilh1tfbt/x9GkysL/hwjQJDirFGmRVdtVpZSZEy8gmhFqf7ISBUq7jEW7b48L8aCXVPyP7XUfDkMXKbnRBQ6AohrT5hcssivseBjsPpPf+4L36LvH5OrVsTa71m89q3McJV8JySXLcm5nq1j+d5Tp4z2QP/zj3wJkzYroWRN5iQxWmM0fevP3vTzzdu7vkBIVReVPxi3ZoY5GwmrAiZBiyoIdlkKrZ9wkT54YqFCdim8jPdGbCsFX7NxT3ywnUjhcp1VGIg/iueNJWQR2JBgo9ve7kkop8OlxNv5fxWJVnol/LEWuZFWJW7hsQMVWzCzoYvSLW2FFmIYQREIOmVVFhgWSVkFfdMbWx9hDA6n1D2x3D7llMoPa8kwC1kfOENOvoM90OOWjCYselSi8nT/nfI1xQeBMVAOKXPBZTAojGyIc7zqyELi34Si1hsZA+FlHRrbmip7CWMYzyLpesjHZG62T2Vngn8VinjstsHiGPyhNAzIqEI990Vi1cspppkWW5vfQi8bxlM/FbIwlRlWPoZq84x8qZR/O0Fa8ReDOmUaDTqeDw5h59S8IkZ48VahpmUuuTqTz8Pr2XCyFNqRlue1tPTmMWe5tK5jH0z0tkNJgAQ8AcyxsCEhAzlPoFeHxPAk+RznLa8ErQbFsk+Jul0ekXBP5cvqLJW9luKolwapEHFZvarmXSmqxorIp6MX0OL/mJDCgvMld8Z4YtZ4qU4lN1Hdmf2uCjOkjFEyB/CHf2ne98l+bnIjAb8XVGUlS0tLWMW1WJ+Lia+eSndtHiftWEY+F7wAESBFbe8kATk7AK5vLLrlYumN03vDdAA2TOym+zL7sPPW/LEWlRJZl2SLX3pteHXfm6RvLOp/toh+qEPFQIJHEg0lN0X3z2yu2skm37xrqd7DynxdhptRN+6NTHXa84wjGuEt5tzxM2apsF3smZxJADBJM7n80uQ+HMkt6p5dNWsWDrAMAwEDE4Tf9oRCASWNzc3v1CrDomRvU/4NyFwzYtIuGJMIeH3D5H49O015zB3gFS3LOs4J6gqJOD4ph0s4Hw+TXaIfwAAIABJREFUv3R/k6FOm0XwHWMRwbG6grnOM4FntfD5RLBrVyAQWLI/7Cq0zTAMyPuuk54HPBKX+JWMq/Ucy/1uGAaS1jIr+G5N0yDZVVI87BkELBFgBTiPJ0THc+1y58j+bQV57WMd9ozkCb6LUnqcqqplfaZEogIBGczDv9U07R0iuI6/QQYUqgeL/STn/dyTHMiVjt8iruEGPf3UJUnvIel/Kpjqwpuwqp+ft+61a9dezRiTx9GNsVgMSeAxJRqNgqUhM6m/HIvFqrIZ/NzL5DGTPfD/Rw+sXbvW8Xb3Xi6TzWY7b7755r1QRGhubq7kd+urmWC4Fb7Dp+JbpGnaAtM0EeBFBH2IMbaiHMvPV8XFeR/siU2e48etqiC8Jv8CGWAH6CWtewYURVnW0tKy1U/7UqkUZ3cBpGPb9tVIGIrzNmqaBiuAcRUPqGadpmnXeIAvZxf6GeAlX8WTQL2XUvoPMFGxRBHfZt8sXT8X9PjevyySmGPAmbXqMgwD64jlhJBHNU2DbGNJyWQyR1iWhWOgfvEjTdM+OjQ0dHQgEECso80vkE9KhKP+xfV4qhuGgWTkPaJhazRNK9m7p1KpY8GcFDLZ/FnWum/nd9M03+UoSNRivw4PD4cVRcF3HHLcZZPUpmkuYYxhb9dSANPBSxc2O5xh7pXw9dvG4eHhdkVRsLc7EOO/AAaBFyLkgvtHRkaW/9ejn7+IMeK8F9ix/G7dmk2unPDGzT23EUJlu5+S+JewfcF+b17BohRgTaiuIQnM14T4lifTA2TEGoFm1lOE0A9QSu5hhB3SoDSQqQ3TLm2f1l63ukl/sj/GiC2vC/pJjq6U/TcdiWvRV2Pkvou2W7QIcqb0YmKzVQLIXyLdKa3zwZpfWs98/Nz25+7O27m3BZUgaW+aecm0KTMB5HXLs4Nb7rWYdQZ+D7V0kqASvE/TNCQnfRURq8H4DTv+kKlU6nyMH1QgA1MECxpxHRUKM6qq8raIpBv2K9gHuaxi/Casn8T7Qb8QCUW+hr9fdtllLYZhlACINE1THSl/HLN27dqFbdPaHn/v2veQ5pZmsuUfW+w5c+e8Sqg/RTbUkRjo+wahFDZcgwoLLLWpfbPwLn28LTd0ojeO5KfTcE+U0ceKNmz84d8fCUUqek77qdM5JpGMg3BwCkgMXaEuzI0VS5Hx2fTXoj8pvTsSiozZuzgny895tMLxJdtEnBX7Xpgku3Ggcg1NDPSdRyiFWhkpZ5kWT8Yf5bZzcpkgizC5ysRA4q2EMmceLz415l/GNzEYv40w8m4kE6lCj/farBXfgfzfCGGHgUke6YyMG/gpeUCLW6geL/L2u0Q4guHq5bS4x2mnlPxXuKPrk/WMR/lYjx8uZof/iYS6PzDe+kqeTzLxZUKYSPzSU21qT1UY5epKEyUz/tzOfxzgMusJ3Xdf30++MJzZI6syPLxuTeykazZHb2aEXOC0jxHyg/VrYvtl3TgRfTRZx2QP/Kt64E2YsO35JiH0cqlDv75uTezKjZvXLiOEubKRUAGy08FZG877fl0BrUoPCnIfARKA1ypHu1JbOVGWm9ifB9yX7FutEOrdOCYt2z752NnHupIsta6RGEj8BJ6KOE6h9vJKUrG16nF+TyQTnweyB/9njJzS1dn1oOwtgCRiONRVUTKw0nVE4o37WjBCvt0V6irx9JMkjX17A8vIQ8bI57s6u2p68SWSiV8QwiDdtJ0qyopKsqm4j0Qy7vgk9zc2NC3zspZlTxHnvus1rpf7i8uXBOifCSPTkCCOdHSD9eMW7rnbknqQELoUyeZ83lrkZQb3D8Q3MkogTbuXKsriavcn7hFyLQjiJmlAmR+eFR4oadNgX4dC6BNCGvuXkVBkwqRDE9sTOrXZn4sSu6JQ+oFIRwQgBvL0608fGAxyJmAHWKiRzi4XbewdZ/Fk/AZKCPdT3V9vC6fu+GD8DMqIzNjfGSDW4mNCc1/GMT09PT+g2EyOlitjsVhZOcxoNAo0NAICvHz0sx8hepvOk6qNI40po8V4BPMMPJvDoS6+KRReswgkhDG3UUpPLscMGItIJUO2zZbKUuMCaY3EfIdN7DttZr8tSINBy7b2UkLfUo0VIXsLO3OCcx8ioYwNhssUNXIpsj2zw33HuUw1Y49jDPnxlxZsQyS+uF9wJQ9LbKqaleY/OvNzLURiKpUCQ5M/T/hUQXrQO45e3vXyGdMbp/9vUAnSoexQfvfIriCYA7bF5lfyopYSYnsG0wN3pfOZohQVpRcf3nZ4f4F1gsBDi5EzHtyR2Q4U6d57n/lxzBgZrgR8cD09DMMAsthl6kMeWNd1yMXXLFJQBOzkRUj8SR5uE8XcdOTs0B4EmVd6WRLlGirdF8Y1GC9u4lz4WiE4hnkOaPlFBSnkknmp2s0XfEodNmFaBDxdZgW8coUvINjVi1taWvi7PBGl4HEnvLbIPtHfvoL5jpwgkurCYxbIdATWIOXoC6Fcqf0yal8ck6SULqqUmJygfsBmUEbXg8WMYGEJc9XDasE8CpDDQYyxW3Vdxzd6Qsrw8HCkIGGJOaqFMfYBXdf598UwDPiKAxWOvl4B2cxyF0SiIhgM/lVI7rmBz1Qq9UvICeN9VhRlXjmm/nhuQLB20Raw7pyyR1GUBfWOV8Mw0KdgrgF1Al83yF1+AGMtm80uAsvYbxuj0SgC6mAiOeXiWCzmTQjx33p6eu6mlLqWAZTSCzZt2gSZvsky2QP/9j2wYcMGZdu2bUg+jrG5YIx9ore3ty6J0HI3nEqlrqSUIsiehfxlIBC4UkiWY/96UqX5yE/nCaYkmAySpCq5V1XV1eNRVRA+85CtwzcZ8/mJpmkimYN5u67kpVBOKcpMUvopxhjWzJib98uaQIC88K3HupFbIJimuRjANKGEc5GmaVX9GL19K/mfgrEGX0dI7KLdy+ph6fp8Zjc4ktD7A9YyDANqRFCpeiWXy833AtJEohDrCvTTXaqqvn337t16c3MzpEwPEwA5KE1UtZIR1g+ws8Be5Sxd132rm8l2FY4Us9xHQgUF30AklOsCGQi7C6wnG8Fa1XXdlY/1PgcxZnAd3HdZn2CR3BbWNWQzvGqFAkhVr/taz1wCTv5RUZSt4t0fpJQuAEt0493RbmITmXFsrlsTc31ty7CViF1YM2xYE9vJGAuk0+n7xFr3xWw2u9CRCU6lUhdQSm8eNJMkbfEl2auEUKyFbiWETW8KNJNZzbOundI6BXGEusqW7YlP2TaTEp/0lUY2sviozvlQ9uBF3tNA7rulpQX7MlchTHiiYiy2EUZ/QBSSImBwU7KHWsq88Oww+ipgmiZY9JjPAPrAvsO3T+izO5693rLyn4WCUqc2+8ZprdNKgGdbBhM/tRk7HyzjTnU2aQw0PptOp5f4ZboLyy3MO/AA3mqN2POOmHkEgBNoc0C2+hD7fNwvkrK/1jQN7y7xEgbS7SOnLaQLuRKQYONhj9zh2Ck5/dvT03Mi+lV6cFtisRhiCG65/DOX957zkXddNHXGVPLqi6+SaTOnDbdOaW11Esu1HrrkJTpiU7ZYYcoXRVxta9BuWCgDxWvV5fz+4u4npmSyzRjvjoz2lsaGpqX7oxbo1J1I9v2IEAqQ8yvWiD2/lldp/0D8dkb5HubF5sbMgiOmLyy7TvY8Z3E5eke4Iwwf9hKVulr9IOSlsU8BQ7mimhfqqaVW5pJupItSQp5ozQ2dMJ5EeqW2e6zZ+GGMkLVdoa4SxcGK5w/Gf0wYgWph1mbsDK8nbbV3oFZ/en/vH+z7IGNU2oPUlsSW65Ckx7ECwHiHIsBBfiznqrWVj6Hp7PeEkqIiASOPbA/tOPlkenK+3nv0Hh9PxqO0CNpjjJJzlbzyMgvYxW8jIZd3hbpu2N9rcMu4ZPNfOQGlmAQ+49d//S72+64Cp+OxvnFzFKBhIRnOvbhPWb96LMllf9s0ef5kD/y79MCbMGG79kMFdI206B5FGm7cHIW3D9ivYq5j0fVreuEHsl+l1EuVWZQFzg53hktQROO9QN9g33IhHeLKqQKlZlF7+bEdx77kt95EMvEFQthXisfXhxQqdw2RREaSkjpSHB5vAd+esnL9Ht+IMQsRKUm8SwkEls+ZNacmatkjA12CPCx3b5B07R+M34J+guyGZdvHV0uMJ5JxfOSAUB8MBvMLjp55XInMjpCigXwOEjpOec0asefWWgyW7fui7DZnMCNXmbYzyxfOXuiiJIvt77+dEAapNIMSZWk4FI7LdUmJtZqysDhPWsTyRbdXSrq4gFQe4yjDMtLLfsdp+edRxm+V0s9GOiJcAskjb1xV5rt/sO9jjFERQNv/9wDXF57VWDw73h9ZainLwgeEsUniZe3atR9ibHReYoz9tre39x3l7nft2rV/RDLL+e3s89cMHXLMofPh0SuBCF5qbszMx+ZAbEgRAAFzEfKX79Q0De9mSRnr/cuscp4nTnCgIN/1bNbKHtagNDTZzB4JBoJvaWlpkT3CS+oXKF4kopq88jyCfYBghyulDLT2gDnw+3BHGP6QdskYIuRVMc4qMgaEzyQCgw4y9D80TYMUVkkR8ul3c1lzFEZuD4ci51baJHn8TMv6eb2YfLF7hjbjqQalIZDKpUZ2ZnY0oWrhs102ceYEP7Dh2J4ZfMzMmScQQkYIo+88tO1QeLBAhkrNWtm7t5lvINlhE2Ktuv3x/4J/jOTvNHp7lNBzr1qz6VeyX6b4tWwArtx4S6VS7y8kmJCYykHuFQlR0zSvY4whSYzkDxJMvtgwld5zSXIOhyDxemrBF1QGUJU9VQom4/eScY15zjRNJPz4PGdZ1kLZU6rWnCNJ7OHQEtaG5LOG4NAyTdPcd7lWvbV+lySrc4qinNbS0lIiP1bpfIk9jY0M7tuR2XOl0mpdu9LvgqFSfHeLBQnspX4S6uO9pkfmjnsZ53K5JV5PMRFIx3veLHwFo/CDHK9fX6X27t69e0pTU5MTBPqBpmkczWua5jLhjdxAKX23qqoccVxmnmk0TZMH3mSPZYchJrykT9d1Hej9/S6CFSOCNm51lm3bq1pbW8eoN1S7oKQmwN9NeEqD1QZghQAU1FxnyfVHo1HM21if8ILE/6ZNm8rOi9FoFExlRzUDxx63adMm3wHV/e7IyQome2A/eyAajQJUCsa/t/w9Fos5krXjuopg7IE55SQtIemJud+glJ62P8lA4THL1x1S4x4XXqvjkm52vp2YA7PZ7LKGhgawSeBvaAogIZd1rVVkBizmIpGkCkECFqCeWudX+900zT8U5nQA4nCvJwwPDx8SCAQQnISlQt3y+tJ6CckmePNx4Jxfz+967sXDVIWSCBL2dYO1DMOAAgIUNcqq8YgEJb5nEUKIq7BgGAb2GgCKugnDGn29VDBOwTKNaprmO+bisX8YoxYjElhYR0K54neaprms0lp9mslkDrcsCyDXmY5kt88x86Sqqiu9oDLRVofhiDYhqYYksruWqNWmcr9Lyh5bKaW/FOtySDeDVY/kHS8bN3u+ucw+9aqzb+TqU4wRes1dUcQlZEnJK9etiX3dMAwAE5CE3SGAiZAdh+/2qoKy0H07MztJKscVlXcVRvTVlLDrGCEtalAl7S0dsQJAEp7CdZX+wb5VrMiKdWKUg7bFFslAV9M031lQOIHCGQosQ5BcdAkWAHETiz1JKIE3+J8Jga1CUWqVEmVZOBTmc6ZhGFAiQAIuoyjK6S0tLZU8x8fcw3Pbt1yQt62bkayd1dL+yKwps9x9OQ52/FNFMpc0Ko3wP17sF+TI96aDCQAZzkaSmVC6+DD9sFmMMTw3vC/XaJrmKpVIIFooqCyC8k2xjvhmQjjo7dnGhqYlTuKSs/Fs63HC2NGOnRL22ul0emUmk+m78sorAfKVmNmkxI4CDNzV5581HDowFNi1fRex8hZpn82XdYlAILjMq9jm7cAtg88ss5mCtXsDo+TdlNBIIR2EOWeIKHSBV87WzyAS9/s7Qqij1LQzn7fmVbIq81Onc4wUX/SlvCbJDJuWbS+oFCcsec5ug9hjZJdyomxR5qetxbr67yWEraoFai9RK+N2Wv2rZbWyxGBinXgeo5em5PWg1TBvPIn0Su0vsWZzDqLUtwKfJE1s24S93auOWO0d8NOn8jEiNgq56CKArUa8yFt/YnviTGIzLpcOwhElZBW+oTLBot42Fedwaa7gk1x51cTx1C1i1JiPFULpZ6lFf8UUG2uKmVBZioS66p7jy7WjxIpNPP+Nm6OOxLXobvpewuyhwjwq51D2HJPeM+u88277l9gyjafPJs+Z7IGJ7oE3XcJ2w28vOlZRFDnYk7KfnD1lw4YN9sbNa/+DEDYqlUPZn9et7nW9M8bb+f3J+M8YIUV5ZUbPi3RGbhtvXfJ5ApEE9JtsAr+NKPTEehY6/YN972SMioVvqa/FeNopEjPYkGiEsP+MhLo/jXr6k/HfCaPyfmvEXlFvMlJI7mLTDFmYZ3LEWi7LiiYGE2sJYz+EHEbAtlf6lZtOJBMPFeVX6MORUKQm4yyejPfSYkBkiFFyQldHV8XgYSLZ92lCKNDjGaLQZZH2iLuBQp/EB+PHE0buH5Vt4T2eUYi9eE7oWPjZ1VWeTj7dHiSB4maQ0ueUnHL8nAPnwLfZLfHB+HWUEc7Io5SdLnv/4m/C97YY0JVYqpUaIpvDY9Hd1dE1JmCdSCbuwwIS+cvmxsyySijDum5WHCwli4t/YeRbkc4uyOvwkkgmfi2S03stai+oBGToH+h/G6M290RghFzbFeqqGxXsbb8Ys0hEHun8Vk465KMf/eiRgUBAZtHtjMViMivKrdrLxm2f3f6f12649tOS5LJBGF0c6Yz04yTDMODh5UiHlGUGFBfuwb8SwuCfKMpY3xTTNCG3hb5N5VmeBmlQY4RZzGZzW1tbXRlabz8ImRMs8ELynMD7uphYQwLZlQrK2TkyYLzxrK2QRY5X0egYovuUgLK4FhhDktjDNSoyLmQfER6gS2snHHbYYVzuy1tE0AWedJAe+5mqqgBtlJTkcLK9kTRubVKamjNWJpc0kw0YUYyQ93eFuiB5Pqak0+kTbNvGwjSwa2RnfDg7DEkzzC9vO1Q7dFj4g02xiHXXa8OvIhipEsIu+dXj30tQwsBsL1vsBmvGFSu/C7lkBCEcRD2SLAv9SH7JySh4rem6/jM5sSwSuDzwMd4iAj8I8mEDlBcMC86aqVbkRB0C1F7Gi+SHZgkpu4r95L1OOp0+UTwPtOlqTdNcnxopkMkKLNZzVFXlzJCJKKlU6jOOpGM9fmZSUh1j/TuQQkN7CoyBz6iqWi5R4Lu5wncPY95hvgP08Xav7KDvCn0cmEqlrqCUygoD8CMGO7rEy1hIL2L8AWkLwBm+MfBy26+kgreJYo7CmEQQCMFBsIZyQhUASdyqgXxspk3TLAbeCEGycj7uRUjLI2ClMMa+qOs6VySZiGIYBtqL/pDLJzRNq4vRJySgAdjAe3QWYwxAAv4u2bZ9Wr3J3zKy/mB6aLFYbIz384c//GH4F8ueyxh7zeWOnYg+m6xjsgf+FT0gpCXx3rd6698fAIKQ5ec2JAWvUqgsYX5E8MxUFOWMctYPfu9PJKwwt7rrULDpAdYYr9eqaZpfY4yBLcGTP7ZtI4HGbSUYY2foul7zu49j5UQdfFUppUhSh5EEzmQyS+ph+3v7wzAMR+njNdu2F1BKFUopEneHQIJUVdWi6onPIqkvAOT0cUrpf0IhhzH2BV3XufToRBWP0kRdfSq3wTTN96JfxRx/amtrK0/sOUWAgQAsWlLwRv2rqqqnIjmUSqW+JbxTsfaAByj6rWLJZDJvsSwLYwzfzy9rmlaX1L1jl1Bgf/5R1/USFSlcVEoePy2sMHwppu3bt296IBB4DEoYftja0piB6shCr/dpgfmtmqaJ7/xCbEmFQtIhjLFf6Lo+bustyZ4B+xWs87hcJWPsrV6W8sbNUXzD3+8+Q0K/un7NJtfXcEz8i5CtnznlmzcVTGQ4mIIQcoLD1Hckpvdl9+p7RvjnOUMo2UwYl2AnrQ1tZEbzjM0FICPWO3UVqIMFAsrTANzyEynZS2mpwpdsyQMgH2xQvHNSYtQT9TXC6GcIZbfy6ih7V7ijm6/ZTdME0INbBmFtVo/EOQDORGEPMcLojKYZr3RMDUUopS6IxbEWopSSjpYQaQ40p4T/cYm3crXOSSQTN8K/lINliXLC4VMP3y29LyXJcNln2bKsBY5feSXCQAkbT9gpYd9rGAYYwjEAXy699FJ8s2QltEtisZjLen7oHw/9fVZo5rzUUIoM7xsmnQfxfL8vGzJOvlCsv3MVOEY2Usr6GaFQqspRWzltvAqE/YPxrzFGHEbeiG2zFX79T6s9C2HDhthtXmH2qjmdx+J9rlgEAB5xNKWWXKz0nJ36XLusul4eCSQApTui0HmR9kiyXB2wEFMYBdB4tmOnJcc9ZNs56fwximv1ts97fIk1m/ujf2ZxYiDxYUIZQOuIr18Y6YyM8ayvRZrxew/FGKF1JyE0UJyayBMNw00rjjrqqKoKEk79iYHEYkIZBxdDqpgQCjBJcb9aJe7kp32eMTQYCATnHzPrmJL9sp96vMdsST7TbRMFcXfEj2LWiP35QJMCUN2RhLB7IqFuWSlpPJfg5/QPxD/OaFF1BD7lOzp2LAUzeOPmKOZUIWvOe/5IZnGlp9F5iZHYurNjE5I0HvcNTJ442QP/4h548yVsN2xQlAXbIEnhSooSW5m/7u0/fGrDPRcdqFgKGGJuv9g0cMSG1T/wzVT1Pq8SU3HKPhTu6L5lIp7pM4PPHB5gfNKc4dTHCHlDsZXjIfPi9xqyz0PR5zRydr3yG/K1uEdAIPeUkL19ONyROJWQc+3+ZOI24RuyLRAIwiu1rg9J0S82Av9hbMrGSPhK/q8j1FbO8LvYSyTjzibGl7xJYiDxfUK5fEWKWsqJMkvS2+ciAcilqilT1nhZ1aW+IfLZ9O2RUGQMA7LWMxULH3hzAvH8WiAQXOrt5/hA/AJKCV/QMEY+3NXZVSLxJKShkWBs85O0lHx/A1h0Rzq7xnhGJZKJWwhh8FCYsEWE0xfxwfhVlHF0frFQclu4PfIeZwyP+qUyS6FsZSWZ7xKQwQR5cwiPY3hyAqlfbB5jnwt3doOZNKZEo1Gg74FY4wX+Xr29vWOYS9d9+7obX+x/EZs4p9xyycZL/psQhmAXGO1nRTojHMGXSqU+B3S4OLAk8eScLLxtkExFYk90I7khHOqSpeOxuXURzTaxRxSicLZdjuVOn6pPxX2WLaUMZ8rnBBnFKbEP+Pk2s8mA+caedHbkWAcVK42hLGF0ZaQzUpWF4Ul8PaSqqvsM5EbGB+JXUkqKQTMfyFFJqrasnxeq2T28e1eT0jQ9a49kk2YyZzNbI6SyZA6YIoFA4FFIo+3L7h3cM7IHqPtkwLJOOqDt8ECBZYl3ehpjbPNW4xV4FUNakSsBbLxr7S8JY5BSLVeeveK077zVtm28z/DydMbVKl3XayYv4atnWRb6Gckw7gfnkSA8V1VVSOaNu4jADzYDnMHjl3EipGnhuQSAwRiWs+y5xxj7iK7rxQ2dj4L7Rp8JqTpXVgynehKjV+i6LqPPfdRe+ZBUKgUmedFry5MkrlaxSC47smVIxjk+Lps0TZNl1sfVPsMwMDe4LDBI4aqqut/yR5UaIweLxTFlGT4FuerZ8FMT7PIfFaT5DhWyffFsNrvSy8Qd182LkySP5D2U0mPBkBBBa7wfkIi7qxDMrGjvYBgGNqJ4LgjagfnytPCyRcAEweo7NE2TpZ/3p7kIVCMJgmcPnUKsZ8HG4P6C9VRcePYA0RTXMJSeC7Cj824wxsY1/nt6eiDxJs8bFVmGF1988Um2bcts4GdisRiSM5Nlsgf+n+qBaDQKdQ83QSI1/r9isdi4PMsMw3Ak4zEf/ZlSyuXfbds+ubW1VZayrKuv9uzZM7WhoeFvQrrdOXe7oihL65VSd042DAP7JnyfuGx8Ifl5JBJWztxSz1rCMAysiSAL+kjBP9OmlEKNZJeiKAv3R07eNM1PMsaQUM1AQULTtBdM08S1jiu0+QFN07wAmKr9mkqlTqOUOmtj3D+eP+SDb9Q0raxnd10PSjrYy4auZP9Rq37TNJdjLOG4SmsnyQ4insvlToBUsgTkw3kc3FftWsJaBd/vwyilt6iqWpefoATIfCmfzy+aMmXKbvl6EnMSCg3wxK3HCgMAR4D1HxXJ6LIATlxPGjP478Jy8uOSHDbiS5CnhJJbXT6m3r4Ua2ckuxHMltd9H9U0DazRkrLxzp4PE0rddTBj5In1Z8eQLODly/dGO60cQV+50ufnzvsYOXgacgpktaZpHMwsbBb+msqlOndmXHVigMJ5LGp60wzS1tj2hGC81sXCh+WNQiisX7AmwsIlbVG2VFbsSqVS3QWVDzwfrP3BWF2iqupr8s06STuA9xllH1CK8qUaZeTKcGcXBwLKe2Ow83Vd536wfgriJJSRfiSV2xqn7J3WOO0YXdddtScniQRmbbvaQVoCLXgnztR13Vnf17yMrHpHCXvvwfphDznAkQLg705N097uVCIAvzyBSCl1FXUkn01DIfYyhwTgYeO9qOQDSwDs9ySwv3TZZZeBeeyCzZFw7u3t5cpH8W3PbKSKclV2JEt2JneS2YfMJvlcPqUogXAlyx+nvUKyFyDQoxB3JLZyPVPsYvsJe2841M39VOstHmsxLt1ajkBQd73b+hYqCsV3oMmPAqGQmQbhYjqj5OtdHV2upKv32v3Jvi8xQpGAcspOaisL64njOicmBhIXEsp+JMZ9yXsjX9erVqbkA/NlYoewnRP365xZXnGt3r6Ujy8vA+2fWSyUHH/L56wK8cd4Mn4ZLYJZSt6BetstWKaYA4tqlj7iRfI1BJtZgIsdkD1ngSeyTbkV86YSBDEBAAAgAElEQVTN21tvm5zjPXHQYUqU5V7VxPHULYgWwk6A3RPu6FrTPxj/M7fSo+zvbdnhFRMhi11MZNuPikT43mAw3wUlyms2rz2KESbHQIeCuYbD8w25nfL9UMpWXbW6t2ZMazx9MHnOZA/8u/TAmy5hi47fuLnnbiEPUpx3Gbn8qrNjPAC5cXMPfD0lliW7dt2a3nEx7WRTccLopyKdEfjW7HcRiwFM/NyXUZStwhfXd7KW+0HajDNnwFhtzQ0t3Z/J9/nnn2/KtY48woooUld6Vkpa71UCgSW1mHHlOshhUZZbiEioJ0ap8tZwR9jXxF2vvInkbWoSQk+JhCIV0cP9b/TPtwM2vERbyvkw9G/vP4rZNp4hEilgQhZ9QSosOmoNmqInrQHpMmzAdlnUXuxlkhYXHNa9xY8i+2ok1F0SPCpN3NE7IqFI1QCyuAcE89sq+RFLUiVlpZdr3Ve132U/VHHcH7Z37DjD8WtIDCTOdVC1XgleuV75PWCE/KVpuOlkv4i5qu0bjH+PMfIJ5xhKyX+HO7rgsVG2RKNRLDxdRDJj7MLe3t4StCD8Rt546fWHfvWj2znCDyUQDGz55LpPzubsWEo3RDoikBTCxvo8oMP5sGLsu7quc9adXEp8PcQPArjxdkgjOccKJDwWbqNAF2j3suwF0/RpVf0E+5PxzazInn2lsaFpruwjk0qlPkQpLQENDKS3ZdPZzPEOKjYxEL+aUALZJ0YIfUctMINhGPAnduRStoyMjCwrx7goGR9krFevt69SqRSYHED1lQ0Q4fhdQ7teaQ40H5Kzc9Y2Y9teRuwZ1by6RdAKsqUHGblUakdmB/r3xXzeOunomUe3WJaFwAQSuPduHX55JuZWjNFMR+bE++74cVu+IQf0rCyl7jZba2i9+WMnXAO51qOle7lY07SyXpHy/Qq5O46iBNNC1/X3CwlCBNjADvm8rus1fb6rvR+CJYMx5cg5lw00eesQASO0AzKpYyTXhEwyByyAdalpGrw3fRUwlpqamp4Qgep/qKp6vIOa9yRGf6hpGgKwE1KGhoaOCQQC+J5ALaMkSVztAiKpjvOmQbaaMQbZMwS77i7IILqM9fE2UpJYc6rYL/m+Wu0YHh4+WVEUmc2DhOOJmqbhHXHLjh07WoVkNpjomDe51HtBSeBlxthyXdfLosprXb/c7/J4UhTlpJaWFh5YMgzD8WHtU1V1GRhGFc53WdNyIsUwDKhtIPnoyteNp31l3o9Pg2Ut/j7EwVd1+FU79Q0PD5+kKAreIyR7P5rJZH7V1NT0uJCb/h9VVQHCqrtEo1G0jauuoFBKv79p0yb3OylX2NPTcwml9NvS334ai8XqYrjV3cDJEyZ74F/QAxdffHG7bdtILMj2NbjS3mw223nzzTdXTAqVa47DhBK/ITgM2deMbdtneRmR9dyO8Jh1PBOdUw3btpe2traWWKf4rbcAdMN3iQM/YC/AGMsXZNAR/Axinavr+hhWTKW6TdO8Bd7ZWE8WGIMI5p0ugCnwDh+3NYGkqoG4yNkFFYV70+n07xwQEBKZs2bN4tqvfor4NvP9kZB8xvcJz6juxG+t63l8WrHe/6yu69wSpp4ig4ig9KGq6hXy+bLfJ9bBtm0va21t3W4YBvadSPLCFuCbqqo6rMWylxdgJ+x/uwrJ9j8I71HfPnuGYYCJCzW0smoxEsBqyLKsJX6tMDw2Gi/kcrnFXt9e+YbEmAHTGF6iZe0QJGsHUFFBFgAbfr8UQDz2DPhGww+6qsrHhl9f3K402LKFDLPz2ekb3nmzmyjYeGf0dlL02+TlLe1zyZquD7vqNVgft7S0/NXIGcdsT5e60UBxpKMl1NAcaH7Vsqz5bW1tJcpetcYh9qKphqkJm9jwAEbJUqKc6EgX4w8CpCf8VsmuQCCwvLm5uQTULCftWNGKaj0l5AB5/51KpT5MRfJa9oCt1Ub8jjiJHbBetJnd1hJUc7P12XOam5thp8aLLJk6q6WdaEEN72NV/2PvdUs8LildH24Pf9M0Tf6+EEL+JpLh/HshfKQx/7czxr6l6zpXFxPKebC+sikNnCnHxSQ23i5i0/nhzvB20zTBHuV7Brz7l156KZKIchLJ1jRNv+GGG9Jy7OWNV94gBxx6AEHidvf2PUtOXXRqVTC1V7KXKfQcYjNOEijQn9dHOiKjAHw/D0Qc88y2Z44JKArqEfL99IuRUGS/FWuefv3pA4PBAOKkMwmprUCIOGi2LfMoYXQ+oeyP4fauk+VYinxLpV6mYsx77LL8doFEnlBsws72ygI79cCir31wFoADUOraa1O2EHZazu+l9ytdndGPRDojvoHPtdpdtGZLwIdZZuH7ZhaX2AFScnOkowvggpIiSDPYpyE2fIbf2PCYepL9SxnhwFHshfhUJOyt4Edfs4iYPfawABk/Tgh9Xaj+vZYn1sK5obmwvBpX8YyhPFHoyZH2CJLt+1UEqALrl2Oc5OxQw5T/Ee0et7/0mL7d0d/JLPY0IYwrucC3trujmyutXH3n2vdRymTg131YLzDGZGWSpP3k7AOgkrpfNzx58mQP/Jv3wJsyYXvN5ugVjBBZbu/OdWtiHK129ea1F1LudeGW169aHTuYUiQL/JfEYN/FhFEu9TTeJFy5q3EWZaYBptwc9ijK1mAwf7zXG7Vaaz2+nlWlM/zetWROP6SwwNw5nXNekVCCJmPkpK7OrpLAq5+6E4OJzxDGwGRi3oWIkB0BgjlIqXJOuCOMBUDNMuqxy+xyPp3eCkaZmlzaeFW1D6JAJSEYO5OSsUzFvqLHLILsnZSQR1kxWTuVMPK7SGeXb48dp43CI/luITc9zChZ6ZVpLpW1GJuM5Ui3mfZf+CKT1Ea4CalfLsVWKdk/upBgFiHK6ZFQpERWq+ZDqnLAGL9VRp7KU2ulI5Gd2J44jtgMGxwgIr8bCUXGJCtRPRYlDSSAZ3AsAkDWiD2/Xqnucs3sT8YvYoRIXkzsgXDHljNlZqn3vGg0+nn4Y0l/vzEWi7kofMdvJJfNtX7/2uLUgqIEFPbJdZ+A8tJvIqFuBIWQrD2eMcYXbZVk3Dy+Hryucs9SyHlh4eb6y+LYEWvki9PbplfdEEnJ1jGeLzKS37kXBAEMy3RlteXFKKPkM10dXVXlXYW/LNqKTRsYFwvK+asi8U1shgV4kJDayFFHBrcgMTsMFoc3SID279y747GWBnVJ3s7bA+bAoMXyeL8rAmFE0ApBrrlF6eSBBkjssBw94/CZh7cW5Ebx/MCmfWTr8NadjNjwNHbHaEEqBrLmFZOmF6+4+p9aY5v7nUASR9f1S/28dxKD5S+api2XE8sFJvaPNU2Dp9V+lYJ8H74FAPf4DjCC+dPU1PSXAjPnGCTqNE0r8XlOpVJzKaVAgKvjkZszDAPfEqBed0Gq0vGagvRuMBh8XLBu6/JCq9VJQtYSQSh4mkG6D8k/JCqrFjmpDraGQMKDuYFEMxhMZROItep1fpeCns6fJvS+ve0QzAk8OxcUUkkmUxqfYJUhSYsA/o5AILC0ubl53Ioo3jal0+nDbNvGtxxJzyt1XefrRkkVYK+iKMdV8nA2TfPdjDFugSEznlKp1M8K8p2QQjQCgcBxzc3NL/h9LtWOE4kRzoTBlCQUG3z7VUvPHoxqJG1aHEa1YRgI8iA58mRBDpu/t+Mp0WgUwS8w1nhhjL2nt7eXyxV6SzQadfzznGOv6O3tnTBW+3jaP3nOZA+Mtwei0agjt+ut4vxYLFaVkSifIJKBWH+7UnHiXaqLxVXuPgzDAPv9HPk3RVFO9Oul7q3Tw/z8GKX0KeHBiDXaVZqmyeyiql1rmualjLEbsA6zbftuAaDDOZDor1uVyLlYJpM50rIsrBunONL0pmn+RPjigr28qB4QkMdbFYBE2AnA1/UZAQLzJc3rZ5yJ9QP2Onx9Lidt/JzvHIMkYGNjIwA5R1VSfDAMAwF7gE6TiqIsA5tZ2AJg/YKA672apgEwWbVI3xKAneCH7rs/TNM8hzHGFRoYY/B8L1H3SaVS52PPI34/rR5PeMMwYKsAj+Hdgq39cqUbkceMo0DjPTaVSn2eUoo9ErxEt6FvC2P22Vwud7yXEVyrz+TfHalnSIBjfwbApx/p5o2bo0gwYO3MCyX03KvWbHLVLq7ZHD2dEeKyQClRbIvYHRvWxDijyTTNB9L59KmD6SRDwsWpR1GUPZ0ts6c1KA27A4HAknrXM6jrnzueezhv57kHLKXUIoSWJBllmWoQZIU3MxJ0bhFxDrwLKmHsm4QqpxPCuglhD0RC3Zwdb5rmuxhjjm1TXTLciJsZTVOfs2z7oOZgsz1Laz+xraXNTY70D/a/gzHrVwDFz2yeRfQGvpStCzSaSCZOIcS+rwisp7+MhCLvdewtIElvWdZSeewYhoE9JFjxrix4fzHBBGBho1dJTVKVMohCVx7ccvAbiqJgzeis6Xh7e3p6zijImsOqxinxWCzWLWIvHLToJGvx73tu/d9fX/HpK0q+G+XGdH8y/i1GCDzdk0G7oTuv5IS6V/Fe63kPnGO5X7HNsE7HHgqFK1CNpy75HBHnKs6tPpXXJNW+V0mOzoscFClh/kttPpPY9l2OvG4xqcjOceS662m7TJ4gpHqiOjEYv1VIl49RK+MA/oY2vFMlsZ5yBI962lfuWNmaTfzum1ncn+zvYgSMTNJajmCA+mqRZvy2v4wSok0pO9NrJVepvhKf6OJ8/RQtyvmWJdb4bReOK/rhSmNogiwXi+qAc0DuQSyEJ2ctJfdF/t4KL+16bBcr3dMT7ImGlmQz8hnzcIyXjb5xc883CaGu0h8j9KuUMLzXDsgfi4D1687uHRfIo56+njx2sgf+r3vgTZmw3XhnzyJCqYwCc31sN9z6cV1pyUPnxUHSYBI5Zf3qmCzLVvW5xZPx91FCILWL/v1eJNT1qYl40E9se0JtUZohc+XK2ADlGgzmT6gnWYvF8ZbBxJ1gvdWSzvDb7tFF4GjyQ/QDghB5m7FV3Z3ddUt0jSZWYT1SKie7ZdszC2xFAatUpXXITcsy0NWYl+7CKpn4PBYsQHwSQt9aLfEoFnhIxh4Dff9wR9dqWWL6+YG/z8rSJniFAkX6IKF0Niky4PqJQpc4fp1++50n3ZKJW4XcdMam7NTujm4uWeMUj6zFY2SXcmIkEsk6vxeRbv1AYiLZt9UasedVS1p65anL+WSUbDoo+2Cko9u33FCte3cSl5IfmCvpg3OLfdyIYBYMVR4Md0QgSzYGfSUjPYHUpoqyMNweln1kazWl7O/wJaYMPhVFnwtCaF+e5JfJfsvlTly7du0JYEJJv/XHYjHIW5MSvxFC7vzOuu+CmeVKGL/34ve+ctSs5jAY8iKQgPkNiOu7VFV9R3EDXFokXw/nh7LADUl2z60gY2U2zWibUVVuddQDZWxC1OP9yOvdmdlJUrkhl/nt2bjeFAlF4BtdsYgEFgJHQLAj4VWWcTFm/NRAjkoBIktRlFMdhp3ckF1DO29rDrS822IWGTQH+rJ2DkyKikAYwVTAZvi0PMvb24w3FJtZD6hpfU17ezueGzbhmCOeed18/dd5KwcPVYMqyjxnjG7cHIWawujC1W0QJe849iPkiJkAY7vlflVVz6yE9JUPlKTmeKJnypQpGdM0Mad1Iyigadop5cZTPS+LHBSmlH5NVVUEyaqWAqqyWfiALUYSW0jVufOYh2XymEChu7/Xqt8wDHgz4VsNPxqMHQQSHL88RzK8Kpuy1jW8v2McpNPp+wvvPSS7d1BKF3jl3SrV6fi3IYEmWFsYc28UpLMXyPJs9bYJx8tSuOJ8BJoRWN2vJHCVewHy2GFO4DD4A0Nye4wfumEYXIlABCuhpgF25l7btldU89Gutx8EUAXBGvSry1iWZLFzwsMZbO8xRfiscVCIJ9nrMGABAlzjSA3W2z7v8QKsAhAEvIaQAIaUXcq27SWtra3cz9xPEWoKWENA4pAHNKUENdbGc+uRl5Sv+fGPf1zP5/NgGbmyi5ZlzbjpppvKBrWi0ahXjvv0TZs2VZTf93N/k8dM9sD/VQ9cdNFFhymKgnfTHf+iLQ/GYjEwXmoWxljQNE2AHuQPfLYQCHy717eyZmWeA2QPUvET1o3vGK9feTqdPsS2bbzDM+FJrijKTZZlYS0Bm4W6VCo86gsAcjjy7ms1TYvVe6/O8R4f4Ns1TXu3YRhIIn8JiWHI7Tp+kH6v4YDRsJ5XFOU1ASiakG+z3AZIshqG8YCQhMZPt6mq6lrC+G0v1iGGYfwe3zORVIZHewloLJVKfZtSCuCr+61ljLWYponnG4aX6MjIyKIZM2ZA1aFiMQwD4Bx4nW5jjM2vZ63ikQH+pKZp3PPOKaZpLsUaVTB936uqqm9pVUnSOSu+6/j2ly0eJRbsscZYSZmmeS5jRd9UWBQJRTRYQS2Cf73fZ+M9zjAMR1odjF2sxwDqfEzTtGW16rz6zp7vUkrdeBQl5MdXrYm54EvT3HnApke+vnV4ZK+r4EQo+dK61bGvpFKpX+RY7j1Jc4DZzHZjh0El+Nxs9YCjFaqA8bm8INWLuamu8tzgllieWQ44mVGmrJYtpDxr/6xt22d4Jd9f3P3ElEy2Gf6wBwP8TihXHjq14HX4rGCxGUI1BAlpqBzcrGnaGFZepYYjTvLcjmcft2xrQYPSQGa1tJ8zrXXar53jhWQq2M5BIQuNn+qyukhsT8wjNgNQTgM7M90+ctoccw5iiXhfBuH73dLSAlltXgzDgGof1r/bbdvuBtud21ox9jd4w1JKrgt3dAEIzsuoqlQRRH+wdjCAF2gz30fKrPpoNIokiKwueOMl115yncOG3b1jN5k+q+i0s/lnd7EX+l844sYbb6wIcODXTybeX/Tu5FdbSqj9fYeJGunoHuNB7WcQifjVZkKY8NKkD6c70qsW0oU5P+dXft6jNmx+vUolH84RhdiLHAlq7zXEc8YaW44z1wSkl2vrM1ufmRZoUpy4R9VEtUQ8sQmh75TVyuS4cMl1GLk9HIqcuz9Wed52x5PxKCVEVvoCEWZ5pD1Sc+5IbEscTBSG+FYHJ7zsoifL8Uxcq39b/yFMKa47aklSVxsj8NMWUtiupRSl7OPhju5RxkSNQZYYiP+JUC6vv41R8hvKuDVOWWJNPeMVstVUoX+EiiN/mwi5Khzq8g1+q3at/sH4zYyRCxD+IApdwGx2inheY1QP6mmz91jpOiW+tc5xV98ZfZhSArsLXhghP6CElCib2Uqwc8NZ358wRa39uZ/Jcyd74F/ZA2/KhO2GMj62NiMLNpwd43JK12xe+1NWRHEUlxWE/PKqNTFfyK9igpH8hidrGL0l0hmpy5el0sMWLMr7GSGSXDN5yaZseXdHd6k2Ta0PSLLvK4RQBMjHMFbHM9j6B/tWMca99yhl5BPhzq7v9w32na4wyJJSZbw+EiWJVcJ+HAl1uxuLIuoJyVo2pR65aVn+ljDyrUhnF5ePqVQkDxBITayJtEdkxGHJaRwttL3pAcLoCeX0/ROvJaaTBs56nIPFOLGpSSg5E4glO8/m1vL9KNfGxGD8x4QB8cwsm5K3OVISzrElshaElJUbcZFuPpFTjjw1Ehs2ZYtlfxlcV6DfsNmFFtDVkc5uJJsmpHgSl6hzkNh0cWR2hG9iuBxN6wg2PIsIoS83NjQeJ0vwyo1IJPu+SwjfvOYUZq+a03msnCwdV3ufTT59mEUDT2KzJBYYbzDKFvh5Ry+77LIWwzCAHHaDeU1NTVMu+tJFVpAojxFCuRwS2UVXfuc73wEq2vVMbA/NvPzajV+5QSD7eXKJUvqQkBobk7SSWOv8PisBN0zT/BTklOXOyOaz90+bMg1Mq4pFoBKxqG7ygiIEsxSJBRfFOZQbInsyu1wP7ZIxRMid4Y7IO6slGxG4Esk8BC2QCIHnkiOL7LZzzPhh9BuRzkiJ7Jt8UwXZU6COuZdLJT+vXft2fbs52HwJIzZJmskHR6wR7pdrUzbX+244dRuGAQnAC5Dg3WZsIxbL/U+4Y8sFqdRbp1NKwRo8Cmjqbalt63Mkiw0u0LcuqvPqu3rOoKwE/ew2+6Qj304WHCx/JvxLrhqGAQ9qvK9caq6pqelF0zQhZfg2MAPS6fSSWgG5Wi+OEwwVx/kKmgBcYZomUOBIOj8HCT5ZnhBjKp1OPyGYtzWl7LxtTKVSF1JKubKGLG0nApJ4/vMx1zDG5tYTYPTRF/DLg38hggvHe6V/K50vJdW3CoYpHrhhWdZCv/J/ler2BEVxGOgU8+phGNW6b/l3wZp+zCPd/TFN08BGKymSvCDYKj9ljIFljkDhCX77zm/bJKDKi6qqHgcWkJgPEGhpqObT52Fk36RpGgebiIAyxhMComU9xf22Tz5OzPsIdiB4CxaNw7aqi3En5Mbx7UYCnSdUpMBzXWO03H309PQAwOZIo+KQ5wvMQlktxj0N6/Rt27bh2TY4f8xms9NuvnlUwnE8fTV5zmQP/F/2QE9Pz234xnjawGzbrhnwFnPIV2FJIJ2fZ4yt2d9krWEYCPzLtj0AzZyvqurPx9NfHgWIO5DsK/g48rnFsVnwW68AkWDNCHlhMGm5jCJj7Nu6roOtNa7iSVTCd3OFaZpQa7gRAF0B0KtLXtABo2H9Jry6sdeekG+z9yaRRHN8i8cjLezUJ/m9lv3WS2ob8CQ9yfnWOuAprBeF0kTVhI3EYN0LpmA9ifBUKhUCO1uwlceovHiAqtdomgYbFV9FeA1jb69QSs9RVfWOSidiLWoYxh+qJbcFWAv7UBQofkD5pKyEr68GioMKQAAkpSDxiYIgNZjbvte719zVczZjFIA3p+y8anWsHQpysJnAc/3b1t8f/ccX5E802XrFaTf8ZCSfu2rA3EZsNop9DhDl9we2HnwiRZyHsbPGMwc9m+y/xCK2a3tACXlfONTFva3FOx4wTRP3DPUxXBxseqcP3BtJJPvuF4ww9DfmmfdjzR4M5heA0CCr7xRAeLerqnqeHwCrc4F/Dj73sxzLvU+hCmlvmXXFjLZZrtKHYJ0iBtY8tWkamdoIPAqpCzTaN9h3hMK48hqAci80NjQtmN08G/M8nz+8kvQScNCilK4oAHIf89pahTvC5ziJtiIAmqGNQULZBw9WDwWzFnOpo2hTsh6NRqNQRON7WZRZHbM+9f5PvA9S54fksrlcQ2MDX5fdf8cDpP+p/rtjsVhVC5Ytg88ss5lSJBMwei6h9oXCmo7fa6U4Ta33Q7LdwqGuFVut82r9LsW5XgnaDYuOnn10iW+m93zBauZgkWo+t57n7FQTi4S61tZqk/d3xBybB5sfpoQsc6ySKiWqZbUySthF4VA3QE+j789g4uuEsZJYiN9EdT3tFjLFmGBEnItZRFFWV4utOvVveX3LDDvIAV9HEMLigUDD8mNmHVNiUyAS2NzOiRB6h/wO1NNOHssjQZBruFSvKHURsBLJuGNzBmlx7Gf5us2m7Hgvsaaeto2VraY/jYQiE2IV0z8Q/xyjXLktR23lNEKJzqiN54WpZFwM8HL3lhhMrCWMOXt817dWPragIof1hqwigzWgRFijd6xbs6mqdV89/Tp57GQP/Dv3wJsyYYsHsnFz1PEfE8+Hfmbdmk1cbtMrC4P5VbGCh/7HO74PlGTF0jfQd5JCeeKykRD2m3BHFxZL+62r7mFRFq9P6XM2sU/0kwgq+SjLvp6EfSkS6oYE0LiLQCAJVkcxqSq8BeDr0kwo+1iko3tM4LXWBUsSq4Q+HO5InOrIyZb4v9aRECyVgab3hzvCVRln/YN9H2OMfh/JUEKUd9XyzkwkE78ghL3HkZCQF3iQbKE2+zOkdxkhT1LCIHnDWWWMkhVdHV1g1NVVEsnEtYQw+DMyRsj5XaGuksBKiawFJXuopcwLzw6XeBzHB+IXUEqQPMpRopwg+8WU/cgOJD5JKEOSAe12pWudY2X0GyETt4hA/VxaxMrBmN5hFgxToiwPh8Kur5Yk9zKkBAKLKvkljz5b/jKdHwlFfMvRVXpIXJbHYk9KcuVDlm0vOXb2sc/6fbDRaNSVicU5DQ3Kmo9f9UkEpMC+eDHblFs4b9q8veuvWf/LgdcGzpPqvT4Wi33OMAwEGiATC58bMCHHMOJGvW24AgCKbRP2dq/niUgulLDHsnb2H9Nap3H5kir94Hpjl1MYKCTbkHiDpxkvRi5FdmR2bGnLDS0AQ1j4fThsO56g9iIovdeWAk5YVV6uqir3JJdLEbzgJr5x826CuNy9pNPpgwU7ZBZk+HRdd6VZnOP37NuzvjHYuAFBjO2ZwUcz+czySu+Gc04qlfocpfQ6nJM0B8gIy369q6PrSuFLhQ0f5Llf3jWy64Kh7NDvhA/25V2hLveeNt4Z/V8O9vCUeQeuJKe8pWT9WlEW2nuuaZrvY6zoF+J4bRqGAQYDEKGoZ76M7vY7puXjPHJ13BvXTz2GYUBeHEmv1wsyXUtVVX1DPk+S2ENQbHE9srgCde8oaJTIl0lJO5MxtkzXdSD4J6QYhgF/LY4yZoxdoOt6VS9o930xDHiPfxnsHyEtye0cyskD1ttQT+IPp2fEfUNu7F9SJHljp/6ywVYpaLyPUrpJJGtx32fous49byaqSEAVBNoXILAs5gOwmWdWk50UPmsIGB5UYMH9StM0sCOQrD2AMS7bNnOiPIalMYEABTay8HVE/fCZ/qKu6749vIQXGtYhRxZ8an+mqur5hmEAqIC/NdczRis9h2g0CklpNyjEGLupt7e3rHJCNBqFdKPsEZWMxWJQzZgskz3w/2wPXHTRRccqigIFGG/5ciwWgzdnxWKa5pLCfIc1mbN2g+/nOfsjB4yLGYaBBCjsZOSYQFnQjJ+OFz64AEDCW/Oxgtzw6kAggDkKiav7NE2DPLCvIhiwmDehOIJ1IZQDkLi9p5BgEqwqX1WNOUhOVC4VZ18AACAASURBVFqW1Q0ZXOGti34As7gumWXDMBxW2k5K6VfwncBFGWOrdF2HGsSEFY9lwVOqqq4cjwJGKpW6AuxnIdsL//eSNY5hGFDSAaOohNno2IQUl4v2aa2trVVVyAzDACOaJ8IppStVVa3qdSl3lADO4Zt6LFjLmqadKqu8yEBVP9LAct3CigHvlMYYu0LX9aqS+5ISy86CtG63F8jmAWs5SVWsH9G35d57X2NiaGjomEAggP2haxkBYSIh3Vyyr69U4fW/+6CWzraUyE8rCj3xS2/74aOmaeL5rTBzwy/84E/r8I655Z1ze0hjcyvJ26M2ww1K47cP0A4AKxaKHq7Pra+bEQc9u/3Zd1t2nltGoCgK/dSc9ogMGsG6yfGsxntU1u86kUx8mRCGdTGYa7cIFpvBKDke9lCZTOZwy7Iw3mYIIPMqSqlvz+QXdzy/IWONrEeydlbTzB/PnNrukgcSycQSQhjiXVpb4xQyvYmT8Xwn0XGwABIjEQXVrJ0KCyw6uO1gsIPxvuQFo9i1lBJjFmOhCYxpVVW/J+Jbf2SELETyrivUxfeiov5jFUaxjtMRMzpEPwz7KABUOZPaO+4FWA6xA84ADQaD5OIvru0LBANQm3HLn+9/lDzxpydIgaW75Ic//GHF93nLwJZDbWph7TwdFnGEUJVQ9llC6A6FKYthn1bPuHGOFck/xwJkV4BYi44Jza0KGvFzndGkFd1HFbqolvKaJ175nUgoUtZ6SKi/oZ/+P/a+BLyN4u57ZiVfu7JzEVsOIRwhQLQyITcJCRCgUCCBchV60AOIDS20hR70gDSE3i18lF5Ygbb0pKUtLUlLacsNLeUGSw5HCoRALCchh61d2Za08+k3ml2P1itpZef9vvat53l4HmLNzs7Ozu7O/P+/AypgvCAOEQlHHfC9n/7ZdRLJxE8JgR0MfS03mJtfShmvu6frdEZpAeTgAVKX4oDy6X0lqqvpr6yKOHz9I5PHXm3y+A1VHi7YtpEtFmWLveLfiWTXP8Dedj8D1fRTJEQBLsAezr5R9+gtUSduVam9RLLrFkIokvADlJAfCBlwsAnOiIajRYiYSm3JvwsVR3yvYKWHCVRVv8qda1gVj7Me3sss9orD4qXs03pL2z6xoxHghuHYIqOn6a06mP5OuX7jJbMhIFmuv4yyd35x5XpHwr+acRyvOz4C/2kj8F+csO24ihB2g3TDHB9b/G3dhnbIVtl+CPjT19asipWUbYz3xBdSSiD5q8IvY3vLzlNX0BW+F4TlJs4wi9L+cNCXgrngskqIL3ebxb6eY/d44Gi+QOZZwsDqKCRVu5M6DMrxIm50y7H4fThcvqJFiDnZ/7UauWmX3MemLMktLCdRm0h2XUQIvY0na5lygd6qOz4vXteR6E2sAZvUlpCQ9f1fe+21erMh9QCXgCFkEyVkHSOkkFxl9Aq9tXiD4mecupNdH2eEFlCpJZLiktyEp4xFQcInB5+CACXsgki4rax81KaeF46zKL2P12fk+khrtAjBzP2VB2vA7sRzc3+kpfvkcp6tfq7TrgOGeXNy6gNCWgR/HiIKPVH2EpaQYRZj5KRoa9QzgCAY4RxNzQj5UjQclWV/qumWU5fL8iQTSKLZgSiOTotMiyAB57u0t7d/O++f9DH7gNlHzY6ffPY7kKB2mMSJnkTk5fjLz95z5z2QdSpMAUrv7ezsfKfwmDosk8msnDhxIiSziorsbWP/wAgpSgbi7yIAgiDZ/na9IWvozUmNk4YXsB5X5QJFFAEtUN00zW8yho1aoQzkBpC03JnN5ubOmT7nTT6HhmofFzLhToK63AC6WMDf1zQNTJGiUgAvRJDU4bKD5bxl8btgAWPBjuSpI4cqN7qnf8+lNUrND5B43Tm4o8vMmNhsN+V1Br6ot+ienhqyTFqvmSQDlsnldRhjIdM0semH3G8yQzKnv5V68w+Fd2vxu3rthvYjlOJEBr9ls6Ye2XRGW7HCV35eLAHyutIENE1zST7hx9HPdlBEGlegHMFgLPKLqtSm+3eXZ7HvYKthGAClQOpnr2VZS93yrvkEGeQQETgaoJSu8HO9dt+ERyneWYiy/F7TNO4BLebqtxhjXIFhXycFZXlHWYas0pi6/Nt+TSnloI1SgaxK7cm/C9k5vK9kywUw1e2ASDXN+arr4ZfYqWnaCKl1wzAQIAMiPE0pvRkSw/w5pvTdqqo6AT9fJ61QSWbHCLbN71zvg5JzVyQXEBjDO/sxVVUhxw+WKJIieA4XI5g3MDAwf6xMdfsyJJYVZBYRgGuxE65+xwMs59raWtx7BOQ2aJp2Rn9//1RF4VJr00sBVvy2L67/mquvvvrcoaEhyPnzkmeHf7Czs9MTqNDR0XE+fKiluvwbV805x+uOj8C/4wi0t7cjeYeAvFy2TZs27YC1a9d6gnzBgFNVNSEFESFXfHa1SUX3eJimuYgxLsPprCeBW66GoehuU3qvbzZNc17evgDt47n/u7Ay4O9EP8U0zfuFZQAA03WEkGYkboVPe0Wv91LnME3zcsY4+DTNGIMEMN6dtkzlCLndSn2VGG94r0GZpgBsZexDoVAIPrb7rJimKb8b/5XL5RY3NTW9Xe0JhPUBktLwJIUaQ5HcvADxQeEFc9KRxpYT/JTSK1VVdRiSXn1IpVIAR9vriLOqmbPYW+XnEPq4EqzlwcHBBfK3U1ZBEZYd+Ob6kkN12WjE8lL/ZVlukhJLkW2Gfc0CrIVEGhQqsG6Gv6wDgKz2/tj1xf5A9ujETyVtX8qdZ92Gdpv1JaqxGz95wk3Y13HZXajJ3PDAVf+HMOYAgqdPmkkWH+pgI8yGoNrR0tCC4D3WGt9QVZWvx6opm3Zsms8s6wkQEnAcpWRNpCV6vdyGBIDAM/UJVVWxPy4qXb1dZyuM2tYZSPZCsYZQppwOWWUXgO55Ye2Be+OrvLrz1fens+ZPUXlK3X4PhSeFHfki2d+ysaaRTKkHVq66JLoLiD5Ec8qSGRNmNNvAETDo5TWuAPYWpJ8J+Z2mafB0pt29cfihIqFUpKTmAtHfdnDTwbuQoJXm1giQQkdHx4I8YxrzmJdV71s1dMjhB8vfB9L1ZJzcv+F+vDj+un79+pKKW0LlDcz4WUhO8sQhY7dA1UvJKcsi+0e4smG1RTBV8UwAwDCoUGvF7JYjPe1JqmlbsmHL+lFe48p6vfVQYVhEGHk0Eu4+3ivuxceBBSCPKwHeaVdTZu9iANWr6SPqdie7vsAIxb64rJ2XS34ZamWwyIIKGS+C+QxwlaNkU6nNavvK+yvJFNvHe8URvdrm8b/eqUjMIX7ztkjW/kuu67J281QT9NNvkVTHHg5e7s4wVYoZy20nkonPEcI4GQpxcMYIfz8iCeom1vjpk11H2NHdQwjjftxgGWeJdXQluzU/54DnLwtYeH5q4YNMLfoLW1Y6/z0bFQPc67zPJ59vDpJAl1jH8fGRZdvtY9Zt6PhA3jqw3LrpjWtXxg6COoSf6xuvMz4C/+kj8N+bsN14yXzCFO5RJ4rjY4t/X7+xwy0F2mflPTHXrop5LvQSyTgWus2UkAcb0tqpBx98sO8NablJlBiWLxbVaFctGzxxVus8eIn5LoK1hoB7GLr/kXD0GN8Hl6jYnYyDMQoU3+ahuszCunTdBKZYCEqGCSU/1luivv1BXB+7jcKPYk+A5ObZiDnxIcWGGlIXFT0ti9rsSXyzgOgjb2ezuaOQHCp1/d29XRcyRgtBRErfr7fownPD+4giqRFLOc6dpEv0xG023Gai0A8Ti2Hj2kRcMs9+70cRGq4Ew1heMFiUndPW0uZ4reA8iZ6EbifWGSVroq6Nkrsvm3ZsOszKWU9Agpoy8rtIa/Qcd51EMo5F6zGEkWezNLd8Xywi7HMkkl0/AxPW/jel7OxIS5sjWyUjLRklJb1ABGgB/dQoIb+MhKO+GH6V7k13b/xr9qKsMG3IByMtUV+MObnt1atXX0ApdZjS+x+0Pzn3onNMotBj9Gb9OSH38uzunbsP/MnNfA9plz2xWIzLMJcq3NvGYkDxOn4chNFb9Fa9yBMCxyN5mA9+OJ5qGSuze0JownRKadmNbndP/LeMElA8X6ytqVssyxxJHlG8i1krw+WAGSFLbGa3M4cI2aWwwPxKyFshZWYHmf6sadqpXtc/jETlv24lCl2kN+slfS/y0qe2AkNcVVUE84qYyv39/ecrisKTCdvT218ysyZUFQ5mhNwRDUff49UHOWEJv14j08+lvxBwMgzjz8KHbBe8ON8wXv9hweOHPez29lm3YfUPCKFOUosR9sS0CQcveu982IsNl7x08HtUVXUSHqXmhUCf49sw0faTdUmvQYKsKqaJ+1wiMYqNObTC4D8LhHvFb2QqlfoQpfRHIhl7Uv64IiWCVCr1WUopZxHaybVKz6r9uwiA43mAfCw8Wh3fNsMwELizlSFGxR4o1Q94jQYCgX8yxhoJIfdqmuYrCWUYxvx80JKvWeCNZidrbZ9Rv9ddql4qlfoF5oz9u43cH2u7pY6X/LfsKtw/0F1fnotIHCJALOqMybvQq1+GYYDBCRbMVDkQKUk/dququqgUk0l6b3YPDQ0dM2nSJEhhIVlrgwpMy7IW7SuvXcMwIF8OGXOAc/AfGGxP5uXgAfzwVUQyGmARsPceDoVC3EvMMAxs3vFMPAC1Bl+NlahkGMbvM5nMmVdffTUSA86+I5fLHXTbbbd5soPa29ttrz671W/EYrGqA8Nj6ff4seMj8D8xAh0dHScyxrwYlytjsZgnQMY0TUjA22tgyGDCo7MskLRS3wcGBmbm2a/4pnANT1Gq8pb1eF/b7ySw/xZaloX9E/aJCQDDZCuDSv2T2IxIRsLaA+/nLUL6v6xEZbm20+n0cZZl4Z2HZNEZgUBgk/DWnVJOPaFUmy7AG9YkeE9hPT6mxLfX+dLp9LH5NSLmDgLsI3wtK42p/btsfeCVdBXJXLCuIRPsSGP39/dHFIXHThpgS6CqalkpRgEIQEIAbL2q11KSf/puofLisPGEVcaoLDtcNhp/U1X1lHKKaNKcCci2GfZ42pLCLmuHIosNv/fG45lyKcLxBPoqL9uXSudYd/fqD5HCmpqXhlptz0eWfQnPvyO7e93G9hWUEYfRSSklp825iNTXaNtqSO3Z05um3y6u8y5VVR3Z3Urntn9HEpEq5GVGGAAYJKjUfPfw5sMdb138TWJkYww9k8IvbHvhiICiYO+CxPgfGCEnC0Wijmg4GgMQraam5p95ANth8FgG4LMaYMPm3k1LB5n1KJD1k+onvdg6YVrUZnbL/pahmkZrv/r98C6pKomeSCRqyWR2nwCiw/bmnIMaZ8Lrmj8vUJEJhULftMdNgBcAPD4JxFyxZzHjyfj/oYSA1bmTWsoCW0lNlpClhPzlwMaDAWRwMu+lGOXt7e1oiys6LTtlGZl/DEiNw2VzYjP506/vwT6kIrs2kUz8BQkmgKQtQq6hBUl7J6Hud87I9Z7a9pTaoNTjvkOFxVPtbTTtFvuC+lNek4gRPSRDo/oB+i73uV0JR/vnbRZl86pVScTBw0llZimMnVjKzqtIfpmRR8kueqKsVsaZz0ruGdvCS3Rsn1mE2RdaLFNs/9WfAh9PxG5P/IowDigxiEKXe3ndOtZurmegmnkgfLCx73HsuvBM2YQCP20N+0TzmdlJCMX3UaWEfSISbhsBOPHTpvPeTHYhLmTH1d8QlnRVWSJ6nU9OplNKbs8OWFcG6hQhK83+pIfbxqRkMvz+AnFi9qOCvISXwMOR5ugKr+/uug3ttqqa9xAx8rk1Z8S+Vs34jdcdH4H/5BH4r03YevnYKgpdeM3pnTwgunZDu6oUPEIQVBWFXrZmVecIeV+wyvpqm14mjGwTrL8iyZnRTpB4b/wqyojEAqZdJEOO91oQlDsHGJ5Gg/EoJQQB330icxHvid9OKfkAIXQvUciCYDa4J6tk8KGDlM4GPRzlHkPVFmnhSRRqLbURc8L/FcH6Iwhhv9bDbZAe9lVstiwQfQHLWj572pElmWKJnq53E0o509TL58F9QiGDXWByeiR3HYleSt60cuxkReH+MUAaPhUJR2Umk69rEXK2PPlKKflepCXK0aRy6U7GL3AYvB4yFpBvYRZ7ioI96cNnWSy2gLaciUW3aQ0sWTBtQVHiLtET/w2hBEncLVmSWzQnPGe7rwvyUSmejF9PCXGk4hghfDNmHyo2TlhchLDYiLREP+TVbPeO7laWs3DvW8cilzJivOUEP36sQqbb3VZ7eztQs04AOxgMkMs/d8XpkQMi3I810dv1EDyS0f+b19wMxgJHcKNks9n9f/jDH4JlNaIUnh8kexhk5QqFkXv11uiIZJHkM1Vo18oODA0MzZw6dapn23ZziZ74dYSSNfBkDrDcfFmaSASZHI9gRiz2lvEWzbLMhXpL28/4tSW7fkUIZwyaNKcsr4S8hfSYkNmDPB6Q08d4JVISPV1rwXoV/UwRRhfrrXpJqZVUKnUDZJVLyQAbhoGkML8fO9Lbt6WyRg/erZA619LaMi+wzsDAwKxsLhunhNb2ZfoyOwd3rrT9pg3DgBQM7gOSwstf738NwBIACV4nGTpfft9/deNlkzIsV7QhnDbh4J+eNeeSC+uDzlRA19ZqmgbGf9kCRmBdXd2TCGjA1wkJM5EYBNtOLYVqr9Su/LtgHQLIg03QswMDA8f7YRcahgG0OA9eU0rPdvuKmab5bsjf8anM2KdCoZCsmFGxi5I0d5Hcs5wgtBPYFRvzWcHlMQ2Z3UV+xkJ4i+IdB88yABQQAIeEn29Z6XJdNITMslTnu5qmFQXQfF6ir2qSDCOvD/89MK/cBwsJUHxf4WPz/bwf3AcEov4LmqaNyc7Bq6NSktLpj2matmfkHhEw9pRckxLe2ymlC1RV5RYahmGA/c2/V9WCCsoNpmmaF+D+izpgXEANAMG+BdX4DUtJ5qdVVT1eePVCLg+BgVczmcwCL7UGPzdaBMU3MsaOf/nll8kPfgBlTaeUlTju6OjYwBhzfNEYY+9fv359WfCcnz6N1xkfgX+HEXDbX4g+3ROLxUbI7snKCtwCrcC6GlOytq+vb0ogEACICmtOXvA+0TTtfTIDp5qxklimnIEowCR4hrdalrWgsbHR977AMAxIpSNoh4J3Ltauu4XlARSwRlWwFhNJaqwbv5DL5TqlcbhbVdUiBlKlk6TT6YMsy8I4IkELCwlc74HVSvNWOg9+Fz6t2MM0wRIhl8tBccSxhPHTBuqYpgnVBOzpsJ4Y4QcrwIX47oJV50hjC19iAJrAyHxSrLlLslllQMBomJjSfMrAMzafVC1i0OUBVrCUgLUEJKiPcltllBoPeBfnLV+gsmQnvpaUk5MW9xjXjTnzZU3TiqTLGWNBW1JYPue+UD6RFGbkpkcNVvvK7z46JVuTQZCfy+GifGDRp60pavgdjY2NPEkL5vGtj12/Zc/A206dmc1tvfMPece8A9QDsObGs12VR6t9LqgoNQzVb86xHLxaSY0S/M1hzUdw2wi7CAY3ANlIgv5Y07QR4H9uQWRxiwkoemE/18L9Xxm5UW+NftKlGIO960JN08ruYeU+bNnz8iHmYPZFi1k1WlDbceCUg2bYINOCLRd7DP6WalAbbG5oRuK5qiQ6tzrrTeAaRayMfm7mxJl3SgCa72maVhTfkWTI9yqKciQsauLJeDslpNPNWOXKbvXG38HopJQ+M0M7kFJKHXZnOUCm7bM++6jZ5OSzBZlPDM4bm98gv//ZHwizOLHtz7FYzBMkjR8TPV3fIpRCpWgnpey9jFFcL8DyV0bC0bKs/HLvMgkYjkV1SUUrv+9D1JN9Qf2qA0o+nINEoUu8Eol8HHrjvxYJR7tLewK53NFH7D/npWr6iLpFSWVGL9JbdQd8IbclkvWF7zulLwWUwELZ71VI6yLeLTNJ95lFmN2XAgO57mEnSVf4wbcCX3dv/LuMkY8Ka7qT9bDuAEnsc9gklrGwtgECqFfqHxZxcrvpQctiy9qmtcnkrpK3TPhEAwgGFbdfMkLwbEz0O5/KzYVEb9enCKM2eGOPRdmCtpa2IpZxtXMJ9YuT6exvkZZN7xxOqo6eAe7VF+l9gJ+3kQxtK5XPWLehHftnKMx5lWwwUxP+/Nnfq1pVZDRjNH7M+Aj8O4zAf23CFoO/bkM7kF7D3gGMfXrNGesdjfZ1Gzu+SST5TnhIXrsyNuv/BQW/iOVZmCnP5QatE0p5FJR/0TuLBcOy2MK2aW2yL1jV83D4w8FyQHcZbOjJBqUezFckkJ5U09qxo2EYJ3oSHyaUIVBYhJjDwpxZ7MHCh7Q6uWlJxldhlJwXbYna0jkjrjuRTJxBiPU7SP4Swi7Ww228L6WKQHeCoTVCBrUgkdt9O6EM6KpdVFGOZsz6NmH4gNMdtWxQr5YlLXskYzEwu0UfEViRJW+9kpccXFAz4Z+EsDagm9LNgyctoAtKbriFBMd9hDCwbnYShba5mYnDCyqyzxYR9pjL7GX+N1cytLDYCDwtEpFPplsGjvG6noIsT/Af/LoJeT03aM0bzbPkngtYPCsKxdwXcjL0V3pYv6Dqh0o64NLLLt1j5awJ9p8YY4vWr1//pMQS7allQ3O+seYHd1FKZaa8JzuDo3inWA+5FsyesuAuZiWxmJUdYkNHTWmcAim+kmXY+4LlFMqWy9JEroAWYYSxHmMbtb1b0WjCYcCzHFGUlXqzjmBKySICR9iMwAumlzE2JxQKjUAauuaPRSl7Z6SlrUj2TT5JJckzkXjGgjy4c2DH3lTGeI4/G5S8GczVzPWSqd+6c+v+E+onbA7QQH06a2Z609uX62EdDEsEjRB0heewSSk98bW+11YIKR3Pd/X1GztAUXNQhQ01Ws9FR39eq69REUji5a09r75x2P5tkGcuWxhjNYZh/BWBMDA3ITGYTqfhz4mAIIIfFSXifJwjYBjGfThHNQj3PKMRgQVbnnAEK0P4KwMAgIBi1f2UpLnx7luqaRrfkMl+Zvnv2ajYA6XGREj3IRG+AJJTiqIc1dDQUNFvSTAgEVzlCW8hUw5ZyMc1TVtS6R5U+l2SRbTXg3/Ny0qX9Xev1Ga532VZcFHPU6bOFewFuwybXzCgvh0KhTw9osbSL8mveVs2m22bMGHCLilR4hkwts9ns4DcQXThAQuwQk010teVriOvAIA5xCXrwIAVkqFc2tOvz7J4/4BBBalJh30iSaGnAoHA/Pr6+pcr9cfrd5EQwruWBwlvueWWP7300ktyMupnsVisJDurvb39DdlDSlGUtltuuaXq5MRo+j5+zPgI/E+PwOrVq8+ilBYp3+CclmVFbr31VmePlkqlwoqivCwUGSzG2AdCodCYgAuyjKx0nX/J+4qeJnuDVjMGMssUDETLssC8g2LD9kAgsKQaX3nTNI9hjEEJBwVJFkjM4l3ny+KhVL8FeAyJN6wbf6uq6vtN08Q6A++oRzVNW17NNQvA21OUUgS9AeJDAnSerFRQTXvl6spgL7CNFUU5saGhwR4j36dxrSfwrT9VvuepVGpOvu1HxHxbp2kaBzuK7wXWXNhz9FiWNaexsbGk0lcqlYJcLkBmAATcqarq+dUAAcR84lKdYJaHQqFfyBdpmuaVwiO4KlYj2jAM48d5EMAHBcBpvtfewT6X6x5vVFX1DPd1GIbxayEpLHfxOk3TwDYfdREKQpAC5bLB4hm4QVVVx1ZmNI2v29COpMcK+9gDJx/xmw8ecxVPmuJ6Gxoa/vnIq3864p+vgczplP6PLv/S3+pruG1IVR6tdgvYiyr70YTFLO6Rq5DAg0e0HHGCPJ4uiXaM95leDKxEMmErsQEEgmRpmJACG0wk0AH2hFTvnkAgsLiadcyWPVsmDQylt2atrFYfqDP2q22egfUg+izbctUF6lKtamsI6Rk/0uDyYCaSiVsRZyrcU3L7DO2gq6XnZQRwRMwFfkPy9jUnwxNbKItxP0zKlFWQgC78/utAdzKykVDyTkqV16Zr02sCNOAkPyqp57S3t++cMXPGlDMvPAMMWqfbvW/1kt/c9luAw+25eFRnZ6enL3MimXgvIYx/pyhjKxmFxVhhX6mHo2Wlx8vNacn6CtV+oYejjvLaaJ4FHCNkm/keC7LNs1v0Ec+4u+1ET2IRofwbVVPOUsytvsaVIhhdrrfqvj287XPLSWUvL1qnXrH88rZAIIhkrQNWcMX1pEujX9HDOiyI9llJJBN3EMIkgo1/Gd+iJCVlDrhf7pxk7UblZ6CaC+Axsv2sv4IMIR0HLaCyMeOifiS7o4xwhUl4euP9Cvb3tLGoTdrtSzLd2KOPev64x6Q4mU67siS7JEiC8EXGO36fMXhx3iIfZUIyNKccXYqUsfYPFx+qKIFXSt1DSsivrl0VG1OctZr5MV53fAT+HUbgvzxhO8LH9o9rVsUcRP/aP10yXckpYLsNL5YVeuq1p3eWTSaM9cZ2J7vOZ4Ric8LPC+ZWXU3dCbK8qN9zxHvj11JG4KdYMVnhp814b/wUyvjGVCGEfmx7y/YftPRO/Ssj5HjCyMtD9ZnFcyfN5TKA1ZSCryi5hydLKV2rt+icHVbs/8oeV9OhFX6TwQUUpIVAfBMl7JpIuA0Se54lsT3xTmIxLHyDlDLuK1mu//DvzSiZ5zhLlYxM0nUn4zHGfRXpXotax1JCzxT3IUMYXVbtYk32SC4sKLvf5fbJ4JK3jD1RkDcpIKXkOgVEZ3yD7XNSW1M3v9KcSgxLcHgizRK9iU8SxgBy2GeLCHvcC/fEgi+LQPkWy2ALX1IngIAkplcSXFz3vYTQk8D+pFRZHGmOlFwM+J23RYtnHOQjAV6p7e5kd3TjHRuf3dy9OWjXhWzRles+bjLK0ftAch4NeeTVq1ffjI2X1OY1sVisaI67fD3sqp4SLyJBYnvCIFnLUpnUCa2TbfJbNQAAIABJREFUWuHNXbKIpDU2LnXEhfhEcMgwjGdFQIu/znrNJE1n0/dGwjqCg1Z3sutiRuit/AQlFuXyyUXgCJ5oSFYZjLGlXkmKAtrR+os9fyo915Ukz8A8ZYT9HSzZHQM7hoxM/51CprskEOb1Ha+3Tqib8EptoFYbzA1mes3e+bPDs7twXwzD+CWYMiL49o7Nezc3KYRyP7FSieV1G9q59D7GI6jUkNVLr31LrW10fIZ7+7eSu56PXfzJU24sCzbB8aZp/jyfqAGT981cLjc3k8kMIVCT943ERqOiRFyluYzfDcOwmXq+Ee5iHgIIAwT+VzVN+7x8LsEywWYXjJaq+yl7zcmBQJef2ajYA6XGRPZhI4TkLMsCm8HTY9vdhmEYCNIA5g40Ld4LSMaPKmDmbhvyzEpBUg4MVhRIQy8txzbxc99L1env7z9BURQEIO3326u5XG6RW6bOFezF9cMTdtq+YhS7+yczeSADnPdwfUYkRfl7zStgbLchSfdlFUVZYQfR9+7dOzkYDMKrB/1+WNM0T+mnasdTsKOQuN9PStaiGUgkQjrRV5EYwUAy45q3iUQJvqkKEuShUAj3quoipKUBTuCBWQTWr7rqKii8cLllUVbHYrHCe99VPvKRj4Sz2WyP/OdYLPZfvV+p+iaMH/DvPgK0vb39xXzQGeoWcvlhLBbjgXyxTnhQ2CVATvzCfZCshSco3hMyeKJqb1m5wy5QHtiHSFxeLgAsS6qRgBf2Cfgm4fsOBgVn4gkJaK6oMZqCdaMNHrMBaqZpArACcNJLecWNhdXINaMPqVQK9wbvtGcopbvzXsBQidinHuViHjSYpolvEbRJkZyqygfWHi8hIYz4BdYTm1RVXSh/6wcGBg7L5XJIYGPMi6SxDcOAwgXsUwAMwpobewXPIpLCCF7juw0LDHz7ClkeH8U1n76iaVpREsE0zbMYYwBfg+ZXlTSwxFjtE96/eAZLXYc8Z4psM+wD3IpE4u+erFAfl+5USafTMyzLgnKGA97dVyDC2MNf+npy7xufkfrz9JpVMfiWcqZw39DeZTvSO8gfn7uVZHIgyxfKsYeuIgtnnACp8wUNDQ2eVgblrvHl7S8+mLGyfA1Qo9Q8eVjz4UXWDUI1CfMG9iwPNjQ0QKYaUuhFxaWaBCU8vG+ebMr0HTd9+pIB0zTvzOdWofgFJbDjNU1z/Fj93IPNO15JDuYGW2oCtZkJNRNmt0xs4Uw2odKF5/CQOqVue6s2je/FqgWNJpJdnyeEir06/WukJXKm9HzjeTlRvm7XXOAy60gYMsqJDA2E0kv1Fh1sc14SycRthLCLkKyerh0QCCpBRymwUrL2sssuO3zS1EkvvvuS80hN7bCtad+evoFf/uCO+oF0wckmryKzsbOzc5jwIg1sYltiOVEY1n9cqY4RHqeYQwj9ox7WnRirn3sh1ykk56wC4JqRR/TWqJxgq7Y5p75tWwblu8ZM37GVPGWFxRwA4y2E0Jv1sF7sRyRajvfEP0opga+yUxgl55YjjpS6CJFUhsogiDF36+HomaXqdifj90IeHJ8oL0WxRE/iB4Qyx1apcEPJnXpL1PGtHvVgyvMgmfgyIUzev28R/rMVZXwTvYn3Eca4+hpl7DOR1jZHGtyZ59sTRxGLJ821sUgOJ5Jxl683n2Bf0MNtvlSchE80YhZ4D9m2YwBx/UEPRwHIH3XZtO2F+TlFeYQ/5/tQ/rvwnogDUIEY0FYaUBZblvUJyshnELdWAsqi2VNnjwqs677YF996/vBcAMQanszGDb1Mb2kboVZqH3f9xvbLGOOKWp6FEmXFtatuKRuXHPWAjx84PgL/piPwXx0AWfeHS+cShUsZ2aXIxxZ/vH5D+68Z4dr5hcLIn9ecUVoCZKz3ubu3+12M5X7jJKkYeSRLc6eOxg9UoHIK6LsxSpCgjYKPaQ4vXSAKf6aH9QslKdytgUDwaBnF5XcshKQtFtQaYeS3emuU+9gVfB/2QxL3JCStqUKP15t1X3LTQubBZuCVReEJGQvIktb6GaeCBHbjo4TReV5JumG2IEkplnW8RQPNhHLfWlrpQ+U1ZsJvFouSifBIZm/TU2QfChyDBHJWySA5fSAhBaSUe84kkombCGFYWBb5nJS6T9098Y+IJKGnR0iBkcwQ8GCE0LP0sD4mn0u5H4ntibnEYjbDDj/dHWnRwUhAsIKXeDK+nhJyCWRQqEKXIonpOX7JuC2blaFEOdb2S/U7P73qFZjKTXgWbK+LEZ6t1bZvbwJeeOKFlgc2Dq9F6hvqn+743Oqj+DuB0XfrrTo2o2T16tW2vyc/FaX0rs7OTvjHOiXRE7+BUAJ5X/H6ImlmsWPdEi+Msbp0Ov2cSNYhWUtSmdQHWye1lvXhhbw2sRiSEvsxQm6KhqO2vySCjYqQHXM0lRAEMDKpl0mAzsezLIASeDYUwsg6vTVqSxeXHD4pCQi2yTtDodAIxiwS3xLaEaPzbT2sl2TluWTyRiDjud8XmNSMaG8P7CT9QylseLj3L6XsZC/WLhbxzWpzt1qjalkrm9lh7Jh3aPhQzhCTPC0RxDrz1b2vvkYV+rTYfH9Kb9FHyPuu27j6AsIK/saUKuSco9pzB0463JEs6x/cQ376xLeIYWUnrD3tO33l5p8kgdtnWRZYeS8bhnG/CAzDG6msRJyfuW0YBkAv2BSWTKq725ETdV7+aIJZjWQVkpZV9xNB2XywEpteMB6/qaoqD1rZrAIx/7dkMpm5o5WB9RobSVYXz+nHVFX9jp8xTKVSNwrPVjBZsMlFAHTUATP5nIKxg7G0kfdJxtjcauR0/VyDXae/vz+qKIqNQMafi6SD7XrCWxjvflwr7hUACWBEbdQ0zTNAVE0/POZcG6UU6w/I2nGpQTkpCt/cUCjkvEPl41OpFIL9/NsuZEr5uxnvPsMwHhDPk8PYHUs/RbuaaZo22xrfHwQFwK73JYFunz+VSt2UTzBgLeCw34TsNtgSSJR8UdM0AP2qLiLYjmAdZDNROFO9o6MDwVP4GPICGfbOzk5P4JTby50x9tj69eshwzhexkfgf80ItLe3g+UHtp9cBi3LOvDWW2/tTafTyyzLAjgNZdQyqHLjpml+izEGmUq7PJ+XRV9ebbLSPlh8k7nfGb7ZeQbwq/mk4hqhGnJCnsGJAKavwhgLmaaJtmQPORw7Zgl8aT3ypmVZ8xRF+Wo+UInEeFJI2L/lq5OiktTe1rw6ChipCHzuUBRlUUNDg+OzWk2bpeoahgEmNlgvKO2aptlS0VU1n0ql4AGPdfAOSul8W7YfjYj3P+5Vq3vt5ZL1P6+SHLdhGAD6IGHQNTAwsMyP7YN9Ibt27ZpQW1sLmw5820b42gsgFZ4JfEs+omlaWXC1a+6/hzHGmbp5BvdJoVCIy1eWGXd7Ddsr5sibcl2XbLf9052apo0p8SHkfHEvYHNgF4AIkfguZMxGWdLp9IF9A7uf7nx0LQdC2MWysvt/6sSbYQdzQf9Qn/H24Nvaw5t+95sdqTd5PAZFrdXY+xd8cml4ynSs46oqL/Vu+lGW5bhdUa1Su3lW82FFUqwCMIlrxnoP9gzHeQEHXUwtkAMmEkJfC1rBRVA4MgwDa2suJSz2h1WBzv61c/MLA9mBtqAStCbWTzq2pakFa1DySs8zU4eUukcIY4cHleDr+6vTD4K3LyzA8gA/3xZgiZ7Ehwhltoxtorambum0+mnYZyMBt2lwcHDJ5MmT99qD65oL92qa9s4Xel84JMC4x+QURsk3oi1ReGbzYlsTUUIHWrVp9bUKRIgKxc/e49p1135+5QWnfznUFHKOGxoaevunN/9sSqpvOPwGCXIvdq3ww0QsBr7IXyOMHAWmL2Hk2SzNLR9NLBMd4czmIH1e+K1uzg1ai/aFSpqkELclaNUs8FLJck/0RDKO+b+4XNJYti9z7iUhV0XDUe4NXG3pTsY3sILc/nNNmb6lpZLKw3Z1XKlwWbQlyufv8PxIXE4oc+8/n9DD0cXV9qlcfduKbnjykd2BbG6JHxnoAoGH2vT+7+rh6Ah7HpEkxV6omVHy/WhL9KOj6b+UtJQO9+eviwMg8V47WIP96myQlggliOlE9gWgQFwj4tj8Xc3GMH9GzGHbwoyQPsLoUqKQZYQxnkT1mjejGVscI4AGiE1zv2mw7vVw2/vLtbduQ8fvBMvXq9rmNatiLhnv0fZu/LjxEfjPGYH/6oStl48tYWzRmjPWO2i8dRs6lhDCE0d2YTRAZl17WmzM2vHuaSLQY0gcFtgnlNxT21d31qxZs4Yhjj7nVldv15GU0ccLqBz2Iz3cBrTdqItLevaxdMvAioZkw80CpfV2jlqLjmw5Ehv1qgpPNAYyzxJGpsOXs66/bgWuV7Aif0sIBTppU33twJKZkxc4i9hyJ4HMQ31v/UOUkCVoc6Bl4LhSsr+J7YllxGJI+NT7SRi5WKojknTdyfg1jJDrYTcEFFCWZrcHmIIgaFl/1VLXIxbm8O0BkvP5tDWwdIR/bEHO4x9IIOdZvW8xyua3tbQVIdhsnxOw+WhOWVLJH1SSkg4wQr4UDUevlfsoxg2b3Vo/Xr/VTAr3IoUw8ijZRU+Uk9RyMpkQemapZHE8Gb+SEnJj4XFiF0TCbaNG6DsvAMbopt7E3WLxjD/3BoPZ+Yfvd1RVAR95TPiib6j2cWwGd/bufOrn3/sFJC8LrwGFkss+fymprav5eqQl+ln776tXrz6KUoqEi122xGIxJDZ4ke6503WLsDPawm0jWFgS25LX7RvqW9c6qbVs8hRJ6/6apscZDypwlHCRjKqUbOJt7h3aQ3YP7u4LkNxR8LctTsr7WyCbpvkxSKKKC3K8teSxLEa/8hEc0Te5vhxw9PIdEyxEfAMm7h7cRfoye79nMXIR3q2lAB6QS29Wpz7ZWNMUspiVy9HcoonaRA4OkseFUnre1j1bH7TfgeUknq7f0P58YawJOWX2BSTaOry/yuSGyM+fupHsNHof/eKqWFlZP9M0z2WM2YklSGv91TAMyFXhG4GA1CJN04rYbdU8v6hrGAbeF3bCZ6WmadyLtlwRrAwE4iBP+GdN00Z4IxmGgc0n/Fur7qdAqWPjMBXyhXnU/el2fyANLfzMIJ+2sL6+ftQeee5rTKVSH6SU2kH59XkmIzzXKhbDMCAbhg0UAnSQyOTSspTSpW4vt4qNeVQwDANz2pZUNhljS/zK6VZ7PsGaQpDDZiTstSzrGC/mFRge8DxFjEb4rEXAtkCwstrzVqqP4HBdXR2ey0PyHom3a5r2ISEXir7iWfOch2hXyHJD+qrB7aFsSySL888HY7dSX/z8bvtdgxGGfgq5yd9omlbkAVeuLenZxD1YBg9EkSjBNeteQXI/fRPvtjl5mX48S3jGUP6hquoJq1evXqgoCmdciLIrFosVBYzlc7S3t2Pey7J5X4nFYvtUqs3vNY3XGx+B/6kRWLt2bXDbtm1gqnHJX6l8ORaLXSOeyzsAetA0Dd/oMRXDMACgchJceI9ks9llTU1NO0fbsP2+zsuyg5l/L6WUs1L8JMTc58wn47A2db7L4vcfaprGGcejLYZhAFwHxga+c1CQALARSWXnHVhN26ZpXs4YD3ojgwEWEMYVgJRj86AiAGn2WXEl2K/VNO1Lo2lcGgOsJ9BPJ87R39/frCgK1lZQRPi9pnHZW15coAHO7it3fsMwbhde828wxhZXCwCTFEWQtFtOKYXkMS8DAwOH5HI5JPWgLlGVNHA6nV5uWRb/BjHGPhgKhcqCUaV7jPFabttm2H1x28eIv/9N07Ri089R3CzTNH8CNr19aF7h45VcLne0Lcs7iib5IVD9qKmp+XteqeTwH/7jq32709sdK5W5Byy/74RZZ4MhnqaUrgDQ4qsbL5uUYTkwWKWsH+lYszIWq6YPLya7r8kRC3ERJGt76wd3HiwnnMQeDKB0rPVeymQyS72uVaim4flyGKOyapbs9zsaRv5rO/71RzOXPk2hCptYN+mC1omtkLoWPo+Bh2CppFDllenaAbMUygXwnoWVDKUUz37FIpMoABTJZnMLZ06ceSWlFIBAgD0WupnL0vP0eiaTmfdW/1uU1DA8A4e6WZHdvV2XMUY5My2stpL6gIOPw58+qmlaSdYaKiC5Yu42tjVNanLmRTabTd9xy6/Sb29/e7J0gXfEYjHI3RcVWVq4AOankKtuR1yKKnSB206r4oCJCgWlPQPr0zm434TSRXqzPuY9msSA9WSievVPIgq8VWPVHOWV4O3q7VqqMFqUKM2/szwTj37GQALeJ2lAmReZGvHcn8eT8espIdxf26LsnLaWtiLLBVci1D7160GrZqGfRLWfvqJOoidxKqGMy3OLMqBQ6wTZKqtUW91vdc9jAf6e1hghd0TD0RHzTPjvYj4A2DVqFmsi2XULIdQlz00f0sM69p++SjwZ/ztizXiexX9HUUJeqKmpW15JwbDcCcQ1IvYbEfVGPX/c57E9fwt/pydZxGpQCOXkLsLY+XprG3/v7Yvi8m9+Xk1rR5dTyWSM0Os3tvc7bFxXJygjV117RmxUoId9cT3jbYyPwP+vEfivTthi0NdtXP17wuiwtARjX1xzxvoiZsG6u9sfzydPJfQRu2XNqvWcXbWvSve27mOZYgEJaK+w/rC9Zce5K+gK3zJCdl8E6w2JnDASlnpL93K3fG41/XZJz27NDVpzAnX0MiHpAqnWpdGWqKePRdkP0iuv1GUaBx9lBU+/Il/RRE/iJwX/V/paLRtcXI3fq4SYKutVKpKOGHMVSEA9HP1cpXFJDLM1RyTpEj0Ocm2IUuV0RtnjhJGnkIQDujAdHlhczi/WfW6ReMKi5AAgt5RcYOns6bOLTNZdkrdGzrIWHDntyCKJJ8nnBFYx50Ra2u4qd52bejYdZNEc7meTl5+HkLfAZr+xnI9GpbH0+l2g1ZBUmVn4ncUDgZqlR0w9Ah9wXuK98WMoDw6BcVqalSldt2/2pp8+y4ti5KYUYi2ZHT4SyYVRlYLHLEOiapF9vTd+4UYwMeH9xMvJZ5/8zDmnnLNA9voB4GTbtm0IJgzrFhEyMRaL7S26dtEGY+Sz0dbo192ddAfx9g7u/cW0ydPK+sJg3klJ61eyJDdXRs5KXrD8dEYmRXYMbM8xRt8RbY0+UJSUZ+TPkXD3ykrvqFQq9Q5KKeTcINfp6WMpJ75xXiycMyS3tBSqFz6upmki0IgFN/dxpZQ6ABkkmnK53OOU0mYknPcM7v4lK3g/wS/JEwgDqaqm2sYHJtdPUaFhaAWsY5samrjXmGEYSILD1wo/fbCnp+fX9juwHLhEBg4tPugdZNkhw2qGjDHy2+dvIVt2AdxJPnPtqtgI6SD7nrtkXi8KhUI/SqVS8E6CL66Ry+UWNDU1lZSI8zPB5fmUl0T8pKqqHDBRrkCKLZ1O35uXjj1BBEEQqDPsY4SkMCTwEEisup8iCYf3SgR+nZqmzaeUcri45Gc2BHnDvH9r1eyBUtcm+7CBLSoYEiU9w+12hDy3TbPHxp97VSPQrKpq2fd3pbEW1wzvZEjGoZRkqvtpq1Id4WWKAJN4p/MEdFHAWJqfthccvH0B0DoKcSQh0+wrKFapP/LvUqIebG2wr4dM04RSBHxdX9E0ba4Xy0P2180nJ7+naRpndKCYpnm2kGvEQz7Ce6+a/sl1JXYU5MV3i+Sqp0xjqXNIz6YjFSieLQAFT4Hqn6qq+M44QXK//YX3HCTKhfchDnOY6h0dHUg+8YCtKHfGYrGSLKT29nYAFAQim8/7kzs7O0t6j/vt43i98RH4dxuBvF8g3h1uxgv8Eg+IxWL77J1nGAYWDQjK2RY/vm0KSo2ZDfTDuzKv1HArpdReX56uaZocsK047KZpfgP2H66KsDwAEDBXsYESFSSrC1w3mHDwUYQU+6h8YMU61PaShFKBrdxS9TVXuibDMADusqVOb9M07ZJKx3j9Lq2doQQBhizWUrzs3r17Ym1tLdanuluGVkjbYy8IAM69wu8WMsSeRZIH3oMEY1NT00vV9FdSzxmh9iEDK6uVBnbZaDi+vKX6Ju814McsjxeOMQwD4DlZAQp/3ifrFMMwwBSTZVT3iaIKY6zWNE2xzyTx7zz02TuHcoPcegrlwMmHkXOPugxrwdNDoRC3/YIqyoObf//Ms28+Iu8xX1mzKuaWcS95m7t7uj/AqIUkPmSQU4FgcPrMyTNlBqncLwDN58Gewd1gYnsiRCyGuIOzLsgz7x3VrFQqJStOeYJ5y83Frbu23Nw31H8FJZQ01Uz41PQp07nKEc7LLC49PJ8y+vIBjQfMUCjPhL7JGFvoF5AgPE+x18Sx/ZQoSw9sPBDgUzzfnj7M0noNJIaFW7ZseYlMsRD7OJoQ9jh5WznOBrKLZDCkXZWpDc1ECxbUR0WpyEQvxPlm/5lbR4mSzWTJ3b/Y8MjWf211g4CnxWKxEUnDRDLxF0IYl1tnlPxS2IB5xqWqeS9IPqgZhVrH+Un8VWpfJC/5PC9lQTRiDvZ2XUoYBeAJ1lRL9GZdBszz6kXxseEGoBD3rmo8vO1DEz2JDxPKfgglOUbZ0W0tbZBJH1FkaykvEoVsEScd3EcVZcG+sAiz29yUfKHNIgoSjfYEhALfu/wo8HX1ds1UGLXtkO7f3rLjFHcMnPuubq/7G/ebpeyZpqH+ZZUkrL3GK5GMO0x86feyMeMR88GRUqZ7CWHYs2K/+mqW5KBwCLDCqIrwGL5HPEtoY4TC4KgaxoPZ+8ISiyncGx4kFpILvGIFrEc5AYGRqyOt0W+Mtm33cTJhBjLLxCJH6tP0N8q1/6UNly6yiFVKlWXAyg61rj3rx1XbLu6raxpvZ3wE/n+NwHjCdkPHpYSwYcQxIc9duyrGmSx2uW5Dx/mUMKCc7WJagbrWSrKTfm9qd7L7aItY9zsa9Yz8JNoahVRW1QWst701TdC7h1/YPpENiffGv0cZ+Qj2KfBDIIQstCVdLMpOaWtps6UrqurvsJwy3RvIZRfbUhm2dC9QeYqlHBOZFvHtlZJIJj5LCIPUVV/Osha7k5d2B5GsZRb7Cx9zxm7QW9s+Vanz0sfHIApdLi/WiuU/+OLkD4lk112CIVw1A7PAPM4+ypO9hLwaCASXe8lNS/LLQNSNuBeJgscDFk/1hFJPqVX5ugWqCx/LI5Dsasz0HS0vhgQYAFI8BxBKfqO3RH0zeyqNL1CURoOB58Bmfb1uFRaoDlu4WG6H3qWH9SIJYPscAqWHRAc2R2UlsSv1S/493hs/hzKCZEehKPRUvVkfk6e1tBnZalG2ENfb3t6ODbsj8RKsDa7//ne/P4KZ197ejg3sMBuX0lM/8cWP7rAUBQEYCV7rnVyELysSlfbl9Gf6nwhPDFeUxkkk43jGwPZ9O0ByC8GYddro7z9eURTHn3MwN5DrMXsg53yF3qp/V8h3Y04Czf+EmtaOq+RLLViuSKQB+Xu3pmme/i2JZBzXzZNbhJI3CaULy6F6DcOANBVkut6wLGtBY2MjpGd5QbAqL6mFZO2MvqG9ZNfg238jRGkByhqK7Xo4iuRiUYG8ekNN/T0t9WGOSKeUnqOqKke5mqZ5JbwcxQF8A51Idv1M+OCW3Sis29jxK8LYu2e3zCen6cVqMn976U7y/FsFEYijZ666/uTIKk8GhJAqxXxx2Akutu0poVBoVO9yexBM03Qk56rxdTJNE1KKAAn8y7IseN4590GM3VcZY5xdzhjjrOBqnltJUnCPoijzGhoa+HyVpKFxrypK/VVzTleQ8PVsNjvfD0Oir6/viEAggLkO7zKwCfCM4ro/EwqFSibj/fYtlUp9Rgqs47Cqg1t+zyXk3LA5dLzKhDfqiHemxCQC2wubunlIroOJOxYGWKm+yrLgiqIchTkhB5zleSK3IRLQeI4Ozge5i+QPxb3D+xTBik5N04p9ovwOnKuexLY2KaX/EF6Jb+dl8OeoqupL2SGVSl1IKeWsorzM6omNjY1gB8sgEjwbGAff6y27m6lU6mRI8gvwG/5cxFRfvXr1XyilMvPoilgsVuTtZbd18cUXTw4EAjIwLVtXVxf6zne+U7XSzCiHe/yw8RH4fzYCV155ZYNhGHjmbFa6fe7LY7HY9/ZFR1KpFGTfsa63vcrfDgQCS+vr60ftUSa9P+Hd+nUB+hqV16xpmucxxopYHXmG3IsNDQ0AjzjArWrHwmV1AdUPBLttwFPVPrBiHVqw7yEESSiATjCm+0SuWr4+V4L9blVViyxh/I6Fq89F0tKMMdU0TQDDAFZ6UlXV4222IGxSTNPEOuQoN8jN69ySlzuAb8tVVcU+0XcxTfPjjLGbhEcubDqcxIRINmIdcXTecxjSwJDLHeFt6nUyYf3A7YK8FHTcx7jGa0RyVyi1ODKV4vhXc7ncoqampiJAte+LFxWFagf2MLbViWcir9p2BSgL9kUALGxjjM371gNXTVIKyi28wGbloqM/e8X++x3Ev8t52xaw/p9JDe5tiT12ncUIs4EekMx89xdXxrhKT7myqXfTKRbL8bVekAYHtWDo0OlTpjuy0sI2B8/jGcLveikUP7za9PKZZIS8NxqO/tIwDEjF8mRl/lRf0jStSBGsUj+37dr62d1De7GnJY21TbfMmDyDEzKe2vaU2kDr7yWUAMj78gHaDE2hCiSbDcuyFjY2NjrjV+4cUFwKBBRY6sBuglBLOW5G04w6AUBGHBYqREUAF8Mw4FeN56/GBv5JFmSvkAw9Wj9AB7CHxHviKyglfD03pX4KaaxxCLL4U8VkLSp5+Zredftd5I1/bS26NErpus7OzhHqW9298a8xRiDN/DYl5EuMEM6CK2UZVOme2L8nkl0fg6WRmKXv08M6lzQfS4ECocIoNs2aX5uyItYspe/XW3T4fxaVIpKF+AVAbC2tnVApxuE95xMnEsL+Jsbx7FJki0Q3UiOTAAAgAElEQVQycaawJyOUkiIlNhwrLOLw3bJBs/x0jJETAKAfy1jKx4r4HOYsvFx5oYx8NNIaLcvsRr1Nb26aYgWtJwlh2Fc9J2KsIyzwEsnETwlh75dl0Kvtf3ey6wuMUFupAntNkCP2UEVZ5Dd57bIbgwQ4bMt2BEh2sRwPq7Zv/FlMJm4lhAlVEfa4mg6tGM38cZ87sT1xKGHsCf4eYmRdgOZ+nCPBfxLCphJGb9Fb9X1GRJN9rKt5D6zb0HENIUXg3uHLoPT7a1Z2jkr6ejT3YfyY8RH4dxqB//qE7Vd+99Ep2ZoMgsPOWFhZ5eC1Z93ieNAI6WRsqG2vN2xKP3vtys4RbLVqb65ILOGDWVhhMfoDvVVHcnRURUr+9AVyuUV+/ALKnUiWVaWMrbQoBFoJ9yodi8RsQjKjlxcNid7EGsLYdfjwKQFlWTWm57JnBKXKOyItEb7QcRex8EJiQvObrO3q7TpbYZSjkilTTo+0RpzFdTwZfw8lhC8iKSHviYSjdySSXZ8XDGQkUo9pa2mTZbXL3tsXd7zYmLMyD3KPXEJ6c9Ra6iU3nRhG++FeXBIJtxVJpj3/5vPTg8EAFmlhv/Mq0RO/h/uNELLTyrF5bfu3Oat13q9cFgjdOaUSVqOatOKgRG/8TsKI7ZezkyrKUnnxhM2TqtT/A7KwSCab1sAStzw0X+xsS8wgCpcMCsNjWG9pO24s/bKPdSWBPce82vPEe+Nfp4zAR5P7SOitegJt/OS3P/nZo/c+KrNc34zFYrYnoHOajo6O7zHGnPdF08SmGz981Ycv5Auw4XKfHo46qFn7z5DHCgQCXZRSLsdnZIytzRObHVZvqWvp7o1/gDEerBrhdSGkT5Fk4htTeLe+ZbxZwwj5oR7WLxbevwgQIYHzStCqWVpJigf9DAaDaBNyzyVR7NK7j1+ORdnSUmhUVJASV9h8L2psbOy2r1mWiEtl+smOgZ1PU0J3ccQjIy/X1w0scku0w9O5Vqn5A6SoIJcls0tlpgQSj6FQ6OvxnvjVlBIwW8vKMX3pjxcfaFmBV2dMmqWcN7f40/Dsm4+Q+18uqB6ptaHcqXMuChCFznLLRcGjtb6+3pYQ4glv0zQX56VncS+Q2B9zwFEEGG3pY9/ScIZhYOMEuVMwCSAJVuT/JgUCcZkXa5r2w2qeM8MwwCLgSey8JN4JjY2NfIMqJ5cZY1eHQqF9hix1sUF8B3fkuY6Ate0pDWlkTdPGvJly3SMkgUv6s1YzxqXquiUu8/6GHwiFQj9115eCtfBexjsQoJ238gGto1VVLfKN2xf9SqVSJ1JK7fUBl+xOpVLvg3cf2lcU5fiGhgYEiIuKCHDjG4hk8iOhUOhYuwK8dxsaGp4W3ntP5gNwTpJ6LH1OpVInCZlhNIOH3QYpLfArv2kYBgK1CGgWsbRlNnCpa67Ud9M0341AuFRvQEgqcqb6eeedVztp0iQoZDiyipZlzbn11ls9mQIdHR3n5+e9DJD8eywWK4Bwxsv4CPwvHIH29naAkXjCQCqvTps2bdbatWutsVyy8IbE+gnMUjz//ZZlLQ+FQlWrItn9ME3zHMYYBy5SSsGM5V7wo/FXTaVSsPbAuwIe4naBZyg8Vn2BUbzGR6x5cI1YN/5WUZSbJD/gS6qVmJY93/Pe5PczxiCZvx9AeKFQSPYEHsvt4se6EuyPqqqK75WvBKV8cleff6GqqrOnQBJUqJpA/jExNDS0bNKkSQ5zxTAMW+2izwY0lbow8X1B4g1xlHdpmsZjBH6LzABG8k7TNMe2xaWu4qg2+GlbKKsgAYrv9cOapuFbWlLhRKzb8F1CrGeEf65gI0sKULwX24W/bXFmy08HpTpizwGlJts2AkzmEYm8Kpvl1Q3D4ABgPPvZbHahzXz+6p8u35LJDTl7PkbY+7+4av3PsZaBZDakkwFwuOG+Kw1CiYMUxf772lUxxAFKFiTFAkR5Guo5ARrMaTXa3AMmH1CkRGUYBpjuSEyUZbvL8ZThE7Iv6OG2r/QXAMJQSsP64seapn24mjFK7kmev2tg1x2MWKQh0PDHQ6bORPKXl0QyjjXiiUgO7a/uv6MmUIM1XU6ADn2BRl/a+dz+mWzwn7TgzYtN87tnhGbEFUXhwA8vIKbYB2CssDfnwD8pVrAzQHKL7KSQnHycUDuRTKrjW2+7+ErWxnvjV1FGOKPYLvfc+WfyctcIPA9YtYe6lR8SvV3vJ4wW1vWUXUYYRbK2fqx2WV09XccrlPL9GmXk+khrtKwcu5/7zkkHjD0pbNhuioajV1Y6ThAVkJRrIYTerIf1j7uP+deupyYMDNUDiC77rxcl1iudR/69wIgFo5xNIIR+Tg/riBWMKCD8MGJhjOoJ8baW6k7GH2CEuGR+2cV6uK2qvXS5/ntev08yDKS0a0jg78LyaUuW5BZ5MVQTPV1r8wiAL8oy6NWMKepKMtj4J+KEnKBgMbairbXNVrUq22x3suvjjFCAi1DsZO1eheSWj0Vtj/ev+FncTDJ0sQ3MqPZa5foiaQ8QFZdSzw1YHYE6BdcPP9gNejjq24e7Uj8KzwvAcYU4JCXsmki47cuVjsPv193d/lAefOLsq6VjsoqSO/Sa02+rGlDs57zjdcZH4N99BP7rE7b8BbGh/TFa8MXjhVLyqWtXxooWL9dvaP80I0QO6G61np520Fg2093J7igjkDchBW8ISr+pt+j2xrfquZPoTXwxD5mC3CbQkiUTln4blhdLkFNlCntEYRS+pfU2W85vW3K9Iv18Ri/SW3Ww3Eh3Mv6JAiqP7mWUHVeNzDKSabasA6H0Ur1Ft2Wkiroo5CCQrA0RRm7UW6MVN9rxnvhCQgk8cRvcaDwZ2QZEFBZAie2JdxKLQWKQL171ljZu5O6n8IRWsOkvQHTyRQlTjo2EIyMQp0LyViRH6Jf1sM59K+xSkA+CZBPYgOxPerjN7Qs1ojsyYowSZUkkHCmSBk0ku/4q5HK662sHlvr1FPZz3Ylk4tuEsI+JuoZlsePbprU5zE/8XUro7qKWMs+LeV1gCA88RgiNIiGYG7QWH3ngkZCPHFMRyEkEvQRycOSYV3sC2YdXXixiTmWGhn7/g6/cQpg1rD5GKT2ss7MT0nNOWb16tSwDRWbMnJE664PvCjkVKH2pvia92OteSV5RZCCb3psc7J2uN+sjEI1F82pbYjlRGPeBopR9INLS5iRfECBraGj4p51kYsQaest4qzbLMk7SfJh17h+JmEqlHsoHyLCAKylBJTPNeX8rMJ9N0zwrH3Cz/V2KpOzEZhkL9zYja5Ad6e1bCCUPEEY+hGfSIpwFXeRhnkgm3htUAj9vVaeRAOXg+O9rmsaRgHIiKB9U+IqmaV9AcpcQVkiguAAg7nl03cb2W5q1aR0XzPsYqQ0OxzR7+7du+9mTNzred7PC88iRByx7TA9Hl7nbME3zPiE3/Ax8wQYHB8OSF9g3VFUFMnrUxTTNYxjjXuANSDQODAwcPXny5Iqe4y7JP3jnOr5qYuzA3EMwBoWPXTWddDF3nOCFy5ftVk3TVlfTbqW6qVTqQcgri3q+PHxR1zAMmyH+JqV0gpCXvUfTtGEN7EonL/F7f39/RFH4Bs1+P5Rkqo/yFEWHSex1/ndIR6qqavtPO3VdCT+886EYsDeXyy2uVlLRT79N0zyAMQYpM3iocjaGYLYg2IIk9odDoZDtOey+JkiKIqCXGBwcPEae44ZhIGD9LniRUUrnjiXZYJ90YGDgsFwuh0022NYAjHEZ67zP23tUVZWTmiUvvb+/f4WiKJx9ISfMRVIA33hYQlT0N/M6gWEYeG6K/OxkVQEc09HRcVpezk/2sN6ZZw662YRO8+3t7UDjy+CEcf9aPxN7vM5/7AhcdNFFjcFgEIGoomg7Y+zc9evXO/K11V6ge00GnBKl9MSxyP4LWwX7O429G0+QUEqvUFXVkzVfqt/9/f1TFUVBUrVVqmMIP/VR24zk5dcDhmHcJ77BL+RyuXcHg0EkoOB9WTUDT3ybbTUbJPTQDphAf8qvWSruraq5b64Ee9w0zaVTp051LGH8tiWSlVir43sKL3GwUnmyEuNjmiYYl/iWvSpUTRwJR8kmw7Is6yQb5OZ1brGWQlwACbPLNU2rihUuM1q9gHOSVPbuQCCwqL6+3pd3pWBv4nt9Gtak6XR68ZQpUwAI8yyV7FFcksJ2G3uEDzwH2o62iPuBtR8YxLxQSq9UVdVOCoy2aQATPwFgHvCziqKsaGho4PYsfX19hz/2+j0vPLnlPgdIRQm585qVne+FL3Xe3gD7CM5m/tLdHzmYKbkiqxRK2TuuXbneExT/Qu8LhwRJsIsxSw0qQaupZsJJrZNai5h8hmEgZgGbBGxySyb5i+IpzihQDgBOpVJz8nYJAMNjDbNRVdUzKaW+AS47du84bldm1/1ZK6PUKfVdhzYfChAGL4lk1x8JoadBqSlc33pffbCeq94xxriVjJ8bIiyeuNx44Vhy+Qxtxq8CgQDWnwAF/EjTtIvktsS7636x58V+7ehN2+OXCG/aAcbIsdHWKH//YpwDDKB8NjlU00j2q99PbspXslYmI9gHP7jxQfL8EyPxdJTSCzs7Ozmo0S4iYcjXzkjMMMIl4veD0p0ebvu8n3HyqiPbJlFCfhkJR9872rbs44oVCOkf9bDuJOfLtZ1IxrEGX0hIaX/TRE/8YUKJLB29S2GB+bNbZxcBkP1cg8yIZWUUF7n8cjDwjwJzm/5VD+snu9tPJBO3EcKK5xgl34i2RMe05/c4z4OEMIkcQX+lh/UL/FyvJKW9iyh0sZc/caIn8SFb2ZFRsizaEnV7BFc8lRx7zsf8/8II4ePFGPlQtDXKSQiVSqIncS6hzFYXwHu/8GyPsk9Fz1Jv97sYs2wFkD05as33IutU6qPX71LS/snamrqThoYG/8iVAwh5yrQGjvMiv4zmPDgmkYxjX2kr9flOBn/z3gu19FAD4ka2woTTBUrIT69dFfvAaPs0ftz4CPynj8B4whY+tnev/hSSpcNvBvbYmpXri4LeX//DRY2DShCm4lgYFgpjH15zxnrPwF6liSHQU485TDhK1+otuuMnUul49+9FUq1CerTaNuT6LyafPzhHA0/zhQAldxKLXkcol9ZtJIR+RQ/rVQXO7bY39bxwnEUVBPZrmLRo6O7tupAxLtdnKpZ17OxpRyI55qvInr2QTtHDuu0pVHR8IplYLORFQn4Zp0LiA0Hk/dx+rd293ScxZiEQWWsnsMUC+hmg4iglt0daopBb9VUeYA8EW3qn/lEsIkzGyPH2wlxuoNgjgt4VaYmcI3tjFHuR0K4sycJPoaysGBJOhDAh8UJHyM5IxvG9gUBwnpc8s6+L9KhU7HNAsoTQU/SwzgPMdhlmXrMcoxTJ/BGLtaLrRrI7p8ytRk67VP9fKXgtPyHQf9iW+F6IlmpTbEIxdxQgbvVWnS8AEz2JCKPsKYADfnzT7a/s3bUX6DdeKKUf6+zsLPI66+jogCenEyxo0BpI+9VO7mmnwgILvTYMhmHAp5vLRg3mBoe2m9uPOCJ8hCNr7NVv7m2s5J7BO8Etu+MKkBFGWGab8VZNxspwz2skzSWZlxGS4qXGyfZIKydBJXu3FMaJfSTS0ubI3LvbTqVSRwpGB5KLRUERxljINE3MrSPT2TTZnu7tsyi7RbCgiUKtpW7/nHgyvlohtHOatj+tUbjV059UVV2FwIFhGEjggImCBeh3NU27omtb12yq0KcFAOTTekvbt0pd/9oN7fs11U3YduHCT9aotYgROmXTdx767PSh3KDzx+OOOHv3xMbWI9zIVMkXjCe8s9nsYE1NTQFpWejrytF469g96e/v1wOBAGRa0ZfdQkq24iY1lUrBmw7PAPx8V9q+WXa7LnnZu1RVLXrPVXrfCOYOgjmQLHSSsi6p4jF75Ln7Ic1ZXNjnQqGQJzK6zHHYsGBtBtUNeKsuGYssJM7jYo7gT1V5n1Yaa/fvEmvafnd9TVXVER7xrsQ5AltYdzn+qtWet1J9EZTFZtJm3KxIp9PTRAIXbKmbQqGQJ+I+L5EOEBhk6UewvyS2fi7P3F02loSIfQ3inkF68aB84uEBxhj8kZDQ+aqmab4CYYZhQOoS4BNVTpiLtpEoOQCsYlVVL6w0dh7v0c9SSotYgV6e1W4VCAQpY7FYUQBJbru9vR1KBw5LYdy/tto7M17/P3EE2tvbnTWZ1P9/xmIxJ4lTzXW5Av84FCy2dzQ0NHDA3WiKbKtACAHwFUA6KHRUnQQV72KstfCOsgs8NGHN4JkI8ttn2Qs1L/WLhCoSd9NG+64zDMP2fMe6Bt+nCORiVVWFVGrVft+lrsOVYN8qbDqq9sITrFTHiz2bzS6eOHGiA1xNpVK/AOjHix0qAD4Yf6WSDQOSfnYiHDYLqqpy2wq/pRwDGG1IgD7ILB9XzXdV8nzfSSk9qhKASlq3vZnL5ebKNgwuSWH78gYw/90gQ7/XLtczDOPmvJTsFdLfYpqmdYymLVe7YE0hMY/94/mqqvJ9ZiqVaqGUPtPbv3Xaz560XVr4kakrjvvqX2oD9VDx2JzJZBbZ82bdhtWFBOZw+duaVTHZ5oD/8krPM1MztL6bEWs/hQbIhLoJ506bOK0IdCJ5s+KQkkl+HociwWcLLMNCQaIlEo6eMjAwcIgAs01xey/7Gbfdqd1zdqR3PJXJDQVrA7VvzZp6mKOgJ0kPJ5vVlhvVgMrJGtWw6UVy8D7H4onSb0aaIwAHYp27gDH2kKZpYM4X+XOnUqkbsS/Fs5lXRZm7pe/VuYxSzjinVDkr0hLh95OPs1L3PGOsVQ2qpLmBCyjYxV+ydlvXAqrQh207Nhz85MNPkb//zVMQbsS3qKDiFkS8CwA8APdWFBh77Nd6uO18P/fBqw7sscwGA+v0OZAUjoajDqFmtG3iuEQy8TtC2FlgiGdIbmmluBiOiffEb6eUfACJ+2CuZq6XIpgUH7O7Z9Cccmxk/wjW71WXRG/XQ9yjlZFH9NaoF9sQ3soOUxjXwxR6jBtwn0gmrsgn8/FucQpl5HeR1igHfu6rIlk7FZpk5FG9Ner2PfY8XaIn8RNCGfYfJWO/wm+4YNfE2Pl6a1uRfYKf65AVGIXaEPo3uRpggSD82A8HAHYHFi6XnBENR7HGGHXZtO2F+TlFgZ0h4hUDlCgr3KSZ0TYuJe23ZkluQZAo3yGEws5hSy0bWjirdV6RBdVoz8Ofl2R8PSXkEtHGq7U1dXNnTZlVEigln+u6u1efSiktkoa3f6fUily78lZfEvRj6f/4seMj8O86AuMJ2/ydWXvXpQcpQUtOVrBgpmbq58/+XpEfybqNHd8kjMlep29YoWkz165Ym63mBhcWoQFsVDmquFKCoVLbQhIFAfg6Qry9Kiu1If/O2Zk59jSh5DCs36wcO0cJUCQtm8eCdJNN7ykhG2e36PAtYd0FVBEW9FlqKe+ITIv4DigUS2nQv0ZaIkgCjEBYCjlbsJl9J2uLJCRIcWK0e1v3sUyxwPyqJ6QgzcPZsbUTnuW+s4w8mw4PLF5AF5SUX5LHHGjg7mTi14RyBs2QxdgpXvIckNfJZrk8LLw0HydvK8fpul4kldXdG/8xYwRo0F6LsjmyB6zXPJBN6N1JadRPJLu+AkkWQkg/JcpSL8ZvNfOraK4VmIbYgOBdxBgl50VbokWbu3hv/BTKCBjLFAjVaGvUE8EtXfcQJcpx+2yx0xP/jbgv6OLj6ZbBY/3eV69xSfQkFhHKMBchYeNI3Yj5xoPoAEncdM23n6ASkIQx9qf169cXofkh175t2zawYm1vMnLxpy4ioabQoGWxZW6WMvpjGMapSNTh/zNWxto5tHP5oVMOLSvZLbyN8Q6YJT+79vW5Aw5Js4ekcwNpyugCvVXvTvQmPkkY+xYhLEeIcrI7Ie81ThIyHBvld4ZCIZtp6VQvSnwXFs5lJY4EewHoZLx7i2RmhdwpNgXHpHNp0msmgZpcQxlBIBXTbwSQwfZCaVHDkNNCpWdFEM8UCckC056QH2qadnHBmzrzLOSY/Hgrf+Oeq26+YP7lV0zRijbjvRvit1/x8vbnnE1LUKkhZy3oGJFMNk3zcsYYkvwDjLHF8AWT2J/wLAPrYtQBR5H8xNwpSN9QulRVVY62LldM01wk5JgbvBDrIqCE+wQZ8L9rmlaVJKpg7mCzPB3JLlVVud+wCBAiEAAvHyQtj6GUlmWVV7oW+fdUKvU5SulXxFj8XFXVYsPhEo1JjBbUwOYJ4wkpYLCOIUM2piKx1NHO1vy7ZFEoFAIAbZ8XVzAO7XsymJHoVxQFcweJacD5ObtBlq3e150zDAPfDuiKb0VQtrGx0TRNE/MV8n5/1jQN78YRRX6O8omKpXlJcTAkeEmn08daFldKKckiHs11SM/pPyilk4RywQZN03xJV4nxxVoKCi5rNU1zAIF2225ZZ7/9lPyG5UM4IMXdRnt7O2RNHSWAcqzBcf9av3dgvN7/thG47LLLJuVyOTwrzloO15hXrjhm/fr1vi1V7HExDANgYs4Kw94qvzY50+2TWM0YIplYV1f3lJB8R+ISdC6oNazXNA1AlqqKaZo/ZQxedEVlX1gzgJ0Pln5aUZR3MsZiQtq15Pu9XMcNw4BqFTwbkfCERiiYI1tyudyCfemtDulYidkIj2GwSV+talBFZdM0vy5kqkcA6FKp1E2UUkh6jmCHCksTSDzim1zkz+7uh/A4xRoN7/aydb2uQXjk8uSVmwGM+sIKAGt+KlQbbOZRxSGREr2+PGCldVvasqz5bm9SW1JYOjFkcU8LhUKFJMIYSiqVem/+mZL9MEftVyx3Q6yxYd9QKzOXIXesqireJ1Chit/wwJUTxX6EH366fiE5omUe7EkWyH726zZespwwpSg2YzEyf+0ZMScpVYjHBJ9nhM2kRCET6yZ+fNqkaUUJIyGnjsQx7us3VVX1VJXj/rFKPWIdR0jX9WJtTd3icG24XlEU7EexPyhpk1PqtpimOT1p9rySzqbrg0qwPxisOWDm5Jl7Oeh7e+QOYc20a3L9lMuaaprAKAUSFwxeHrOqdLt5O8nIRmEvhejGnZFm/XzTNHHdkJN/ZXBwcIGb8S1ZVHDg3+u7Xx+yleMoIVdGwlHOuC7YQzW8gHGuC9SRcEMrBpN3yy8zu4iMIC4IEsiQQvYomO9z1q9f74DDhb0R7s9sSsiDrPDdAinicT3cBkuTURfJ3uj1oFWzsJJtkp8TJXoT3yCMfZoQkiQKnas36xX3P5L07SBR6BK9WXfW/fY5u3vj32WMSL6a/mMcXv1OJON4F4BN/Hpu0JrnpRBXsCfL/F0oyb1hUbbIHecT5BgQHxzvabApGzN9xx5wwNJR7/ndfZbt7cRv/xqqyyyYO2muI69f6v4kknEAPj/L40KKslJv1kdMPu7/XHjWNcrI1ZHWaNXWRSJea1vcQNkMgKtZhJHf6q1R24at7DTibOZAALGDidzCTNgY2j7afuZgqTrCvg5zC2sqRik7p5RfcbXnkSSWoVy4UKHKRYTyPMYei7IFbrW4atuX6yd6Ex2EMVtR0sxZ1vwjpx1ZpMxQrv3rNrbfSBnxAEzTu9as6rStgMbSxfFjx0fgP3YExhO24tat29COgGGbfScpI5dee0asSFYXbCeFEBiUD2+oKelYszJWJAlXbjZ07+huZTkLsoRYaDJC2CVj8RFwsUsfirQkTqT03UWIvWpmp0gc/olQckpeza5HyQbarCCX5DvERjZW055dVySjCmwRQl5ozPQdjUWDkPb9Q+EbFThD9oatdB7e197uP3NfSUI2ZUluoRdirpCsZfcLLwgupVOp7UQiUUumIAhLj3YnRoGEshS+cVHlBKcs90oDdE5kasR3oD3RG/8Rl1wlLGcR8q62cJvj4WP3VSTNMHewgdmcG7QWuRdziWQCix8sggyFWEsq+SnwhUJN4AVbUsWd8JbYi1mi0BV6s87llPZFEYlLvqHk7XnIR2/asekwK5fDpiBUyp8Dh3b3dH2aUcoXcpSys/fVYmeY2ct76Dnm1YxFV2/XTIVx8MNEQuhteljnSLSn2FM1Db31kIxCYurJ2v665TfccMMsy7JkWbjBurq6Cd/5zncG5XN+5nOf2bLn7T2OD9Fp559KDo3OOted+MYx6XR6BmPWJsaImrEy5O2Bt98/c+pMOVgw4nIKzGX9PsjdyM+uXTGVSn2YUup4oexM78ilsqkAIfRMPazfLeR/C0l5yi7UW9qKJJW8xk/ytALK31OCqjjxzTP+AIGUlMQSEnFYcB/pRjdD7swwjL9ChmowN0iS6R7I5HyZEIYERJObUYw+J5JxJEIvn9owlWnBEL6lbzHG5odCoV4hsSp8ZcjvwQ7dvHlzTaZx8FEGdDUh/xhoGTiuXOK/84G1+604/Nze/Scc7Gy4GLOGCKELf/bMt7+/fe8WJ4k5UZv6+MdO+HLRJjmdTh9nWRY2bOgb9wVLpVJ3AGm/LwKOImCH8eTeyvkgxPtCoRD38i5XBgYGZgo5ZkeSVq7PGNNEEg3f4yKUf6W2RT/qTNPEewXMndcymcx8sASEpB2Sc9wbHAEI3Cs/bfqpY5qm7L2JZPhySmnRs+rVjmEYkOWy0bm7RILNEAFh35udUn2UGb/lmOp+rrFSHcnLzp6znjJ1NsNDsJ5kr95Vsn9dpfNV87sUGAWICt64z5qm6bCQNE2b68VkFr6/9v1B/xwEsMt37neapu0T5Lp0zyC9vlMkCTapqrrQD9tayD7j2UQwvQiYIietRXDaN7paMI3gO+dmyDqqAvI9Wb16tU4plS0dsDZtcnug2ce0t7eflw+myOj5cf/aaib5eN3/6BFob2+H2kaRTYsXUK/SRRqGAQa+7RmGZ+5cTdM4M2u0RQKQIBALVm09vKtDoZAv2UP5vJJnufPnathrpXodi+UAACAASURBVK5BrHm4Dx2l9DxWCNDDd/IJAU4DK9J3cXn1wrcWwK+qpHn9nkzyjDUZY0tH6zEsrcczgpXqAOgMw4AHJIA7I1QsoC5jGAY82AHUfg5SrKXWL7LHKfx8GxoaTqGUVgVcl1nLmUxmnosB3EYpRb89PT7LjWm573WZ9ZftuVvkn4v6pmleibkpH0spfa+qqr/0e29L1RO2BEh6214nmKdYN1btVyyfQ6yxxT6T3KZpGt9nukABbwC4d8P9V16ZB2068qgHTT4id85RHQAKjmAHrtvQLqRhnbNtWLMqxgFkUAgL9zb/HZYxClXIlNrJNzVPChcF31OpFCxOoKoTrJTk7+6J/5ZRIgfpubrXFDKlX4BCIUX6ai6XW9TU1FRErih3X/r6+qb8X/a+PMBt4t5/RvJekjeBhMTecAQCaYntTZqQOyQQbkoCpRR6QPtoIQ49Xul9AyGhr7TQQttXIA4FetFSegAJlAKFAuUoZ2HtDZRyw643J9m15D1szc+f8Ug70sq2vJs/Xvvb+StZSzOj0Uia+X4/x67BnS8bBWMiJMKbG+nMGfvGXvcma/VQ85lTWtpgOwHw5FOapq0ICm7NZDO/IMQBo9y/LbL9xIXmQiha4fnzVSESikKIdUAN5fNvmv+8tVAIATyBJE4qHk1wxjXGedq26D8KrBiHolObPo0oIicXNFnrJiOUR2t71/bu36R+02ZJNkz2OGL+b9q0yfVd6symN7OypPpWSsjL4t+vFwesuWOxobKTpIyQfKhYnHv4/nNeHOtzlunOfJxQdgPqZJQtbo+0j9R79jSS2ZY5kljWXwmhKiXsQ7Fo+y3efnR2p7/CKPmu6+8BYxx+1yR5NfdSRZkfmxpzWWDhHB6bnMT+wm3TCNlpUbbIm3STyTFOO1UYwqMdX5e9XbmSncSi8+LT4oiTVy0uZbQKY9bR0xGhjKuRwf/ZeQZq1S3/7orXEnonYWwCpKuRvI5FE7K6R8Vq0Q+FUbwPHeApDqaMfSXW1j6szllPx8SxALmECGTNy6pCo01K+zUtmMk8CU4pO8li9BBKCPIag4TR5fG2ON7ne6WIeBziw1xmzqLsjPZIu207FqiN9ZuT2CtyiWm5eIFBgSobP2h8BP7DRmA8YStu6KWbk+toGUVrl3suXp1C0tJV1m9OCkSQ8+c3rPzumevOurXmAhsSJoO0EcxayJxahNEP2VKoo5lXQLj1NUx4XEi1vtbY0DQnqPRApfbSPenv2vKfFmXLFEaBVJ5DCXm0Ja8fe8ghh9S14UU7SEY19zTDA3YJZEUIpQuAbhOoJy6PTAn7sN+CqNq4SJ6rOwqF4tw5B8wBI8lVvMnaWCR2fi2EJIKSnT2dv4d0Ck9sSAvQMpsZyVou0fO/8WiCM0qGF1qsSJiytJ4PYSabuZoQBsQzY4ScnYgmRmwEy5uJWfdzmZQKcr/Dkh+sSKl6UiwSqyor5lkovFQgxblywruSbO9o5qr3HHfikvtGfzcWSbjktMqbCvVpQhi8op7MR/qX+SW4xHWDlVt6hMts573Sx2zHKoVQO1C/g1rK/LFILG99a+tkK1TEou8gwsjdsWj8FJsNLm3wuhvZ4BxboiSZTCKhNNW+Hq88JBbMj9z7yE1P/21YQXz6YQc+9s2vXDRCQgiIdsM0tlJCDymyItk+sH3doZMPrSnDnsl23EAIhU/ZDqLQdhmZKgJk8K/inhPvDLxjvjO4WyOMrI+3JS5xJ+XpN+LRuEtC0+8+eTytrgqHw1+oOX8kEIhfnV6JOBndLIIYQF2+d9AaLGTN7hAj1k8Y41J6AJhsiUUTq+16UdfWbZkbwWLfp3Efa5+mfZGc6hWemy8YhnGEkCEF+wSJDCSRC47MFiVvFfut2dU2tWjjlewL6eiEg4AE5YURRoaKQ6d3GV0n3N1x4yeNgWGVGUromRet3gjZPl76+/tnFotFBGwmMMa+EQ6HvyMxRXpVVT0iqBeY33ju3r17n4aGhr+L4B4O2aDrOoIRVQuCJaqq8mfAT55Q+I6BVXGcCGzMlVH+terH71LgMyeu85/i/uMdgXf6mD3yvP0QLEu8b7FZ6bYsa05ra2vNRJgsz40kclk5gQfWjh+rLCTqkVnqJQl0oORPDofD+Obu9SIzOkTlj2qattIbfBQJeSQTwfAAa4n7Nlbzjh1rZ0UwDMEvBEa5XFw1FpLdngioAiQF+fQLNU1z2CKy7xw88lpaWo6glCIQPqYiBYgBMgCIBNJVuymlszVNG7HG8TYmksgIds8oMct+rev62faaJ5fLnUMphe84mETzW1tbIT8cqIhnEwFMJFXlUlEaNJlMgj3jBLQQ3N+4ceOxlRpMJpPwwJTYCmTcvzbQ3Rk/6D9hBD7+8Y9PaWhowDPu+EriuuAxev311+OdWbMIABASUFy1Rvhdjwg216xIOkCSGJZPu03XdXxP6yrC7x5sF9mnbMzWDPKaB05HIlF7EiHk5cHBwfn77rtvTcaPfCEer14wKbnfHaV0ST3SvEEGxzTN7zDGsP8pWJZ1fGtrK08611vk9bgXQCcpXwxalnWi3IZYH0ENBjEPrFvmVFL2EMA3rPmRMICiDBKMVS13vNdhGAZiLWAuYy06v7m52UlMAFRqWRYCyVgL1SUNbBgGwHgIGgNUX5OtLa+/kNwPh8MuexIBQLMVoPhl4D6Fw2F3kqbeG0UI2bVr18SmpiYkjmyw7ajmqbdpeY0N1RBN0/g+U9xjvAfw/X5HjPvL625bG1PUYVsdQqhlDdG2de+/boQU96Wb15xOCXUF4RWiLPrmqmufemFb511QBgPTc0rz1DunTJzi8geFFzNjDPOmuVaS3ycRZlCiLJ4VmfVPwULH/nYbpXS+pmlvBh1+AA0G1IEX9gy+M41SxWpgDctmRmc+zsH/2zK3lJm1dE+Tqhzbph20CZLEULrxSmRXay+dTW+ghMCfF7MlXSDW4pkTZoLpj/3ZCBAFjhJzAZt4KP/8oau/6+ODQwMCnM/uikUS3GIH9/Bf2196atAanBdSQmDW9oWUELfFCZqsLYPDmx4qkxFELxl76poN1767UCi4fHfEz2/ruj7zqquucliZ0jXuIISCcHEe4lKE0oV+/qNB709HOebCv12y/HPQ8/2OKzNN6V8IoYpF2Kl+ZAjveR1vdxyoqBT7hUl+qnM4PtOdOZNQ5pHmHb1d3PC1M0th7NhZbbNtRqjTvTJJJQOlAYAkfK2lZHKMdF2cXdk+rX2vScqWLeGKdyOhLdrpJwpd6sdC9o6vAPHjOpRSJvGSeCQuVMyGjyzHJ0OPEcLaYWUXiyTwbgnsT42a3PFahv35Li4FXEfyutwP5XHBZpYupbL9XtD5KsgQfxKkI8RB67LRq9aOSNqDtasjsUyImmHUQjyTEkLfBzJF0H7WOq6c22jKOBaPVawJK9V12W2fOtBSC36Jfl/p/Vp9Gv99fAT+00ZgPGEr7ui628+frSgK5Eid0thM9vna8Sn4yTll3d3nTVKGVLxUdPuPlJDPXLQ65SvTah+TeTMziTQwbCSAohkihJ4Zj8aRJBhV4UmDnswdAtVWEY1VT+XyAgQyDwohSUbI0VibqGpoyeFTDu+rpz7n2oclPpxFg4x6YoQkE9EEFseBi42YgwVnJenXster+rDNrA2SrEUHHJkOzwJUfAARNMEi7hfxtjg3QM9kM8cSwhAEryrZ63dxEiPWl2Fqn1NL7rcz27mYES7L2MgYOTfRlvhZtcEUSek/84UCJbsVS50ne51mtmXmEotBNgmyvYESbUFvnitxWV49/DoWTUACxinlhUwM1wMWoSuJKR8npK4RnG7cG96ydt1Y6FFGH4efBFCZSlE5crR+JKiTe7I0G48SSuZCLlvr15fa4AfJZwSyO4vjU+PYKPCyZs2a6ymlDiNcRrraC+ZXXnhV3Xyzi5D9VCqVGoEc3NO355aQEjqLEYtkjZ7fHjb1sJoeM5nuzGcI5ZK6I54zIYcLZCAkYki+YO7qyfdAfvOOWCT+vvS29Aw/NnG1eSIka5FohDfIHSXp0dO8x3vnjwwCqVS3aZrfE2yLXYqiHNHS0uJ4rNqs0wIrDHQZbzdZzMJ7dQoAJl5GMfeZzk65BcjvcGN4aL+mKWU0oWUd29raen9fX19CKbPvkYS6T9d17vEkM9+DbJz29O2+KqQ0ury4X+h5ZnOztq/Vm9912r1pN0m5ySpM+OppN/D38549eyaFQiGM4SF2UlRK1KCvK0cbEET9IuGGgCKk7PD/34TDYfihVS1CchrMVwTV/qzrOoKprmIYBgBCkDTsp5SurDcwKnmJot5Vuq4DzY/E5RVM2BlUkteu1f9KvwuAAd5BAPHkGWNLgrBjcrlcFD5ikOcueX/2CQ9gNHO+rus/HW1/7PNyuRw2uLLE1AW6rrtUQ8bahn2+SIhiDPi7QMjUwd9vhNy0YRhIyPPgt132VhDU73og5dnc3Ix3qvw8fIxSyr+RiqIsb2lpGaEcIeTT8RxFbf9puX7pnTJmAIRdr2AH8TlbAotA0vTcan30Xq/wpsW1AOhxu67r8NDmRfYLFn52dflASYwoJKWxLoas/GuWZS2sBE5IJpP4hjseXPC43bhxo4utJF9DMulGWI/71+6tJ3S8nn+XEfDxfEbX70mlRgKIvdckkoxYf9gqUEld1+vaW3nr9HxT7Z/h/Q6/sbpYlUJyF4kJDtIRZcxesOIdj/37wZAuFeAnrJt7FEVZ2NLSUpPx43m3H2D7moOdK5K/yCK8X9O0wNK8QeacYRjoJ1QLkFw/U9M0lyVMkDpwjCdhfamu60iI8mKa5ocZY1DSQcD7fV4VCylhDPWJZZV8WQVox04YvFEsFufVw24UfYEkLJJXRUVRjm1paXESEwACNjY24puLxJWTbAwyBvl8frplWTgXXvS+QE+5HrH+QkAb3/cbdV13qUb4ANBwukutIki//I4RyVOAAABMRBnVPPXWLdbmWGMj0Yhk+lJKKQfZSzYGWFvDD5izqwzDmPuLJ698alvf246SDyH0ixev9v9Or9+cRNLHkSlmjDz0gQUXdhPK+H5yv+Ypf586cSradZIrsGdQVfUxscZNC/a2b5JfAPmhTiT6U5aYjUViD5qmieT5KqyXi8XiktbWVkeit9a9YIw17+jd8ey2fA/ve6PSdNbMqTNvLSfB0j+H5Q2StbRIjzlo4kFfEUpEhmVZC7wS2ZXacrEGCeFStTPCM6BAhDVZk58KkWcudAxoA8u7t719Rxmcz56ZMNh3pC1h+/L2l5/oL+Y5g7lNm/avBqXhMPQlaLIWx0pyw/ZlZG7e+Otvbn97u68CA6S/N23aZFv7kHRP+gzKSBkczOiVQl6VUKIsGYsNVYfbT/fyeDQBG64xFRfTlNIvxSPx79eqsCz13PqESND9JRaJgxXuShRmspljCGHYx4ApXi6U3BqPJACurLvI8SbC6CfibfEb/SrJZDPX8+R4BWspFznGqQAEDnJyLNK+14C65diqwhUQRDMWUegpfpLG3uvwgPgdlTn5uHL8bxaSwccRQjsKpLAkiN+wXIcrXgv7OKrcXaLE4JtYV/I6k00DZMItlYZv9ciYZd03vUz0sckQeJjui0W2njQWhUy7D56k/c20qHzfllYnAZ+DoNcj1AHxfoOSCbeNi0W2HlnvdWzYvObrjJTtpFxzgZJjLlmVwvdgvIyPwP/XIzCesJVu//rNSfjFgM1Xfu0Qds4lqzeNkAtdv2XtpYQxmU3UbYUHZ6xbeZMv+xSesNRij4AJi+QPJXR1PAqJ0dGXYYQbK1ZCY9VTe7o7vYBSvjHFyuPbhLHDhW8nNymfE50zAm0ZpP50T/oi4QFpQZIBiwYX6omyL8cj7S5Ua616JcScyijxlX4VCwokFWAq/6tYJPHRWsxatCtJfLh8UN2+w/SWWCQG3xnr+Z7nZ6gMjDEwbukt8Wg8sDxYpjtzLqGsvDCjdF08EvdlO3Zm099ihGyo5G2Q2ZY5jDD2RFnWmH0nHm2HHFrVMuxLy4oKZctnRWY7slmC/Qp052RZtrdWnUF+52g1pj7ME5flZO09syKd7/V+3DPZzA8JYZ9FotCbxLTbcXmwUPZQfurAcWPxlrXrdcuMQ9lDWV2PVLd3HITM+J3Cz+YNpaDOm3XALC7hlO5Or6QUyX6qEkbP8jLu165d+wHGGHxvnMtOpVJxecGcN/MkdbkrJmfpuh6WEbEvbH9h2v4t+7+lUIX25HuePGTyIZA7q4pWlD1QvM+Zx8+MDLGhbW/n3gITuHPCUO/8HN1Xc9jE5QTu6bXawwUahgEFAqCnfYN4rsR3eURqLr5zudy5lFL+nMEXSNM0tFE+2TDw93MLpGB25bq0Iis+RhnpEu8+l9cNX5hua76dMHJys9rcH9XaIAuIhOVHw+HwL0XADCAHSFg9pmnacWDcSahhyNKcWGvjZBiG7cHm3PRM95ODTS37PBtSQ4s6336MbO1CnlwURu6++NSU470p+ZU+puv6UtljE55x4XC4qgR2refYNM37St6XNkvucV3XA/kVlYLJCKSCtQy5PSTzXAGbXC73RUop/xaIwKXDGK7VJ3EvUTdHLsgJQMMwICVm+6rslWSo3R8BMMDNQKAY/f5AkICrkOfGJgfJa6dQSi/XNG3MgQokUEOh0BN2Ehjjqmka5CH3ehHS2PhewJcZY/8SGGF+gVyPryLvS5Dg6lg6Lc27Dl3XZwumB38HMMbODYfDI8BNIvCJa4I80526rrvYIoZhIBFqB+4dYMBY+inYvACEaSKAb8sY+vbR25YARGBju1D2bcZxQiIZ4AC8m76j63rNNYJcv5RkNymlmFcA8r1TLBYXT5gwwVeyLplMAsCA75zDpFNV9fBrr73W9/hx/9qxzJ7xc/9TRiCZTAIIgQTjcDA4AMtWPOPYwyEBVVcQv9LYmaZ5OmPMK2v3t5IHJoLYdfngQXLXNE2832TJu1eFpClk30ddYGchkl/PlNZ4WJ+A2Z8T0sKyrUjNNjzv/n8JYErd0rw1GyqvP8GUsoHbXPkhyHneYwRQB8nKGSXVk5s1TTvbPsYwDIAeeTLGb/1nmuZZkLYWv388HA4DKORbJDn9XaqqLqjXY9cwDABJASiAnPYIqxNp/Q9LiaODKlaIhD3mFgDxf9R1varfnVh/Ya3+HrA9NU1zqT709/e/q1gsoj4HWOAd19HcJ+me2L7I/PMMn+pwOOwAdUdbt2EYAOiBJf2y+Dbz58o0zc8wxoG3KJB95spRIsn95NNvPjjlry+58nXPXbw69R6/fly6ee1qSpiLnbX83e8jUyccRPZrnvzPqROjc+wkMc4X8swYa+wPX7Usa1ElgFemK3MQURiS6AD+louQS5VZ/pVAdtXGbeeenX/r6e9ZxhhyS+qXZ0VmXVkGrqd/4UnWAujIEweMsROCKtK4WIPCH/LQ1kMHGGPYHwCc6bsGl2TKexVFec8re175DiE8+f16yGqYb/u3vrbj1ceMgrEYydqIFn2+SWmazYeH0i9qmlYRBCePSSabuQwqZNLfeHzvJxf/BPMR+05XoZT+duPGjQ6wuxy7o4LYwjYSQrlM81htqDwenr5J0nqfCXfSit0Yj7Z7bTx8qxy2NiOvNDf2zzt00nwXaacz25lgxMK7wSHtEEb+ti26feVKurIuABM64LG1+1E8Gofa3ojSme34JiP0MvmZ8B4k+d8O/1QlAVzvmOL4F3f8Y/9CIQTQFVeD4vefsPNj0faaIGOXD6xHZU7ui01QYbCZouwIrz9vrX4LhjT2b20A3WPPwwjhyoWUshNqxWDs+n3ADRVjlrX6NOJe9WS+SBgTse/RJaX92kSyO9MTe1gQDp5iFj2DKAx7v70ez+XzN9txnf0egOpBgRTbR5MvWL85ie/fHPmaKCHPXLQ6BcW68TI+Av/fj8B4wlaaAus3r/k+IVSS3/Q3ul73x3P3UUKNkGGB5KX4fpIvXHRq6iq/GZXJpvFxX1TyJupjlJyciCSchMFoZmBnNv0h++NDGP3veFscMnKjLuXFUghJxymEsNsoodtLH8o1QgJ1yWglTjqzHR9khEJCD5/Jz8aj8R8LA3kEqicTxi6Nt7U7KOAgF1BGTWEBzCYySi5ORBJIZLpKR1fHLEWhQJlOJpTcFI8kIOdaswgJ4DKSkNEz421xnjAQi0nUh6D87fFogrNWhKQwAiQxRsjTiWiCM86CFNc9rCIfkclmPoKEs5hkI5LbL3a9uF9BKTwB2WA/pqpfX9LZ9IcpIdxr0stuLtc3ZCcgNsejCe5Ps7dKpid9FxJe5frY4xOG+o6x0aN2G7IvRiXvkJd3PTWxf7AZzxXQslubG/uXeBfWo+lzGV05Acnr8sLBx1e33noz3ZlrCWUXcDkWhS6ynycOAqDq00i0M0IuS0QT8LhxlXPPPReIc/haOu/qeUfOW7D8hCOxYUZgj5cbf3DTUO87vZztiQLG5/XXXw//UmKPlRbSDreY9a9c0XhPLbSieIYwvhP8wASmaf5F+HkRi1ndb+beaGOE7VKYesQgHdweospDhNF58GrV8/oxQaTUTdP8JRDIhJA34a0UDoez3vHIZDNbCGFIzJWvk7IT2yPtQKr7lr6+vpWKovBx8JGIgyrCpwpWIddtdoWLzHqVMPZHQgm+AaZF2RLb60bIz9/GCDmhQW3Ys792AO7HBEjv6bp+iQh84L2GpNWzAwMDKydNmrQn3ZOeQxlBsEILgmyUg2v2Bb2+60XyfM9TPe0HLI3gib3ruRtJfnCYuMgoOfeSVSmedJKCGq/DAxXvQFVVsXFB8oT3td75Kx9vGAbAAx8QfwscbDUMA5s5bJhfY4wt9nrHmqb5fsYYZ5Ywxr4aDoe5H3XQ0tfXF1MUBdcZlgNrMmORUvpdTdNcsutB6/c7TgT9EHy03/uBx9cwDFyrK6jIGPttOByuyXqv1WcRvMU7HCwVlL3mreptWzBisJ6xpbu7FUVZ4idjbRgG3m9e6aubdF0P9H2udd1+v+dyua9RSrmnu6qq8K5mlmVhbCZTSr+naZrj3eaZ5zYLGCwVgAscqWMEIC3LelYkwy/TdX3Ee7vevnqUBRA5hdzkftX66G1DAlIg2A0pagcQUUoMYMMOkNRdJfaU8/6s1U8kL/L5/BaRoEXgCnLKn8F5XvCLt661a9fKns74+dVUKjWjUptr1qw5g1IqgzTG/Wtr3aDx3/8jRyCZTNrfS+f6Ss/gXzdt2rSywrdI9n3HIRfpul4O7o6yCGsH7Htsti5qesY0zaOnTJlSt9qSYRgAuDiMfyHLulCWwx1NVw3DsGXUsV5EwpMDX0vrvhUtLS3of13FMAx4lGOPgmQXkuZQjdik63qyropqHOxhQ/+PrutyIqWupgzDwBoTwDkO0rNPzuVyxyKBLf7/GV3XXUpgHkuG/9V1nVv8+JVcLvdVAMq4FCchK/w8Tqt1WgAKEOifQin9vqZpX5KPlz1ti8XiggkTJgRO4kMmV3yjAnmNGoYBEALkvP81ODi4QJbL7uvrm6IoCvb1HIQnyt26rjugyLpujudgwzAcYCF+qicpWK1dwzCA2gXIa4eiKAtsFSHTNOHlbKtpODLRcpK7t3/3XZseXY9ErwOusoo0vu59G30tEy7dvObvlFDBqCJkXz1Czjri09lm0hKfOHEi9qu8CBYz9tMYyx2qqi6pZMXy0ksvNQ22DiK20+5cp4gRGYYBP24bZHZ6vX7cu3t3357Nd59qMYuEqLrp3ZFZSaEyBsYi9iU5WlSOOnjfgw+zwQsQuNJ1Hcz3mqWjp2OpwijAcpCy7yeMHhWLxtKmaeLakVgdAfpDpYZhYE7hfYN5cPLrudeP5AlVj7pb1+6uh3YP7FpOCSVTWqY+oYU0Pvb1KNP4+Y0WqbVwdmT2K8lkstsG+kgXu8eyrHdff/31sGrxJBYJEv5HlffAY7Oh8lhz+SZJa94AzwGYSwOtAw9wGzZCH4xFMscGYfxlejIXIy6J+aAWi/O9/rkCUGDLtZdbpfRFVVEXjEaB0G1rR++NRWIn+QHbMz0d50DVr3zPydcSbYkRkuyd2fTnGCGuGDQl5KpYNDHCUqre8bSPf2nnSxOGpbrFXym9Ih6JAyBVtXh8YJ/Q8vpRfnEh6R70Fi1r0exps1+oVbf8u5Dn/buwUnvJouwzlNHboJZXjb3sbSPT3bEOcs2evz+p5fUVQeJZ1fosS38TQlzEgHqu1e9Yh7VLyVuDjUPtjQMNZcUKRu6OtyX2yjfMbtf9TmFFStQjR8OyX3f7eYcpijrCr5kReuolqzfatnRjHZrx88dH4N96BMYTttLtW3/7BcuIYsnSePlwXp/8hbOGvRvswzdsTl7Cyh4sdtkRzusHeY8Vcrn3QWrFsqzj2qe14+U56uJmwgZHjVVqUCSoykhTQp6HZxqh9ItYsBCFrgjiR+BX99ae55dYTEG9SH5eG2+Lf0owNzG+0dEsJARijgeiKyUnM92ZGKEMEkv7EUJ/GY/GPxpksN2JlWHWr8t3mJE/x9sSjoxnZ3f695BGxUakkoeu7we1O3MyoYwv0mVpZe+xQhpIyEXREdIh4t7h9wVA+MXbEstrXStkZxSF2vQ8x4MX54G9mG8xHmblBMReWZjI/cn0pG8krCzxCCbmYNPQsrn7znX5SglpZ8729fO1tevLZDN/JYRhw7BTYep8Wc651hhU+126p4RR8r1EJOEb0A/ahix5LUsGgXVPOPCAJ5yrJsbXrFnzN0oppKF5WXHy8q65S+ZOk/rwzsbvpB7oz/fLfmKXplIp/n6yxwpoRarQ+bIHrd91uLyDKfldPJJweRYahgG2IkfWWsza8bbx1n7wxFWYdTR8VzLd6bsJ5SjvFwabhpZ477Ffm1IwCGhzJPRGsCLc8jG1UZ1gvFqW9bRIrHxb13XhK8QR55cjMWgRK9dlRD2NpAAAIABJREFUdIUL1tA7jJIfCDUAGIyvtr1uhJfKnZhviqLuPlA70KCUHmAnBkWAB3MWCbKthULhSAQt3EjU2u9q0zQXM8YcpjvGaaeRJbc8+2N2QuK/aEhtINv73iYPveBSzOtvaczv9+UTf2FI3pd8DC3L6lZVFZvLQ+BlGQ6HXbLjQeewfZxhGAhecHluIUkGpHxNTxzDMDDuANbsET6/LoadkJ5DshXlBl3XHQnwIH2U2SWwTC/JIHM58FwuB/YEkolgLP5O13Wv92aQ6iseIzE3cUxNVoc0jgike4Ozj+q67jzjY+lYLpf7KyTvRB2BApijaQ8ScwBuCEY8qsAaZ5mfTF0ul4OPqlvHm5DNpaDvXgUEydfhCVavKjF2/mqaJgdYgYmt67rjSy2fZxgGgv4A2AA4ssALLjAMA4htBBXv1XXdJe08mnHEOYZh4LmHpxje9ZB0xHfBN8jn14bt2wwv3YGBgSVyANqWfC95Wb7Y0tIy30+m2q9OEdAFcw3Bwe0I1pfepVxSDr66mqbJyg8jqkgmkz8v4YXk9dePUqmUL3sAJ/skqcb9a0c7ocbP+7cegfPOO2+6qqpQfJJkSt1APPsChUwtmHXcfmFvqCmYpilLAttNOWubegfXMAwEwWVVqiFFUY5raWkB4GnUJZfLfZxSeoOoAMAZG8B7mq7rdXu05XK5H0BeVFgUQDFrimxtMeqOek4UrEPEAvYZ69pMTnQODQ3N22effeALj28KmCkYX6x/RiTwxboJbDlItj6iadpRlNKi3zVKlhpFy7JOgP1HPWMhWMvY74ABe2/J6sKVmJCS7jsVRZlXj4S1/X0DIxEgxVqJXsnKYLdoy7FHqaB88pyQFh6zP72472AScbB/kO9okHGW1tiYs0tLVjJgqdo2CFijIZHo7IEYY6phGH8R68TnIVG8YUvyd4TQ9zrtUXrlxas2+qqyXHbn2hWWxeMsTom2HphMHn2RI/UkwHyI94BR7+qX3zWNZAeW4zeS9zISlFUZ4H719uX6ftNtdn1wyBqCbO+9syKzsDclnT2dTrIW0quHTDhEYYwh6dpEKb1C07SaSSjUI2JHAIa0cqlaRVkVmxL7s2maeP9AmWWrpmkLvIpCYi4AwAAw7cWv9r76BqXcBsOl7pZ9J/vEzv4dfE8zqXny/RMaJnB5VsbY18PhMAAUNYuP36jJKFmaiCSeu+CCCxZalmXvv+S61qZKQQT8wZVYZORZQrmKQ9tYPTdlD0+oD4aKxbneJGnNi/M5INOd/p1Qydra2NC0eObkmb216smU43JlOxJGT4m3xR0ZaPzp2d3P7uMkv4Yr61HV0LzDpxzeVat+7+8eW7utBVJc4AekLxNJrC1QYSvZQ/8kFklwwKRcOns6jmeM29846wVKyJZZkfhpQZTNgvSd36tts+7nUt3Dhdtf1VIvfGH7C63F4tCjQmb65cGmofl+cSGJ5DNELeW42LRYXesDQU7AXgrfmTcLheLSUEjFu3A/RsjViWji80Gu1U02Emcw8s/B5qFFQeJZ1drwSH8bFmVLbWJAkL5VO6azO/0pRslP8CzpeX2S2WLgHb3Qa8M21nZwvrDNw3ujTBQZA3nMJ5/Cm7hoVaqdUvCKxsv4CIyPwHjCVpoDjBG6YUtye1k6oFwYYe+/ZPWmEZ416377qbDSUgDL1vZsw+L7axet2jgC+ZTJZr6ukOKWWdHZdUkzeaenR4rigXg04dLVH810lpOOBLKhjPEFup18GU2dW7u3HmzRIjZn+xFK/hSPJN4rJCqwqJ1OGL0u3hYfIb9Sq61MdxpSukeCtZeIJhwUsX2eYAVCBnlqPclaWT7DTi7zr0XZdxh9jlFC/to61Ptemw3a2Z3+CqOkfK8Vujw+NT7CA8/vejJdmeVEYWAENlNG/hBrS5zhdxyXDgmpj3GZYzGG3uMy2TSktE4ljPyzOGgtnj19Nt+oVypi/ghPPnZfPNrOAzx26cymNwtP5JdDVsNiW4qn1n0J8numO30poU7A5g2qKotjU2JAdTrFNb8rXDO/L9nMLwhh52ATaFls+VhBEHYH3Ii6+uStfe+1zI4m9LR4NO4EkIaTmixdINbiaozXtWvXfqu0wXaY5AfPPJic9tHhPIdCraVXXfS/2BTLusgPplKpozuz6ZsZIfAXdTFGq92zTDaNubyMEvJUS15fLqMJZbleBLXeyr2pDFlDOmXk07G2xDWZbOanArG8jVh0QXxavKZ3mIdVeoqu62Uwg1QkafXyX2ugOkUwCskZePy4knWGYQCp/W1GWG+X8fYEvpFn5Kv280wJ+XwsmrgazQBROjA0cHdZXoZmD2qd3kMJncMYezAcDh8Nv9iGhoZHRIIF7FH4l2Y5mCI04REh/X1/PJpwSa55r0/4AWPx60iBGYN95FdP/YBM2+dQkjhwGZ6Vtmdeu4+8un0Y9E4J/dVFqzeek8vlEACzN5hITt1vmiZnf5aY0A+Fw2E7gRfkcR1xjGEYriQjY+z4cDhsMzcq1ikF+nw9afP5/MGC8QipVl9f21odNk3z/tL9APOomzE2D+Pv8R99XDAOfS0LatXv97skDYifEfBaEkS+r0Li8l+FQmGRzEwYTZ9wjmEY8Ki1mUBvWpZ1RCX5udG2YZ9X8j4rf3/KBVK5x5R8DUcEfjyJU37w3piT1fov7j+C0VjLcfaSxJzC/YLH2ggPNdM0/5sx9qOy1Dr3ZnUxTEzT/Dkk0EtMlreGhoZm28HxsYylaZq/YozBYuFFy7J6ShKNCIh0apoGaWNfnze5PcMwIHWIIM7bJc/ixZqmvWX/LvlPwmd3flA2m2D8IiiPxPRblNILGWNg8YcDBgppMpnEegTBSLucmEqlfNUQzjzzTHXfffeF7cawFCIhy1OpVKB11VjGf/zc8RH4vzgCa9asubn0TnB5w1NKH9+4caPLgiCXy11FKbX97quyJINcp0haIZGAoKddqkqZVqvXI/vLDy0BSz6kaRqX4R1tyefzR1mWhf0e6vuekEHGf0cwSYO04Un+4l0ECdcO8W2v+R4O0gaO6e3theoJFA8OgjdxyUv0vZUSpbXqNAzDltZ1vd/7+vpmKQr3GMT7d8ScQMLONE0EcwESe3NoaGhOpW9ZX1/fMYqi4L2t2vYftfol/+4BFIxIXpmm+QUBBKqZ1PO2axgGFDuQqN+tqirY2pCwrlikezwkfFwdgKToJ9g8w0lLQl4Rkt3cwmYsBZYF+XweAFLb//Wbuq6P8Oyrtw2JQWuV5HdPCYfDSNxgnr07FAo9CcAqwHKapjngKUmJ5y0BSsteunntBylhQhGN92Lb4fnd084669YRSXwkNB568bbfbOtFCMwpL1hPT4uvW7cO/dBKTHw8m0g0Fhljq+x++V2fDzvw/lik84R8ftX7hCUQYpV1qwb09fVd09Of/eRAEc5KyvPWDrYgHo8PSvtUkxB6zIyJM3osy8IzCQnsLZqmnVorCYXrKFticTZ2OWY4LN+M/TqAqrsppbPlNRkO88yFO1/Pvf5Dxop/IoQqlLIzYpH2P27fvr2VNbBHdwxsTzDGyITGCfdMaprMAYIB12C8S0LVDnEfW8K3YDF2fHtbO393JpNJyLKCpCEXHj+w/+DEhih5ixBqEMbeTSh7KB5pH9O+UgZhU6qcHovEfH1063kmpFhTYCKFkOrFGIUpIRfFogmXOgW3YrKTX8OdMShRFoNJXU//7GPTPenvUkYACqjYT+H3ivd0MzxyY1PjH/TOS+HViqSkI9EM8k3rUO9ir3rdaPrpzIGe9E2Mkf+S6niC7KTL8TxVq/cB9kBoanbKA4jdcm95iy70iwsJggpiCg2VlPWqtfNU11Nas9L8ECXkCELo9gIpHBIiqgAJ0Xvj0XggcK3cD6m9LlUNgUVdd2Je7rNH+tuxCRzLfZHm0zLKuFc2wbPELGutsGF7WSmoi2wbtr3RliAyYX9tq/zdHI8mHBuGettYvzkJdi3345bK2RevTnElyPEyPgLjIyDJbI4PRnkELt2SvI6yMnuMv/gI+cVFq1Mf8xuf9VuS3yCMQKrFLjutfOjgdWddM6xXuRcHNp1NP1X+GJFXigPW/FoJulpNZ3oylwgTdhwKWSmO3GKEnJqIJkYlQyDkTWzvtwz8RxuLAy2DtBFMp5nVGKXV+pvJdvyy7DNCXgtZDQu8yUSx4EKCYioj5DeJaMIV6KhUd1nio/+RMvKL3hmPxrlXnUBqYaE0BwniIikebyfVBJqNBx4ZI59JtCVcMlOV2tra9fwRlqJgkRwmpPICQpY5hvJygRSXeRN6me7MFYQySEoFYpjyBFJj698gU8tloJqGFshIMWkDs6tIrQWQyak1f4L+3pntOI8RKqSF6B61WFjkh6KU5vdLjQ1N8/1QkZJcypjmqbfvHkTdI/FoAovLUZdMNnMMIYz7VFPKPhWLtDveVNJC/R1qKe+JTYu9Xq2htWvXIunmmJYqCiXJryVJU3OTI9193nnnHaaqLkmRwmcu/tTlaijEWaWMkpMSkQRkPqsWCeX8JlHoQpmNKwJkuCbIZhV68tlsvpA/gBFyfSKaWANgCiEMAYicYBPX3MiIwBKCgy2MsS+Fw2HO4JJLpjvzcUKZzaJAcrUi0KH8TLIGEYxCYNPFMLS9nMAyezv3VnjQwl4Dnj4UyMv9ZDAJELUNAw33iXfum9NbD+6khAKd/a+hoaGFEydOHDJNE+81SF51lxKmizRN4xGMTDaN5DwYfC8NNg0trIbK9ATw+KUXikPk5qevJttzXeS9sz/xTEtT675FNnTI5mdShaJVcLztmEVP+MIxV76lKArmB/dZK/kXX2maJmi4XPINfR1LYklGuIvxHeE95jep8vn8kZZlAbGuUkrP0DTNBXzyJNVHFRg1DOMa4b0Erygws/8BZmBLS8vfRWDs9aGhobljuX7vteVyuS8BgS/+voNSOtcbkPEbDyGBCNUJR7ocAR1FUeb6SQjXela9v3t8ynoty1ochAFdbzs4XmZbY7qKQOGIZJwcNJTaea7EzF0+GlnNIH0Vzz/k3OchMazr+krDMMCcAruz4v3K5XLHlxKePNjJGDvJ611mGAZsIsA4wFwD83ZMADwxjhw8gnlQ8lu8h1IKSex65hSY2gguvaOq6qLm5uZ/2mMk5OA5qALqLq2trXgWaxZ4EkN+lVI6E8IbQp4ZwUx4Vv1M13VbJaNiXeeff/5ikTCwjzF3796976233uob3CmpSMDvG2xeu+xKpVIAcYyjq2vesfED/hNHYO3atQCG+flaOsAHOclIKf2Fpmm+e9Wg4wPWj8QMs09zrW2C1oXjhFUBAuGyrPI6Xde5bPFoiwB6IWA4ofSd/00pkQ3lI4CnRyUtbJrmkpI0bVkRquy7jQTM24yxI7wKC6Pts/iuQJUC7UCeHtL1K2S/z3rqzuVyAPnALgds5eNbWlo44zGfzx8iGHOQHvadE5J8bt6yrPleYJLdjxIoC/0EaBlry8CMPvk6JEDBiO+aSOYjSQO3AifZGGQccrncf1FKy4xESo8qsXbxza9Y5P2L1x4FJ3nAbvjTNkrpfHtNH6RP1Y7x2GD8VNd17lE/liKS6djXYU9wvq7r3EcS33DMr9J6ZRo8eltaWuA5zROvuVzuywA4CFDaAnuNuO6Bc5uVXCMIC47VF6PspEtWbXLtGzu7O9/LqHXnbqOH3N/pxlwwxj528erUr/P5/L1Coho39qPhcNirruJctltJjP+Zxzxm6DMWKIqCNQGu7Tpd1+sC+edyua/vGNj+P8aQgTje24UBqx0xs0y240eEUEh/G0ShJ0XV6PNNTU1PifVOYEWassQrQBHsEN5rSi+JR+LrpQT6CFCA9FzZligvd/V3nTM4NIB9tUYZ+0qsrf0K7AkLrPB4tj97GDx3tQbt4anNEVtB7VJd1wNZiXVu72xjlvUEYdyqp9xNQj4ciyacxHwymQTAb39pHsJLN3bddde9jb85MRfINDPurQ67qM7GhqYlQZirleZ3JtvxWULoD8u/s+/Eo+225PWoHwnJ7qufEmVlEHlWodzH/b8JI7+PtyVsyx+nHw45QuoZpcrxsUisJmjZ72IkKdmK/SzHNEOQ9gXoxpegI0gleM6HrUaQVKd0QS0ltXoG2Qcw/+Jg4+DiIGzTdHf6Z5QSrEtgCbgcrG5v25nuTJxQri7WSgj9Rjwah41NXSWTzdxDCAMJZRej5BhqkctFwtI3hupXubsfzhG71GJx6ViZ3+XYuPK4YBk7NoF1XWSFg7m9GuEgsH0AOAADnjHyaewli9RatDfjuehCZzb9CCOEk6YADohFEy7v2Xquad3t589WFMU7J/5pPT1tFsA/9dQ1fuz4CPwnj8A4w9ZzdzfcufYkZjFZCsOwwoP7rVt50wh2jj/Lllx80arUCF/VsU4iKZHSV7SshfXq+nvb7+jpeL/CqNDWpLcQwsreeWM0qB/2KKXbraJ1RIiFTCtUBOrncOIjrxpkXKREUK9lscXt09pdMpyZbZnDiMWZsFFC2G/j0fbAPoCZbMe9kMORE6OQ7ygUC/C/OIJQ9kxjqHmlvTAV7GGg2fZhjPw80ZaQEWcVL0egHJHcAYPk7wVSPLYSq7Izm34SssSQsFVUZYGXiZrp6bgATGDIXjCLrQjCMM1kO24hhJ4FaW6iEMjiOkjkzmz6W6wsJWYqlrVi1rTZSKDtlWJv7kRlFeuXWLO9VFHmx6bGRvgZZHoyZxPG+MaPEfKFRDTh6xldb8dFIh1ztBkyvs2N/YvH4ofr8X91+XvIXiTUUo4KKPlC//uz//3OQP8APFN5WblqJZm9MPHNeLTdQWgnk0lssByp5DM+cQY54OD9A4MKMtmObxBCkTwwFGItkRUBIC9cLBaxqUEf2K6BXc/3Du6ZQxh5ON6WWCFfFyH02Hg0XlMyTfgb4VmKyr6j8v1z+UqX7/vTE4d6l1dDjtqMNTDDisXiXFsiLZfLfZRSCoac2Z3vLgwWByZAml2wymcSSfK8jCBsuN+W8Dm4dfo9hCgIGMAfCky1HvhmCRnTXaqqLrbZa5096csZI1+FD5FF2IL2SPvLleakkJW1A3jlVzBj5LaOn5JXdmTI/pNmvr740JMBnlj52o6t3U+/eq/jWwyZ0gtXXHR4KDQJi11Hotk0zSuQ/N4byUDTND/MGPfQ5muFoHKLfX19CVVVHxXo/i9qmvYDeQxEUg0AG8jA9jDG5tQbGDUMAwEvziq3peWE1Nv9gqUYiHVRz/vCNM3ThdcuxmMAySxd12vaHFSQmAwUaAzSPw+YoqgoyrF2ADfI+fUcI7FayisGSs/UNM2l040fcrlchFKKTaQs377XGCuV+ixJtncVCoV2VVUhCwbAR8X7JYAjHPQAtpqmaSKQVG7FMAwAnfCcNvkFe+sZP/tYwzAADrOBcQ5gDqyUIHMql8udS6GKUpYbhKegA+oRQXske5DQCOwJnc/nDyr5n2MtBfZXJ2TaUW9JtvPdpWc1sI/fmjVrNlBKHQl6xtjtmzZtkv0rXUO2Zs2aaymlkKG2y8ZUKiX/fzRDPH7O+Aj8W49AMpnEXtSxYREX82QqlVooAED8mR+rrK70TpK9IvHnHcVi8cgJEya4bAyCDCrUR0KhEPYSjheol+kXpB7vMbt27ZrY2Nj4pEiwgN0GSd+20Sas+/v7ZxSLRfQTCV/I3kJCGICnpX7y/qPpszS+kNwEo/bFgYGBxbJ0fT31mqa5tKRygv0k7v254XAY6gew+oCUNf6O97evDYRhGACkw9YE6yZ8u2XfcKcbYlwwv7BnvUbXdQSA6yqGYUDtA6ofefGNctZKpmkuY4zZCgpJXddlhaCq7fT19R2tKAoHIIGFrmmazAwdcS6+76qqAsTXWtLEWq/rusub0APCw/mwdziytbW1Jug0yIB46r+jJFl8WpDzqh0j/IeR5MB8/Y6u6zzhheejqakJ45qAkqumacttpQ6xfoV/rw1KcyVjN2xZcz1j1LEksRV85H5s7el8xmLW3HBDK9n8j03P7DK3YW1klzc/f/SVjyuKatuPXKzresV4GFc3C9HnuJJYubxpUbZgRngGnmnsDwD0uFXX9bPqGS+ATHf177y2d6iX27cwSuYh5pHOpq+ihECNwCQWPSk+Lf6w5H8cWI67DOiHP7btt0tviEfj54l1Io+fVJJvNk3zc4wxxC6M3sHdq3cNvIO5C1U4bnsFr+eBof6Hsv3Zg+G52xRqfrytpQ37JFzL5ZqmfT3IWAjyBN4FUjKFfjYejUORhZdkMvk1zB1PfWenUmVmW2dPx+mMUT5foLgl7LKyxKKLgqhnVepnZ3fHKYzSLeXfg7Mfq123x4btrHhbvKplh12XHQOsxErNZNOyalG5x5R9LBZp556y9Rahsselfr3Jc6dP2zJRYjEQX/Ae/4eqhlb4eeRK1mD2qQajZJlfUrTefjp9keJu4n5tV5iyMIgNmaysxxg5JtGWGAEa5aCCIpfkPtB+Burtq6QUaRBGoTx5LqEM8ZruUKiw4N37vYeDD6oVdz+cI03GyNGJtoSzt6pVT8U5P6xgCALFNYlIou7vqV/d4jnnVj8gMzCFPUYYB5SblsWOChIfrueaMt2Zawll9t5sl0qK8w+PzgGwd1Rl/R3JbxPq+JOXny/GVl906ibxfhhVteMnjY/Af9wIjCdsfW7p+s3JHiGHxH9llJx7yaoU3xB5y4bNyS8zQoBWtMtuqzA4Y93pN7m8OccycyT53b0ioZDZlnkPs9ijZRN2AplhyNY02+i+0fY1k81cTQgDi2XAstiRSkh5gVoMSJzZhLD7tkV2nLySrizUU79kzs4oZSfFIu0yCwM6+lKyltwRi3S+n9KzfH14vO12CokPJEYZZUe0R9p7IKvRojT9hRCKBfLW5sb+JXbyruwZ2/oET+Iw8mxjrmnJzJkzEQSuWsroJ46Um4JFYVNj/4pKCUHJe8MoWtZ8b2JeJLDKPhsKPSU+Nc4ZQdWKxEq1FGYdA59R+/jhRFvZeyVIfbXac+relplLLI5aRyK0YFF2SnukfQQLK92T/gJlBMxKRgg9Ph6Nc2aqXDwyJal4NOGw4IP2x++4THlhDKYU2Dyj9iOx635h+wvTisUCRzaXGF4ufw/hP41geFMJ8bsmFk0I1nH1KwBD+eF7Hr3+6b8N59EnTZ204/LLLoe/llPWrl37SyQT7D8sXrmILDp6MfePrjVG6Z70GZQRBG5GvGMEE5J7R6OevsHeB3cO7IQUUncjG5wzqDa9m1jc+ydEGA20URKeVpgbs215YW8fhUcGR/fz3yh5K1RsmFtNqlvywjWEPDFnwdlsBEZYf0++Z0d/IX8AIQCqcJAHrsXxkHku+9zUEFER8ADD7KUDwwdtVKkK2Sgn6GQYBgIdkNjZwxhbbrPtMsMy2EMKtY6aFZnt8qT1XqPHB5X//NeXbiNPv1l+RI9PnP2HCS2T34/k7x1PX/fsUHFQlsH/3hdW/gBSvMsZYw+Hw+EVUjDOV4K41jyQf/cklPDTbbquyz7JvtV55Ih9JRpN07TnKu7T0nA4DF/QwEUO2IFhqOs6ZPGQWAPD4BN8ulC6pBbrInCD5WAoPIYxz/E+Q0DmnHA4jGR21QJpMyEVLEtM7jX/MiGnjUCoLT+7Rtf1QO+WWn33ma92ANb+yVd+kjEWFkwiSOraBUythUHYyPX2yz4+l8t9jFJqr9UWWJbVqigKB49UCuwKD2q8XBEkHMHkEIkHDooAw1bX9TF/e3K53BxKKd4NCEjiXnG2TdA55ZGRf6+u6w7IEAxzmzFSCQjjN75iHkEBBGwLAGlOYYzdgvdLSfr6GRH4DeTjl0wmAVJxUP+MseSmTZsqBeQhn7zDI4dcUT55tHNj/LzxEfh3G4G1a9fKzE+n+4yx1VdffTXWmAgmB/ZPr3b9ApwlS9BhbbOi3m+z3YZkVcD/VGJBPqBp2phtfAzDwB4CTBqwvcDAn04I+ZOu67KUbaBbLb8r5RNKicTjwuHwiH1IoEorHGQYBr5LYBptUxRl4WhVNQQYB997JFKdRJ34jmFNDWlB3/EQqidYU6M46yZvl0VdCAIj2V53wgz15XI5RzWBUvoBGdTV29t7uKqqYMRizeJ4qwYZX8HaxrcTYKSarF9xLdi/TAcbOxwOu9S3JEak3fyY187ydQilCxvAGpjBWeNZ3b8kM8ztjbzfeCkB+bplWWDQgjVrexrj3mPN8Uld13nSXi7rt5y/nDBF9o3MW/nQVFs1DvetQApPDhT7wxMaJ66/4t4v3KKoLCPXcdy7zyRz9ufkq026rtv2HL6XI6lq8SlDGF186L6HDhSLRcwNsNzv03XdZd1Ua47AdiRX6Pvlzv6yijUsg7AP68ymf8AI4R6WNljaMAwwtDnoXlGUo4OCHG17LtGXzfFo4lQZgMwY+0E4HPbKDENxwAEaMIWd8/qe12BBNocQdlc82n4KxpdR9tdsvjtSsAqkUW18Zpq2P0+IU0q/r2kagLiBSqY7/SfBMBTHu1msFRQc7kilUhxMgP03s9gjPE5ICN4FCwEOVCzryLGA+hF/JBYHlQBo8Mpg09ARQZia1S5aMAzxjE+GYpYMZK92nhSz9FU7k0DsTjV+ksmBbgj09Xs6DlUYxVhOIpSui0fiI5QmPH6vr1mULUZs0tuGpIo33DemnBJri42wlAraP582HKU4+zfFsuYHuf+ysh6j5AOJSGIEqNcFKmDk7nhb4uR6+yrLaiMprFA2mxEKS6t+otAl8alxP5USVzP+4AaemD/BG3Out3/8WerJfM+2G5SVHEdTl/ccycruOcLo1YQygHiR9FwVa2svx4r3UunMps9nkvVaHaSTij1YvzkJD3ms4Xgp3cOHLjk1NSap9b10uePVjI/A/6kRGE/Y+tyO9ZuT8CaFt0C5UPbIxas2+Uqk/uC3n2/JtRjAkMebAAAgAElEQVTYOCLhU37hEPL9S1anAi+sqs0ImWG2N1iFQnseC/2DkKikZcZcK2Hs+/G29lH3OZ1NJ2k5eMBlWvMsf1ez0gw5UciSPqDl9ffKXphBngIwH4uK8jBfMFL2yXik3bXBwOKHMvogJWT/WjKp3vYkVmmfZbFFYO0Knwp84BBUeKGRDa6Y2TaPb3ZQnGQqmHMFNqd9/3aXgYvfNZVRW1icskPgNdtIBo+U65TPkfpELMpO9CY3kfAjlOB6W7wyu5XGs7On832MWUKKlF0Yj7bDn4+XdE/6RMpIOeE7Rma1t32xMMWmSzwX9Ox4ND7CjyCTzRyLZD7vAiNfS7QlRnhAC7lr1LWPvbEJMn9qHVNOwE9AgOM9HHGr0GVBFneV6pUX2vA8jkUT8NXkxeMf/ON4tP2ztfrH71E2vZoScseOnp3kVz9x54ZCodBB11xzjTMHS9JGDuMQ505tm7Lzsku/7byXKrXX0dUxnyoU3h8tlLDPxaLtDrtMeF1hk8990waLg3/tMt8ue9sodK7FLEthFJsvyHx/PR6NX17rujyeVq8NDQ3N80rWlr2BENBhdlK6D5v5eFvc5SkptyUSjJAihryaI2lqGAYCefh7cXu+559GwYT8OTKibwov5J3EovOAGM50ZQ4iCkNwBcnp56Y17b++sbHxt7jakrwyvGH/LCQDUSeSF2C28Uz61u7nj7Iolzwv7cXIf8UiiZ9XGwvTNH+BBI18zHNvP0Lue7FMeJgcbvvb0bPO5N+dHe+8edqDL/0RzzH6wcunVnx7S0tIA0uP+2mGQqEjhKSr4idBXOu+yL8LBgcCljw5KXxaF1NKkbSuWJCclBh5d2matppS6pK1kRia8LbCfapLVkoELDHmQOXfoWna++DrYxiGLQ8L1ucICeZ6rt97rEhmYaPNmQCU0u9qmgZ0etXimevOsYyxr4XD4RHvulr1eX9HwLm5uRnJRM5iglSzpmnDa5d6K6xyvJAvlOfgBl3XL/aegndGPp+/pyRHLAfnR0j27sWu8apyuVw7pRRBm6YSmGQtfPcsy+KymX6sGpzDGGsyTRPgDMjOP6jr+rGynyDun2EYDwjGNpKWeAaGxtJ3T2APCVEAPzCvAgWuxbMJ4EAjpfQjmqb92u4P+lsKyt8nPJ3/IfpbE1QmguAI1CJI+nh/f/+Jzc3NYBDAo/iNYrE4b8KECYF8/PwCgYVCYf8bbrjB1/9pzZo1R1FK+XtTlD4hnxwIeDeWezF+7vgI/F8fgWQyifWIs5YU/X02lUodgQRcSwuYXmMrhmEAtIvn3/7e5ymlx2qaVhVwVqnVXC73Q0qps8YFo7S/v3/RpEmT9oylp4ZhQIkAzBT4Y/eKQB+khY8O4iHvbVtK/srf5o+Hw2EkcvZakWSBTcbYMlg3jKZykWAGu/hdciJVAKQwD7CXeUTTNMj7u9Zqgn0LxQusqbeU1q2w7BhRBJgSc4FbCoTD4bqDpyIhC9YUvr0ur1ahvIHfptfLihbn4hsPcNX1uq7DpqBiEX7M+LYg2fSYrus8k2gXD8vX/vNqXdf3CrsHbEnGGMBPk0tg2peKxeLiiRMn7hrNvbfPEQBA7IdjkDvWNO1Y+zfDMMAqhKTrHlVVF9iqP/l8frplWRi3KZWSiaiDMUI3bEkinuVI6BLGPn7xqZtuku9bCYz1c13XeaJzw+bkzxkhjj+u3thKzl/2rTsnhvfl9lKViqQah0MKRKErp2vTX4JPt1jPYr2FtUFgizGsUfOF/O09+Sy/HNsPVmLW9hNCT4ECFCSTKaW2QlUg32vGfqtu7YndJlSZEOx7VuvXlyK2Vdp/Iq4GyzJfJRIxF/D87Ucp+96rva/OK6u70Y4CKSw5rPWwWRaz7uk2u/YdsoZISAlt3V8/YBYlFOvUq8PhME82Byk2GcE+lhLy61g08RH7/2eeeWbjvvvuC5AslFOcgv3Ypk2b/ly25RoC2BmA5rQt40rHmBAUAHmuqgWFOIUoC0frAWt3umxrNoCxB8A6sJempAo2xChZmYgkuGKBXdyqYc5I/jIejTtzPci98O1nJenlTKaRTmYPCLnZnRZli/wUutxy0uUWKCGfj0UTSFTulSJUAe13OOq0ApNEuCWYdQ8hVK1kG4dnqbNn1t3yM1BJdbDyO8QmCbGiRQhX8FEIvb3cWXZae7S95nvc3Q/pUaDkTL8kc72DK4H4uXzwECkurfc6q1z/ZcLSazsj7EJKSDnGKry06+1rteOFnzL2ytzSiTLy6VhbApZUoy4bNic/zcp2jE6xGDli3akpvCfHy/gIjI+ANALjCVuf6XDZnedNtywVqI/hlwghs9atTr3gN3s2bEl+kTECBpZdhiyrGFt32k8d2dnRzLqt27e+yyoWscjGpifwQqTqSzebRtB5ARZLtCxz2exdzNXb13KigoKVqgI1ppnad00t92fC6ApC2ON5a+DY+dPmB2Jm2G0Lc3ZcexT+uvFoAp4jTuHSxErxYeHNcce2yPYzgrJ3Jb/SIWopx0GWNpPJNJLJ1p1i8fAqVekyWYo409PxpbLMBGeiHh2fGrelnCoOl/CXwOYDC8k3qaos8sob2ydLDEcsz11JMxwjEkn4iE0OmlzPdGdijDL4HrcQQl0LTRd7kZH18baESyKq3jngujdvbZ1shYpY6HFGpl+yHX/mckiq0lH26GC3xaPtI9h7YuOAxfh0e2OzNxY78Ora2pO5o7zxYkVClBOCyPhWGpcH2AOhqdkpDxBKjiSUvqgq6gJbwgaJ4b6GCY+XmebkkVik86ggLHBxj2yGMvnl//6K7Nzmipl/NZVKOez+9d9Zf8Rbr74ly7P2T5s2rXXdunUVWe3iOcMGaj9C2I3xaDtnJ9rFMAxIiX4c/7eI9egbfa9jQ9pECfuQojY8XCwWhLdhWc4pyLzJ5XJXCz/JXlVVIS/skr/e6p0/hBUVxo6VmeHedoQ8IJfQkiVNBcofIAx1Z377w32FHJLNLxFCbyWEfUOWFe/s6pxuKRYQxftDerlNa/tss9oMNgf8u76k6/pVhmHcLHwmB4VvGEeji/fRM5D2opR8NxZJVE3mSclF51Je2/UC+cNzmwg8i0oo3uLJcz6htjTCToqe/Ycnr54iUKP8+KWHnNS15JATwbAxgKKnlIYEY2/UXmN2R/r6+uKqqj4m5OPw52xJ0nRuOBzmUZBKhTEWEjLRSDIj2HKkT9Dwg2A5oA5Zyi/IvBHnhA3DeFoELDs1TZuPNkzTlOvdK8lQu0+9vb37qaoq3kH8r/eWAtknIklcq99SoFY+NJAPaK26hfzzX+DfJo7domnaqUH6Vatu7++CmYMEfqP47SZd1/l7wVt8gAj49h8tS/bW236t44UMIAJQB4Fxks/nPyn5kv1e1/URvlSo0zAMoCPOQDB1YGBg/uTJk5EEcIppmt9Bch1Kg4SQ9hJjxDfpWKt/9u8igIw1AZQFHqKU4hkGI6piAF2uW342/aSbpf4CaDanxAburtW3XC73HgR+kTQGU1/X9RPz+fwGxhgYIki04x1dUdbdW/+aNWsuLz2TX5X+/vdUKsUl/fzKmjVrfkQp95Szyy9SqdSYvDhrXfP47+Mj8O8yAslkEslaP4sJR7pyLNciACS2ygyqcq1t6q1b/haLc7mNxGgZpXb7sl9vSfIQ+3OAlF4uFouLgoJJ5GsxDAPgVde+EvknPxBSvWMgH5/L5b5GKYXsaNGyrBNaW1tr2oX4tQcbCcMw7hXfezA1sb6Cnzp8cW17juc1TVvmTXIJYBKS73ORPG9pacG6aUQiDGu4fD7/ZwG2SgMcVK/XvFDkwb7gYC/7UySD8f1LCG9VrKMCqW6Jc3ENUO24r6SecpIMrvKOmfBjRsAe4MrXi8XifNseBcd6QXj4Wy2/1XrmgRhz7N/AkAwst1utDXmNjfsIoIV9fyQwAxjC8PRFrIcIUB/GHAovWCPCIqKiN+Clm5PruQ/icPnLRas2nmaapu99W/fHCw5WQpZLEjOkhL7+jVOuqQje7exOf4pR8hOnCUbPmhqaeremaRgvSDnX/Vzn8/kV/UP993Xnuxv4Hkr4wWayaTx7WMM5yVoJ3IsYWOD1eGc2fTMjxGZov6wU1EWzDpi10zAMgHrPrLSOlJ8/rPveMF57jTHyMVvd7WDt4BhV6OZuo0sftAaJQpV/HqAf+C6Fcnzutbqu11TJsscyk818DZ6w9v8pIffMinS+V445rF279ieMMW+d23bv3j3t1ltvLdq2XNwPlAO5eQzJJadcz7OAY8FibCDqoyIOQihVTo9FYvCvHnUpJ9ugyMaOYoQ81h/pP2o+nV8TUJnuSS+jjOCd2eCX3MpICUepc/fHIp0nBIndjHwXDfcT0tINfU1HetX5ALbc2pO5XYABTEbJUj9pYwEMxzfEAW/7xW5GPahlJnCEMvo0YiHD84idH4u2c4/saqUz25lgxMK7QieUuizB5PP8FA5r1e06P9vxTUboZWWcCTmbUZahjD6Oucoo+WIiknDZMFWq2wtu4Mf5EITq6Zt9rJDpBjkASc4sSA57y1vYRcah7KOEUSRPWxkhlyWiCfn9PZquu84pE72aMsMECnc8eTQNXPHnj+r5wRbYfU2Vzr/z4tWpqkCf0bQ1fs74CPwnjMB4wrbCXbz0juSDlJIV9s+MkCsuWZ3yZa786K7/bnqnOPBP4TdQPoWyey9etQnMiVGVMmps8B9gZtazEKnWmOQT6hxGCdkSiyZ8kbZBOt65rXMms6yyt6VAjcmeEKzMWgyMkESbQp4CydpZ8LeIRWLYmDkbDJ5kalAf48laRu7eFt2+OnCytqtzBVMsMLoakHSKRdtvEQirOwih2Ni9aRXZMpk9K+R4sbhTIPkss1QrjVFmWyY8LAdNt6uksKiSzn9HT8dse6Hht/B6dvez+zQONGCMkQB1yexWal8wqW2Zxyfzkf5l9kLWlfz1JHKD3PNqx3CWcrPxKKFkLo5jlHwvEUnIwVt+uktemrD0hKG+hV5fUn5MY+vfCKPY8PZYlM3xk4YZTZ8z2Y7/ASNUPKsfjUfauTfuaEumJ/1bwgh8e0bIKkuSJa8VB6x5s6fPBjugahEMZSS9wXji5Ym/PmE8dv/jZXngcnkulUoBUU+eYk81NPc0P3jDlTcsyfUOP27YuG/cuFGWuBo+OfucHiKq/Zw9GItkjpU3I6ZpfpYxZrNtn3m977VpjLAoFuGqom4oWsUnCbwNGbk7Fo2fUi0IYDdqGAZ8RbCw9PXZ9M4ffl4N9rfHH/RGXdd50lmSsG3cM7jnD7sHdn0A0sLEohcTyriPj0XYaqAw5WQtQCaTm6d8pLWhFcGhiC2Dapom/G9tdO0puq5z6aHnX39+X7VJwb2aiffprEi8atLMR4KN7DSy5JdP/oAUrPJe88BJ7xpaeOhJDXbyd8Pm5NOsHPgh0ye9i5zxngsYRUiCMfjbPU8pBZMQfQ0cfPCbgMK3DNdtL6IDSxbbQQu/4BjaQkCl5AtWfvdSeqWmaZADC1xEAA7SryeCYUMpnaNp2pviPmOOY1M0puv3dkYk2ADOsX26tmqahgS5UavjngCzfXjNQGOteqVnyWYb8VeApmkrajGgg9YtHyf7EYu//17TtLP8nnfDMNaVnlgZ/FOwLOv41tZWmUE5mm5UPEfMCwAr4EXfgfsDyXIR2H5e13XJw2u4GsMwsNkHK3u3oijzWlpaXCA9wzBOQYATrwlFUVa2tLT4vkfruRjDMOBZuwrBVsYY2GZg/iDIXpO9LhgaWAdM9Xt+DMMAwhwM6CFK6ZF2wLZa/wSzDs8kQIF/0jTtdNM0AbzB3HIFfoNeZzKZhOrDMEOHkAtTqZSj7OGtJ5lMIqkMYJ5dTi9918YUyAva1/Hjxkfg32EEkskk2D8udmDJgrCrqalpxo9//OOaDPpK1ygDSMQxYLWfaq9t6h0bwzCw7sf6ASoHKGB5wud9TIwJ4dFuf0NgNwS/2R4hLQxGYF3F79sM+fdwOPyhuiqqcbDkMz7mZKBpmr9ijIEl91axWJyL5KNI4GFNdFw1Bmcul/uNABrmVFWd09zcjECpq4jvKGxCsI/pYozNC4fDI6Q4q10yksqmaSJADUWexwRDki9qvclg8c2ruY4S56qldR7UoOxvPKxAqp5rmuYVAFri+66q6sLm5mYHQO8DwkMz39J1HR7Oe6VI9wv9XF7yrQUwdtTFc39wX+bZALJcLvcVqL5gX1WSSl4VDoe5cpYH1BdonbFuyydnKKwoA7TYeUu/+eg+zfstg+iT975BSv3eF269GepAUulroOr0r6+6dsRetzPbuZiR4t84wF8oa8Wj8atM0wQgEGDPupPb2AMMFgfv7za7WuD7ij0bbJOkZC2CcscClC2De4XH76IgqinuukgPsehCqDIZhgHvYMwb33UkOiM9f2+81vvaTYQyKNP0Fi1r0YwJ3K/3zp58tqG/2A+w7tsHtk7fXynn427Qdd3xFK41eWTPWXHsk1peXyGr261du3Z16dmG4pSrUEp/uHHjxs9JtlwmPKqEJPKYbKiQjOzs6bybECbkren/xKNxrL3HVCQ53OCxFZdvMhuhdjbCion3kKULxFo8WrKA088qtk6ZnvSNhJFzuX0YY8e3t7WP2DO54q3OyNERsZuxDGo5/hp6bNifmU+CmiB0tCliiwCKRAglt8YjCV/v6c7hZCt/BrzWb7X6n+npuIAwei0/Dl61VLmNWFzJAIzwEcSDSvVlspmvE8Jslr192OXxaCKQT3S1fsogfk4MKEtb12X9VKl+JMUtYj3BVfEY+SqjBFaE06qNea0xrfQ7YostPc2IgWCvivJIPtK/Mggwolqb67esvbTETnApdDHGPnbJqZtG5Q092usbP298BP5dRmA8YVvhTq3fsvYcwpj84tgeaSP7r52f8kVvXbp5zemU0D/I1Y3WOLu8uMkgiLYSvo3Ffmt2kCRPtUk3zBAdPooS8ijbSVfG4/HB0UxYkagoI2kFamywtf83hFAEDreSIXpk/MB4XfI/noWd4ytp908wAiH9dDASRWQXPS1o/10SH5ReEo/E14v2biaEfRCenCopLpMTq8LPcis8J4LKLpellXMPlH1w6R7LspZActlvjGWJGMi0epNmZeYvw/XiY/kE2UmX17pe8YHF7gkyZ282ssEjbBlmT/J31IhBv2vhie9sbIvtm1KNuZ3JdvxRzJNdVpG9xysvjc1pZ096i0iiGwqxlsyKzuZ+pGMtMpt5b6DROnvSlzNGkJTuo0RZKkv8SP7BvVRR5semxlxsUr9rEQxTPFcH2b9jwbf1ma1n3HvbvS5/kmKxOPOnP/3pv2x5qbt/9+fii8+/yDfCKJTS9Rs3bhzBnvY8Zy81NjTNnzl5psMuEwEyG8X5yhvGG7stqwh27V9ikfgJndnMg5xNLElC1bovuVwOMm0IJCiMsU+Ew2HuteFcI9572cydsu9OrY2CQN3zpLMsaVpKjKCv2PCEc0O5a3f0b0eiGANyAWPsKo7CFBLccrIW78QDtEmnqepEXLuN5D/RNE0krj8j+nq6rus8oWAnyiH9Drmb1qHexV7ggXyNfX19xyiKAv/bkP33gUI/uf6xDaR/yBYhoOT4xEfIxJbJHEyzbnPycAXvU7yEtAg5Z8HnSYPahHv7xZaWlo2maQZmHVS7R319fVMVRUFCCAEEFEuWlq52rmEY2PRgkzMiOIbzPBJ5f9Q07Yx6maASexAJqZUl2b9HPCyJvZYMRZ89DA38aQeldG4QD1bTNOE9iPe28yyKZGLNQGOt5wi/ewLOTgA3yLn1HJPP5w+yLKu8AS+XezRNAzhjBCsml8udA4lD+ZGmlJ4pe9fV03bQYw3DgA8UNn57FEWZbVkWksZg/1ZkhpumCVYt2LUDYi65pD/7+/sPLRaLkK0MM8a+Eg6Hrwjan0rHGYaBoB6Ce/BrRVD7DPybMdZei73e29s7WVVV3IcZjLFfh8NhR94O7SGprigKfoff2AW6rpftKaoUIa2MdxFo/HgmzzJNE6A1vNsABjnFDvzWqsv+/YILLlhmWZasPgJgzrTrrrtum18dPh6d+d27d+9z6623jmpNGrSf48eNj8C/0wgkk0mAf/Gsesu6VCo1wgcv6LXZABJxPKwEPqxpGpJ2dRfhFQrgWJtdH8Apo03+2h3I5/MHS9L2/M+ltU9fsVhc2tramq63o2Jti+SQ820G603XdXiu1mRnBW1PsPggz4jMyyW6rq8Peq73OCkp1GtZ1uLW1tatwq4E3zDstwGSWeSnqGCa5oWQVBV+vwAaOn7ncjumaV5pqypAunfChAkv1ttfKUk5wupEAvTVnQyWvEZ7GGNzaiWSc7ncf1FKIWuNteKKEhsXjC9efEB4+PNPdF231/f1XvaI4w3DuADMyLGyqj3357tYi3jnvrzu8jKEJYWktxhjC2qtM+z21t+RfJxQssj+//JDV5GF048dcd/EHL/NGOxVr/ube5tJCd100eqNLg9bYRH1nMPUYvTaWDT2adM0seaA/ULdye1cLje7aBUf7enP6pAStkkI6Wx6AyXkW/x9IaR8PeDewCokndmOCyWFoxxR6HLYJ+VyOTDE8TxZgtXsylqjbdM0P8MYBwgPZM3sN/qL+e+X32HK8QfpEIShd27Lb2swCwbea9kD9AOjKhero7/SNM1lmVNtYgrWqLT2YunBpsJy2R/2vPPOm66qKt6ZWPO5CmNs4ec2fO44KYGFDak2VlIHGpG8YvEEcr/esT5kndn05xghVyHGpqjKwllTZoE0U7U81fWUpinNjwmW71/i0QQAIE4RXri2P7j999eFNHFd4BX7ZEm+OKcQa6lfHKuzO72e0TKrnRHykUQ04dic2PW8vOupif2DzYh1QLHPLp2NDU1L5NhNrTGo9Xsm2wGlwWE/eEp+F48kAOKpWng8uBlEGvZuEG3i0bgvYSmdTX/Yke4VIIpadcu/u86ndF2BFa4MERXP3RywyWPRBADdNYu7H/bhwZO91RoQMt0A8R+O42xiQM1OBThAqA6CjHMQoeQmwjg5Zk61MQ9QbcVD0tn0JkqIrZ73enHAmjuafERnd/orhUFrE85dd+enoopVACgIPtZOabIKE7562g19Y+nv+LnjI/CfOgLjCdsKd5azZgsDPYSSic6rnLD3X7J6k/ADHXmil5VLCPlXpI3EKiV5K02qTHfmCkI5MtSwLLagUrIv6KRMd6dXUkqQAJYkNMhzqhpabsu2Bq3LPk5OVCCpHCo2zC0ohf8tJz7pq41sYFElr9ZqbWW6098nlHwBgcxCoTh3zgFz3rKPH0uyVpb4oJT8LBZJnMuTgtnOn0EShRC6nSp0mZxQE8xbIEEh5/dC3uo/opa0M5fG7dnvT2VpZWIqlrVi1rTZ3OPSWzxSuSOSZuWkZcbeyLw82DQ0X158V5w/2cwv4M3JZa8ZnW/7fgqPXgSKFyLRVqDF5aNFDPq1LTO4/WR47HOGvXory0tnujuuJJR+EXLFlKonxSKxunwuK40N/FoVhWJT07Q30Gid2Y7zGKHX2x48slR2R7ZjlUIoGFWWwqxjqkn62v31ZZiCY8qUVbG22F3JZBJJIMdPu4Rav+zCyy4cpIwgGMTuvOWuH/0r8y+g7XhhjD2xadMmZ+Nt/93x9KFkt2Kp82a1zXLYZZ7k2q4us+tPg8WBswkhrzQ39s/rH2reJNjEbygFdR4koWq9P4S/JOSusFH8sa7rIzx8M9nM9YSwYTQxI7+PReNnVkvslRhikDvG5qKzv79/CSRNsYEvJWEwz/cZZINXdeXeFt4/7EJCKBImSD5xiXl45SpMgX/v/kjWtg71Hjdp0hwAb8BcfQ7ycqZpQhqUB0UZYy5/M8mHqabcTS6Xm0Mpn3vOZhlo8DsyPyMvbxsGXrbtM4Msm7nKSf5eekdZYrSlQSdnz/8CmdgyCV3hyGvDMBAsQF9HJV9n3zfhi4VND5LUvEC2WtO0isw4+ziZRSKYfa6ghYfN8IRgXfTXmjPy70DxM8a4P4t9D0S92BTNEPcKEoF1qTlU60Mul/s+pRTfIns8lgbx9BPJPmysud+tKEhYzR2rpC7q6uvrW6koCpdVFMG7RQjg1jOeQY5F4qypqenxUoLQ9rl6VNM0BLVH+BgLMAZYrnL5pK7rLt/5IO3Wc4xhGCeXvmccxMIYO0FRlAQ82sAOZYwtDofDSCC4imBk8wSt1wNW1KOZpomgDSQEK8op19PPXC73UUqp7Wm9iRBie+/Ntz2wK9XHGEN/8N4Hy/tOXdddklF79uyZFAqFsMaARGiqFLRfW6tvgu2OcYOEOk8Ae3yrAyV9ve0kk0mZ9Y17cu+mTZWVZtasWeN6xjDeqVTKV7661jWN/z4+Av/JI5BMJvGM20oP9qUOFAqFGZX8oauNh2EYyLAA3GKXUT3z9sm5XA4S78vt/4PdGA6HeXJitAVS942NjfBslYPUxLKsY1pbW6F6VFfBt9myrGcluwec76wd66qsysEeRnBdLDlvtRK4CO/T48PhMN8LGYYBwCMYWT2qqi7zk60X73mshVFcXrJyO1JSF97FAMNhXVVXkWw+9oiEr2MhZRjGBjBYAaoCgLme9Uoul/sypRTWLznh/1uVpZTL5U6glHJwA2PsnHA4/Cv5QgzDALtQVhX7na7rNRMSQQdDvvd+wNSg9Xj6bCeAMfePtWW15Wv13l/TND8v1kL/j703j2+juPvHZ1bytSs7JJBIdoBAISXRyrnvhIT7Tih3Sw8oJUpoC5RCSw8IIdBSep+UOFzt05sCLUkPjgcohRKOQsGSQ6FAICSWnYvY2pVsSzs/vUez8mi9klZ2vq/X7ymefyDW7Ozs7OzuzOfzPjyNm3w+p7fgmPoDrUsWXDOtsfHAuF2vt7f3GEVR7GcwedfmW3691+yWPYWZpbBZa0/fUCuzzmkAACAASURBVPBrjidiSJzb+9EH9VDkTMMwkMzkyXJ5fnsZp97e3qk5a5qnE2bnWMFOfaFxoGfpvtqmtZQRrohHGTsj3Nz6J+HzjD0o3+NQSj2t552JHSRaEY/o7e0NC5AcVK9cPXCFlQj3GO/pf2/tnr69+fcto588rOkwJAD/vCu9kyQHkujQexPViQfUKDXo2y9UVfXslSrs0/DMQnkA5W2fz79oyvgpBQuPaDQKBSKsa2HN5Cwdl6+7/FoRrxj8jZGXmjI9i8uBkCvdp2I2JP03oWROtap7Qzrb2X46o1T4k+aZ05X6gd87OmP3MUrORmy2tqZutpzoFEB57Aukbw3dRxhZZMfQvJxDrhPrip1MQSyRQAPONorGp4zsdDwRf3iQocxb2aUw31w5dlNt/4aMayLWlpPplp5h+jc9pMNGqmKJJ2KIbSyGnVSWZJe5xRaFWiH/HlHKPhEOtlbFpox3xk8llPH9HqXkJ+Fg5LOSgl28tqZukZfk9VBwA/cHHJHapDxA8c7YX2ziASPk85FQ5HsVB9BjhXhX+99gNwjlTZpXMDkO8Y8MyS7en/FcdCfeFV9FGLP38KZF2cLhsITjiRgAxFFbcfHGTdHbKSPOfep9a5aP7v08ToPRau/DERhN2Ja56TdujP6YEvIZafXy5zXLN5REhq39w6qw4mPYTMismmvXLB/0maw0x+Kd8fMIZfDDYJSyk8PB1kcqHVPud4EYw4IZknd2eVPJ+OZ5SbSUaltKVPCksk+hV4kP/RBJYa/9j3fGP0kog2dmn2WxJa0trQU/zn/v+tfETMaPRMAk7ue0m55aiWlqn7dI4oOyJ8MTthwH6deOwuLEnQUbT8TsjUTSomxGa7C1rI+bSPD+XjBH09RSToY/rtv1F3mouiTNcExHIvZdRgiSTbuJRWdBfqfSWEpIUKjZfEgP6Vz6hjMqB9mLnhNtlc5n/y4xSfGnITI8hXr5BReSbNTNqxf1YolYlBLCGUKMkYsjzZGfee1HuXpFfq2MPNUd2nmsVyltt3bj3fFTiMWvRSGMnq836/fa9WSZ61LX6WzTcY8Gf6bsC3qwlXtkr1q1CgzRvBQMaJo1/l2fuf7TB+H/IY3ywxt/fI9lWTISlPX394+75557ICPHi/ycKdQ6dmpwWoFdJvyn8NwhCWbuSe+5tWdgH5KVSV82Oyfr93+KMAYp2/csyuZUeiZwPuGRBvYXmJsPwyPRee2SRA7/qZTPi3yc5IULCS14pG3t6ek5yufzYeNwUIZlvveuse1i+MpioUgZR3BPIZQ9qQdblyFZ62MKNvBBKVmLZx5JYyDS5yiK8mHBTsCpP6NpGuSceenobP8Co/SbXuRuBFMRSTzZr4P8e3c72fQyXnmD5Zip5+8+sKk5Aq8Txgi9aVMUoJWWj8y+krSMOYwYfT1bJoxrDhuGwRfBhJBuSukcyAOXm/+lfhMeaAgCQvLMLrdrmpZnJZcpjuQh2JRgfBSKYDMgYAHG85vCbw4MQ89FSJhh7PAe+0EgEPicaBcMaigP8HtViXXh+YT5YCj8nQoeW4yxiwKBgJ1wK9kU/MIaGhqek5KcqGsyxhYGAoERyyGJZDCeTx6YqTbA5XUMxJzIg3vypb2/v3/p2LFjC+8Ruy0BkMA7REbLrtU0bdjMLy/9TKVSh1uWZa9tkHxAQkMEcbisJ8AyRSWVSk2yLAv1IDX/dU3ThsiyGYZxX06m+GxK6asNDQ2zKaU29d1Lt4bUMU1zMWPMZj5gTvE1pWAfFz0vbicwTfOxnHoAfCw3q6p6LKW0COyQTCafEPLPz2ia5pRNHdKkYPnju1VvBwbFexMBvzGU0m+oqlq1JNh5553nGzt2LFgrBaACwBUbNmwA08m1RKPRt4usRAjZL76cw7pRoweNjsD/j0dg5cqVkFIf8k4DE2v9+vWemVj8g2SaZ+eY/XjP8QK1DlVVPXm+uQ2R5J9p/+wJOFJpuE3TfDSnVHG8XM/re9PZNr7NdXV1SP5+UPoNa8fZI/XXlc8lZKGx7wMw7yFN0wCoG1aRwUVYl2qaxheLhmHgO4I1Chi3i92YxuJbB5lIvI8f0DQNiYohRQbDIZGpaZr9DfXcZzmpLCcURV9hUcK9D90AfeVO4khWnxwIBJygsKLDhR874gRYiwxZgxiGgb0Tkp/2vH9cVVUEvPdLcYAyb9M0TYofDe8UhmEguWzv4z8aCAQ4cFHYGXCfWqfPqWTngN8K9i1ee3DLpsvGZpi1kxEmsdDph25YsR6McZwb63ms66HowZPId//9K0+/l+2Dl63NsAdd8Nk1K/L+9fFE++2EUBGkZ5ubBnqPGzt22pXC39kVPFeuv2ItvHlnuvsgY4CrY2+tZf3z+kntlwToH1G00/RmnTPKDcNA4ozvPb0m0sUev8BIt9mPYp+MdeThmNuaptkMtEKXZTZvOpu+J2F2Yv8JpbabJjUdjsT1n/b27SH7+vdhv5tq1iY21Cq16NvvAoEAFN88lTzjLvMc7NPEAXuooixwqnlFo1EkXlzBfEe1Tv7aKeed+jnuOzpYthGFzhuJ56acsMQtUHy+WV6YsOUuPNYVm04ZwTOuIfGtN+sl15dyO/Gu+A25gBIS5r2+bHbulInTCwoCRWQG6SBqKctKxfAq3Zx4Z1wnlOE+B0rFgKR4L2blLXqoFYDyISWeiP+AEFYEcqdEWRgOhQvKAZX6U+l3O54h1dtSX5teeMS4ObBuKVskS7A3aln/QjeyTrwzHiaU/IMQNoZRsiYSjADE47nEu+NLmMUeFupoP480Ry4qEA+qiJG+uv3lo7J+bqlX2KfY8Z+RABPsC5EIV3j/3K436xXjKF4HId4Zv41LQBPyDmFkC6H8ffaORdm8/WUXZ/fFmdSmlJ0dDraWJKyVuoaOROxSRghAyojnzvv9iz/Yp1i0w5EngX3eGTec0YZ96WgZHYHREXAZgdGEbZlpse5P0VZiETnIallW5pC1Z95VQK05D1+3MQrpTPnDavp9A4d95bS7Ecgq/9Hrjs8gFv/A19lynZWOKfc7fFRJlv2TUCJvUHdYWbbAKUFbzXniXfGrCWNIIFmUslMYo1iIfhYs1XJereXOsaXzlWUWpf8LXxNGybmRYKQQTChO1tJHantrl0+ePNmTb5NIov5VMF5fra2pmw8ElpyMVSzrGCcLtr2r/WyFUd4HG6FZrv95NmzHr4W0coZS5dRyrNBBPxSWVSg7Wk6a4TwSczNNFLpIn6BX9L+RmdTOBZHEXtwt5F3KJp+rmw/tHyNMSGEy8lp//cB8NyYwXyj5fEg2BAihv9VD+hC/qI6ujhMYs4COVuCVqgd1V9/oavqHukW+yJT+26f45g6XXY72hM8Jkn31YG3qIf0Wu09CsgTyzfDl40xOL/0dwjDNZ7U5G9w+/rLLLhubzWbxLilspD+86gISnDih4NsRjUbxzpKZkheuX7+eS+yUe84c/lPZnr6eK/b074aUmp8wejqlVotgE/cTRo/Wm3U7WFDy8hweaa7+n8WbFt7UVr9VM/eolqNKJvYkSVi8B+CR9oJI4GAj12wR68fv9L4NJtphmGuEWs1AJYIpj3dAKpM6SErWPtE40HPa2LHTPiuQ/EY2m0WyFl6ldpJujaZphQ2GYE/zIIpF2Ar44JYaBLBXNU173pHEI92pLvLHlzf8p8fcfaR97PjGQ7JLpn5olo1ivHHjquWUsAdP1z9OpgRnkZ7UHrbH6myZpIYhPwuZVnjMIhk4LLlwIasHxKosX/RIjmFxKqUUfnYlSzqdnpzNZvP+5YRcr2kaPEELBQAE0zQRYAYD2lUqudJzkUtKI/iDwEhzLin1eENDA5QLmGmaGG+0O6Lrdzt/MpmEZ3oeiJEPMnry23X4hdlNw1PsFJsVU+l6y/0uAs4v2Gwjr0Gnas8p5gTG1w40vylYMUNkbQ3DaMlJ2UG+3ZZMxuk8Jfur7ZdjbtWZpokkPpcttyzrCkVR8G8wRl0ljGX5dCR2VVUd4jUts3l8Pt8MN9ZSNf0Wcp4YHwQHEFhC0BzPS8WEtnh+AN6DfPNrAwMD850Jc8MwwIC/HHYOlmVNb2xsLLvOFExoPJPwmPy5qqoXG4YBT1z0EffyXk3TXH2nKl33ypUrIQ/I2QSiDPj9/nG33XabK+t91apVc3KyyxyIIUp/JpM56K67RiWxKo316O/vzxGIRqN4TiGBV1Twfr7jjjs8BW8FwAZ1ebKlFHDF6whL8rP2IfvFmsAlCYz2XZlslfpa4tu8X/x15XOn0+kPZLNZrIsBCHpJVdVFToBNpb7av4tvB96PB2Gtp6oq3wtJFgAAEi11U2gQ6270IwK/9IaGhpluyhiyRYdTTtdrPwWgjqsWOdckYi2FtQTWUh/SNG2Id2ap84hkNUBjtYyxiwOBQFngrrwWcfMjTiaT14g1s33KEanSOPvtWAsBXAXFl7Jr6EpjLJL/fJ/JGPtKIBDg+0yRrATACvPsQXjPU0q5eatgnfK1EKX0KlVVsYerqmBe/GXLLx99tetFKUbInlizfMOx6XT6g9lsFn3CubE+Pl9VVQ5WvnFT9DzKCNYsUqEXnTPnCp8A4+Pvr/fXDcybXDMZABSbYVfVcy32Bc/u7dtzCBKeABD7stkFWZ8PTN08W5eSUyLBCGdaS+sk/NPT+jTeGZ9HKCswzSkhV4VDke+L9THmJQCuTwvFoKL7LPbSOHYm5Jq3Ge8AqHskbKIODRx2N/YX+/r31SBhixLSmtP1Sn097mXO6/hMrzcLKm37apr+TvOAWMjpppSssiQ8MVzkGb5q1apzGWMFQLncvqo1pC794qU7KaUFCyZgegij8/RmvcCo9tonu14+QcfXdxzIactSV9uOXJ9biGHNyMjBhNFv6806wOMVixzPsyg7uTXYWgT8kFiahbYoIR8JhyK/qdi4SwURA8LeeBIh9C49pA/xIRbxujwzmJJ79GAENi5DSjzRfgkhlANe7DKSvrmeozN+LqFF86ObWsq8cEsYgMqyRbIEKxlbhMKhwijmwiHOmFal9vG7iLfZIKiNeiiyQmYmIxEYaY7IewnXZsV9QT2oEdkl3l83sMSLemGlvsYT8QsJYULRgT2qh1qFZ3OlIyv/LhEtANjF/F1RyXKvcqvuNUTMHWBoTgYhjKzTmyNDrNUqtd/e1b5IYVQorrEr9VDrD9dtXAm7QCdre9v1Z7RNAounUpujv4+OwPt1BEYTthXu/I0PRp+nlMwpfCgZue76FW3wInMtt/7xksY+xf9m4UWXf9v9fM3yDReVO9XrnS+O76e1ef8fRu7TmyMjkoUTbL0/CwSOfer3FJ9v/kgQbh1d7ScylvehJIxezigDOw1SR3sEK7ZqacaO7o7JzLLygX9K1+pBvcDMgb8kUywsjrHweSQVTJ1ejdl5R1fsHsYIxr7L78/MPuqgGdslBJRJiXK8E6UmvG6RJFDLod7k+znI1kUSWzknHAxzj0u3UvRRZ/QSvVkv8vKUmJuEKPR0fYIuB0Fd23QwqbnUUGE1kmj/CiEUc9Zz8tfrCzGeiB9HiPUwEu05tt8On8+PROgQQIPw38Am4gOQY65N1i10Jt23JF5ptYgCppZGCH0gHAxX7XPp1m+HX2vJPnq95vau9iMURsVmmd6ph/QCuvb111+vG2jse4oRMgeSJelgepmX+RpPxL+EuVbcB/ZoOLjlFLDB5b+vWrVqI2OsIIs5dcbU7Z+7bOIku96qVau+BTk66ZiftbW1Xdy+o32qolAE6pqA8g03R+D7WCiS/xTps/ou7zQ613CvIUrXEkqeFWxi7C7Ospnb5cZMeIAiQIO+uvp/5ucPkz1dK3r9iqQDUM8+Sum58Mi0N/CCxbvhrd63IvCVFbIxQH3D83GX35+ZwfpoIOvz4Z2Cd9cTNb11p0ycOPE0wTjhvq25JB3YEQBsIND0Y03TkBThpYg9zdgXw82tJf0tGWO1pmnCL60gY402sFHv6H7pzs2vbyrayE1unv6Fj8z5DGdTo6zbGH1s3qTjj4WHVH+2j9z38u33Xjj7c78WfYXPJFgHw5YLTyaTv4JvnXQfXZPqzvss5Ij5xifHWPmVqqpDQAkSA3qIj5iXZ40xhqQc5usMQshb6XR6hpC8tmVU91sy1O6PHCATf0PyGvOBB8PKFbcAs5dAY6V28TveYYZhPCaYlAiSfVNVVfhm7/dimub/QEpQNFySvV0CiHCfqqplZcz3R4eld9U72Wx2ts/nA6Dp4FJzUSQ/8R3FBvoVVVUXOAPYQj4SEn945uG9OCK0ryPB/ghjDM8K5NY8ySxLkpf4ns51ymlLiRKAVhbmAn1lQV2CdQOENKTxNqiqCrYF5JbxjEUIIU8JBu8Qf2Iv9ywajSIhLa9z729ra4NPr2uJRqP43n1J+vEvbW1tg95ZXk46Wmd0BN5HI1CKZYvkYFtbm1MuecjIiO+2DSbE7xty75Uin8lqhlN8L7EWxjsF3yWoEsyhlHLK23CLw6OdN0MpvVVVVfl94bl5l28zvudgk3J5xf1Rent7JyiKgn0slGTwXZrV1NRU0S7E7dyOb0cBXCT5YfbnpGBPbGhocFVwMgwD73l42+7z+Xyz6uvrEZMoKuLegSUJVt0QwJ2XMZFZhIyx7wUCgYKFhLyWgrWEqqqeZSHT6fSRIvENoNMtmqa5Ms/sPsr2DTnP2scaGhoAHip8x0zTPEusme2Y1zvw7NxfqiwO+4huy7JaGxsbXX3bvYwr6jiSsgUWZzKZDFJKkYxHgg3f7OMppdzzXTzffC2Ui5ncrWka2M1VFXtedCe3a//zXGErwtuYMmHu8adHLkSSFeAurEuvDQQCkKsuFKc1GKXK3hUzogG/vxbvCK4WdmjjoUcqioKkA/ZwngCR9gnglU0pfdrIGJMhJ0wI6adEWUaIdYkt52oxdmxrcysUeJCsBSPNVkaCJQsS6WW9qp0Sw4yQmyOhCPcYld4l2wYGBqYfcMABe12eLb4WYox1vpPcuh3xAELY5kMaJ33DR3z3JgeSNaLv1gQ12Kf6VIBn/pwD9nr2ds3HNWIbJb/Rfouxk+3rtvv0qU996ki/3x/DfsrZT8WnkE9c8fGdY8aOGT/428htqHhizDfwEk+s8nwkuy4cai0ZN/UyQWULMcjXTg3qQwCXbu3I+3VGydWRYKRIScINKD8SwowcAyKE/i0cjB/vjOEIljBAD/AIfnhqsOM0Zx1cy5auVxZajP5dxNfyl8fYjXpzq2xl4GX4StbpSHQsYITHWGtFJYMSZUE4FK7oDx/rjF1E4aMqnkE3xm+eLKFsJoRij/FYONhxktu1luqgUELjICjEa9huejI9yFrGGIH1nMIoOU8m+JRqB/Onp7bxKcKovE4acTzQPl+sMzaXUs78xntuiMXdSG5SEXiEkfsIJfl9FaPzvRAnqjk35m9/oO8ZQgvAwAfDQf1D5azJ3NqX/copI/eHmyPnuAN6+Jz+wpoVG4o/NtV0erTu6Ai8D0ZgNGFb4Sav27hqNSGDEqQIHF9/RtsR5ZAg6zZFo4TlJV0LRSEL1pze5uoLAz/Yhq56vOjnepEC9TIvJdSTXT3NGFnqBYVUqn2R8OHITULY3YSSDsI4ywuSwYuHo23PjerrFCTyDnMmqpGstRTrafhLDidZG+uMXUsp+QaXYiHWwqmhae2SdK+rZDFnJVsMyKIjIJ0anhCBBGHZYH0sEbtJJK0r+jLkF2AKFkc1lJDvhUORwgYX4y4zNylhl4ZDrUXIOrd7ww3u+/ueF0zqfzUN9CyypT0k9qLlNfnrZX5JfbU3/CXBAMKLF9Lex3OvYB+dHh4f7pTPIxBdSJIHCWUvkl3KQq+S15X6O+iHO1QKp9Kxzt+Fzwnm66GEkb+GQ/rp8vyId8Z+LxZTW7N91qxpk6YN2cw523RhmKLKqxmSnePmSXHl56/8RCqZKqDNKaXd69evLzDcLr300uMURUGS0C47r157dbiwgXIBhEh+Rzjma1t73jqNL9go+QuxkLBlmLP1XuckGjFN004cF1iw8rV3JDoijFhIFtgyTAPUUk4oJ0Eko8dzy7wbNE1bZ2/gkQwBYvutnjcBHkCC9nVKyf2MkWtt5DGrYT3E4rI84+1kbUtLi56TygJQgCP5c/6S2ymlSAj7nQFNjvC1GAIiFdnTImFte1AXLr2nv4fs7du94ffP/xBmtIWERn2Nuu2Lp3y/gHJe+8dLpx05ofXls6ZBhZqQe/91G/nA+MiH5xy8DKxfbK5WaZrWVu0ctutLCVX7T65JdWf7IpEKRgWATM8IhHlRAMQwDASB+TcwF8T9sKqqv622n4ZhAKkPb7Een883t76+/jW53f2VDLX7JWSr8Wxz5gD2y6qqgmVdMfhcIsC835Kqjnv1/ywpaprmrWCoiut/z7KsJY2NjUNQ9jnvbL9pmkhuykCEh1VVxftwWAk/r/PDMAzIDMIrFWUu5ADtuVhKElh6F+3KBW5bA4FAQj6fYMcgkTFuuJLAzv5LUsV4X+AdCGnAVzRNm17pWg3DQHAQvuTv+Xy++Zj7jv6CZccTJV6eL5Gsxbuo8E4DUySVSj3MGDsOLCxILI4fP763Ut9K/R6NRkF1KVhvUErPWb9+PfzAXUs0GgWQpoB0p5Reun79+orrneH2b/S40RH4bxiBUixbgGw2bNhQ5NcpX6/ju41ky281TftItYE4u02suxRFyYOM86UrJ9k8W1XV7SMZZ+EBivVrQUWmWk9H+fxu3+aRrp2c14eEXW1tLdZEWEvuFu/sYakYOdjAL6iquhTgIskHHQBOSP67JpslJinAhycFAgF5L8C7XioZWM19cyhWFAHbHO3/RNM0znr0UoTcLL6ZsD8qKeVstyVAkdiHwr4hJsBYhTWbzNQVx4zo/jivwXH+YYETnW06krJ/FesqCyA5VVWR6EHyo4ghLD/fOQuFv2mahkRuVQxfxxr4zm8/dtXUXEKpYLMwJTiz53T9E/Y33lUK2M0abHJoFpl2yBJTsaylh445AvEUO25wr6qqF3h9B8HTuq6u7plUJjW1KyWWcIyezyg7iRIC4HRaYdYpU5uncZ9MAe7NEww8qpC0b28/hPoo/CEnog1GyW2RYIRLWyeTSSgbIWGdtCxrfmNjI6Q9i4qUIO57J/n23y1mnUAYeS3U0Lymvqb+F8aA4d+ZzufyxzdMMDW/Bgbqo5qmVcXGi3fGf0ooK8h7W5Sd0xpsLVpvXXXVVQ19fX0dmUxGZhQW+nviWSeQ8Mxw8QW4kAi8PLdynY5E7Glmz5v9QEBB2/FE/H5C2Fk5IMq/UlZ68ZyWORWtSrBfZxZ7AffSjdkZHyQzDHZ/hDK2HYnYrxghH8E9r69Lz3NKCse740faMQgAyscM9BzvJsUrEpWItyJOwAsY2uFQBLGN/VIEWQYxmMI53BjIbieT5cLd5p59jOS9+zJR6JJq/Itf3flqSzabwftuEmLjTKHHUosexoiFeA2U+r6sh3TEeCuWoSxqus+XzcyXpbErNlKigrBbA1gLcbjdCvPN2V/ewmIMbBUrrLf4/rHcmA/3OsRz9j+E2IBtFssQa0G13rg8Oe5velokfbekrPScTU/dpSgNmddF7EzuYp/lq5uw9rQf9Yyk36PHjo7Af/sIjCZsK9zhtX++vEnJ9hVp+DNKjrvhjDYEK0uWmzZGX2J5ZpBd/rlmeVuBqSsfKPnBbvNbNbPKSYF6mZAdifYLGKFFUh5eP8Kl2hdSEvhoHAJEGGN0I6HsRzwRQpTjhuulIBnVPxMJRQobA7FYwaK+hRD2Zz3U6hl5yD86g17A+LBxCZRYV+zzlJHv4HdZLqf4XsQ3EcJwrm1kgM7QD9HzmjUlSiwRu4oSwhF7tmROqbqCBYsxPMDtmvILOS7BM84rs1d8YB8mhGGxvyuTyc6cfvB0eF4SwYbm0i/VJNq8zDFxLVigjMMcoIweUwrpFU+0fx0Lq3w/hvpu8ITzQB8WZQh2vOm3auaP9Bmwr0GSEUHS67hIc6Tsc1vu2oXPCRDtSBIM8emVAAKQE5qrN+tDNnPO9ts7249RKHX2qTuTyc6276PzmJfffumR9be2nZDJDO7FKaUnrF+/ngdm1q5d69+xYwdkKAuI2vMuPbe95dCWVmwQ5OcM9eVNLYJ4bye3omFsCrYQhV5ILPIEfEeqkSCSg2Q2C1a+DsGcB2py0NOVso/rwdZflLoHMnrcZtLZG3hCyNQcE/MPW5NbX85FIiHd8h5j5BsCsIGZd6ZFrbiQZwkSkperET5fmMdcdi7nBbspJy8Ixi8kyIoCmjJCE8necCgCX8mSRUoSFeqYGRNSyL+6/4Xv3wyAtHwwZWz59Ss2FKSV73zylj+eO+OyFX5fDXn89QfIW7tffe6SBV+Gt/BBjLHvBgKBq708q251JOlX+2fXpLrbsYZhwHcTMq2vZzKZ+U6EuWEYYMlBdhVBkiIpaa/9TSaTXxLeVpZlWSc0NjY+7mi3IuvC67lQTwRcMQ+OEMftpZROU1WVv0vLFbcAM1iU+4tp6gg4I4ALhoAnS4BKfZd/dyRCEQw5BlLeJeaAnUy3f35eBJaL/FWrOb+XurKnX27+fZRSColhgB62DgwMzHJjOySTyQvh8yiSplw+XT6XkK9D0GJWLnn5pKZpFUFalfpqGAa8BiFxhvmD4DN86BKMsZnOZLGzrWQyeTGlFKobrvdATpTYns4V3kNgF+F+IVlbUAuQmNSuDN5K1yj/vnLlSqhhyH68+P6Ma2trc2WyrFy5chmllDNgRGHZbPagO++8s+x6q5o+jdYdHYH/xhFYuXIl7ArcknU76urqPvCjH/3I9dvgUNPwxPIvN36GYWDNvlDUgU/74kAgALDrsIuwWcC6kHu0i/JXTdNOHU6jyWQSSasiBRJK6XdUVZUVaIbT9OCLi7F6oaJi71/nlfpuejmR9O0AMqiVdwAAIABJREFUC3Q+vhemaRYkTSmlF6qqyi1OXL4dJ1JK+Z6vlDVAT0/PgT6fD/tMrHUqJkRL9VnyBIViBaSfeZJUJBsxNz7gJk1caQwMwwB4HWP5tKZpRco0bsfanvNYAzDGFsisWTGfcK22X+F+madyP+z1sPjbZZqmwSt02EUkwhH7ACgL66pjKKU8OZVMJp+klB4N4oCwQumyT2QYBiRvMU9e6+/vnzdu3LiK3pNyJx0s4T9omnbWTRtXncvIoFSqT/GT1UtuJPV+lf9e6iJvfHDlDymlBVUiShUyc9Jxl54wecWTQk4ZUptV+TszxgKmaT7Wb/XP7TR2WIwwhQKMS+lRhDAwiZMirsMlOHt7e3VFAbOPe0mjzNY0rUgq2Nn/+Lb4OFLDbcmghIJSsDRKpVJHW5ZlM9oBmBjiJ26a5mLGGIAbJGF2/imdTSOWtGtCffArao3alsqkiJ1oHld3YLKptimAdVBDQ8NpbpLlpcY33tV+jSBL8CqUkJXhUOQOZ/3Pfvazf+7v73d9d85cOIMsPRUuQUXlG3oowmM1wy3xRPsvCKG24lJHykrP9ZJcLXe+QQsx0kl9ymwn4N/t2Bd2vKA2KPV4D013i3t0dMU+wRgpklkHczccimCtPqwS64pdTxkHWu7xkeycKaHpACUWipAGxvxCAn1Lts9a7Abqf3Xnq43ZbAbvLcQ1RGGb9VCr/b0dVv/kg1y8j0vOI+fJwFoWsZQAoewLerDVlR0ZT8TvxLOZY75vpwqdU40fsngW8SxPAfieDNAFpI7A5DkviV1GRtrZ345E7LuMkKukv3PwiNMKbziDyuNCNU1IIPNE6n73Fk7Ens8z9EknI+QAePhWijUP5zpwTDzRfgUhFLaOKHuopczyIovtPF8sEfs1JQSWd71EobP0Cfp/bty46vuUsCuddSkhd1+/vK1qJYjhXuPocaMj8H91BEYTth7u3E0bo/ewYqm3X61Z3lbWl3Ldn6LziUWKPIUYoZfcsHx9kfxtRyL2OUYIpIJMi7KFw2GpypcAqQ3CCNCBtj8RknUfDodaq2Y42e0iUWU0GE8Jn4wtlLD1jFD4oriyVD0MKa8S74z/nFD28Vxg822/VTPHTtJt6dxyWJZmcT4gHIvkfb20LVisWKghM8slhzsS7VeKPvPkjZukq4y2syw2t7WltSiw6/JRilLBInNKOTvriqQk5gMWYB1EofNlpJnDW8G772ln+7cJpTxxI/s4yAsqWc7Hy/hVqiMWUlhMcu/NUslvcY8L3hilksbxRPsj3GOYkr2E0nn4uFfqg5ffZQQgpewT4WCr7Zfj5fAhdeKJGOR9sZgf4rEaS8SWU0K4P5NXrxZZolg6WVIh1iKwwd06GUvEvkcJ+dxD9z1EXn3533KV37a1tRU8gaPRKBJ/BZDDkpMWk9lLZg/pt8xYRbJim7H1j1Ye1ICE50mUcj+iwwhhv9NDrRd4GThHAutmTdO4lJRdBKse88feFFf0yHBjdSIhbZomgv7w7/nz28m3f8OYlfecpewLhFF4ztYzQj7vY74HLCX7dyHR9Jia0k4fO3ZsQ01NDYKDmMeQkINkEzbkQDwPkaeSEL7/yfZZ88qxpw3DgNRx0Qa6L9tHuszOjVND+oqvb/r07zIsA/aoXeJrlrcBNc/LQ6/8fsr0iQu3NNYfQGKdz5EnXv8DiS6+obPWVwc2S1XSWc57ZprmRxhjv5L+ziil50FautL9NQwDPrVfRY5TUZRZDQ0NW+VjDMOA3BACFg3DCdahrWQyCTk7MJwppL0DgcB3kslkK6VchhzftWEHGd2uz8GQQBWwJJapqopNWNni8PG16+63pKppmgsZYwjegW30bjabndnU1FTS27lSf0v9bprmebhf+dgPyViWdWJjY6OcUCscahgGAhKFZ7qUv+pw+1LqOCE5iffiBMYYAoJgg2IugoE9p76+HujdoiLGL69oIeTTnXWkAPmOTCbTOmbMmBElDU3TvBz9I4TAIxHfHLDNUyKYDH/xksUwDMjH/xEAard7IJLLeL7AJoIcIoK5JVk0pml+mDEGEEyR9KBhGHg3XocxzGQyc5uamoo+JtXeu2g0ykEc9nGU0nvWr1/v6smFOtFoFAl0mSkwKodc7aCP1n/fjkApli1sJNva2obIJRqGAUlZW5ISHrNI+g5bCcEwDCSlIKmOAibniKwZ0IjTo120DR/Yo72oXDgnQyqVOtyyLCSQC6x/rB1UVd0vVis4n/CzRPL8JDEOpwcCgYoWNqUmrgRUMyzLmtvY2LglmUyeICm+RDVN2+B2vGmahzDG8H0cA/CiW0LNkQwsktOt5mHK+Z5DYhZSs4mcH+dcG9gm2h+WxL5QpMEaFInA/wwMDMxzA2DJ/TRN89uMMex/h7BmBcBT+Ejyo7CuObmxsTHvG7kfiiy1XcqOoZrTQLkklUo9BNULWVZbWDpgj7LC7VolX2PXdXmlPjjWwJANBqAqvXbtWsU3u/MdRhhnm6LMPuSY7adN/8gHbBlmt7ZhDZbx1+/MWpkCaNjv8//tymXfOlxIOVf1XLM8KOLxjJVZ0JnakclaWT9hFO8gTcSQDIVaJ04NTuNrdoc0tCeVH5HgA3gaaysshAvJO/Fsgd2GxL+rfLiw5UGd8Xv79jy+r38fAL3psXXjvjymdsy30tm0P5FKZAhj/gNqDzAOqBsLZSl4HQNUUpEtao/zUEUud5bhFVdcsTadTrv6Tk6aPIl86OMOq1xK7tWDkfMrzZVyv3ck2r/KCMUeEQO418eys51Jy2rbl2R3Yem1UJ+gewIFdXTG7mOUnE0IfUvJKHOnHjy1IE/f3tV+ksIo9ze2CyPkn2krvXS4yWX5vlBLWeZUChNJWOzlkNh7h/qUBaUSz/Gu2J8JI3KifUjsptpxdNaPJ2LYT/O5ni/0a3pIh71d2SLYpIibNBNGf6o36592O6AjEbuOEYJ9RpIwuqAaP2THs/iO359ZpKbMPb01TU+K5OVjeihyfKW+4nfZ69auP1ICk3zeeFfsXsIItzDc797Cifa7CKGOfRT7kR5qvcLLtVdTp8hTGdfiMoe9tCcToyhVzoI94NpNqyMK42uxgmpKoS1LmbXmzNvL2vl4Oe9ondER+G8fgdGErYc7vO6PqxcTxeKoOVEy1oAyce3Zt5f1KLlp08pfMVbkD7izzsocce2Zd3HZOVmXnlJ2djjYigX5sAv3wVVqX7R9I/gHhLJPh4OtkAwcdpE+SLspY7cySvOeJYyepjfrCKxXXaTkaBEbUbBMgaoC8676ZO3OLR+0slksRA6wFyAdXe2XMUbzHiaMnqc36zIThP+5o6vjBMYsyPYiTXCZHmwti5ItXjTTH+gh/XPlBqEjEXuI5Tf1u6mlzJZRSzJz0wtzzz6PtJDFjf6YHtS5HBoS3hblYzCBEPZLPdRq+xFWfZ+cB4i+IgDOF3qMkAsjoYgr2lskjdGP+lILu3hX7G7CCGRokfhdEglGhEH9yLoa747PIBZDW559iMudMZ5ov50QigDVHouyea3B1oLcmfDeRZBCJZReowd1zuIuV7jMiZV5Vn5WxfN6UjjYmp+HjhJPtF9CCOWSkZsfe/Y7zz7xrMywRIB/0h133MEZgatWrbKTBryV0CGh7LmfOjcyrWXaq3azQnoMCQR4P766Lbnt6ow1wH0bGSEraD4pAzbx03ooUhHpjuNEApj75JbyaiySS8p3pixAQQRygB4vMOnGjBmTEpKsC3iiObXtBiub5Uxl9JsRgufxQELY+kzGutnv92GjBNn1v6tp7aTDDjssa5omkrOQKX3RsqyPKQr3Tx6D9gKBwDJ5+CWJ+feIQueWAxUkk0l4nmIcwTDlZcAaIJ3mjienBsPLbnvsi0ftMt4r3Acx98+/4Yw2XCOCgHVde7a/1Vg/tnnb3v+Qe//1U/LR2Vf1BZsORvDjRcGwRDKo6pJMJk8S7Bx54XydpmkV/YUkpqJrQtM0zYmMcTl5MIDBVESgsaxXlPMC0un0B7PZLKTRgTz/haqqHxft5uXS8wEOBJO4Z9dIi5tsNZibgUBATmi7ngYB5vr6egRoZLmxrdlsFgmwESdVU6nUYZZlgRGAIFGPZVkLEMAd6TU7j+/t7YWEuu0jbVFKzy+VvJck4exmRszO9Ho9hmHg+cTzupkxdhullIMzFEU5pqGhgUvgycUxfus0TRsSvDIMY2VOxQOy4mClLarEwKjUV6FWYDOckFS2N9bwSyyw593aMU1zEWMM7zAkl10BFIZh2D6x2zKZzIxyyeVkMvkJJE5FEv4mTdO4Z7l0DzOKohzb0NAgr20rXeKQ3z/96U8HMpkMktzcxxKFUnrS+vXrXb9jl19+eVNfXx+CZ2D82uWstrY2SDaPltERGB2BCiOwcuVKgJrcEoN9mUzmA3fddRfey7wYhgEvU3tv+bSqqmBhDmv9INpzgtFGzCpEu2CpikSV3fX/ZLPZhcP5luLb3NDQ8CxjDOwcu8C+AfLv+00FwjTNX2C9IE6wWtO0YiukKmayaZpnC59VrAEhZfxIKpVaYlkWvicNOXDN1aqqFvkv2s0zxhpM00QQHaA/V492xxjH+vr6llTLwhT337YkwDgulr+Z0j18OZ1OLz3wwAM9yxxKdgxIvs5z892Vh1MCRuHPRaxmMR4AnBUSEuKbOmTvX8UtKqrqsJHBunzxSOeWNJ/2iDHg+0wpQY7E3lJN07Ae5kWAsvgeXFGUpQ0NDdjrVFVyvrUAia2Aak42m10gryseav/da89ufbQArqVU2ZnVQi1rj11bEvART8QvfGtn+y9f3FqcGz+z9RJy5PjWN3IqRgsbGxu5Aa2XAjY3I+zk7eb2/kx2oBYWWYRYewmhSDD2MEZOkO2+cmo8eBawd8Wz9P1AICCz64ac8nH2uD/YNf4RRsgx+JES8o+GlHb84YcfnhZzCXvaabnn6/eapslA20JbhmGgznxjwGjfme4Kw19zTM0BXxtbP/a6fqufdBo7+hlhtY01jckD6w8C6/ef6XT6uGqeEREzxP3N+42WkO9dtWoVklmPMnjpOMrYg8aSD6+6gNTW2ZalPOY1YhuqWFfsHMqI/XzBgmuZPkEf0dpSshDzW4StaA21ll1D25cqqbr1UEWZE54QLoA5XayYcNg7SsY3S07qepmXdp32He1zFIXiWuvALtZDetH+MR6P19ID2eNCJrqkfRjai3fGv0UokxUghlxDNX1z1s1blHXcJ+Sl8z97TNbn/Wj9zxDCWqFSFg5uOcXNj1aKj2aIQo+tZh44nsXdis+3aMpBU17f0hV/kBECQKtnf9i8yiD3ui3EO8rFLKsd12KAAl2rB/Ubq22jVP2iuLVdiZG/6s2RYamNlOsXZOAVH0XshktjU0Y+E26O2L7fni8pnogfTwjDegXewt+MBCPXMkboTZuiUOoCsaKoMEI337B8/X5jjXvu6GjF0RH4PzgCowlbjzdt3aZonDAimz18c83ytmvLHX7zxtUTLWJhoVBguxJKb1tzxnruh9HR2X46o3TTSAzu5fPb8sKFv9GRf0Akz1esDm+xpW0ZJed6MXp3Gx95YSezM0WyFkmUZkLoA3pIh9yh58IT1rQWC3UwAnmisiMRu5QRkkckl5BcFYgxBN7HEUb/R2/WP1H245ZoP0MhVMjhsLv1UGtZOYd4Iv4DQhgP3LrJZUjeCltqa+oWTD5wcsVNroNF/G29Wf8C2i+S9GHkIb05cornAfRQMZ6I8Y0dr8ro5XqzbnsJFh0tWJR5HyLKntSDrUUJMD7/BxF42FVdoDe3gs054iL7Sdhm9yNpNJ6Ifyk/98kQGRVZKtyrRIuDbS09ruSicDCSZ4g6SjwRP44QxiWPKSW3/u6nv//Kjh073kay1a6a21jeumHDhi/h36tXr0ayR5bjYTU1NeN/8pOfFFCmyWTy1/A/BIhgb3rvGfsG3kOScVz+GWdIjACC+3q2z5rvxYtXoJrx/AFFDZYhmBFFwTHJ41d0m/5ND+l8k1yq2Gww4ec4r66ublsqldqUYx5iU/r0rvSOaHKgD5tYSIn/iBCKOT8ZsuN+fzaaydT8nRB2OCFsc4ZYJ8CPwzTNX+aYgWB4vUkp/RhjDMkCgET+IQKaBcSzDIxQmHWM7Y/k1l/TNOcxxhAoKrzzLWYhWfsyfHdw7jue+sZbO/a+KSf5XluzvO0ou73e3n2/VRT/+XvNneSXL3yPnHDUuWRKEMRV8pbwTfIc6JD7KNiGmEOD3yNCfq5p2kWVng/BmuaMSzdJPpG8REIN38gtfX19C6sNBgoAARgRkH3erGnaQtEul0svJcFcqe/lfk8mk9+hlBZ8xCmlnn1nIc+W8woryGILtuK8pqamomT8cPon2EbP51gbH8TxOSm24yALPZy2KjxbmFj45to+0p/SNA1yvkOKSPbLqHQEFRc6/VX3dx/RXjKZ/IFIfnZSSj/DGONeXYyxSwKBQJFqifi7ZpomNolQtHANshmGAZkpLvm8P/yQZQk++JwxxrB+0UpJU8rjlEwmZ1BKkXRuopR+TlVVW5aqUM0wDACGACRDEHFeIBBwVWHAATLDnzH2lUAggO8X/g7VBR70Eol5DhIZSVm1atVqxpgMCuzeu3dvy7333uvK/M153SJ4KiceEi0tLRPXrl0Lb7vRMjoCoyPgYQSi0agsSSwfcV9bWxtnfCSTyWk58ATq4f3+Yk6R5JiR+FTLkvTivfm9QCBQ+H566LZrFcMw8P4o+DESQnYqijLPqeDhtX3DMPCdAkDWLm8gETWc5G+pcyaTye/hXS1+/5qmaRXZSaXagn+4+A7XYxyQ+DUMY3ZO6eNxxlhjLkHzdU3ToCZRavxshQMwLGc2NDRgb1BUJEnsgtSy1/G06wkwog3SPkvTtALIJplM/hbfFDdp4krnMQwD9x5zAPsFJCRdrRjsdmSJ6Nxe4wxN0zjQ1C52AlL602c0Tas6AF2q36Zpni8USVAF9hnTVVXdVuk6y/1uGMbXc8AxW462kIA2DAPzCky1QiJfGgcAVjmrlDF2USAQcN0/Vjivbd8w5JkzDOOBgWzfh3761BoykJUxkvSiNcvXu56rY3vHLOaz/pHbM9c99MrP30v27SvImzfWHWBdMOsyveWgwz2vke172WnsSPdZffWUkFcYJds5AzGvynWczLqUJaohN6yqalnrGp7ASsTvJbSgEPKyz+c/esr4KZxYIUluAwix0I0NawPp+rPp7h1mJ5Kxar2/4Z5QQ+hiAdZNWcxqaPCpyaAaxO+vZDKZY6tRc2nvaj9CYRT7Iz6e8DOdGtRhC1KUlf3Upz51ZH19fXxgAIntwUcC3wAkaS/89IVkzFhZdKBY4W44c7g4YckB35+PhCJQDhx24cQDJQsCyljK2BfDza3f8tIYwAKI/xHCsgpjx8v7dYcfqN3cexZlc2QQvpfz2HVEvAmxroPsJJV8PNjxW7rifxTJRpMxcowMLpDrDvbd/uvQa6imb251452x7xBKBr/ZjDzVHdp57LH02LKKG4z9ztfRNfWvXA2P0PYMySx08zaNd8eXEIsDT8GCP19v1j3vMTBWHYn478SzaDJKFkWCkZelJPYuhfnmevGHFQp2+I7Ye1uuvFZKvrnacY13xk8llOG7Q8l+8mm2+5AHZuAdOphoJoy8pKa1RQCRVNvXcvXzks6NzxFCucIbI+SOSCgCIHNVJZ/0Vdq5fRplT4YnRLi10LqNq1YTUrQ/HGyX0o+vOWN9SRu0qjowWnl0BP7LR2A0YevxBq97cOXFJO8rZpfeOisz0WbLlmrmpgejX2WU5CVCRFEYOfq6FW0jQp45zxdPxCWj8NLIO4+Xy6sVIeYgP0MZ31CPRGIZCzuq0Ce5ZLOU8BOetQgsBAmhf+oOdn+o0gJCvhbZXxIfi9SEvhMauhvOJ4xBkhAr2mgkFBkiJfUCe6GmobtuM2F0FhYhtb21cydPnlzSH7BjR8dSpnAmbi0h7A/hYATyWiUDjUUeqi5Jbum+7fD5/HOnjJ9SQMaXulcdOzuaWZa9TAgbTxh5KBzS4X9iAcVHDuTymfMIGZ5ZfLn5EU/E7yCEAV2PIf26HtJdAwhi0fU3QglYmZ21rH/65OZZRUmmYp9l+hU9pPOA8kjLS3tfOqC2r4Z7UWJj1zjQs+CQQxYNm00gIQWBGD1dn6AXWA2vv/563UBj31OQaIFHSjqYXjaHzinLKAR6cEJi/ONibAYvl9Ib9KAOqdEhpaO7YzKzLFxTE2Sapgb1FdikuQS+scEMtbW1mUjo/8+Pf/30rq7d8jt+VVtOL88+gWEYYIBdnMlkTtlmvr0+v2BD4lLZLe5zF7HoPL1Ff6fSfRGSVZh7SIK8a1nWLCeCuqMr9mPGCAeriFJRWliwxLjPjGVZxwYCgWdFshaSYc92vtd5Xp8vjSQkEOAPEsImEEIX4FlWmLLColk8q0dyBDFVgPhNSpKuey3LOkdRFAQekPh+pa+vb6mcaJQQvjVuyFl5XASjDxsE+DPxgmRtdyrxFvHtm3nEuDn7ntn6ZNujsV+uLEY+DwY/ksnklymlX+/Ppskvnv8uCYfmkAWHnYRgTI/f73eVfa10b/C7YD6DcW57eaHNvwUCgbLJchzr8AFbq2naEBSpYRgY5xMQaKWUzvLi/erst5QALcwfqd1dIoBb5Ank5dpL1XF4tqLaphxzwZN/kUuAeb8mVQ3DAEoVvuQlk5IjuXZxX4/MZrMI9vH5yhi7NhAI5NUzHEVIUuP7bPuBwa9umcz0GGl/Sh0vS3gL31okM8v6OBuGAZlKIJFfFkG2om+AAJcAUQypv9s0TZPfS1VfimgPbOhDciwLBLRbxTvlHk3TSkoD40TivcEVMSil31BVdYiHWCqVWpp7/3EWMaX0AlVVS4KbDMMAgIwrMdiS4vh/JABsyXfG2BcCgYCr71S1Fx+NRuMCqGEf+s22ttJgxmg0ChAjt1MQfbx5w4YNRbL51fZhtP7oCLzfRgAsKsZYkT+rPQaU0g99+9vffkZRFDDxuIJKJpNZ0tTUVADsVTteyWQyRClFYDokjt2YY1fmwZsjKIZhQFpXTqb15K5rSTlASrnTOUFY3E/Q55tfX1+/X6xWcO5kMnkNpZQnEADOUVW1LMi3XH+F3Cru03jGGE+A9/T0TPH5fFivgfFS9vsky12XAnZJY7I3m80uGg6orLe3N6woCr5TAedaQQJUgR0LENcQe4JSY2AYBr7T3JMZnvSqqpZVGnN4iV6qaRr/1tnFMIwf5XxDPyv9qWyyu9qpK4MXcez+ANMZhgFZ0Z+IvhT8UR3Aq48FAgGuooUi5g3WHAeVWjdUujaJ1bwvx+Re1NjY2CGNI+JdXP3qsdfuG3jp3acKCho5MO9La5a3cRSpXARTC3tVgF8fe+Dl2663+jPFqlmMfH3NiraS4APHvcQ657zuVFfKzJgAmu4glP2HMLqUJ2sterQstSqBe9HM9mw2O6MSSCPeGf+pHdsijLymZH2LbKalYRhQZYHE/C6xrxmSlLf3EVmWJe8mt+1hhI2rVWofadEmnpixBsi7xnaTEKY2+BqMoBrSKKX/zmazR1fDMN7y7pYDLX8W9/pQ/pwQ8vDUYMdpTnYj1E5qamr+k0qloEYkl98qCr3grIvOIgcfXsB4c9nikdpQxbvjIWJxKXax76W/1UN6wZ6p0hx0+73YNqkyKcJuo2i/7iAU8NhQf+1mwlgBHE0I6SeMzyEAzasuecapjwND5diM3JCkIpexGDuxtbnV1WpGJL2xxxp8zoSlW9UdK3FALBEbtHHjE4n+26f4EHfk4IRypaMrdg9j5CL40TLKZrcGWwv+2fZxr25/+aisj49HI6NkTSQY4UATr0Uaq36LsZMxVlIMtc+y2JJKVnU4F5+TttetffISbHSvfZPrievEey5ACXmhprduSbm4cTXnKIrvDh74hpLxzR8uA7zc+eOJ9gcIoVBhQXk6HOxY5saaLteGI+m7gwzQVv0Qfc/X7//MgZmaAay7CqAdqZ09VqAlWE6poZpxG607OgL/7SMwmrD1eIfXPr7WryR3wK+v4OWRi7Vdu2Z5m2uA02527e/Oq1XUsS852LlvB1La1M+f/71hJ5Lkbsc7458lFMwyURi5LxzSz3Mi7zxeKq8mFg95lCsjDxFKwJCEH6Rr4tNL2zISTZbIFR8/BCORrH2gO9h9fjXJWp4g7IptJISeRgh5tbambn5/f/9JhHJPPqUcE7QjEWvLLUBWEkL3EYtMK5ec2rLjldmWogiPS/Zod3DXqeX6uaXzlWUWpf+bR0kN9YeQGKa9vmx27pSJ0yv6yAmDeyzqZmBzQXx0NpJQ+TGI2x437wjZ3iELKi/3ya1OERuWknv0YKRkEDo+6KvbJzxHivwJRNIbgaYaSsnPwsEI3xSOtBQnrEmCKHSmPkFPDLddwWrlUqFu/rsSW3Rrts+a5YWFGu+K/Y4w4pBUor/QQzq8nIcUwcblsqvOBPQll1zS6Pf7t2NxLB346atuvOovQKY++9izYzc/jvhKofy1ra1tiJzK4IKNxSihvxW+IwYlyoJwKBzzMn4SqrngvVX0juqKX00YkxMEu6ilzJGlwZ3nkf0nkajRNO3+VCr1JyGbBwmyZfGu+MOUkIVImFPCusTCs4sS5QRGLCA7pyB5W1+bOhoJU9M0L8jJ5P1GnAvBRiR/DneTApMRvm7IWbm/e/fuPaC2tpYDBQb/zkh3amciM7B3GgAL2Cy9/Pbf1r/RjdtZKG9bgZYjsWgV/pUPWsyiv//XT4lW20hO1z+BpK+V83+CdCnePVUXwzBaBJMQ/+XFK1tVsF4RKAAj+D5N0zhzRy7JZPI3SCIJz84lw5GVlSTf4PW5KBAI/EtqF9D+hcNpt9RguchWb1FVda4XrzzTND/LmPS9zY+nJxllLzfP4YvmmsDz0k65OsmkTio3AAAgAElEQVRkMkgpRZCCB4AYYz8IBAKusv4OSWpUL+txO9K+OeYWvIu57yuYojm/+09SSgHOeETTNJlBVThMCk4nGGMzA4FA0TcAvoOGYTxGKV0qJLaXVivd7bzGHHMVayWAVfCsQH4LPlXPaJq2qNx4CF9eJM0/wBj7dSAQkH1d+aGyfxql9FZVVbmKglsRyVp4Z1NK6VWqqn4f9VKp1KFCXvtAJHM1Tbt0f9ynlStXQp5cDkAxv98/6bbbbnNlG61atWopgCLSucEOOaytra0iKGh/9He0jdER+G8agWg0imcJ7zFn6brlllveq6+vR3AaICdI13YO99od3tlopqTsbjXnEMkvAO5sycL+nNLAsaqqYo9TdXGR7Ed78KOHXOl+KTKAKPcNeayhoQHy1MPyAxYKIugblCA2qap6ZjqdnpTzL0eSqxksTk3TPlJqL59MJuF/CbBc0ftevlApuZwWY1F1ckL2BHV6tcrtC1sBz350AgiG7x8SWSUln+3r6enpOcrv9z8vWMdDbA6SyeTVlNLCPsO21dgvNz7vjSqfvwgQNdxzGIaBfQj27rBQKSSg5TWqDLzCeYRXsK0ggnnDQbzV9CGZTH4BijJurObcngHAXptllY0nXrjorx2/5OD3wjmotXTNGXcUyS/HErEXKCGzOQtWoYsP0w674i8dv/xaRwJbo0LJEsamr1mxAUAv1wLWq2EYUIC6YG/fHnNf/z4VSyFI1+b3dGQ3YXSZnKyVLFvQJoDTCyrtGeJd8RsIY7bnd6eVZfNbJ7bytYu4L1AUgwUM3klD7JqEZPkTFrN87ya3vW0Ra1KNr+b5ierBs7Is63s3+e4eRqxx9b76ZEhtBtix6ncxbKhSDcbfhXcnuvZ000DPiW5A9Guuuea5np4eLgVtF0rppbn40LpjzzimZdo8qDpLxaJL9Ra9agltuwURj8Lzi/Uul1ZWzcDikbIA44n4E4QwxBw9e5W+mnj58Czx4d0GputtkWCkCIQ5RIEwb8M1bKVAXG48Ed9ECINqzb+goOX0v40lYjdRQrjyQjkp3viO+KFEYQDtFMDelJDvhUOREatX2PeqvUgZkP+1m1h0rhdAvqwyRxid5+ZH297VHlQYxTvpEELoXXpIF+QOb2+leCL+NUL4Ho9bckVCkY15SWPKLWZK2dk5W8eclLxuxc+lY2zeejdY6409L4xJ99fjhQbQ6dt+q2bOUS1HjdgCyT6D/Q6V+rUnS62504LT3qy2r5Xqd3TGvsgouVXUG/a1SLaJJlHoYlvx4KaN0Z8zQlxjm6QK4E6l6xj9fXQE3g8jMJqwreIur3tw5TVEoGrFYd1WoGViJYTI2j+tnKFYXMpE9g384ZrlbVdWcXrXqrGu2GLKA2B56QQg77qCO0+vJuHpbLgosUroW5zJCWZNGQncStchI9HgPxIOhuHzaIlkLdjGByFZGw7Gz6sW3RNPxOAbFCWEdPn9mdmZTM1sQqz7+ZiUkcCQ5EcYpcpJ4WDYFa2Oa8vLa8Djko2BtKqaChxbblFaihVpj1O8q/1jkF9G8LsajwdJkrjHR7IzpoSmc8aZxH4dkbyL232U+or5BYbnmaVYxR1dHR9izOIIaTcmtpC9xsK0qZwHRqX55Pw978sRhzwXNr+GRdmi1mArD/QPpxT7nAxlE0veFQZVlJmyR0qp80m+KnKVx8LBjpPc5nxegkb/X7Fx2UUU2upMQEejUcgOFRItOcbs1stv+OwAVejk7W9vf/L3d94nB/OydXV14370ox8VJLfjXe3XEAamAN3HGPsqpURIXNPj9ZBebEBU4sIMwwDjEv6IFmPsFHhvyVXjifiKPHO3sNnvp1llYXhiGMkN1+Lwn/y6qqo3ycnavr6+4zr7d4CVgQTHVkbIH2h+HAyi0FOIxRBwQBDsVTJAFwPtJ7PUYPMrxg11hmyiBcIXm78jSyFn7Y4LdnHB19n++670zvd60r3TEADo6Ow4LZXp3fiXl+9RLDaoFEoZWX39irb1QroQgbuG/33tPrIr2UnOm3kZUaiP7EvvibYceMgQdQAv8xqJ5JqammdtaV1xDGTzZlWSG4SXrvAJhscI/N8gcVOkPiDJtUFlAD6dnClRTTEMA8kj+/rO1DTtQcMwMJ8wrxil9JxKrIsqzzcT0tfcWztfgJ6f6YUV7BJgxvEjkkOU+55MJpGQtCWJ71NVdUTAK7dx2blzZ6MIiHMJpFzCrCQLFIHBVCr1guQFiPvh6q9azT3wUnfPnj1j6urq8A4/VMgPguGFIE7J5LoUtOsTssFDvgHJZPK7SGYiYGFZVmtjY2O3l/6UqiOBVbZSSt8UgJKtAwMDsw444IC9pY4T9wHBLj0X6H5YVVUoZRTJCAv/NKwdITX+kKqqp5YJ3kMejwdV5WRtT0/PgT6fD8gdgEkeVFX1rHKqINWMRTQa5QwY+xhK6ab169eXZKmvWrVK9nzEYX9pa2sD0G60jI7A6AhUOQKrV6+eZ1lWESrPbuLoo48mZ599dqeiKIsqfesrndYwDEixY82E8i5jbK4TCFOpDefv6XQaCg94t42RfiuS2a2mTdM0FzPGipSr9pfsu92PnDcm3lW2/G67qqqLKKXJavop15WUNKAEscgwDEji45sAgNwDmqaVtAUSyid55R1Kf6Gq6pDAaDKZxDfBlhwsMDer6a/4BiGpwyWa4QNsH+9o/zRN02y55IqnEEAw9B+M7Z9omiazYoccL+pjrgM0f7emaUVWRKZpnsMYkz1q/6RpGjwP90sRDHP0l4P2sSYJBAIjYhIKUKoNTigwgcXfsf+qZ4x9NxAIXO2YN7BkwrXxeeMm01vuopPJ5MV0UDHudHndLrFKeRO2XcS6TSv/QBiFTU6+MHL/mhVt58jniXfGniSUHkwUsmiSOgl+0b9MDSTJT/++hvu3SnVfmpLaO/f8891tE+yEcU9/j7Gnb7ctaQp1AADOurOWtWxay7SCrLKDde1JlaajM/ZpRgus5l1UURbZ+3hhb4H9HxLFUU3Thuy/TNM8mDEGlZYDd5jb3+rP9h/uV/xvtKgTOWh3u/HuzizLjq/z1SVDDc0BSum2HLhicbXS2fFE7EHsrfJjNwg+dt7fL3/5y7ft3r0bagWDt4ix2wF4jMyJ3Hb8isJjK34f6rVa7YNSZJFF6E6/f2DmUQfNAIh82CWeaL+LEPpJEBL66wfmzxw7871KjQlge96Sx8UKzBUoP0J5XImYkPD7M3Oc1x3rjH2mEE8pEzt9YccLqqrUP8PyHsn5u0zIpnAo4kntqdLY4Pdisgk/AnGSJbKUeKl2JJU5Qik7KRxsLYrv4Lh4dzxALP7tne42/pX6GE+0X0EI5TYwjJGLI82RnwlJY8REECv8qh5qhWR8xRJPxO8v8ufdz76v8UT7nwQ5qJcwukBv1guqBBU7V6GCxDDmNRkhKcLIslIS2iM5X7w7jjiZ/b02FWItmBqaVtJmp9S5Yl2xWykjX+Tzlion2nH0dRtXLSSElQLeWT7LavnqmXfsN1LRSMZi9NjREfi/MAKjCdsq7tKtf7yksU9xMNoo+9SaMza4er7JTa/bGAWKhb/URGEKURZct/z2qtGudgNcfsZPX4bHg/jb82pKWzoSdFtxYpW3Cr18+IZcHw5FiqSdvQ5dnv3Z8VdCGCQet2RIdi68D/ZHsjbWFfs8ZeQ7WIAoxFpoER+8Ku/j/gllZGa3JF5ptYgCNFgdI+TmSChSUpIvj9zzP4vEtY0cBau11PWLZA9npbnJ8uaZm9bDhFCwfy/w6vEwiAZlWcboiZHmCPc0jHXGrqWUfIPfqzzqdNhzynlN+Y+6tQnJb0rIP9hueqyu67KZTeEQJDktYj3H5a4J/aEe0osACcLvFRveSeU8MLzOK7meJLdrUcpOcVtUem1XoB0xhkFCyb16MAJfpkIRSEVsopjXc3Uk2j/FCAXzSX4FxDLEWuDmA4JKhY0LISWlYC699NKDFUWBXxXQ2byc+fEV5PDJh73QONCz9Kab7sFiUvZL/WhbW9uv8u3Hj0fSPH8U/QohLL8gLuH17DZ+cpDEzXtR+JmAQWFv1jFm54SDrSVlz8Dq9Pv9SDKCSYek1cecydpE//bPMkLxPuqhhHxLsILR+TMZYWuA8uZse9a/FOxWERzkQAGw1HKBPcj3og48MefLm2guk95V9ySXVqbsxab+3iWlZLXxbjNNEwG8Iq/onv59qb0D701HAACeTpbPeqr9nScbXu/C/r5QOq3U3sOuOe3ucbbU4H92tif+/sam0Efnfp7U+upIbMfml+ZPPn6I9JiXuSwSyWDlyohroMXBOOG+V+WKnIhySz7JbGU5QVSpXfl3EWRFshuAo5s1TbtebtfJLKimbbe6DqYhqgCJvygX2CuiALgdKwdIpd9dWcfD6acjGQwP6CXOBPlw2pWPYYzVmqaJ5xFy9Sic1eOWwAMTNedZCAl4PCt2uUzTNATv/58XSQ67PZe0bxee0yWT6zIjn1J6rqqqWAcUFdM0z2aMrw+ylNIlI2VeGYaBdQOk7CHj+aec3N1H8P8+n6+sfLm4D/h+g4H7vKqqYPkO8Say/dty1/6apmkImLuuO0TgHNLuivwsincANs0AKTwnfMVdv9/V3tBLL700qCjKu3ytJQpj7LQNGza4Bu0vv/zypr6+PiTH66RzndXW1lbwQay2D6P1R0fg/T4C0WgUz1vR+gNjQiklCxYsOP+Tn/ykZw85t7GUbSmgBmxZ1sLGxkZPyiul7o1Q7uCAOKnOSk3THGtkb3c3lUqBlYpveIGhtD9l39EL4d+LJBqkWd9ijC0MBALDDjgahoEkEMBq2wAuymaz/X6/H4lRDs7RNG3IPbVHQ4B9kLwE4PCfYq1Q9P1weM6X9KavNMKGYWD+nItvUCaTWWCDkJLJ5ImU5tlP1fqnCmYxGIsAjVWU1hbgLSQEUP/POY9bsNoKRU5wij/iWweAIViZIy6O/qK9kn6mXk8mJKbxbR4jJ9zF3zE2B7gl4k3T/Cbmds7rGMohszVNq2ijJPdJYo7ivjllli9njP1Qqn+9pmk87rPuwZXLSLGahqVk/Ydd96GhahqybDTks7/3xNVQzpHbRZOuCnXJZPL7lNIrU9mU0WUm8KwV9rYA5WeptUhmm6XT6SOy2SzeJZAPR7ld07SixKXzngi7L8xrxEB7GSVHwysT9fbt2zfO7/djr4h9s6scuQAxcKWz7lRXp5kxmylR9hwSOIT3YbvxbiLLsiG/UmO0qC2aQpWEz+dbXF9fXxVLrtiGimzLkOyc6aHpQwCGX/rSly7ds2dPUVI5txZ7bmBgYNnhHzx8+9kXnzVOUaRhLBMb8zp/JV9RHDJAGF0y0thTIZZFyV7F8s3y4lXqALa/XltTN2fygZMLoPSOROy7jBAANKVC79RD+rBVZmyZXiTUGGULnOSA4vk1VF3P7oiDaGD/uRAj9XovytX7965/Tcxk/Ag8iG8jEOPKSV4A+R2JjgWMcCuWWjuR6jwXt/nqGg8luuOGY8UWS8Q+QgnhMSlK2OfCodYf8FihbwDKlNDv/pUeinzUy1g45iQyni9laPboUjE2L23KdTq6Yt9gjFwLcoLX2J/XczgAJDhsiA2b17Yq1ctbEPpezBOQ+MifqYd0xDSrKkVxTcmvWCiSYo0oy4/Lz98Da5avLwlGq6oTo5VHR+B9MgKjCdsqb/S6jVF4bcqSdP++/oy2qRS242UKl0ZuGAsJGHmD+p9ASps2HGlkIUViMy/wYfKMRivVTUdidbAao9/Wm3VsEIZVpAXTrkwmO3P6wdPfjXfGdUIZpPSGzazt6Go/izGK4CsYsiczyvzEYkCewuy+ZJ+FpAVn7uRZnpGTSrFWhCcLNk/wpttCBugSsPVKDQSSPfVd9X+DTCvfUDlkeWXmJmXk2nBzpKyktn0ewVKEPA8+rlfoIZ1LYJfzWB3WzZIOinfHZxKLI6TARIv7fP6Fpbwu4tvi40gNR5seQhh5KhzqOEZmjRZ5DBPSZVE23c0DYzh9lpL2kLi5OhKMfHc47eAY2QMX19Ed2nmszFZv72qfRhndnE9Ksyv1UKtzEzrk1ALJhqSevPEsK1vdkYh9jhEC9mxF2Z5oNIpnoLD4Ofjwg9MXXHTBIZBpiUajkAcroLOBQN+wYcN5RQs2RuHhg0TDAW7S3aXG0oEOH7JJlv1M7DYoY18MN7dy769SJZlMPiGYdM/19/efXFtbCxYXwB4v9vf3H7+9f/vxlBGOpIdPCmU8YYIXcJRSBuY6WMWFza2Qc8OG/vAcm+1eSim8wuDdCj+vhU1NTUVS5PFE/DeEsAvg1VJj1cwoJ3djGAZ8p+A/VShGxsh0pbvg8fJKx46OSUyxXujLpA7687/uzEI6S6p6+ZrlbT+25VT7suln7tn8jYUfmX0FaaofRyAj9tfYb6Zcf+ZPK0qlu42lYRhItp0s/+YM0JS6B4ZhQCbshpxMXa+iKEg+vSbXdSDaK7Ij3M4jWNQIjCDI8QdN087q7e09RlEUDkSp5N1W7TMu2MbPCSAAP9yrlLEI2KGv8vf7H5qmLa62H271RTIYACJsoLZms9m5lby3hnNeKQmPgP4TCGqWmQMyqwrVbtQ0zZaPG87pPR8jsfaRCL0LYBABHoPkNu5DURFzCeshMDBu0jQNDO2i0tvbGxEefCql9ApVVQdtJDz3bLCig9EDvzduEwAwSCAQQFK8ZJHuQ7yvr2+x7JttH2QYBnzebhbP4OxSvoDJZPIiSuk9OM4pK5nzreVMHATb8a4bM2ZMybVLtUMQjUb5O0I6bltbW9uk/Kt4aIlGo7iH/JsmSqKlpWXi2rVrwc4fLaMjMDoCwxiBaDQKQNeQd6JoKt7W1mYrKVTdupCs5cBWgFwYY6c6FVSqbVRI0v+vWOPZh9+gaRpfx1VbHCoE9uFDGJjVtivXT6fTH8xms0iQwosNPq3wxH1juG0mk8kvAjgIoDEsIDRNe9M0TewzwbLarKoqpI5dk40I8guQIOxNdoLV5JS7zgF9ANBB8hfsxELSrdr+mqZ5C2MM8Y4iVRa5fVgVBAIBxEU8FchrG4bxqLAkgLUJgGkl7aEcILOXBOjIsE8mwJhY39vA9Tf6+/vnjB07tiIzz0uHGWN+oTRjg9z2KYoyraGhYdgy/g6bkqdEchm2KAX7Eje5bUlBBAnQBYFAoCoVKdM0FzHGsL4GgLYIfJdMJj9OKQXoixe3ZPFNG6Mv5dSMZgyOG/vumuUbiti/wn8Zz0qTbb/AGKE3bYw+QyiZL415v5VRjlp71u2wGuPFNM1vAaTZZ/WZncYOAMEKrFzsxyxqLZWTtViX19XVvSCt6TGfFpSzuGjvaj9JYRT7cbSftig7vjXYyplgAqSIuBTuNe7LMU7VE9Sz7Vre63/vvff69uKdYE7UDq7zU7/vXWPb21mWnVSj1KRatJYGSpSdIlnr2dcZ55CA+Phnd5ZaC91kUa+88soTU6lUXjZ2sGwfGBiYefjkSZ8/48LlX6qrH8TI9fcP/HHmoTNtz0ovj8CQOpI6nZgs7ON6sNVm8g+rTQkIn1GotWxqcFpFUDFOJAHbdynMN1dO8haxXO1eMfLXcEg/fbgqM5LVmWIRtqI11LpJvuCi+VXRPix2I6FcncwuiUwmOxcx0mENouMgwTzGswgZ8aruFVfDY+y5PCFoqMqc3ZzEXt5hUTarmrhefqzgX059lJJbw8HIl2RJY1hdpYPpZXPoHACryxbJ69aut199X2X1QDkGW6lfXn6Pd8bnEWr9w1bKxDFuNmxe2qpUh7OhGXmh4OXMyDq9OSLv4yo1wX8XMWkh5U+/rId0kIZ4uXFT9GbKSEmfckboCTcsX192j+ypE6OVRkfgfTQCownbKm/22vtXT1BqLHhcFBaSlLIzrz9jQ0V0ys0bV8+ziAWJh8K4M0K+c8Pytmuq7AYWKbJR+FbhFTpsv07+Au6Kf5PkkZtSoT/QQ7qrt52XPscSsZWUEMiTEkqUheFQeDOSXgqj2DQgUO8ZPSWfb0vXKwstpnDJIELpakbYVsoIEhQ4U9k+dyRiDzFC4H/3TrbPmlHKe/T1zhfH95PapwglHySEvCEkRMqOsbR4TBOFLtIn6AU/H+6JSbO4/0FKyU/CwUhZCSj7egUbGMepjJA7IqEI95YpYkhSuloP6pCG3i9FSDpjwYwA+JsZkl3ohuy0TxZPxMDUPB6JMr9VM8uZ5JKkc0yLsoUjkSuWL1CWa5HHZjiDAK8Ys8HAZm0+mNGKz79ETlALpCKCV82EsPV6qHV1pfPEOmNzKSVoE9JKotB9ik+ZN3X81KIkmP1rrCt2sj2XkZCMBCM3lTvP6tWrF1uWVSQFZ1lW+I477tji8lvqhBPmHawvnQ8Z9QjkyfNJKAZm+i/1UOvHKl0TfhcJEowFUJsPa5pWlBgUfiYFj8x8m5XHzDCMn+Xm2yeQtKKUHo1kjUjW/iuTyRy/I/32URZThMwKuwXPPt9QMPYdkmfkQhJ7D1HofH2C/h9Zrpgx9nfhUQrmAhC4x2iaVuS3Fe9sXwtmPlDXleRuTNP8HGNMTkCQdDZNuo3tx0xtnvY3zrSv9z2DhfE/33p069ZdHTLT2WbX/oxS+mEkVO7efEv7GZGLzpnQOJFs2/s6+d1LP31ozfL1JVkW5e6TNI5yNddElrMd0zTRn1/j75ZlHdvY2Ch7VBIRvMT7CAGyiuwIt34KDy60gWByDEGWZDJ5aF52nicth9VuqTER8wDfCwBp8l8JSj37w5qm+Whu/uD9Zpc3MpnMvP2RAHMkkvdls9kFTU1NBbk3L8+jlzqSTzCqcw/oUoxN0zSvghSf1O56TdMqvu+89KNSHeHljEQjAmg/RHJV3C9IY9/vPJ4xFjBNE3MJ0sL3a5pWJNOH+oKhg6TGEZDpA2u/Uj8qPF9IkuCd24DAJoAQov4qTdP4eqdUkeRF3xZB1yFrCscYnFQqSSKz3xhjXwwEAgUwjMTg2qkoyryRyqLiegDSsSzrHrwjrrvuOjD7gtJ1XtPW1ga1E9cSjUYRsCwAHnKB8Js3bNhQUtlkJPdn9NjREXg/jUA0GkXgrFQQ/qttbW2e5ATlMRNMM6yPbJ/zSwKBAIApIyqGYWBNx8EtopSU5K90IpG8tK1Q7OqPCOn4Inn5Sm2VeV8XkmhcSpKQo53rxmraNk3zLKHywBhjJ2ua9pRICC4QzM3F5WSWbTCdUIlYlJPSL1JUEoxDBOmxdxv22ErJwSJVFkf7Vfuh28kuEBGz2eyMcsA0x/19J5vNzmpqaoI0Li8CjClUm/ifusS3btjJVPleivP/VpL9h+3LyYFAoKR9UqW5AHZ0jiEMH16wj2JIoo4fP74X68C6urrN4u9DEtOygoiwHylKFFU6L2R+fT7fM8L/t8jGwzAMvDsA/OWgYpEsBpC96Blat3HVJ3J7RezR7GL4B2omfeXsn/B7kkwmg5RSrLMgG11kv3DTxlWTGWFgXQ0mYRl58oYVbbC5gGcst0HJWJm+7ea76dzeSpZKf5tayrJwSxhqUry4AD/APJ1ZjnEs9uNQHaonhGUtSk5rDbYWkp3JZPIHYr25LZPJzHBb39vev6lMqr8rlahBV0INzaTOX6fsMN59fcDKTPZRf2qi1tKgUN8+oUiwpdL9kX+X4xpiL7rQzTc0Go1OqampeWVgYAD9KNwT7HOWnLKk64ijPtB5wIEHFIDie3fv3VYfbjjCSwKsVH9F7A2sS37OamJZpdosBsJ7l2qWgO1DVMhcrJg441JNa4uGq0IoW525yfTK86uSfVgxCSMvf+vG1q1m3sh1uVJYd92jAsAufiqdeJWPdajhPaCHdFc2pBwv8WWzc6dMnO4ZXF70LIrENt63W7riD7K83Pvr2T5rfqn4rNxfKYluA+K7iEXnefHn9TK+xeqB7G491Fokx++ljVJ1OnZ2NLMse/n/Y++9A9wozv7xZ1a6tqszLtinMyXUgLU6DO7dmJ6ASSGkF0K4M5DkJbR0zGHIm5cUIIVyd4HwDQkh5E3yxgaSQIDQQofASTKJ6QafzhV82r0iaeenz2pWHq1W0urk9/fHm5u/7NPuzOzs7O7M83yKsB7MH8bY9/U2XVbkrKeJwrk2o3tr/G7iBLAXJt3vImG9ZtulfIKZAxDWSMTu1sN6wXqge33XHIURYoMyQWVP/xkl1p7Wi736RJkYgYkRqGEEJhK2NQyWc+iVG9b0cuJ20kyUp9eu7l3gp6or7uq6hvEieY6apZH3SOPaLRaSE37aL3dMfCB+FjHu2ozXJxsSG4itYoxsH0xG9IlIOHpHbDA2m3E7gTW5lgSR3G/hg4oPwmSgsvKm9NxG61RL2kkLDGJZZW45H808C7fp0XxSi5LMUhbJmwWvcZSZnozxD8uyrzZzc6zxCYFqWq+Ho3u8YCrcOCGvjKDJeyBJHAlHbUaXGEckrtRK6LfxzIl8ss326z2YiG3LsuyiSob3sgyJ15jGB+I3EOO2RJHF+MnyBmk8/XPOyfs320FzlAf1cNRt0lJT9YlkbINYKG62GJ8vIwVdDGFfbfUP9h+qcCZLNdn94YyWRduiQNOXlBe3vHhkQFGw4VWJ0X/rbdGCP2CFZ/fzt990+y3bBgC2L5Te3t5eeI6xrq6uATmwvvzk5U/PWXoMZHLBEIA85ixG9LdIOFqWbSdXLNiGSJBAjm3jyMjIomnTphUkiF7a9lKrlc08Knuy+PE1cRhlTjKVMQa0NZJk/ZlM5tg3Rt6YHOD22EzGc86IQdL5YMbp98RolBN9ApseprClDlDCkXMT14rrBVDDZIwd75ZDlb2aOafjHMlxr3H38MuitJWmZCp5/pHtR96IcxLJ2GOcaMnImJG4+4Wbwe6FvJddIP1z0XHXhcCgA3vhqTce/Oi+obZ7D5kWYTvNQfrV09dROjty8mWre93I6Yruy2MAACAASURBVKpzWmJFyMf+VtO0Imlvr4pyjDzIROOZgndWSYDWxVYel38W2jUMwwkw74SfbiaTMRVFgYw8JJBQL4KWBRZF1YuucoDMLBWHrs8FXX29gw3DwP2Uk5W7AoHAgubm5pfr7RfOl5PBlmUd39ra6ss7upa2JU9gnPayYJZvLzMHELyTJcv/W9O0qu+hWvpT7lhZupxzfidjDNKHGlg+oVAIjKSS4rBIK8kUGoYBRgX8ByFlCAZGWUZPtesQXnaYq+3wYBWS4/tyzq8LhUIu6bXi2iR/OLC0FnnNoaGhoVmKouC7EaokCe5K1n4jFAoVEM4SQznFOV9aKxPHawyGh4cPtiwL798p99xzz6/vu+8+qDI4ZbSpqWmG7I8u13HOOecsVxQFgVKn8GAwOPOGG26oC2RY7V5N/D4xAv8OI4DAPTCcZYJko5ZlzfrZz372mt+xgNqSYRgPChYkEjg/VFW1ZmCxuz3TNP+Dc2571YlSVpLfT18Nw8D6SWZylPU391Of+xj4fyuK8nfGGEC7GcuyTq7n+2wYBoA+AKUhabVGVdVbTNPEN+SEnNrHJoC1KoHADMNAoBXfMsRuvqhp2g1yn0XCzAFKjnts5eSgrEIi/NDx7UMSv2Y/dNlCIJvNLqwGTDMM46e4Ti9Ws2BWY61qW4ZAiSKbzS6pV65bHk9Jftj+M+e86Dtb65xysYW3cM7nQFZbBpZiryLGppCYFgBZjDtAkjWz0UdGRg7JZrOYdzPcSXyhagPgrmNtUJIsdq5TSF2C/bcHqMXpurWn9wLgp5mmiTY6BDsVLPEi+4V167u+ToyK2NiM07kXHndNK/Z7Flljb6U2b7e4BZCEKOy1QCAA8HSR9LML+FHV4kKoumG+gBHLOdGnouGoDUxFkZRKhi3LWuA1j1KpFK7p3rHsmLLF3DKWsxFq3Ld5eibUoAXfNt5+MW2lj1JIGZmp7dccVIJgyK/wUoSpNG+EjRAIDbgfYxbjqxwGsHweLCmam5v/OTY2Jie2oYJwSm9v7wOP9j/yr6kzptp+uii7d+22Xkm8+p5Pn/HpcbM3bdKBkn1OsmF7LNKWWCmrqdX6TMS3xsNkccS4wrXEshKD/SdyzkDSYJzRmdG2aMECpTihVOjRm0omMGfW/rMKz1UtfZWtzryIJhu3bXyvJVQYEE/hO9jJ5ezD4lvjR3OL/z2v1JZ/tXixdWvpn/tYRylsz2NUau/lVX88Hm+kfa3HibM5RPwJ2qGs9LoOKV6SIYWt0mfoRaSBinM8r7BoP4tyYrsgOVyDJHZxEt1udYiRsiQSjtRl2+D0v0g9kNhDkbb48fXMd3lc7KR6svlJYrZljVPWR9r0D5ZTfaxvTsQKCqGM6JmGoaZlhx9++GgtdYq4JkBSeI++RAqb71gEdj94VrOSasQ69JBydebsjc647LSeEuB1LX2YOHZiBP4dR2AiYTuOu37l+nMO5kxB8H/P+FnKsrUfuMkzCSM3cc2dF7akWgyg7SAd55SXreFdevdHf1vVW6xYloFSpLDlfozjK11mHp2kFLGoiLPb9HYdTLdxlXziKfCErZEv/DKwSCHOH8Bij3P6RbQ9+rlaKxeLJqCHDydiv2EWu4ErFja8SHDdqrdFZeR2UfXxgfj7iPF78EdG1BkJRz39kmzJCIsjaI6k1namKEvgRVmpr4mB/lM5YwLxyr6ph/WiTUksGcPiDCbsT6jDoVV+EX7xZPxvRBwI1DeDVsNcMFeFzCoSZuF675P7mmwPYx54RCwgUiK5aHu7eJVEsv9jnNgd+I0TfVLeAOFvsrQvEf+CHu6o6vfsZ07EB+IRYvR34cGwqblxZP6hU+e96+dcr2PiyfjNRByouZRl8QUdMzuKELGJgdjvOLNlhzeNNaUXHDPlmIpyWxvf2jjNCtobZLA+9xTOztTbdVvO113E3AYQ4VBO9Ow+6d3Ly3mnOueKTcu9/+r/F/3pt4Jgnv9xNJvNzrz55pt3rlmzxpaZcs456PCD4HOLBCs2wHagr7GhaYns+1JuHF2o5u2Kosx3M7fiyRienULy14/vs5wAxYZTUZSvcs6Py7FPX0qn00u3ZrZmxtKjjrQP2HdhPJ+QzGHEXyJi9nNvcb6qo73DfpeZpvlf8E/CM8w5TzjBR875iW6EfP9A/7EKs1n/yKh/Xm/XbYlRr2Ka5gKwdWWkeJZnaetI8ieH7ftemw0YT8bA+kBCcPP653r+mM6Oymz67V9a+p2zm5pUSJxblmWd+OqO+C2HTe84aDht0C+e+j4Zo+8+d9nqXiRPayqGYSC4hSAXiu0/npNEfUbTNNnH1rNOkYjqB2sazOFQKHSRfKAINmFOI0D2Nud87ng83AzDAGP824IhsrKlpeU50zSdwNu46y03UKlU6hr4ekq/+07aucYTVfj2APZz4+Sgk195Zj/1ysekUqmzGGMOGAvP/PxyLAQRULaZo6gDssktLS0nuwNvtfbBz/Gcc3V4ePhZzjneSQ5LI5wLlt+uqqqnh5EUUC3rbSslL+uWMsR1GIaB7yGkK5/JsZDhiY1g/n2apgEMUrakUqlPM8Zuw6sJMpihUKjkuyrAMLAWsOXby4EsZM9adxDZMIwv5IAPWNvUnWBwLsYlPbjxkksugZw8/Hed8vPe3t6yqPOuri5ct8xq/lNvby8S6BNlYgQmRmAvjEBXVxfWLOX2VA/29vb6BjQahvGdXLLgm6Jbf9A0rW6/MZenqs3ig/TveC9d9roXdQwyxuapqjruhIRrvaMK5qsNxmaMfVJV1UKCp9Z+y6o0UK8IhUIXS0AyKMrAU/3tcvXu3r37iGAwCGZmqyM1Kx8rfG0Rg+jIqdPcr6qq7D3vu7vCngFrbSQHr9I0zVZBEAk5gG7mcM4fCoVCsBXxXcQ3y5ZNzdleYN0nA3hK6nGpfGDNgiBxoTj+7s4fFEU5tqWlBcy/vVI81n51A9ek+w0v6EWtra0IbmNNgbgEkvFbFUVZKO+pxLgjCR/JrY3uCIVCMlCq6rUODQ3NUBQF8QKsKYquQfgyA+zuKEC9ZlnWwtbW1iL0r9zIleu7LuSMZPWVMSUbPOzCE78PZREoApW1ebjzzjMDL7VMwR63kKAIKIHRriWXN7U0hGiz8ea/LG5hPeWURIayq9zqXqZpfolzXrC0YIx9WVVVZ99TMibC2grzBwlrpPjO09s6YPlhlxxoYmFu34kxwnN+pqqqJXt0wSx/JmNlJr9tvoU1nDqpcVJ6atO0hoHhgdhoZiSqMGW0XZ3Z1KA0YI6vaGlpwT7Rdym2EeJZi+iDbsldVPaZz3xGmzp16j+Gh4dlixY8o1/o6+u75ZlXnrmxRWsugEyHzWG661d3f7/7su5xs/aEvC7G0IlpbM6OWrP9MCDLDQDiTQ0U+DvA3SJxd7qfRJVQ6QNhQeOcvh5tjxbAnK6EktP0Oxbj8zraOsYlYy9bnXnJ9Ir5hfkDoMELw9bIknkz53lK2tvKfawRa38APkUplpT1PWHKHCgTU+xDPOy9vE7Ne+omfkfEP2QDe0etBV73N56MH0dk3WtL+ErepX76LT+LIKHwHWwVEsKSpPGowqxVfiSxXUl0NF9z8rhSn21/5K2zHhAs5RJ/ZD/XW+mYxGDsVs6L1mxP0Q62vFyiv572inIHjN4KZhuOqWT35dWWSzkvZTF+tPxMrdvQeSMRq6TE9fJlp/W+t5qFZD3XOXHuxAj8Xx2BiYTtOO/sug1rfi8+ak4N69eu7vXF2LlqfdcyixE2K3ukkTm/+vLT+2Rv3JKeCYQgFkwIwo+QxU7SZ+o1LQjdlXoubnwy+8oNnUAkYVF+CCP6dSQc/aTwQ8VmqnW8Sca8ZG3qQSK2CAsQhaxvZ5nyJ+Eneqce7vhYuT69lHzh4CwFEAidVCmxazMpg5PuJWZ7mGCRt7KafK8sWeyFvIsn4/m5UqPPcDzZfxMRA0uyICMsy6zmpLnu18PRcW3Ky967ZP99RCxfp8VWVJpf4rqxkWz2kqEWHsMCSeVPisXP4ygQmQgoHEiMdhFjCyB/6+dcr2NkxrrCLVvOVj4unoxfBfkbv20Jf2kkDYtY99X8W+PJGDbOCKolA4HgXDei2N138T5AAq01m832/fSK67HhB0PRKbYUXmdn59GMsYL0r6Iw6vxa56vNLc1AwSWtLF/QsV8HZN6rFinBBFQe/CSLgijxZPw2ooI8KOobCAYz84/Y9+iygSiXF+75jLGPOMnabDa7AsEDZ2yQyGbEB4kYgv2bOKP7GM97yMqsdtnXMceqxcbOSS6cqmmaDdpwSvEmmX1HD+tIJnoWZ9Mu0IX5x4QsSqYG7j287b22LHRsMHZ9vk/s3be2bXr/k6/fA5YsvMTsctC0yH+dMbsTCdwQY+yCgd2vHxJufc8FmWya7njuxzQ49BYpjC/99ml9Qvq56m2xDzAMA3LQwueadomA21vZbPaYan6ogq2ADScSUZAUPEX2+BHScEAwYyO32w87wqvXrj6er6pqj2maSMDjfo673nIjJCWvnEOQvO8IhUJVmX3Dw8MrLcvCM1nwHd6bSVXTNL8MyV/Rse9qmuYEyP3dcB9HCWldzAnIE4HVucTtR+xUY5rmfpzbPuSQOUcZN4PaR9dKDjEMw/HihuwdpPgOqRQYliQbPd9F4pkAQ9eRV4a08LilDEV9CORBcvlV4R8IT7aqrK5UKoXnyQZ0WZZ1khdLC6y24eFhSG8D7PIPwQQuQT9XSdbiHQB2NGOMfUxV1d+O517I57hYQbvuuOOOM5588skiFjhY8jfddFORvLxTx5e//OVJo6OjkCssGKkxxj7Y09PjvKvq7eLE+RMj8G8/Aueff/4BmUwG6+CC5KjrOf58X19fWSCac6wsxw5QiqqqK+pRJEC98LUMBoNPiWQj/vR8Lhm6ElKw47lxAlgk+/bCC3ZZKBTC92uvFMMwAAS2LSkYYxepqlpkf1FLI0KSH2t1qNLY6h6GYQBEdVZ+vR9YVskT1yWj+6SmaZBPLhTB0ARLEvtWMCThC+uZMKjU73feeWdKQ0MD9nRIBBUl9wzDwDr2RKhU5FRBltVy74aHh1fk7DXsfRXn/DOhUKii36VLwaZkze4G4ZVLstVyj+RjhWy1zAJKqKo6fzxjKj1XWOt9WawBClYjhmE4QIvdnPMVbiCXpA7ydG7v4kvJzWlTzDsA8KJugMTQ0FBUURT85jA0dwrVj4rg9O47z2xUWqbgPXOA085BU4/85xlHr4HE89uMsUWVQBPr1nfqxBieU4fRS4fsq9P8Q09+OmNlCsBS7PXSTekT3ODoVCp1AmO2lY9dKgH68PsLyRdmBCmAZ89mfblthgzDQOIMXsBY93quw0XS/GlOfNZbqc1mlmfVlqCabmtpa9g6nEyYmeEIfHPb1ZkNjYr9+n2/pml4f/guIhkCFrXNLvYCwOPv3d3dys6dOx8ZGRmRAXMYh+/29PR8U1aKwvHZbJZ+2/ffuze/vrnt1ltvBYi35mInrgb1+wV5wJbvZZzN09v1RM2ViROw3k0MJv5MxE8E2681vXtFNYA6Ti1m5BbL0wqgvKMA4HRtjDhbrrfrRdLxtfQ7noz9iog+SYzeyo5YR8lJTNEm6sb8elXJBBaUY/HajMrBZoBqZAD1uGzhyvVfJlGIY15qbGha6AeQX2C4gqhiKfO8VAUhD8zz1n4aI/7tSLgD4C5fxTVW8UAguBi2Y7KksVudsFzFchLdmVLE2cf0dr3uPY/TZiwZu5YRfQWxP8UKzJH9kX1dcIWD4oP95xJnthqbXRj751jj2KJqZJDxtFss6UyGZfH5blJKtXpFXB9zF4BqzjhfHWnvgNqHXa7c0HUSJ/pLpXo4Z5+8/PSecYPeqvVx4veJEfi/PAITCdtx3t116zvnE7PlTp3CmRWYddkHbvSl4X/F+k54s9mLd1GylsLndZ/a57nhFEgioLIOsL03yiDvarkcD8Qc3sP3bG3b/oFVbFWmlrqcY+WPqCO5MLbP2CyyODZrk8Cs1cM6GD+81volH9RXoPRKxBHwCxHx/9HDHUgkeJZNmzY1jbWOPU3EO4hYf+NQ43wvGYgH+YPBGYP7/kkkLE3FslbMmnmUHBQoqd/2egiknydO+3tJTMST8Z+BWYpgOVlsjl9PhcRg/3mcMyF3xT6gh/X1tlTJNJvZt4CIxzJkLZodnr1XZEOFt8FviBOkLy2L+Ae8kJ3OABTJhHB6NBJOHCvLhCTeTsyxAtaj+WQ6K+uBUescsBnABLQwpKp5VuH8eHeCtZY6pc0NJ2IfxDjL58eT8U9CuttvW/YmJBm/m1g+0OMUxuj/RdqiCM54Fsn7eJQUtqgaax6bO8bZs8z2CsrLtJx77v2X5AI3BVlMyKUPDw8feNtttxnnnXfe69lstsDqX3XasXTUgqMMRsoiv9IxspwdkqqqqhYkiHBR8WT/fxKxb0gXaChkLZ4VPgqsTc8iS31BUlRRlKM8krWFzRLl5c/PtpPnnODZnAe5SKxYOTgkNuJIQmJD+3FVVeFHVShur5ZIW+SMcu8mlxxcvlnOwazd2DC8dS42m/Fk/OtEHOz6MVLY8b978kerc4CLAqq5uUHd+cXlV+0mYgcJ70ssXu1F7+9f6KXXdtjE7g1rV/ci8eK75BI9y3Jyug54B6h9eITsFij+iv5JIhmLeX8aZPk0TTvGLUcsMRmzOWnT46qxI7w6nkqlABxAEhrszZ9pmtaZC5bgHnbheD+sC98Dkpc4Q5IMY+t4qZRN7LnrFSwTgBEmSb9doWlady19qDDvkQxG0gt9+52qqjX7yFTrB7zROOdgjSOCVJbViXrAoGxpaXlSsFvxp1ez2ewC2S+uWnv1/J5Kpb4GT2HhEQj/uVmYi6Ojo/NkuXWnjVwQEwEPbB4bvN5FOE6AK7CegvT4ZZqmQT5z3EWSM94NnzaRWC3L7JX6CjYJ5j1kxssGq1Op1LWMsa+IRPBsTdMgZV9UKiVrZeY/5/zSUCj0g3FfrDjR5SFos8u/8pWv4DtmP7OiPNnb21uUQJDb7erqgmSpPPbJmTNn7tfd3W3V27+J8ydGYGIE9ozAmjVrruOcX1BmTHal0+kjfv7zn5dlz7nemb7AXtXGXyQBEUQ/SBy72bKsea2trQBx1FxEggX7MoehBF/RU8r5fNfagNu3FFKtqqqOm5nGOW8wDOOvQuEF3vHLTNOELDRslap6XIr+YB0DQCbuXdG3AXsO0zQB0sGacdzfbfTTNE3s0xeLRD2SvqOu8XiTc76gFmUVJOsDgQAAtlhLdWuadkWleyLWsgDKNXp9Lw3DwLcH60anfEnTtOtrvc/ljvdQ0Hk3EAjMrZRQr9a243tq71QkIFUqlboOoE3sFxhjq1RVLQJpSonpZDab7agGvJT7IZL4IAZgrVQEvnNJJOO0EXzb3X7I5a5r3V2dZxNnNzu/M8bo7EXfMlsbJ8+tJnONc9Zt6LySiBUBYxccegodMLVArn0sEAi+D8kcuQ8e63KAExZjnnr1NW9tBZYrYj8o7Ed6WMcayy5izmNuYo32J1VVT/Xa/xmGAfmqk5PmgDmSHVEbA42Z9paZwa3DW18ezpoAN9jJ2qZAE9Y0Z2iaBoUl3wWqbszisNDJ71U5/2qkveP7XhXkgDk3ZzIZt5rJb3p7ez8ufEGLEpN3/+Yeejn+8rm9vb3yM+O7bzhQimOJ8+xYSV2Au/hA/w+IsYuRBCVmy6pWBdE+s+UZtSXQ9Eherpfdp4f1gqqNHRtiysP53/YUi/EzOto6xi3BKlmd7bYsvkhOdKHNAAUeYkRQw6oKfi9hVDL+sN7WYXs4740i29CJ+pKZTHb+7P1nV1WdkGzxRiyLL++Y2VEExkd9/9z+j/0ymSD+Hq5mP+e+nmKrLPZaIx9deHj7nG39W/pnKQpDAnhSLQng+GDs58RtwJN4mNmX9Xa9LMu+1vHdE/sjUpi1xA/j128biWRiEScLIBKnDGYy2Xl+7pPfNpzj5Bg1/sYZnRJti1ZMrLrbyMd7YWUo3qNCNdM57rt3nTclzbPIfUyv0L+XrWdnHjGx76v1Dk4cPzEC+RGYSNjWMROuWN/1UM6jdYVUxS1rV/ciOVe1eEoj58y4LW3m7O5V3SXJ0iKZ0SqSnVUbFwfEZTZlfjLcGwlHbZbYeEt8IP4LYvwzOeTw60GrYX6WZw/kAcgL832I2C16WPc1PiUfjGQM8jdfgqcqY6yLc36rqLPI8Nyr34U+VUFJSbK3vtjLYPwOtxiPcKJ5kD4NWg1zZImJ2EDsa4yRHYTOMQGXRtuiZaWF5X4XSVRzWqe3Ry/H7/Fk/x+QVCSiNyzGF8oeq+O9X855RT60xM+JhDsKmzHPMU3GwFQ6Hottt7SGYDNj07Av5GOi4WgRErSevsaTcSTsgPJGBu5cvU0f9yakSMaasUv0Nv2Hct/iW+LLSeG2bBcn6oqGo33V+i779e45lt+jhzvA9PIscnLe8Xqu1E4+aR1AsmI2WKaNDU3zgJ48++yzW4PBIDY9jrwVqvnORd+56OpH/vLwq08//IzDnKP2A9vpY50fOSnS1lFAKldqU7ANnQTTWk3TIGtbKPHB+BrivCAxZf/A2fv1dr0syhiBvGAw+CRjDBJLdzPGVCRBIIO8h1kb/0bOJ+g/kXzkRLfYaEeiEc7ox4yLRKi0eHQFh5D4gdcWSpemaUX3r/j5rSxVLoIfCKZIXiOctg5v3ZbKGh14FouQzZyd+cfHb3gw05DGRgmKCMSYQucs/tZrk5qnQpoMCgTncm49zpjS+OCmP9Bzm+2pZlkKn9V9at+/qs0153cg5QOBwN8FewWBTFtK2a9EnGEY65DQgpcumHJuiWuZrcw5PysUCv0/v32T+jhdURRHBuoxVVVXDg8PX5Drs/3MeSXTa21DPl4E3RB8tMdetFECMvBqQ8jSoq9OgLkqir+WvrqCTmAw2YHRWuqoduzQ0JAeCAQeF3NiTHjvFdseiEqEzPkDjmQ4ZPmEtKQv1n21vlT73cWYAGI/Um4uoi4RsMf9mY4kr6qqMkgk/+rhPDQ8PAz5SKCB784pAZxWrR+VfncxfsCy/Yg4vkSqUa4HgBnLspCsmJb7e9lgtSSXnM4x3Jdqmob3Q1EREqC349F2yyBDLjMQgAWF7St0vaZpsgT7uC9d9m8Gu/yiiy4Cywrv1YIfN+f8s319fZA8LikXXnhhSy7ADhlu9MspV/b29q4dd6cmTpwYgYkR8ByBL37xi9PS6TQUCgqKHvKBnPM/9vX1YQ9RUlyS9IZlWfNbW1srgr2q3QZXEhCHbw0EAoubm5uhUFBz4Zw3maaJ99zR0snna5q2h6lSc63FJ0i+qfju/1JVVexnx11SqdQdSNKBfZjNZo8OBAJYwwLEkiKiY6t5XEpAIfh0LnEn1QzDgPw99tV1fbdN0/wV5/yTRFSUqDdN8wec84uhOBUIBObVkrjcvXv3voGArWwF9Y7fhEKhj1caSJfscwlAzjAMKLFAMcMG4ZX7/o/3Znko6HDOeV3KHKZpnolrz+fh+FdDoZCdiEulUl9ljEHKFUm+D2iaJiyV8r2XFESGOeeLavGhx5outwaGktBJuXv6L8uyljjgO8MwwODEM+QwZAF4ODUUChV56lQaQ7A8lblbAAzF+sourU2TH77wpO/5Sj7tfHfbx3/59LW/fmd4e6GZxmAzndzxWWoMNt8/Kb17tZtt6QH82AnmsBewDZWK/d39XKgrOWpv8nWZpnkb5xxWFf9saWmZxxjDM1lUHAuXrSNb02baaAgogcx+6v7BXWO7Xh0a230IMUqHm9sbmoPA4/HPhUIhz7VQufHMs1cjWFflJes5u0lv18/zOv7cc8/9qmVZBflf8Qw8sXPnzpVX3HDFNCtjvchYQSGHHv3Lo/TsY88BUAcQRs0kCdQvJSzzXXIla8bzrEnyt77ZfhinjYORezgRkrQbGxuaFjms0ZIxFJ3iRBdFw9FxKyNIPrlQ8DpFjpeA4NE2OP0+TgRp+HeUQGDhrOmzyu7bS8aR6PXsqDWnHklpeezzNnSKA4zBT1UB8875IuaIWFADZ/QR2Q/YOQYJ16yVfZo4B5P+gUhb4iS/Xq4gm7Bp/EHxLG61snweVN2Kk4nsN3pYr/h9cPqSGOi/lDP2Pef/jNHVkbZoRYXKWuZp/5b+eYrCoD7QRMQ+pYd17Lv2ShGMf5AY8vLsRDURJ2rphGB0A7S9VLxbztbbdcceyVdVpcla+lNkhl4EbFm3oQuAf5ATyhfOP7/29OoKL746NXHQxAj8G47ARMK2jpt+xfrO9zHGiuQ1Aw0081un9JYwI7yaWXfXOcuJK8U+Loz9YO1pPZfKx8eT/T8mEmxcj8TSeC5BktvNn87pkUmZ3Sf7kSQp1148uSe5AiSawpRWYoQE2z61orHkNiQfVDNHaDuf5f1TpkISWB3WTqvkByvLTlRCFkmJZmJcOTXSHim6r17XnEjGbudE8JMp8T2VkzeMcd+JMeFPiwDvVJk5HB+I30iMwxtgJ1OURdU8dWuZE4lk/wWc2HX5c0r9d911FZCR+cTZIjkRLZi3WDQCdbopO2ot3FsLUvkeEbEf62G9HJOg6uVv3PLiXEuxnz2VMbo+0hYtCnDbUuHEnobfMiO6NhKOFvl5es4H1yJSHPNChrJLyzGh814gHGhyjH1FOV6nzXiy/24hCbxD4YF5skzLmjVr/hPBfKl/I2dfdNZDTFFOvvkHxfbBwWDwwBtuuKFqUmZoaGiW8ECCX2NJAKs/2X+aQsyWHS0UH8n0VCr1kEgS9XPO38n5bi3HxtmyrJVA8McH4h8hxvPyNpz9gJjw4eV0DTFbBrlZfq+kUqk2xhjmnuwPjqDOxaqqyp5LdpXxwdhviSPxwl6jNM3TD9ARAPAshmHg+oqSPtuHt42k0sZcyEI5XsLiPv6HHtZ/sm5D5w+JtbfEnQAAIABJREFUWGHeHH/EGebR+y1DMh1JXHjCgTUx/fm3HqEH/pUHADPGb77stL5zqk5gccDw8PDBuWQckJptOQYGrh0SrUhYnR0KhaouzGUfOC/PJcFSdZLu/6lpGgKNNRfDMJDsRtDg9UwmM7ehoeHYnDSxw9Bep2maDUrZG2VkZOSwbDaLscA3wimXa5qGxHTVYprmA4I96Rz7mKZpkBqsu4igk+1TjZiSYLHuiVrV3YLNLD0km7X9s+0NIWPsDFVVyyLMZR9dfMs450trCQ7W02WZYY+ANgK7os/w8wMopagI6W7MJQTsN2ia5slENwwD1/shvE/Axq1FvtHdZu7ZBwAC7HUkKbExtdvM1f0JVVVt/3avsmvXrsmQlxSAlFs0TfMEq8n+aSLg9wuPPiDJAhYVyrc0TQOIxS4iAIv7faCfoLjf+yV5TeOU72ia9u2uri68R2U/6J1NTU0zf/KTn3gCDjo7Oy8BQ01qcwz3uLe3d6/Oeb/XNHHcxAj8Xx+BNWvWXME5LwuIYIyd3dPTU7I2MAzjztyyCAo7WD+cHAqFkESoq0jJRNRT97cllUrdjveu0ynO+bWhUKjq2tzvRaRSqYsZY44ywZ80TavLZ9swDNgcQDLSVjthjJ2WAyYi0DysKMrJ1TwuDcNAENRR/SlJTBuGAcWPy3Nr3CHLsiAJDWnXmovTT9QDuwsnUS+NB+SVV7otUCo1BACAaZrYY83146lrmub+ucQh1kZhL49e13cY39/bVFX9bM0XW+YEsX9A+wWp33qVOVKp1PE5b2LHhqEApEqlUlAZc57BczRNKwJIC4CsDbBjjH1YVVXn2+/rck3T/CUAVm6J4nfffXdqQ0PDY5KSCur7oqZpQs3LV/X2Qbc/8dNvvLztxcI6JH8mO3rt6p6KwHRHbnpg9xt0+zMgmu/JI7bt857Nc5effOg8Ng/AtaJimub9UF9y/lgJkOpK7oGMcNestsQH5QST5JG8WwARSqSgTdP8KNZU74y9Q++M7iJGzJqp7acYmdQb74y+8x5ilAm3tAebAzYudFzjKNsIIak8q03/lBfLt7Oz80M5BarfQ9VJKi8HAoEF3/zmZ0Z2N0xy1sX2zxv/sZHu/f19GcZYpKenp6LMdbm7LiUsHZWi9Xo46sv6rVydkvwtLrMoCVpp9knxti2BQHC+bBnlYcWEuXizHtZ976XdbQvmJ94HGhGz9/TSdwdKancSs+1RRjinFdH2aAnI0jleMF/xHnDGcTdTlHl7K46HxGdaSf8jr7iGwrOMBU6JtEWqWsAktiYO55aVV5Mqk4y31QeT0x/MW8XVpu4HBYiNg/E/8nz8ZIg4W6y363FYhw01THrYJrww/vDwjNETvJ77kvuSjzfhmyjyF+yXelivC1Qlt/HCWy/sHwwGYO8CgsNP9XBUVsL0/4L0ODIPLJj1qG3rJ+4TkXKSHtaLLGbqakQ6ufi5KFYX8NNGqUIBvUoKm63P0AvAlis2dH6KEatocQCQrxWaeagXGc1PPyaOmRiBiRGYYNjWNQc4J3blXV1AIANxlH/9Et14+epe21PRT7liQ9cNjKgITceJnXD56h47iSMh0WhvoYjiyf7/gDSM1L8nSWEnyC9hP32Xj4kNxs5gnMA8QdLhJOKBIW6b0lNrzpOjVw9H4cVac+kf7P+wwpkd2Oecvs4YIZkNtspjw9bISfNmzivr0yOScnlZjwqoQJkVWQ5d5u54Ihn7NieyWYbuRHD/YP9JCmdCcsI/OkssYJ7Iy+LsWRRJiXBcyCI9rCMZsVdKfKD/o8SYkImtngRNJGMf50S2B4GXx0oiGYOsDxi1JcnEejocT8a/Q8TzHo+c/qK3R4skh2upWyxQgTCe6iXXLOTHMcZgfm7Qw9Gq8rSxZOwTjMiNwntDyBt7Sv3Et8YPI86fQlK4mqy3c31S4p4sxpd2tHUUSWh1dXXBjwjshUKySp8ToRM+eALd2XcnDWze0xXG2Lqenp6KiTIXqvlxMCPh1SP1ZwFn/G956WtRGPu+3qZXlJCT0PwI3IOBBSmolznny+EvKiRjgAxEUvY6RoSNVwibMGL8w/kxYwV2vUjk4J4J6atCbzyTjJJXyzuk2HJMZT2QXUFHu+JdoztpV/qdkzvaOu4V/twITIWI8x/q7R2XdN99flixMq85DM9ZbXPp/fqn7XMh/WtZFgI0h0ECGVLIoowopBz27dU3lfX7lef50NDQjFzQz/FmwgYDzN3JQO2rqloVbZpKpY5ieVn/Ji9v1lQq1cEYQ/1g6/xB0zQkmWsuDoodQUpIISqKgugG0KstezPBhI55yVZDcljTNIcRWbH/ruQlAtebMpnMwsmTJ8MTuK4iWA9I/CFxXTZIVE8jrjmB/n8+FAqV9S1MpVJfh/eVaNNTlq+e/lQ71zAMBJiLntlKPsGGYUCGDe9jeMotLMOIcILkqUAgcHQtjCB3f1OpVFj4fyOIjOAH7h2ehxKVAflcwcgHw3sBvONaWlpOYozBl7eoyGxhzvmPQqFQQa7POVCwinDd8Hy7StM0sOHt4vI2fFRVVSgUjMvOQu6YaZpgvwsQF/01J9V40po1a7DuKmLXYhx6e3uL1Baces4888zGKVOm4F1WUHYA+zeXrN0r7N9qc2vi94kR+HccAaG08koFebpUNpuN3nzzzWDi2kVOVPoFe1UbWykhgkPr/rZIjESn6btUVf0AY2yvSKtLKgeoH1KrSxhj4/J8RAWSD6ptI2FZFuIEWOxlOOfvq+anLoBXSH6FvNZJhmEAAAR2bV1jK6lHZEW/bNUd0zQ/wTnHngZ/f38tCXwh0wyQ4/uhmDM8PLzQy9rAuZFi3eb4QP5ZVVUktgvfy+Hh4fdY+aSC/S2p9E2tNi+9fhcepdgTRqXf60rYu5Rv1quqCgCZJTyiIZkb4Jx/MxQKOesvu2mXTUzJ79WuT1LFACN6YXNzs836w1pBVVWsP6HMZJfxyn0LUORTv3z6mimDQzLml/1l7eqesntzAQDFvAim0qnvPfCv31+8afD5gHxNnLMPXn56sb+9e10OGWlVVeEJXFIg4b1xMP4rAaZHVudvfAc7Wdd1gMXsMjQ0tEpRFDuZJRjUAjS9pzrHwsVIp1q2jWxDspa3tYTZmDU2sHN0B+TYLfy/JdgC5vS4LChiydiVjMiWhobC3ay2xPu9WIvnnnvusTkgM/bDctmBZO2NN974qmQXZv/+5itv0h9v+yNiZpf19PSMywqkOGFpV5uYlN49rx5Sh5wc5IwujrZFS4DUXvc0Phj/HnGO2F8JkzWe7P8mwO5F53H6s94ehYT8uEox87PYJxcVSnK8GYvxUxEHKNfQxm0b32tls0jmCnud+q285LYQN9zd2PqoLAXNOZ0VbY9WVcISsS7HrqCsl258MHansEvbYjE+pxZ1P0lOe8Ri/HjErMQzul4kcV9ubGia68djt3+w/yjG2RNSvKkmpm+1ySDU63Cv4DX/VKQtscQvi7ha3fa8ScavI5IsKxj/jN7WUS3Z6afqkmPiyfiXibh4R7L7Im0RWET5XivZydp00wPSvEoFstl5R+43u2D72H3POfsrWQVKC7J1VGl/Ga1Ze1pvIdA1rguaOGliBP7NR2CCYVvnBFi3Yc1niXjRh5FZgSP9etl233l+SGnJIGiJYLtTdlhW5qgzFl14kMKZYJmULhrG0/X41vgpZPE9MqWcnm9uGll16NR5746nPpyDxGhWUR6xP6KMn0dceZ6IYzEMf9kePdwBZmjNRU7aiAQz/EShkV81wfz8rucnN4419MNblios3mKDsasL0qo+paZl5h8jujASjjqBTYJ3Kw9YSN5ojNPXIu3RgmxHtQGIJ+O/J+Lw4t2p8MBcMCcTg7HPck72/OJEp0fD0WImY7VKK/zu8rsou1hzqiheLJWitaRFnS//X79djyVjnSwf6EApSAD7PV8+TsiRIDDwHiJvGVxHfpwRvZim7JJqPsH9A/3HKoy5NlPM9qaS/U7kfgj/aMjXgomcyFB2QbV2imRgGPu03qbD27WkdHV1IehfJAP06S99igbeHKD71xcB+QZmzpy5fzlPCZec3evpdHqOnLiyE84WR0JvT0Ce0+/09mjF5JhhGEg4OGxHqBFg81tI1m4c2HiQxewNzr7w/rU4nSC8ev9AjM/HM82Jnh2xRlYAsCEHh1yD0adpmuy1aP+cSMbO4UR5eWSLrdBn6o73a8lYuhJa9u+7x3bTrrHt50faOm4UjHjMpxlEeyR9ZI/y8KQD6VPz8qQ0gXpfA2bxttTbmduf/VEwk83nv3NJ56svP72vaqIVx4rgC8ZeB4sQCSLBLL4rJ7FXWZomH6AtJKI459eEQiFI3hWKYBsgWAjm7hMiUV8IePh99kzT/ApYMAJG/0HIIjuBtxxa/mFN006QAQB+6/U6zlu2mnxLDhuGAaCV7IXmKRE93j5KQScEcI9vaWlBQm+vFXlOiPn0jVAoJHtaF7UlAsoAQ2Ed6CnLt9c651GRBNqQf71S0zRPdphhGPg7/O92McZmq6paog4g5JURPME1naZpmu0PPZ4iQCAI4gLYgGcMm9J2xtjtqqqCveJZxPsI7SJwGVNVFcyqEq95Wd4z5x/3YEtLy4nupK7w40YAHT7EP9U0rYD25pw3gnWSSySD/R2DZ3E9TGLnYgzDgD+aw/h5ZXR0dO7UqVPf7ezs/CFjexQDEDwLBoMH3HDDDSUygqirq6vrP4hIBgYikXxgb68/BZrx3LOJcyZGYGIEiDo7O89njFXy9fx7b28v3hvcxeb7oaqql9Q7hoZhIFheUCmqpvJQrT2X0gcOf1ZV1RWMsbKA3Wp1yr/L9UNCNpvNLt5nn33KKq5Uq1v4x9t7d4Cm4HEJdRr8v5znulynS9L/2ZxcLmx3CsU0zQ87CiX1jK3wgsd+FevH8zRNs21NDMOAhYst0VsJQFVuHAzDwNzDemqroijzW1paAPQp970sMHGxt1dV9Tj5vgI02tjYCHsHBxgPH2Dc+5JvarX7UqG/WDPkrXbyZaOqqvPH24ZpmgfkktzYFwDo9ZRYP48If158z6Gf++NQKFSkEoX7bpomzpuVU+b4laqqeZSnzyIxuocFI7rA+jNN80HOOeRb7TJesKSQuUYfD944+Nx998Rvk8eNFIWt/PapPcXKcfk9x8mMMVt2eThtXD04snVN1spOvi92Gxmju+Ur3BVoIN1RqjNN80uc8wK7kYh+oWna58oNiQxqhvXMsDVyrAzsF8lmJP/34Zx/LRQKlcRohoaGYOHyzGh29MCkOWBx4sr05umUJWv7zpEd2O/y6c3TmdYQQjfGpTxUZKFD9LQ6rK3wUovr7OycHwgEHrUsC2tAp2Avtri3t/e5+GD88lxmFkx7u+zavot+fdMdlB5Lb5o5c2aku7vUYq3adHL7XhKjXVaGz4aMbbVzy/1enBz0H8+UVPJKmKzxgfiZxDiUIeTylDqsraykvFfpGjZt2tSUbh19NG91xh6KtMWPl5N2iYHYOs5sCyHOGZ3pJR/s1J+P84z9Ixcj3hPf5axmWdpy/cVeIzEY2yAU1+zD/BJ7IJfbPNgM/93FsC4baRtZ6cVwlcgSQ4Fsdr6csKs2F/aMFc+Sopymz9Dt51+Ku25nljIvMjNSAI+Vfa63xsNkcQDT8U5FQPT5DMsurxY3q9ZH5/f8WCb+LCzXBhr52Gx47Po9v9pxMvnIvk+croy0R/9XrGHysV1+HxEL+I1jyv33SNZ6Wpyt29AFFQiXDD6DZ/hyqb6Btat7IcM/USZGYGIE6hiBiYRtHYOHU++888zASy1T4Lv2Xqmqu9eu7vXtmdZ9d+fRisWwsAaDwi4KCzz1gbnnH6wwNt1LzmU83fZAzG2kNFtWSQq0WjvF8hHsx4zYrzlZSNZquSRLXyQcLUmYVKsTv9uStJxhUT2ZOP2OGFthJ2sZf46YsrIaGziRjP0FXhec6O10Uzp6zJRj3nG3m0j2f4sTs9GHvj1Kt8aPEUmqJqLiRWd8S/xAUrjwq6tNjiU+ELuCGK2FlAlnbGW0LfpYXi4XLGV8dKv7yvoZV+eYRDIR5WSBnQkG9ANb27advIqtKsvMEVLH8CI6gDg9GgknjpUXsZIHrsW4stqPpLSf/gqAAYLfCjYNihWYI0sA+6nDOSaPnlOeIGJAUb8y1pSe554X8WQMSVD4OCVJYcfoM3RPdqxT50tvv3BENhDAs4txLBRmKSsjMyMlm1Z7ruUXhvB1XglPZitrza22ERIbE9sHiRFdFglHK6JmzzvvvIFsNptf2MKM8/CD6JQzT37opv/sQeBH9jf7UG9vL9DeJUVKqJSwATe+tXGaFcxirjsesViBPkfblcUyktldqSzBK/32Oud8MZi1IpGN5x7s5gfzAA0WxYaC5X0QgXx8RckEFs7af9YO1JFKpa5hjMkynXYwQtO0T7ilpRKDiRM4z/5ZPFMfj4Q7BLvc8/rhPVW0GTTSBu0Y2fHjWeFZF4gxAKv3UDwTtJMdj2sXqEOwnBu0xkn0uYWXUovY2HPOD4Wf2WhmZOjmx69qHU4XYk67rUDTAd3v/0lR5MLrvojEJBI1YLK/wRiDxxW8pJCcRCALwZqyRU5E5bxN7lNVtQh5KdgGSAaD+fhGOp0+ZjwMUwnFDhmotel0+qeQiBUghZdHRkbmVmJd1PJsu5JkzqlFXmyV6hN9RSDNQfuPMsZWqaqKcai7SIlr33LVtTQqkncAjdh+4eXYmk6dhmHMISJcmx0EqsbEraUvfo51MTidU8oyoQ3DAKsW7ykrl9xc6SWXLPxiAX6DykDZxK+f/uEYSQYdEub4NsLT+HFN0yp6skuM/Dc55wsg7+7VpiRB+trIyMjR7mfBNM1FOcUBPOeQUS8Cn4j5DplEjEvFdvxer3iXQo4PHmzYG5jZbHbupEmTXurq6kKQslZ27esCjGN3gTHW19PTM671YC3XMHHsxAj8u4/AmWeeGZgypWRf6h6Wr1577bVY78JPDYosYKye7iXHWct4CgsNISVZ/7dlZGTkvdkihlKxx2otfSvzHj4m5/WJvRCSloOKoiyolGCs1p5ggyKwPAUeq5xzAAIh4QjvcV8el4ZhINmNpDcCxrNln06R9MN3obGe77aQILalH+XkYbkkbrXrdn6X1jqGWNdjfnkWznlweHj4PiQSkShPp9MLp0yZUtirC9Ao9lFCQpLezGazcxw/Vr99qnScLAUujns3EAjMGa/Pskv14pWxsbF5uKahoSE9EAgg8Yy94u9UVT1TftbENx33/WQkGlVVhUWMp9WA1/VIMssZy7JObG1ttSWVhbIL1k5yTApJZNRfEwhT7B2gjjPHAVyu27Dmr4zRCqdPnPhTl6/us61ZnCInqkezo98fMLcA8GYH8d/asek3T776J0ixO3Kx+PNDl53Wu2pkZHiFZVlAGTu/gfm+uNy4xAZjlzEuwMCc/jXWnF4o7/GREM/JjD+bA929t1LCOqdq8lTaSs8fMLdkLW4FJjdOpgalYfe2kW32Pn96y/SsFgwhXucJCq42L/NxDesu7ENBvBtrSi/zilF1dna+t6Gh4blMJiPv2cF4/2BfX99d8WT8dCIO9RW7mCmTfn3Trym124BuMhK6NauxFScs7RlUiElVu65yv8vJQa8kaLnzhHLZr4i4ZTF6v8xkTWxJrOCK5Qa9esZ1aul3fCD230LquIQcIFusgZyit3XYABevko/zxBELXbXnd/4TPdwBIONeKfFkrAfYyD2VsT9E2iJn+PmGS7Gusl66EqggQwpbpc/Q8ez7Kolk/xc4MShAIDZUYJJKqpFjLKssjuwXQRypYhFz8qm8+qBd3lQygTlODKja+X5+jyVj1zIikB3SpLCF+gwd38a9UjYmX+yw7NijvZfD7uq3elv0o3ulclclLyVfODhLtm88AMa+4phyFfGt8RBx66EixjbRVdFwtKDshOPXbSgB5GKTdytx/jFhH5S/VMb+47LTemTAzf/GZU/UOTEC/+dHYCJhuxdu8RV3dZ3KeB6N6hTO6LjLT+t1S5iUbe3Ku7ou5pwc7xz7uMjMhTRr/wUP620dLgRL7Z22EXNKGokQx9/xZeGtubX22vJn5BNgwceJeAcRv4exwLUWt9bn5Spq18t3+iH6ig3/QWDSMaL9baYXp+fHmtPHeS1s5WtIDMS+yhldjb9xTgu8vCWK5SL4t/Rwh8uLpXRUXKjDB/Rw9HhXnxEAPwwJ5mosQ7l2GXnFOH0x0h69ITYYm804AaENpu5eRWL1v91/gBKwAQJtQF9xhS2tlgCPJ/uB1jqBGL0VzDYcc8TMIwoedInB/vM4Z7YHDuf0pWh7tBKy3/d0k31m7Q9/hSSon0rjyTj8lE9EkpRZbL4b1RcbiH2NMQIjzeSMlsjevF71x7fGw9ziz+zxDXGOqiyDnUjGruHCB5AzWobkfKX+5z1flPzmm+hn0XC0s9LxQMc9+8Qr//zr/9wPdmShhPYJnWrsNj7IOS+czxj7S09PqYSVaZoX5QILP8TiVVGUE2U24DNbnlGbleaHGRG8HZ3yetBqmC/PC3cfRQICwZcG+Tx416qqiqQIxZMxBKKOw7POGL3LiYAIj3Oi3UCC4t4pXFngJO0Nw8BmBZsWudwjAo9FEqTxgXiEGMcGNsQZrY22RT2lPFGRCDDg/V0A0YxkR2irmXxwVlg/zjUGG5sbRxY7KgXrNnSBnQaWGn1mwSU0I2TbygDBj6BgN2N86ObH/6tpl7l1D2Ka80vXnt5X9P4vd48Nw4Dc+klEhGcQ8jRLEffIZrPHTJo0qao3pJSIKmERiOAOULAnAKwNya3m5uayctHl+ii8dZ1Nw3pN0z5gGAbejwi8bVcUZV5LS0tVVK2f5xrHeMhWQ355ruPFVqkeV1/tQ/2wYPz2LZVKgTmJMVXGK0FXqS0R6EPQxg7I5Zgovw6FQgCdeBa3vCDmpKZpYK7+/1LEs4X3mSyFV5YJPTQ0FAHbQWwCOzVNywcBpCL88rAhBsjAlvD1E7So8IxhPIB+RvAY7yaAfEpUBtznS7KdkCOcV06OOZVKXSq8DCHbPNeRLXTqE359GKMQEqgtLS2fk69Hmu+QxYPsISRQ6yqmaX4EQUwnOCozt7q6uvBukln41di1sMCQg1lIeB/a29tblmlVV+cnTp4YgYkRKBqBrq4u2ffaa3TGLrjggk0HHXSQju2ckACui7Eq2Hf23k00eIWmaQX2V623aMeOHZOampqeET7gON32gvXzXffTlsvv3lbFqaduYSHigNJ+yzn/GdbY6AsCl6qqVg1cGoYBiVR7baooygrZ51bYVCBojmDsuMcW49rc3IzvJQCQd+e8ae21g/jWYp26j19rDXmcDcOAv6UDAK2qcCElS9/KrZEWqapaZAfiUuHAuhHJdFiN7JXi8mm36+ScnxIKhYSlUe3NSEzWbaK/rwuZY4w39mT3aJoGBnNRMU3z+5xzsNvf5pzPLQf08uqRi3H9MVVVC0BT0zR/wTkveDxConpsbGzJeECYhmHg3uIebxwdHV0M5Y3u9V1zFEZQiyoUxvnqy07vs2Nipmku5Zxj/6NmefaHm1NvnCxA0xjsK/T2ju51d625gly+21PVGVd/ftE3YBfmyG1uZ4wd7Z4jTqPxgfhZxLjwBWavsQBbGpkegYJToeTACAB/w5ca7zskfkvArYZh/Nzi1llbzLezGSsTUIMahRpC5tbhQTvZMrV52uikhklN1Zi+5WaOsNBxACKbM5SdNzs8uyQOd/7558NLGcla2VKCM8Y+1dPT82vsZzmz4w+2HVF6LG3bHm0f3IE5/JO+vr5xJQalhKV9CYyoMxKOlqy5a3kypOSgb4W0vLUYVBpYwG2/9eKWF48MKAr28rIUq2+2Zrm+FxihHuSAPcljuL5Vj8mVyN9S7bK0lcY4key/gBMrqPtBMY52KCsrAeYLz8oeGemyXroSYUQhzj6mt+u/9XvPBZAAgFKFEf92JNxhS1ZL/sUKY/yMSFuHL29u15zcYTG+sKOto+49j/Tu+Dwxfkv+/e9PTtrvWOR9YJsBJM6TGzg9ujW8bVUlgozfut3H2cnWLH+WGL2XEw1zxhd1tHX49rW3z7dsdUwZcHN/pE1HDKNgnr1ufadOzCZU2ebd4kWRIM5BhrhI6tfW0LB20EUfvbYiiWC81ztx3sQI/DuNwETCdi/d7XUbuoACLCCpGFEs++zM2eXkRr2aXbehCy/KQhKQMeKT1Snv+/JxV4978+C0E0vG/p5PeNhLMM/FbK1DEU/2352X4mD9nPh3HQ9Pzuh70bbo12qtD8e/9tprzWaLYXu/EdEAEQuCZWcnFtNsVTU2cHxLfDkpPM9s5OzLerv+05KP2kB8z8e5hr7GkzFslJEceTU7as076j1H2b6GwvcAyZ358NbVw1FIjfkqkBlWuO0Tic2A7fX74uCLhwR44Ik8u9C/dIyfBvNS0Y1PkC0vxV5r5KMLq8l+FMlGK2yOjDxLDPSfyhnLgxU4XaO3R4ukVf30yesYwbDGBtferHj55dZSt7RhMElhy9zoueKkOT8t0t5RUUrzpW0vtWazmSI/IPFsfVMP60WeRHI/izaVPiS480lGJPr4PgBF6OGOko2+exwcdvmvrv+VvXmTSsyyrLNE8qPw52w2e5DsZybL2XHOPx0KhYqklxPJ2AbhPeLUMaQEAvNmTZ9leyV5FcGSwP2cIv3+mmDL2TJLki/M60QsTsRxrfgN9eK9WCS17ZbdE/X+VdO0Ioku/L1/sL9N4TZI4QDi7Da9Xf9sub7KQSvnmLHsGA2OJN/mYzQbqM74QOxPxGzJ083BYGbxEfsebQearlx/zsGcKUhwKqfqn6Uj246hkYyZbA6qkIC2QQ13x26756WtzyFo4JS329rp4DXzegvewOX6hmBCLnF0FhHBWw1BEDD3k6BdAAAgAElEQVRihrLZLIKYUHqoWAzDgGcxAqjvKIpyTEtLC1hwhSInPhljS8bDMHXJ+SEwstQ0TfQbKHr0e1lOtrkowFOt35V+l5Jf8mFVg4U4GIHLlpaWJwVD2Tn/Mk3TxuX75O4n5lIgEHhCsCp+r2naGfVcq9e5kmcZfv6jpmkI1HsWcb1PSfKCPZqmjcuyYDzXIViwuPdyEOpNeBu3traWyE+JADiQzgCa3aBp2hfLjAGCCZBif2VkZGROPcxtlwoAgkLYvCIBO78SeEHy/ENwvuyz45L3LJmnOZ9eML6wnoBkX0ny3SXTviAX/C3IHo7nnuAc0zQ/jrac8+FfGwqFbNUCL3Yt5/zyvr4+R9a+qNnu7u7gli1bEEwpqC9wzn/R19dXVsZwvP2eOG9iBCZGoPwIdHV1AQxYVhFgxowZdMkll7wVDAbnQ+Gk3rE0DENu72ZN086pp04JnGZXY1nWca2trb6B0JXaNgwDDD/svez3FGNsmZdyQy39NwwDewLs/56wLOubuYSr40Hia00h/MrtvYc7wSuAZVhDz4BkfT1jaxiGIwH8okjUGyKpiGQzbIdu1TQNUs6+i4uZe66maW4gZVFdhmEA0ANgz85AILDYA7SENdi3xEkAEqzMJZYRJN4rRfIALtTHOa9oI1GtYcMwnHUI+rsC69yhoaEZiqJgnh0iJJ+PdXsjp1IpKFtAMhvr4yU5gKNvdpdQh3HmWUHWGn01DAPxD3nNBIlqJL1rBksahoH9CxKoJTLX69Z3/Y4YfVgan5esZ2fqX/3qV+cLlRDN4taP3xx6Yw4x+/lAIrBgJ9Xd3a0E5m55mhNB+cUuyOh8ZsGlbF8Njjml4AX5XsQGY2cwTkhSg4m72crypW7VKtM0wXZHXAqJ3zlelhqO8suAuYVGs6PUFGiifRon09bhvEjKlMap5j5N+yBW48t6xj1filXYaEeWWQuOajsKakxF5dxzz8WceTaTyYCsUCiMsfN6enpu2jTw3PQx1oh1NJK6SNDS//zij7Z3LRL+wWDwyHJWFZXm8B6lN3EUZzfq7Tqkzcdd4oP9lxBn369FIS02EJvPGNlS7W5rMezlGWcgcthIaKewrDLXD1uz3IWIOfTfNkidWStntR1VUFeSk8fE2U16u47noGxxyV3juI0Zys7fW/K9iYHE+zmzYI/mMM9fzo5aC5yYZKW+iev8LVjLCufHz2o/qsSaR4AK8C2r3dpta3wZWbYyUCNjdH2kLfol9EcoPOL7NYmIVYyTyf2PD/R351LkiFugjJDCluxV9qtNiGD322x3H/e2lgcBXr2JwRhUEgGAx0f9nwElMP/I6UcO1VKPn2NtRncyfg8xW6GBW8RP7wh3FBHJKs5Z72Ttq82NI3Nky0Rh4wgw/qFFzx+3judMwZzMs4hRaiAi+LnGiWMmRuDfeQQmErZ76e5333VuVOEWPP8Ksi6c2NmXr+4RiL/qDXVv6NpXyctTFaRMIWlgZcZmdX/o1hJJ3+o15o9woZMGrCxfWE2CtVrdEnpsO+dgjVE+Mcppnd4edT6u1aop+V1KhOA3eKPBJOQlSrOl1ZK1QqIUBuhAsW7Qw1HIBRaVxGDig5xb8O1TapFsTgzGbuWcEHAsMl7n/M5AYjCCze9xtX6MhacH5gwW3Y8Nt42s0t7WJlnBbF5mleiBSFvipL1leu9KhvtCqRUlMokXSchC5iNLypOCUe1biqXapCiR22Xscr1N9wwOV6sLv+9JOPMskXKSHtaLjFz7t/TPUxSGZHwTZ3RxtC16TbV64wOxR5yNp3Ms/FYjbVEk0zyL2IQgoNXgJ7ktkoyQi5lJxGMZshZVW/DHkzEki20f1M2vbqbf31oCYIQUFX4HE80ujLHv9vT0fBP/FnJ2CNrguSuRFY0n4z8j4l+QLjDNLOWEcvLPOM6DdWF3jzG21Nk0x5PxbxBxsNx3c6J7GNHH0R0i9lfh64yeHu/cu1QqBV9JoJRlqSjIfMH/qsjbavPmv7fsbtjnSVsJgPGHh2eMnuDl1WK/cFKpNpZHDhY2ymkrTUlzIG1l+CJsCOPJ+G1EHN5S7wSy2UWyp8u6DV1Ienx8/oHH0YrDVtNYdtQKULArEAjYCOXXd77U/bt/9OD9WPj2ckZnXX5ab5EPutcEMgwDwau8hDvnd+SQ8hgj/PvEUCgEsE/FYppmQeJZUZTlLS0tRfJGqVTqEjBAxZwoQulXq1v+XZLzQ2DkGM45NvzfEMeszvmx+d5EVGtXTpJJ8/liVVWrPsM43jAM+Lkj8e6Uiv5Y1foj/y7mvaNqAc89SNDtVaSp5OuKeQBPYPiEIejnWUzTfIBz7gDL/lcSyOXaFlLe2LDPlo4xLMtaUA5skEqlHgYDHx6veLa96k6lUhczxsAARV3z62FICWYrngsgh9FXW4rRsqxVjsSgVx+GhoaOVRTFTiRU8hQcGRk5PJvNYk6AGfAtTdOKlD3E+xeBkmm5cfqDpmlyEBTvp88yxpx3xamaphV8ImuZm/Kx7mcI8ygUChVUXdasWeMwf5zTKrJr16xZ83nO82h1UaxsNnvEzTffXDNTf7zXNHHexAhMjIANtkACpCI4SlXVG6+77rq6gvIYa9M0bwPAT4x7ybur1vthmub3OOeXOufVI//rbnvXrl2TGxsb8Z4HuxjlA5qmQbZ43EVig77KOT+PMYbk3aSc9/k1oVCoKpBVsH1xr/BtKFqH7N69exqSfoJpXNfYSonSQcbYPKjbuOq3FVFqGQiRTMa+YV8/KiIScBDrISQ2ixKxLh91rG1ODoVC2GfvlWIYBhjFCC7L5beapo1bplJiyBb6C3nk3LoFiaejiSiRTqeXuZmtpmku5pxjL1Nx7eB14YZhwOIGShzYB12uaVphnywztcW5Jud8aSgUQrC9piLJXHvW0b2h60iFaKNc6X6TD/qvj8+5AIktWFRc//ru1ydBGtW+Tg/WpgC7Iv5V2NNNVWfQZ+ZfQsFAw5c0TfNU7hK2SVjHowwoPLDEbZvkAtNh32mPt1yEEs6920a2kZFOQQKZJjdOoW0jWyEb3Ti5acruyY2T8Tw/omkaFFzKrrO9BlfYSiG2cxi2miyrrPRKMJ511lmTVVV9MpPJyDZrqLK7t7fXVsKJJ2N41kAQsMvf7vobvfBUnkiX2xef1NPTA3uXmkoiGfs4JyqA9hjR3yLhqCTnW1N19sGxZGw1y8vBk8X5qo72DlsprFJJbE0czi0La++p7jiJIEcghiLvIchi/IyOto7fV6u73O8iBmQDH90My42DLy7OcuV+xLk40R3RcPQTldqJDcaWMlgk7Sl1M3/l9qA8l1WURxxmtVt1rFLfis/lX9DDHfI63T41sSXxHq7wp23CSI0JTEFAwf5lEhG/Uw93QB6XbICB0vgcccRV2C16WJdjSGW7XOJRrLD3OT64473X8nnxrfHDyMK12nZbT+vhKIhCe63I/tKw52sIZhY64P691oioKDEY+y/OKU+UYuwSvU2HQp6vImLRUAGTr9+0LD6vY2ZH0Xt93YYuBBWLQOGM6KtQ6+BEMshrlzUcPLD7ozcgjj9RJkZgYgTqHIGJhG2dAyifLkthir9vbWkcPuTSk28rSiBUavKq9V3LLEZAPEl+Hvyetav7qjLrvOqVfVptKViFLY3MiGyq57IdCVxILhCjnzBuv6zhU3Cp3tbhS9bTq32PZBAOe7mRjy2pxgIFumjjYPx+IaH6svAfLfpQCFQapCODROw3kbZIicelZ78G+88lzm6009Gcnaq3687mgKTkzZZAIAjk1BY/YwtPj5bBZgR4wdjdnB21ZrdarcNms/F3YnQMJGEzLLu8WoLOT1s4xk4sJyN3CVagL5SakJ1BAEFlRNdGwtGC1IVAimLT0FaLFEu1/tpJZWcM8pPqN3pYtxNT4ymxgdgXC2ACyUfDqeuf2/+xXyYTxAZ2X79s5vhg7E7iNltQKvyverijhNnpHJDYlmjnWf5CnjVND0ba9BMYY1a5a3L57b5pMb6go63D0wux0EYejCBnaDO9V/c9O2wMy/ImYIJC9lmWZtvZ29s7TbDZsOtDsrLET1KSjC50m7mS+O7rEd6aQKoWkNOQGBUJQ5vdKSFbbclnRpRnZTC6lbjNJi3yQBFJVQAdZMnngkRX0V2xfWRiG/JKAPRyY0PT3MOnHe7pEyu8W7FRhPypXbI8ywfMLSxtZdZEw9HeeDJ+FRFH4nSEOFupt+t4Buxy5R/PO4Ir2ZcOmnoknXE0iANE/xx8/mdHtB2DINAky8pcee3fLoVUrYxM/Jf17MxZ1ZQYXKw/BALt+cc5PzsUClUFBQ0NDUUVRUFfWzjnnwqFQrfL42Sa5oc45wCyMM75N0OhUFmWeKXnUAqygi0MKbQIg69JvqzRNK230vm1/OYlW51jYv5c0zRbjrpacXsf5xKZD4GdzRirynSuVjfnvMk0TWzaEVB7i3O+VxhMcruSZxn+/IJpmsunT59eFrmbSqWQ5Lc30JDnVlV1Va0eZtWuu9LvrvZxqCXkBz2DS1IC4LV0Oj3XS8JveNj2OMN3FHLTZ6iqOu6gTSqVCufqQMAQ7F98ExBkxTNW8rzI17l79+4jgsHg04JFXTawKGQoUe/B8DR0B8VFMhfBKHwjIOv8PsZYwVdeMHMBdghA4jAUCoGRU1cRzFq8C5y9wA7Oue7IMY6DXats2bIFMu0ISjrljt7e3opBrrouYuLkiRGYGIGyI5DzQbydMVbp+csR5vmyvr6+kiSG32F1qVw8qmnacr/neh3nZvznQI7f0TQNUsF1FwEcAmhTKE7ROZqmwcZi3MUwDFtCH2onQn4WazKoyfhiwrpUSZ7TNK1gNyLWpUj6YQ1d19iapnkhEsiCyblU07TnhJ0Aguyo/zFVVbE38Z2Mwr4hGAw+AV9Qr32De1ANw4CiB/bTAEId39raWgSgdRJnznl761vn1Gea5gLObWsUufSrqrpwvIA6wzAAeLATivKaXGJcg9EK5mxRfMA0zQM45wDlYs2xTtM032B3rDsCgQCeWfhP36hpWgF0IY+xNI7jSnrLcsu5cXtfKBRCYL+kuONfjcFGfvaibzOtsfXmV7a/cmmgSdmJkyrtGa+4q+tzjJOzX7DbOHRf/V+fWnzBEV5txvNsPsxdlO1KILDUrfRkGIYMWvmCpmklSSqAJSzLem7nyM7Wd8feIYUUSB/T9pHtYzkgcWNrQ+uuac374nl+zjTNYyuts736KcDySFbae3HO6bhoe7REKaCrq0sNBAKPwt5GrodzflNfX5/N6own+39JxAC8tsvzj/+DHv6TEJXj/Nd9fX1l7VDKveASycQiTlaBUQpscXbUmuOHsVmuTmHrhf10M/lQE0M9L217aWY2m8E5IDHcroejheu0r30g9mfBICw0KzO1y/Wl0t/zCUoLca5pjNHVkbaoDXi329saP1rMrxAjujcSjoK9WLaIuFiRgpDCrCUyW3c8fXTO2Tiw8SCL2YBPADpRRiyLL++Y2VFVeaCI3c3Y9/U2PR+3lYqswMeI7oqEo6v99ld4p9oKEHKyH4D5oYZJD3OiebWAAIQl2p7r8jmH/PZXJCmFfQHbFgymj9mbydT4QPx9xLgDqE0xUhZHwpGY3/7VcpyQ6xYxndpUGfOxSQt7cAe8ZjfNGX0k2hZFTKhQ1m3owpyx7Qal8ldL4ZcqFitShWCcLrrs9N5ra7mOiWMnRmBiBMqPwETCdi/Oju7fnztDabAgb1JACOYGuPuy1XlUnN9yxYaubkbkWrizi9eu7vHFGnLa6U/2n6YQA7oN93mnZfFlbrSM3z45xyUG+0/knNlIV6DNBBOurPyw3/oLsinFJ7xOClusz9CrSnUVvCeIRi2LH+O+zsSWxAqu2B+lRiL+P5G2jR/xw1zNbwisv9lyGYx162164V5KyZuhQDY7X2baVbtuJ9GLpDfjbF4kHP+nlFB9U8kE5kB6tVo9fn/fk1jmWVKU06qh1ITvAhaeh8JzIRLWVzoJRntRN9qAhRQST29kR61j6lnYO9fgSiojdVSRDVnt2mUfDS/m96YdmyaNpUexcT+SiD0UaYsfX21OSPcczSOo0QxJ8AxlFpdLrm/atKlprHUUC9mjbRnqhsajyyUN7edKZm0TvWMxPq+aX0cimYhaZD21B3Vpr7g++qPLf/QSERV5WEDOkjGGhZfMTj332muvhewomJCPa5pWJKNXgnS0B7+697MkEebcrqJkrYxsJYIkWJ6hAfZ7DpFoe+3KfrMieIUgxVHS/X/Fsqwlra2tJT5A8WT8R0QcXj5VUa6GYSAQUdiQceLWgLFFGbPG7I1jItn/BU4MTFmLFHaq+xlat6HrrqnqjFM/Pf8iagg00bObH9ox94CVSKAdBB/KHzxw4SDlPaoKU54sZfnaD9xU0cNYJKUc2SKARbDpn+qHyYCGBNMTi+n9OefXhkIh2WMELFMkFRH0AKvwFk3TfKFf3c9fKpX6ZI4BYstngw0DdQjGmA1u8csyqfZMO78LJiICDEDv24Ux9oCqqgVLgUp1pVIpeIIWAkO5pNymdDq9YMqUKeNWspDbk5KNKcuyFvqRq/Z77ThODqIBiJDNZhdX8i82DOMyBARFG/0jIyPL6pENrqWvor8XQGZXPo8x9hVVVX/kVZdpml/mnP8YTATBwC1C+Yo6EexEAhQBy+9qmmarBIyniKA15hPeK68zxqaJBOxVmqZh7DyLSPLiW7gfY+yHqqrKz3fRORLzHDKUi+TgsJCjxHutHfO4paXlVDloLpi/iMpBburbmqbZnlD1FEmGsVAN5/yEUCgEOTO75AKI38sxlwssN6gKBIPBA8rJ7XV2djrSjk4V8FyL9vT0VJVrr+daJs6dGIGJEfAegbPPPntmMBjEvhS+i+XKm8PDw5HbbvMPLnYqMgwDQV2HnVr3tyWVSs1mjOUD/T482Wu977n1DkAvDgB6raZptl/seEsqlfoMY+wXoq+fh2INVLKqecnL7RmGAaDRh4Rc6zFgvUrj68gX1zW2rvv0IU3TbK9Z0zT/mmMNYt3UPzo6uhy+pLWMhWEY+G4h+f2EAIFVUvj4qPBJx3qtRMVF2JFgTwaFH6wb65Iodl+HYDHjOy9bMuxSFGWO2x7E7xi41mIFX2HDMBwm0nYh+VykMOFac9SkdmKa5n45sBueEazp7wiFQgVAhgvc6VyGZ6Ky2jW69gZFcsvuc7vvPj+sWBms08BWs8vMfd6z+ZwV37Ilx2PJWKfClbcj7ZGyqiBY923ov/XH/9xaTALmxE6/fHVPESNaJHSQBA1Bbpcstkxv14vWGUNDQ9MVRcHeB/K5RUltp4/CJ/tpI2O8d/tI3pVjStNU2jWyc5QYNbU2tm6f1rQv5kvVdXa58YwnYyAK2Ipv5digZ555ZuO0adP+allWEdgF75G+vj4kLnl8MH4xcV4gRbz60qu04faCYNG7DQ0Nh15//fU1xY1EwhJrWOeZMBkpC+tJLsW3xsNkcSTDDqAyyUH3WIm4Ul71gNOf9fbo++RjvAkd/Cd6uGNcXr2oOw+MDz5uq28R+4Me1guKNnn2pW1HBQDlk8PWyHHzZs4r6/EuEpNPcCk2Ua+Vl3z9Il6Fd1fE+Tvj1e27Sq+T/48e7sC3pqQ4tm+M6BnTGllZ6Xrlk4UqHvp2uA12VdhyfYZuE2akub+xsaFpUaXYl1OnIFJgTtpqk7IPbrV3lt/fE8nYg4LgA7gv+lukOOa3Hq/jRPIaQBz7XeiXXT6eNuPJ+EKbNJMv9+vhaF5+2UcRDGPExQ8qOpyzH+jturzvo6vuXrPCsrgNjpaOfbOxmY4aG6a/ECvyvX1z7epexBMnysQITIzAXhqBiYTtXhpIp5p16zvX5nYicoLWsNLKId0fvqkkmVCuafh5sLlbHmJ5LxynZCyFz+8+tc+XnE3i7cQcHrCQCEBC6V1SaFW9uv/xgbhOzF6EIWgIxKj9QuacvhRtj3rK1fgZXplht+d49lomk1kxe//ZhY1ruboSg4kTOLeTscjunK2360WMM3zQOPEH7WSWx0KwXL39b/cfoATZC8SBlHYt5vawbpFQWhZti1ZMushtJAZi53OWR+M6i3dpMbrdyhvFwwNurxTZl4Qx+lykLWoHFyqV+GDsHuKEBfPrlGZzZTlqyct3JylsoT5D3ytSh/Fk/GYi7rDjEo0NTYv9LO68rgMyNhZX8owBRrfqbdESP6Z4MiY8o3mssaF5abW24pL3MeQ3RcJzs8X4/Ers11gy9msBbNitBALzK3m9orvxZP8tRMzur8X40o62jorMB4EUxOJQWnTt8Qjp6upCYkr2DzQgMco5hyyYU1697rrrViLRlslkrt9nn31sNDSKADu4fE7YzXpYr+hPZprm1ZxzGcU5GAgEljQ3N9uePUVoUU5Azq6w3y15Zi1YqapbPifnkwV/L9n/NakoyiIvTyZHCcCLDeueM5I3bOGn5HCSRrLmc3pbx9zEYP+HOGc2e89LzuuquzqXBJXmxz49/2Kaok4Hs5YOnHrEyy0N6mFIwPzgrxd8nfJBSFky/0eXr+75SqXnUKDosRGaAqlSkdDBpsh3gMeRlQVrz+3vOzIyckg2a0uwY7N+LyR1q70bvH6XAzuccyThfs6YLTOOwFsJW3s8bTjnCIZ13o9YlFoSrqZpgvkrb852KIoyv6Wl5bV6+uWcaxgGEod2Qk0wSOv2oJf7NTw8vNKyQUR2GRDz3zav8iouttLrnPNFDoNyb1xvtTpcHmvO4WW9c1Op1PE5P0FH4tvTi5hz3mKaJp4LSKONe95K9wxIYgRrELHDMwoEe0WJRCF3iHdzNMckvzMUCjns5ZIhkZjnJf5pwksR6we8v8FwgtxeITDkCjJ7Bh2r3QP37y52tvNzEcPn/PPPPyCTyUCNRU70FGT5PNpkXV1d8BsvsGsZY3/o6ekpknWuta8Tx0+MwMQI1DcCXV1djnd92YoAYOrp6anJtzSVSnUwxvAeBvhvs/Ai973XdXdGJFignpI3riR6XCQBR+sbgfzZqVRKZhv7Yr9WalcG0zHGwF4FGA7rknty3uK+VLEk6dqsoijHOlYV8L8zTRNqKvC9r2tshYUI1p9QWLk0FPr/2HsTKLmKen/8W7d7tnt7QliS6QmbqAHStyeB7AlZ2YWERWR54oJCOpEnbk+fPpUwBPXhBjyVZTqy+FwQENEkuIIsIrIqYbonIAKyzfSEkJBM35713vr1p7puT/WdXm7PjJ7//7yucziHTNetqlt3q/p+P0voW1ClymQySCRhHzCu9pVE8yvDw8PHFlPBcOdP2gZgnx4sJm8t13UACbvelBO+Puq1g+xzIBDAPinvrS5VPk5WQUrV3GeSrQuwYz08aHVdF5K/yn0GCeGloVAI93RByXrVu0m8Ll3X5/tl90LOu66u7nEwmhljDzY1NUEVRihxpNNprB2wRwq6nTHGvq7rep416Pf8+vv7D3ccRyTyGGPf0HU9J7dZptz0wKYv70y/XgCAgPLJ5Ws6KiqfyHXtH4bsQe22x6+mvoEC7OSeQB2ZXzo13oPukz3JCDHBrAVYbx9ntCLaEi2YY855nVS5gcwn7HKWedVz8AxklXru6x/OrMZ+D2VK3RTaN9Q3SIw36EGjd3rTdCg5gRm9wMuQrjQfcqw3EuNglSPxdEkk3DaGzX/uuecGDjjggF9yzgveGVnJ8m27d+8+66677rI90s+0s2cn3fX9n9HIcF6E5aJ4vLK1jjpmj5KX+MlvErDUuauMSgB5zHC0orw6GMhWk/UHlgN+PNHvDKxWk4XJVPILRNyr+vRLMxwtkGb1cz3UOslU571SfeuZfmfgOLdPyfR11+RJe9BZXomU0NWTuJsrPs6M01WR1ujGasdUqn5BglFcKLbBbDHL+oS7beWt5hj/S789uLxYIjbZm7iLOL2PiF4KOnWLjppx1C4/Y/dc75fq+dBiVxEx2dP5LWIMdgBvMUebF5kRqeidLSys6psfIc5cVba4GY7mJMsmqagxtokytIsNqSuV2D6auGcXmmGzQNFskk6Dtr++/ZBgMIB3dAss+Rrr+hepfrPl+pHy1fgeTwcYhYiapWrdH8xwtAD4LsloAOPgfeuWQdJoAeNsplRny//AiM6+fG1cAMJqpTYDtRmYnBmoJWwnZx7zrbQ/cFGjlq7Hy8/ddCDAf+vla+O+ZBrdhoqhFYnRPxrskdmfP/OWsoblEt0GVCHQSWnNcVbNmjG7rI9RpWl4vvv5g0YCw3/NeRCMFr8JwFLtJ3uSC+XCu155278+Mmwv8ZOslUgsLNQPBEPPDJtiw+SW3EdJe5iI7wcUkt4fWn3EEUdUlHvKsSIHniJiUfiHThnuW3jooUuF/6DC3MSq6WwzbPr2Psr5W/CHcgb3Ob9fxefAkkivAmmJStem3O8KKxBj/aIZNitKnbosUrB/NdIWukhLBBC6epP4CAMpOkYSdiLjVJPKQJkHgyPHjFeepLO3810aFz6kQLcV9QFOppI/JeIIsPcGgyPzKvXl2Sy5ydqKzGrFm9XhnE4sJoOkzluyp7OdGENwjROxsyrdW9hwdvUmgcBXFliFz8GGDRsOdhzHC3zAvwueZc75mZs3by64l597Y/tRdiCA5BgWc7Lw+yItO04tx0b2MhjBtgwEAssbGxtFcl+iRXGNkHxE+wB/YOH4S2I0T3qdPGSGzVVur5Zl3ZC9XkIWSpbdgUBgcWNj4xiJdyl/DkQ2Y4yfE2lpG2Pmq7Srsg/xZ76zv5dlRjK7yWHHUpAOI4eDdVbvZdm7bVy1Nfb0uXP/fe6hU99NvX2vQUp534wp75iS9Zl9ruu1x5f/6m+3I1imSiG/6ISGou2rbyv5LlI9UNFONhgIKWcEH57SdX2FnwCPMmevDQ4OtqnsCSmBLSSB0H5/f/+i8bAuLctCcBXfF7ADgYTBeSsAACAASURBVMD8IOcc/0ago0DebyLvCHFhODcymUyBbDUR+WZISAk6jA2oaRQEgpd5PdTGO07pjeaqWlxqGIaQ/pus0tfXZwYCgT9L9ufbgUBgUWNjI5JkRYtMpAt/bmyaZf1JAwNVOi853y4LVlSX0tNIytre46UXHurDK6wku0Zhr7w0ODg4t1pWkNqvZVkIMEJuE0lS/AfwwlOGYeQ9wrzj5JwHM5kM7nWA6h4Bs7uUvLTiHS1kwrOBfOGVhSK9Ax+VcpLwOV7FGMtbOcggNp5RBJm36Lp+djkp/UrXA79Lf0AoBajrfyRGENDMy/THYrGfyWSB2+yekZGRw2+5pfj6c926dedk2bQ4Jl/AXLrpppsmbT3j5/xqdWozUJuBwhm47LLLGgYHBwGUm1FubhhjZ3V0dCCRVLFIlp/7nce3ZaELxqt4cJEKMsGCILl47wKENTIysqhcErCafjyeuBN+l6qes1INAhL2CF4WeICXG6MEJyFoypDw1XU9r0JhWRbWDkj0TGhupQqEGw/IW0YoIMVxtW9ZFkBpAKftkde+JHBXsqYBbgLYO89CdedGruuQ+G+Tf5vw9VHnXcpgo39IzSITKJhPjLHP6Lo+LtlGCabEWnSqVMVAstTOZDJXc86R3BxxHOek5ubmMb6droQ2AGKMsXm6rr/m516WrFy0h2fkSbleEOCuLJgVfwOoUzDTZblH13V8l7mf9t066t4gC4rz1YZ8Hh694y/fm/b62wVLzJTTH5xZzstQ2kFgPwj/Zure+/LI7U9/J+BZozx0+Zr46s6dzx4R4JoLMrWIs+NVaxr3HCzLcoHKPY7jzGlubs7RZ5UCW5QRPvLpHqubHHJIDxqUGbGwTqtrCug9LXoL9jZ4PgA0LrnOLjW3yv6/QCnKUx9ANyR0CqyfAoHA47t27Vpx1113DUl7KsyPUMVK70vT7Tf9lDLpPK7v5/F4HMCOqopXYphz+kK0NeqVPK2qTSVxuX3K8L4lbtysXCN5ggBjzw/VDy0+dv9j89n64upe9OSU4X0r/bRdqt+uVOIaTvRpbwyogOlL9I8RshfNCc8pC0JK9CYuZzyvYESM088jrdGqr0eZ++iHrvqYqFOEAVnm2JzKGKPXibEFxRQLk73Jb5Dwi2d7mcYWVGOb15VKbOU50M9uad0lHv5kb3I9cX5TNbLNOM6T+N5qhqOCmT5ZpSuV+BQnku/8iVmuFRtTVyrxE06UUzxg7Aqzxcz7ik/WOaAdkdgOTvmTsNAjettmzrzZLbMFGaJS6eztXKpxBiA5APVPMqJeeQ1fpWF2rErQufPOcwM7mg54hBFf7Gn3wpZWuqu3RyR78yCorNz7w1ecEV9ZaQy132szUJuB6maglrCtbr581d60df2HiPgPlMqOw7Q57Wtuqkq//qqt60/jxIGWVMuvL18TP50xJHTGFo8sxwAjbXUkHHHlEnyN31sJycvh5sFH4EEw+hu3GbEPRMLRn46rUegvFSbW3GZSGg8smdU6S/hblisP8AeC03qnPcaI4Pezo76v4diZM2fmkdhdO7tmcsfBuR/AiZ5mGlvlynRUaltJ6O12bH5M28FtYkMlPVNE8qYUWrJU24WMXdoSaTHP6tqZuJA4w2LMJtJONsNmgZ9PpXGW+12VBGaMro+0RD9eqb2uns7TOWNCY4cx7exISySPkkr0Jr4u/YqLSsJWarvU78nezg/k5kBkKfs1W1sWOTgCJHTVpbO3s0XjTAa4eWKEnMVeqeKuVOLLnAhBeksjZ8ms8Gz4FpYsyZ3JY8nh2OyrG+GKMiqJ3sQpjBMkYZkff2d1Hoixz5ot5rcrTYByTdyqRRPUsVjMm5Qs1vQj8Xg8L8ck5xLXQQnylZd/RqPpdPoUxpjqcwRmLZK1+cRqsrfzIeIMjNq/E4PHjUge30+M7y+RlS/U1zXMd1nPmUzGK6lqwXctFAqNURzYkXq2zSbtcTDqGef/GWlt+2apeSwmC7p74C1n3/A+DT5DQcfuHk1YF2cVX7ll3TmrZp71s/mHraL04F56Y+/LdNR0YX+5U9O0hd+471PrGXFITbuFE+eLNp6xOZ+48Y5PMgjBakYQBuxJ+ELCI/kV27bnl5O/ddtKp9OQ54Nf04DjOAuam5sLvj+KvxbGCYZpSZZmufswm6REIAHvYGzUcP8AQAAf4Jds217kZ6yV7nP3d8uyENwskPyRrBQPA3xsi3JOEehxg4II2J2r63pBksnvWLz1pGwtkqONYBmHQqGy7Olq+5FsaHzPkGwGeGilmvzzticZEsKbSSYiV5WrX+14/NS3LAvPJ1iwopQDBsDHL5PJ4PpEIJsYCoWKepen0+nPQg5c3tfzm5ubk37GUqyOh30Mj3CADP5h2/aCcvetwqDZkclkFpXyNJP3hPBh8vpNS4Yukr54dhJDQ0PLVUluGcTG/YSXyZ8Mw1AVV8Z1ypZl/Xs2If09z8G7pW9t3nrikksuOT7rM56XRpb1N8bj8ZLyobFYDPL7ea85sEM6Ojp8e2CN64RqB9VmoDYDvmZg/fr1/8Y5r8T02DM8PHzUrbfeOia5oXbisabAtwhAlAkBMyzLwlrFZfgCjDS/sbFxUsBFinerAAyFQqE8ENDX5HkqSTAd9hnwIwcwEOtXBE4hCwwPWIA6yxY14QsrCV3XhR0IimVZX8qyJL8iv/Pjnlt5nZAExzf494ZhnCzbF567WK5zzpcXW0eXG7wE/QimIGNsqa7rqv9lwaEDAwNH2raN/RPWIUUVIizLwj7pVHngoxIAVRFYXWmOlfl07U7AlMQ+DpYieUas33bcehJIhbUKgKZ/1XV9Oa65uk9hjL1P1/UCD0AcrwC4MHdLdF33HZ9R5Ku7hoeHl7lghr6+vqimaWCc5uWIJTv9+Gr8iJX5wrrjOL/rDnkvCwWgXVbPAz94/Buw1Mkrc3BGHVesiQuWqbfI5DD2Qiqgdf237//04cQEICBfGur0q9Ycc8lFksUO6d4TisW3LMsCIw/JIjzvxxa7vwEq5sRv6868QSPOCNUH6mnYHh7ixOsbg42vhptakYQAeG7FeN5tBYlGzm4yW00VbJw/p1gshueogNBRV1cHAO1CgONy4OahZ7IxRbxraHhoWCRr9+za47aBdde8eDxeUq632LwnU8nriPgn879xuttsjYJhOe6SSCWuYjnwY4o0dqwvO7PRBFd3IBBccPS0o/M+z9JbF3u7UUIH0StBp26+XwZo0XOXammIN/Gcop2wjXqq+ym9SWt0ARE7beYsqZQEk3E2xMlEPJ0RPds8vG/xRJLJ6pi9yWCo/UVaIr5AGIrKmOUwvtQ9T7V9hdQxRJwtLwZ+KHVDJFMJMHxjQnEuJyss1gA51UP7N0RMY1xbU04GvWAsPYlNnFHOgobTX/UBY6kfgo3fG1Za+uFbABWl5/qdgXl+ZZ/99JHoSfw7Y+7+aiyByE8bfusoUtODGnNW+/VJ7uztPJlx9gtpn/ZANol/b15mXWNzvUqcm7bGoJhWKDvOKb7xjPj6TVvWfRaS58qYuWOzaPtZNQscv9exVq82A35noJaw9TtTVdYD44oTuZIOOPqBjWvjx1fZDF25LXYN4wIFpqyr2H9fsbZjjF8bGJA7epNbJFJmiDHt9EhLxJUWrLbr3DcTrMpU8i5iQpbJLSOM8fPKsdYqdSY9DzzyROxN0mipX4ndZE/i28QIElRpuTjMI3xFcjTAsKECQnJHY/3AEr9SEYmexOcZo6tFElXTkOQV8pnwCeXkYOPZXMwTtdw5J3cmQ+RwEYxGU1OG983f17DfSnKcbTl/XP5Bs6XtR5Xmze/vamKZGN0VmW6eXwllK1Gc2DiFvL4jKlO32kR1hXk5NT8HQgFYW+t3cedt1yPv86pE+yEIny9dqc7zOTGwa23GAqdWej6S3cnDSOO4TxFsUB5Cdp7ZakKurGjZ8eaOIx3bRrIE/jp3mS1RSPyWLMlU8ngi53fiXqDKcsPifuztOotzR2GOFk9Qoy5k1ru7uxEYKMkak4NbHI/HHy8mlZT1lH2DMz6vnPyzRyIPTb4p0cn5Z1MBQ2BjhqDMOyGDxDi9LiWF9mk8MMcFbUjWIlgfrpzwAGPshKx06BipaCllhOvVwhj9INISxea+aMlKYS1zHAcJk7x82N7hvW/vGdg9lTj/diBYd41tj+B5mAEp9UjYhK9knoGGRoE+1N55Us97Zl0oGJuJnico2goSLPVzzhdd88B/aETi/hn1/eB03cYz4gXvdO8AFennfYwxSGVBOWCf4ziLm5ubx/h5eo+XUm14b9XBG831K3PrpdPpn8JDzB1nKBQqC1ooNYeWZd2ZxbGci3dwIBCYZ9s2pN6RUK3Iuij3PBT7Tekr/3OWhXNhKBSqFIQW37FMJuOqA4jjOedfDIVCFRUH/IzTw2L5fTYId+pEmZBqv319fdM1TUNQFM9KSeaGe4wM1OLenUVEtuM4Jzc3N08aGMjnnLj3mFu9JBNaXh8EbSHJ/Yz0eB0jgykZSQAE4Hkac1/7GZdbR7KPXdAE3k+Q8q34jGUymf/mnENiEN+WuaVk8jzyntcbhpEHTEnGDxKiCGy+5DjOEtWDGwze/v7+32bZWgi4Pj84OLh4ov7KmUzmU/CwluePd6fwKXccZ7XKAorFYnhnIAiIe80tKcMw3nnttdcKlRFvicVi8DuC322+1Ni11dyNtbq1Gfjnz8C6deseYYwhEVOyZJNIv+3o6HCTZ0XrqQk2zvlJoVBoQvvMTCbzCWmlIPqrlASsZqY8oLwJ+cCiXwn8QnIKAGaAcfAtwl7ftwes5/u8Xdf1Ja5iimVZsBrZLPsq8BSv5rxRV/Hr3TEwMLAYCiqWZSFxBLUa0jRtZVNTE87Fd5Gyu8LmgTF2nq7rJfdBHq/VoiAsVTmHc/63kZGRxZPFqpZzADWJi0USiQhZLqyJoGYBRYmqk8ISWIYkOPzuX5FgyDdVL2Mwow3DGCNXKpnGWMdBmvrDoVCooj2Re2GUNTvUkRYahiHkgfv7+9/h5IDpAJu55WUJOqvKzxQHZzKZH2FdDTDt8PDwwkrXQvaPZPEhjLH7AVjYtCX2haz/q2dtzZZuXNsxJrEPpRLOuQqg2JxdU8XaH2gPBtLdj6txNI1pfFXkPLa/Pn2AOdopkRmRMfduf3//csdxxN+zAMELdF2/w3tzu7YoPZkeGrQHSGManusRTjxYr9W/PMM4GMnRgeya+5Rqnw/0ldvPczwjQeJ0dyRsnlss/hKLxbyqUdTQ0NDtOM5seNFyfmegqzcCkOpqtOs4Dv3yh1vo1Rfz2FoklI+Jx+NVAVs89k5IMj5V19ewTCU8+H4hyIqutZk3CVquHQVw/rYWCCxS7aKEvybnT+QsyWSBVzFjC/3GCIv1vaPn2ZUOY/cjmegQP6Mt3CYICiCAtPRO+730Ne0jzpaYrWZZMCikuTnjT8nkF5rxnaj2M7+j8Sq3Nn+M3tJWmqY5VOl4JTmZJXryUyMtbTnbOKVI5TiQgpgfRbeCY3s7P0tcJOtGiNgpLtkEgHmHxF7V8ENUcNv0WOO9qI0EFs06ZFbV769S89LZ3TlL0xj2ewaYxA5zEMuq6rkpN+c5cIH9SC6GV1zZr9I18/u7osoI5v77oi3RMcCgYm119na+V+MM78MgWOCc2NeJibg05NoviITbCt6VV21b/94icsd/md5Ki3enAqFhbkPiWlHfo1s2ro3jW1srtRmozcAkz0AtYTvJE+o2B09Dh7MCX1POaM0Va+JexmzZEchF65M8x7LIF07sgivWdhS8XJOpBBbICCSOMK6dOd7EV8FHOZX8KhFXk8PDjPOzI61tVZ2H2ib8KjKN1qNSysH9abftOMfNnjEbgcKKJZFKrGVEQr6VE50RDUeBchal682uVm7zP+UQiezlej64yPVUqNRwMpU8gYiLgDAj/qlIuA3oIpKJOyCqW/wm1Ny+RNJ7Z/Je4QnLaI8zwudoddpBLmuTM9oYbYmWZK5UGrP394LEMtEfdra8ecpqtjpvdFKsPZlQBhsKKNf7Iy0m5J1EckpZ1GmM6NpIOIok+YSLl7mqzne1jWOxPb13GjZIAEW87TA+37sYk2hNbOTqOKeLoq1RlQU/pkspjYOAjIr8hcdLWdamBxH7TH1fw+JyGyF5vbDhNkolBotdY4ecJ5SNQrfD+NxyydRYLIbz6PKgVb1N39vRceKZXb0RPAMqwMSyHWd+uefTI5GHdt+0bXvFlClT8s90MtX5RSIGKTVsNMFaR/DkRSJ+JxETLFSNO6tmtc4WjEnVe0sOdAQ+P6FQCOMrKM+9+Vyz7dhPEudgeRVlGrsHAJEeCAQeldKy4s/9I/2v9PangJjfPtQwvKp+qP4x2dYTer+xshjS8xdP3vyNkyIXIFlByZ4nyMwla1FO/+YT3/ydlu4Gchfn6JaKUsjpdPrbkGrDAZDaY4wJdKNfJqmUKIZMPJLIVxmGUeCjo0jA4vleaxjGr6p93uS1+U/4Y+WGySEHCBkg4ZVcLXOgUv+WZUFWKIe8laUaby7LssBWAWvFLXlpwEp9V/pdBnDx/CKA96yu60v9MGwqtev+LpmY2ACbwtY6FyQtuUGT3nRAEYORjYvzwVAoNGlgID/jTqfT/8EY+5ZSdygrl72yFJtEuSfB7JrjBiPVvqS8MoAF+2XfYV8zDEO9nn6Gla+TyWQOyUrAAw0O+eO8PHylZ8yyLGxGEQC2JHiiqGoK57whk8kgiAmADHxpV7oS0JzzQBZQgWcObKfurBrBYlUSUSavsbYDEGLc3mnqhHien3a5TgTTaIw8ZSwWg+eUeu1wD52/efNmgDPGlFgsBlAcEt6Qu3TLuCT6qrqItcq1GajNQFUzsGHDhqjjOBXBWYyxSzo6OsZ4LaIzRWqUS4UKX8HCUgOVyROs9xDoxNqhKDOxqhOVlfv6+qAUkEucEL3KOV84Uf92BUyHrMleKHZAvtm27cX77bffbj/jVCT9dzPGjnHf/wo4ERLJUP8Y99ym0+n/kWvHXVJB5R+ZTOacrJoCEqxQ6DrTMAyRrPBb9u3bd3QgIDzzDICWQqFQSfnUcl6rbn+KWgb+VBYA5XeMnu8e1r5XMsb6OOdYQ+GbW3KNUakPFUiFfabLApdJbHzTcQ+3G4YBBnNBUQFcnPNrQqEQvrO+Sin5ag+Qz21r3GBJy7Jcr2tfNiNyHYV5xXrqYcMwoK40ACDr8037P8NzSjtueX5qoGHOJ077bh6Il8lkfpxN0r9fqVPgNdu+7WPv1LiNPZSQAkZpqjdo8TvXnLd85gljgAKqBUcp313XFuXN/p3TrJFCInydVrfjYOMQAXLMAgfPqvb5wPiSO5PHkIP4k1gP3W+GowWKQO55xGIxKJ1A8SRfdF3fOzAwYN50001viLZSnd8hYpe5Fe77xX2U/Au28LlSjYS9e4yMcakAm9eCTt3ciTBWd/Q+u8ThmgBQ+00gdaU6P8mJXYcEb4A5J6gMQUnoQCKpIPbiMH5cW0vbGKC2r4cod23eTY4AUDcT8S+Z4bavjc5L5x1EDMB6ZPBPcokapdpOvpY8gOqE9c87ZJ0MZ7TU66Xsd2zeejn7NBJkEVlesAedRZW8dFFXki8wNr1UXC3Rk1jAGCGmiTvpE2bY/K7fsSZ7ku8jJr4jMD3Ok01E7NVxkGQ/pJo46Y7uZ+c5miaUiIjYmzazF1diNvsdK+rl7ifnSZelzrh2+mTEx90xCMtAbRgxF6jRbR8h+zivsl814y1Xt6u382zOWc4TnLF2s8Uc860pdnyyt3MDcSYsmqC4qGnBr9n2CMZ8EBH7HzNsFiiCtW+NHa3lrK5G93Wc9jp8JNJ+5i3dm7auu5GIqaoJmWBg+B1fPK28OstkzUOtndoM/F+bgVrC9p94xTdtW/cL4uxMpYtXmur7zc+d8sOKcknqsL7yi0sPdQIjqu8efh4kR1uy8cycP1hXT+JSzgjsJtAUz2lracu90CdQuno7P8g5K0SAcnaa2WqCCTPuongeyO8z7dG4s7KSNK3b4XOp7UfYFBA+d0T8u2a4LS/XIBdRWCwfLTwbbHacOcP0JfUpJZSFj4rKzhMf+4CNBPOR8Ng0w9Gzqjn5ZG9yI3EuPqrM0VbyIO8mR2weD2JEmyPhKCRFJqXIuUHbLZAUoQBb4UcGWrkmLw01DM9zPUTkQgpJTh1I0YlK5rgnKRfOYg7k375nhqP5jUm1k5FMdf6IiAEVTIy0JV6ZJHFtufN4Dq3JvmqGTcj2lCwAFVhN1h8Y0ZKCSpzdaLaal5Y7NplKYDMET9lu0ti8crJAhUAA/tiU4b7jK0npvLj7qf0Ghhqx6XAZUGnH4QvbZrRVZF7GYjEwO68pN/61F6799TuPOuI9ah3G+MnFEJpunbfeemtKY2Mjnjt3g77Ltu3larK2K5W4gBPdLo/BrhNs851E/KtYMOLvnGh9NByN4/9lMACISHhxi1JOwjaZSj5IxFfivh9h9vJSC2bZLjaDeannYWf4L29Yr4MlkbYdZ0FA0+B/tAh7vKGG4WWqp447lmde/OORBx945A69LqS9uudvNGPKERQMgJyWQ9dfuTW2iRUmGStKIXskSzEP7rvhYsMwIBlYsSgSxVuyUl7q9wcJ8IsYY7fKRj5mGIaQDau2WJaF+0MkeuHXxRjDiSMpOqkyw2hPld9Txnm3YRi+5Lsymcz5nPO8dL/LAqj2nEvVtywL7G/47PRKPzIRbJms4mEgFGVuqH2l0+nrGGNC6oxz/p+hUKikJPhkjdHTP/xcCxhX5Z7bTCbzPhlELpno98hZ/9owjNPGO3bZFr49kIkEcAQ+PihlnzHLsiDvmwOJVWCVKSyVl0dGRuargXwlSLlXMmsL3tuK1yJ+X9rc3DwaoRvHSafT6WsZY2IzzjnH84/10lz4Teu6XqD6kg0i4nsMHyQVNf1APF5aHSYLBIKdQV7OE2vTYDA484YbbvDlyzeOU6odUpuB2gyMcwbWr19/HeeKFGauHSQaD1CazNi2Pefmm28u8CX1JNgm7NEuZf6x5xIsqslUvZCenpC3RMBxt/RvL+mz6mc6M5nMNznnn5U+qAD6YL0L+56lxUBGxdpMp9P/xRgTiQIVIKQyA7NriXGvzdCuZVnYo4h4gAQEPZ5OpyHV7LKsfK8n3XOQMsBYjx8KBjBYkKXmTHqtQtEDa+inpNdqQdxDJo9dOwpIMx8XCoWENOlkFMUSBM0BfCCYPxMBEyrf9Xw7mUxmSVZWGmoZTWAuG4ZRkIRzz8WyLID6MB+/MQyjYH9V7nwVv9sC6XEJ5ENCB0DBfMmuvZbpul5AFvAzn5lMJi+ZDhZ+MQUjtR25j0JsAGzUMVLgm7ZdMo9yXrMCiCEKY5s2rulAUhj7u8uk97P7azfnfK4XUPHfv/n4huHhIZFoGC38Qefpg09ob2/PKx7JdR2SeSA3FF0juuDKt4fenv32YF5SWDRbp9U9c7BxiCBGjBfkKJXd8Iy0wIbLJntlsX1oMWatruuDAwMDR990003CDiyRSqxjRGIvjPL0I0/TI78ruKxXx+Nx1Wqn4mXOxbg4ElcAPYrL4DC+pJhUbsXGZIUdPTve4TAb53wQI/7lSLgNgOyyJdmbvJA4FyBSxvkalQAiCB1N6QeIWKFnJi+valapz2dfeXb/QIOGBOW7iQrlapOpzpuIGGS0ySG+1mXdlmuzK5V4QLJxRTUvcaTSeMr9XoRdvCtA9sKjw3NertSumkguFV9UrxlxusZsjfoGj6jJecbp85HWqFDWgSpbHQUe5Xgfcfqt2Rotq9Lhnsfzu545eGQkiDUA4jwZZmvLx2uJVmpukj2Jh4kJuyY83FearW0ArU5acWNPUKFjGpvvRwp8PJ0nehNzGCfhBc+Ibo+EoyrYpWSTBbLaMsnblUqACDafET0YCUcFg98t7VtjB2k59RAQGNzCEQe8fM3m+9p/sT6iBTi+1cq7nb60cU08D4AYz/nVjqnNQG0GSs9ALWH7T7w72u9dd6TmMATbRl9qUvu92m6/snXDQoccV+LSPbwnUEfzvnRqvCePnpkkad2u7q4VXHPyvoBAwTFiaybqsap4HshzYHuZzY6v5gOdTCVcX7wnzXA0T2lDImtwqPFhsWAAWldjy/xKp+RYkYP4QM2EPEwkHBXSsViEBCjwEHxyOdGfjX7j+Go8FZKp5JlEPOcDy9iGemfw50OsHotGoPK2mOFoQUKl2vtCrS9RXghEQ9rxH/V8aKEfZrHq6UqcLTRbTREg7uruOpxrYnE/jYg/pveHVldz7qXO5YWev0xT5gDVtprhKBIe4yrJVPIrQEvmDmZnmWETCZR8kfOCzfK7iPiPzXCbGlwu2mcy1XkP2vL8WDFZn0glrmVECI4POA5f3jajTaIGx3YjE68Y19GCoTTMFpmHmhUR+slU8ndEXLDnUBzOV7e1tiEw5aewdevW/bGcLN6h7zyU3nvR2aNtcfYRs9VEArNk8SSVdmWlhleqiQbJbnblsNxkbZoY/xhxBukwnYh9xwybbqLJyGQyWJiqwYhLDMMoyvrIyywzet0hwa4ukMJ2B+5hK+bmj5zHXul7ZY7wvCV+ASftg0T8dMidkcYWl1p897z1empK4/4tb1m9FGqYQg3BJhoc6b/xgP0OuvSqbZfM4lzDgjYvt8wZXXvFmnhJdrpkVwilAHiacc6x4TkQfp26rv+nn4uremvqur6QMYaElCh9fX2rshJ4kIBGQOK6UChUVpa5VH/79u07KhAIAEAElgUSoVsxXtnu50OhUIE0qp9xl6qjyu8pdRAAXOFKCJZrX/UQlfXy0oATGZd7bCaTuRoJayntjaDthHz8vGOyLAsBTdeOYKNhGGWVGCzLAuJVBLf+GT66leasv7//CMdxJJgqVxvzU+qekAx6BPXg+/vRUCjkggkKulLm4e+Dg4PzqUdXdAAAIABJREFUDzjgADCbxlWy9wSesTXqwZWeMSkxLqSjOOcfCIVC4n4vVjKZzGeyzH34j49h4VqWhWuDa1TUg1j1WvQTNK00AZZluXKQqHo2Y2yRlHMe41uLCrFYDAA9yK+7ZTgQCBx94403Iok7pqxbt24BY8IzXi1XxuPxSQ2IVDrP2u+1GajNgL8Z+OhHP9ocDAbxPLtgSRwIcAUUOcC6d0vX0NDQvNtuu03IxkqvSXd9+lXDMMqCHiuNRib18E51QX63GIYxKXJ6AwMDM23bxnoTViZIFMLvHWuWcRf12ypBLQBMpjRNW9rU1FQxkI6O0+k0GIhQv8Aa7zO6rguJeimVi+TXlGwed5NhGCKpNZ6STqdhxyBA1S5QSsr/Y48ApuKXDcOomFRR+5YywIg/AOT0K8MwsD4uWiD339/f/2spc9slVXYKpC0zmcxizjnWouJ+cxznhMm0bFDnAGxWV7GmEiir3HwrKiCoBnbylr6+PlPTNMzLVKyFQ6EQVGbGFJeVDnsDeJNCmtrPtVUT71mZ3+Obm5vd9XtTJpOBylCBrz1j7P26rrugWD9diDoy6ZxjSPqwGZEqPlAQAQPyqYGBgROKndOVW2PfYkRqMmiEOYHop0/45uGQXvcMcIFhGGP2y8lU5+8f+/uvT3xjTyHWglOhNVg6nb4dEsiQ1R4cHFxQbDyWZf08PZw+e9dAoUV3UAs+fYhx6Dx5/uPawwhFLleVibHntWHtuGKSrsWStYZh2AcffPCiz372s+IdlZPt1fJ7+r8n/0733lEghPTwjBkzVqsJ60oXWyYsC7yCGePvnYi1Wc46KYD1X8RvAgkemhqX175IvDLZk/iZx4INWd3PmS1tBaovlc7X+7ubYEUcLxqOCjsQFMV3Fy/MD5gtZsm1vXtMsid5g4hduGUSxuc2VeQ6DXBOK6KtUde+peypJ3s7HyLOVhDjD5stbSu9laVyHNpC4voeM2y+1+9cSqsvfLOngqUZaYnmbV6Sqc57idhpRKWtubz9vPbao037glP+5KotckanRlui3veC3+EVrZfoSfyAMfpQ7kf2ezNsCh/3ySpdqcQ1nIRtYZo4W1xJRnu8/crENt4PkL7/kxmOFrz7S7WrelW7hIhkqvMWIvYRse4bZseoccdr7vx0k9VkPeKxdAQrd+Pla+Ii/nDllthDjNEKpc+eqYGGI1T1hPGeZ+242gzUZqD4DNQStv/kO2PTtvVXEucFkpSc89OuOGNz1SzVK7fFPsw4eRMnf50aaFgymS9KyX7EB32qnJ4BjTunujKl452yZCr5X0RcReBYROwEM2yKQKifMoqEY3uZw+ZEZkSgoU9PdT+lN2qN9wlGJHwuHLbMTTz6bFcuNqinng/NcROdXanEb3lORqkk067kh7InGSHGsZg1iHjHCDn/EWTaw8QZmHyP6/3GqslIgKJ/sXAebXunzZwlfiRFkj3J9xDjYiegMrPFom6g7nHJKn5hqGF4YTGWoZ+5Vet4xglU4tP7De9bXolVWnKOe5PriXPBEmSMXxppaStA4ubQmhYCIQuI0x/N1qi6yCja7JjFeK5WSVlct5FET+LDjOWeT070/mg4WnbjnF9YE+22mbPAz/VSPF9Et3768Z7kxRdffHggEIA3S15mylvnfRefQwcffjAxTldFWqMF7y9vXcVbCT/ttm37OJVZ29nb+S6NM2zEp0Ki3JWlwdizSVJIqh1KxO8zw22uhCskQ/F+zCelwRDTdV2wcL2lqzdxNeeEpFlZpjHnvD6TyQAJn1/ocs6ffi39iuEQR9I8TsR0Io6E/m7S2KJSgI/de9/a1hBsPN0a6hPDMeqb6S0r9cJh0991ZPuvLpui2YN4f4KR75ayUsjS+xfvQaD0Eex6dzYJOjPrk7YtG2gEs69iUWRo9wYCgbmNjY35JIuUskP7CAj+Stf1tePxWJWBO8joIFj5DBicWb85V546nmWZCJTyZJQsc/XYLFMdQSH1Pn3dtu1jp0yZsqtSHzKohA0OJFtRdmX9gI/VdR3MmAmXdDr9fpmoBsq/annBSgNQZPBQ9SbDMEYDBEUO7u/vX+k4Du5vAMTu0nW9om95pTFU87tkL+B7p8rglbwnZAIA9xIYO981DCOvlKH2m06nv8AYg91D2rbt+VOmTHm+mnGpdRX/WfXP9xiGUTJoMTAw8C7btvHsIPh/uWEYgklerPT19a3WNA3sYgaZ8FAolA8+WJaFtQ8YEUOO45yi+saiLYXhMuH7ScpiA0wBWWX4aa8NBALDjuOIIKAMkIvgr1uKJV+zEpBf2bx5c4EUuXIIi8ViSM6roJrXGhoaZn73u6Oyh+O9VrXjajNQm4F/zgzEYjG8FwokzrMJtgcZY6qXJDq/JR4f9STLZDIAdKT8AsjKjT6dTt8BeX/UYYz9Qdd1qNJMuEg/eQAhBTskK4V7SjELjWo6UhOt0gcVjOC3st/b5c3NzRWVbdCXZBMD0DVFTe5JkBO+L0iY32wYBjxsx1XkOhLnrnPO/ysUCl0tAXZIxoFBXZIBWq5DxbMYfrvHlbN8UABRWH8u8zKP5TxgnYDvqa8EYTWTYVkW9tdYN+qwZYCqhAQnfM8wjHGpOHlUXgSzXL1u5VRbFBAW1uULGhsbX/BzPh7G63t1Xb/HPa4Y6Gw8iXjlvsQ6GfGeMRYJ3rHi+cra5Tws9yfbBwcHV5YC0CH4n26ysNcEC1eUukDDXz+x8mrY1uSlNkv5+brAadux6Vfbb359aGTgEHU8jPO1l5+xeVs6nYbKz9VEtM+27YXF1oiwRRmwB76Uygjr33wJaIEnDzUOEwB9sNINw8gnofxcJ9SRcQasrcCg7nFsvqjt4LYxCiOxWAwAjQLp0ebmZlqxYsWZZ555plBvkSpp2C8LxYPe7l7nZ9+/WxsZybtaddu23XbzzTdXBHer41fiDeLPk2HF5cbHvEnQUvMmZXiF6kExaylvfEOO84ZoS7Qoa93v9VESVP8IOnULXPlnV5YZ7fi15EqkEjFGNOpPzeg2syWK5NeklK5U4k+cKJ9Qroa5m0wlbybiHxVxlmGa7yUAyPsURJyF1RJQZCIZ9+U7idgdZti8wD3hZE/yRmIcQNSdIyP2vDmHzPG1xy5IzvsgBlQ7wclRn10c+oo96BzrR1Labz/JVPL9IIGgfpXECb9diHoisV03JacewOlv9pCz2M955IkMSnxXvX+Zrc3zkqU2bY3hO+Mlq/x649q4ULW6css62F8VoEeKWTRWdYK1yrUZqM1AxRmoJWwrTtHEKsCDVkt34yMHZKpbdjqBhpntp33XF8pSHcGmreu+TZTzN3QLI7rj8rXx/MdzIiOWH2VsHpEsQEk7jJ8yEd8INJLsSZ5LDD6V+ZIhYsdXlaxVfBPkmESiIJlM1tNBzu8FqixnJr+iGokXxft3mLhI9D4hfWfvIJ7zkQsEgguOnnY0/OR8FY9s7Z8iLV0rFV/QF4cahudPRgIUg/H4t/Yx0pZGwpGi3nrq4HOJNO3pnDwO+5oZNgVLVczngRwbXrCX3yKHzfUrK11ucji/M6B6o0I+hDM+r5zvarn2Crx1GX090hKFf3O+iP5SkW3E6FRi7PmAFsA1zGXYShTPAs+t9aI2ElhUDC3rVkj2JBcS4zkGPGPfNFvMkoxIz70Fv5Sl5nSzIjOvq7frLM6d/Kbd68Hi68aUldavX38x5xzsq6Kl5eAWumD9BQWL8mIVLcsCk8plA4C1tSoUCuU90gpliIRHFdCBwveEcfZJSLIQ0Qv1dQ3zZx44U7wPLcuC9K+6AfpvwzBUH+38ULpSnRdzYjiPIdLYCaV8Z6QvJJjuKpM7+Zr1yp9tx0GArAvoSyIhFdjHGS0v5UXjJkZH7GHqH7aouXEqvWl1D++xXp/+yx88tE+b142EjSoxU1YK2eP9i8AJPJ6wYfPNJE2n05ChFe9DzvnJoVAIiTtR9u3bd1AgICTkD86e/190XV/mh51a4npjoQ45tzc1TTvHcRx4oCEJfJ9hGPkEezX3YrG6/f39hzmOA9lvEdSTBYzFBX4CpNJDFIFL1/sdjMYVxRD84xmrZCRg41uX9Uf7D13Xy8qMV9uH4iWGQ+/Wdf1cxhh854oWySgScv5E9Iiu66sZY2V9y6sdU6X6ii+fW7UkMED6uGL+jvN6vKr9KPe1lgXNnGYYRtVAN7c9JcGudoHnYQljbKjY+e3bt+/AQCCA+/AwxtiPdF1X2acFhwwMDBxp20IaDtegILGbyWQ+CVZ7KW801QOPc/6RUChUVtGg3LXgnNdlMhn4S0G9w2KMnWhZVlLX9b9BdqyEt1vVydf169dv4JwXAKQYY+d0dHRM2I6j0r1W+702A7UZmNgMxGIxfLtVpuTbUN6Udh75xsv5V493BOl0+nN4D8njuwYGBpb4ZR2W61MqqEA3tA31GGPn67pe1Hvb79gl+xVtqsAxsHaX+1XU8LCJ4XO/GGsw+X3BOgWqSGWBQ5XGKxPVSIQCAHWrYRgf7e/vPzwLDgLTuJUx9hNd14VtTDVFUWlAEH5hOelny7Lw3YFVRVHmMUBawWDwcZnsm3TLBk/yGx6hsLSZlwUiPIg1UTXn7da1LAvPiPD6ZYx9Xdf1L0jvWNwTuG7wXT2+WBI7nU6fpKzLTwqFQgVWEaXGozKEvazgTCbzQ6h8eI4V17va84OVTVNTE+IdR2X/uz0UCpWV2IQPbyAQeDgLOADAdYdkT5cFT161dcMqTk4BOGz+Yatp5btzW7FSSjCqzRERv/iux697WNMC2Ce7FhY4PL02+qGPHzn9WHe9VHSNCCuYET5ya4/VDUWl/DQxYk8cFjr8KMbYfpzzO0Kh0LjiaKPAfraXOC0tRhYolaw9//zzv7hw4UIAEuGxGiKHI/4GuyDq25sevv3G2+v6M9i+iDKcldReHI/HsSb1Xbp6E7dxTh/OHzAJ9laKv25BErTUoJ57Y/tRdiD4uIw3jfHMTCrge7cNRrQtEo76AiyX6leJ6WSIswXutUn2JD9CjAubIU70lWg4WgqYmG/aqzxYisXq+8J4KiZ7E3cRF+9PURinf4+0Rm/w014ylbyMiH9HyFw7fH4xi6xkKuHa91RNwkikEo/mCDGFzF0l6T3AbO04v2qJxWR6/Zyn3zpdPZ2nc8ZGPdo1NtdPnM1v+509nas0xnLvNc4uM1tNfG/+KSWZSgDMgefgrQDZCypJYz/35nPNtj2Ca41vXppzOiPaGn1AlbOGhZwZNn+iDnjTllgHsbwNl/vT8w3OyILPn3lLnwTgAKA2KpXM6fGNZ8QL5cv/KbNQa7Q2A/+3Z6CWsP0XXH8pj1ngQ8YYv/3yNZt96c97h7hpS+zXIgmlFMbYFy5f0wG22rjLU/ypusbeRsj/ur6d+zinE/1KcZTqOLkzuYwcIX/kyoMiSXVSqeRKsXYk6xdsHKAyrzbDUeHdkUsCztqSk+KgjOY4K2bNmO1b+kpNgnFOF0Vboz9Au8me5DeJ5byKAra9+OiD5/hm9YDd0tUL2VrhY/qaPejMCTQEviOZe73ksIWTkQDNnT9nXTuTbmK5bNJKnVcwkpu0RswTNl73R1pMbCy5aK836Sa2fCcT/dx0yVTyh3IOUH2f7TiLZs+Y/ZyfY711kjuTx5LDgThrJEZ3mS1RgdRXi9JfbyAQnFsp4Z5MJc8g4lJOme2VPi8VE9Zdb3a1cptvz0lH0wORFhNeUaO7Qs+4FBSpQxo73ZxuCom0cqUr1RV1yHkCsr25eoUeLJWOL/Z7llF1b1bOsqQXZF1d3fnXX399yWCXJwEyJlkrnqNU55+lFw1k9aTcHvsv4ny+lD3ap/HAnFmts4RvjyoJKsd8m2EYRdGrSsKeSSlsgVAuVjKZDJD2qjTXS70DvZ/vHxaJjQFOdJOUsgbT/LhSABXJoIM3F2WG0qTXh2jfwG6659lbPn7p6iuuLwao4URXXbE2XpSlLAMmj8sACDS/gL5HQtQ3k1QyFrCBR9ChwLNUsh4BJADr4A3bto/xw04tNodAqGcDBlJ6nHDfIFmDhXunTHpV5c1e6lrt2bNnan19PZKPkFtziwOJ6FAo5Hqwlb3lLcvCfQuwDQoSnWcYhjG6eRvPAyOP6e/vf4dMJoNlM65AWbnuVZ9hBBqbmprwbi6ZfJVMVVx/yOwnslJ5S6dNm1YWmDKB0y96qGVZCHZsUn7EPbGoFDDAsqzN2XscQInXhoeH50ydOrXQUGyUkSTu6yxr+CrDMMoy/cudk5pgV+q9Ihm7RQOOkHaUsuxgev9G1/U1jDG7WD/SwxugCDBJCryjlevJGWMXeiULpdciVCDwfqwoe13uPAFU6O/vv5dzjrUHEjAnQgpUkZR+Utf1pd77KRaLgb1dEBhijJ3e0dFRgKR2+/7Yxz62v23bL7rek/Lv98fj8RMn+96qtVebgdoMTP4MXHLJJS2apgHEAYCJWwCIwTsM+wK3ZJD0isfj41qre0cuvVShPAAQzqSpXkgFFewzXXbShHxgMW7p24p9Zw5omCsDjLHVuq4j0eqrWJZ1NxFBxWGvpmmzm5qaXpXJZQBjAeZ+VIKsigKHKnXienNC7YBz/hDAc+l0en9N05CshRrK73RdP63U96tU+4q6hSW/lSXvAbCv4f0p/YIXe5mk8voApOUGdyfEJvaO2bNuxF4Ac4nkR8k1RqV5lSovuX0m0V2GYZwn+8Ga2oT87vDw8KL9998f39qCotpDVAPqU9cDXk9nxVIh3xfn/GHDMLDnRDLPdwGwy7Ks32e97CGbCnAogJwAixYte/fuPaCuru5P2KtkZZNfgOdwc3NzobZwiWOv2hq7jZOSMMSCvO0jNHPabIALV3nvy65UIp4FdK9Dc5woFg1HsV6kK7euX8uIF+zzpoVm2BfO/3QgoAW/ZBjGGA/F/v7+FSP2yH09me66YWd0ipCsPTR02KEa0wBm+ENTUxPkyqsCOYp4SSp5l9zLlpSujcViSMgWAMoNw4AFxdZZs2aJzLVsC7G9U/Dv4eHhkZ/ccHvw7bdGby3OeWzz5s1iLvyWRE/i84wR2MeiMKJn6/oaFs6cObPkta7UtpLstByHLyiWHFTbeO7N52bY9gjAjDOI092RsFkAQO3q7TqRc/s3REzxxOR/mTLUt2y86mvovzPVuUYjJu4XxvgpkZY2sX/M/Z1+Ifrj7Caz1SyrXiSOeaPzUC3IthPP+a3DdswedOb6YTpWmk/8rhBHRHVOdF00HPVlWyQltEVcgjF+qnuear/JVPL7AD5US8LIxQS77ibi8Mn6e31dwzwXXN/V03UaZ07OxolrayOtkaL7Be/5y1gb4oyI3fzIDJslgbB+5s5bp7O7c5amMdxvAmTFiNZFwtGSBIVq+8iBDwJovzmrpPYTMxytGgjlt89kb/IbxPnnYEuo2dqySglxaTmHdZBJxN4kTqsh01wYpxy1H3PHcdWW2Kc5Iy/wvNdxRua2n3mLICtduS12DeNC/jlfHI0f2376Zux9a6U2A7UZ+CfOQC1h+0+cXLXpTVvWfRbMO/VvjOjsy9fGc/6mVZT2Oy8NaU0jCGhDVsYtSLadPh6pZbeBZG/iVuIE+SCU3Q7jq6thqhY7hR2pZ9scEh4v+aCAyo71c9oyuYgPwkwi9pAZNvOyXclUAnIU7xceuw47xZxhYgPsq8DAnTj9GUkwdXGUSCU+zYjgS9CvkXZ8JBzxvTFHx4qngQVPWM74vzEi+D2BrYxkELwtJ6UoKEegvM41W014HlYsyd7EnZI9XLAAS/Z0fosYk4ktdqYZNksmwSp2olTo6kls4ozyCEaNO6vGK7Etk/e4JmDf3W+Go2OCxMne5BXEOdif+xyHL660ofB6xsih+wIAdKUSTxZjihabn7zXNH5k/GNmS5uQcy5XJEsVyGKJauO/MsNtJT2kKrXn/r5hw4bpnPPns8wvV/rce+irDQ0NRxaTt/QkQPZyzperzFo0VIiQlk1zdiNpzkvEc+9Czul4IP/w/9LDFQlzBPJQwCw8r1jye0f3s/McTUOSo6i0knoilmVBTklFP3anh9Kn7RrcBUbtNLxTiLj0ehnrgey2pQZghu1BSHvBs5bu+Mt3n/vY6itnbdq2/gPE+Q89k7jl8jXxsxgTScMxJZ1OP5QNFkCmG0kjfAuQxNrnOM5in0xSvb+//2kZRClAiEtZVGymkFyFVNgiVara730irw0kcgS7G/JljDEwkUUSmHM+LxQKFfUMrqYP2TaSZEKyyXOskKHz054SZBTVvUlsP22UqoPEXENDw1OSIfJ7XdchD1Q0iTeefjzPAJJrCGYhYF60SDYl5gsgq1c55wsn61r4Hb9lWQAY3JvbF4tS9p6wLMtNDqYdx1mkel27fUJ6u7+//ykwPyARruv66eUYxuXGmslkDuGc45vrBlpQfU8gEFjY2NhYaIwmG5LPDs4JwLi/yiSn8HL0FtTt7++/LxsoB5r5GVlXUCIsy0IwDs8N3mljEgiqB1424V4SnOLnWiBob1nWb7PyjMvxPsnKH69qbm5OptPpDzHGfpANGiOJP0vX9TfU9jZs2AAAAmQL8xKFSDrH43EwdIuWIj5seAaik5XU8XO+tTq1GajNwMRmYP369R/gnjUL5Oc55wjKlfSzHW+vEuyEBCj2g3ifQjLXN8C2XL9ZKVyXhYJqEwK+oAHOuZHJZMCiVNWx8PcTVQWTSnOhWFW46iciaZDJZB6QPq/bs1YdyycCsnLPPevh+VzWP3aRpmlafX091gWQq0dSDKCvot+vUuPPZDLncp5TxZKqLSXBcul0+lrYlki/4KLM43Q6/ZOsh6vr8TohNnGRbzDWja4kLeINAATAb29Aronyqj+Vrpf7u7RCAGP5AJehK0FcSIxgvQWQ6XGGYYxR3pLrlyexLq+G2SzXA7jnAL68LhQK5YPj6XT6vxhj3oTkuNnpiuXGy1JGuCRTFsnaYDCI+QVzHX7NOO9CbeEyE4uYVfN+TT3WUF+eHRvUgrxlymErLl7+BVyvfEmmkl8l4jlFpSLeoFduXf81RlwA9t3yjgOOfvVDx31mlPUlf+jr65sVCLDHu61U86A9evszoqcODR0+RWMabGuwvlteTua71KmNSsFy22F0WltLm2sPkz+kWLI2FArRhg0bdhx55JGCSYuiWPsQd7hz960/1954pWCp9pN4PF5VYkhJWLpr8xRp7Fhzupny+xx46+ViJex+wTcvkRxUj5EJJIAe3s2IHuxtefOk1Wx1PjHe2ds5W+MMv6sKBq8Enbr5rnTxeMaKdhlnjyG+xzh9PtIaFYoOkhmJ90M9fHdntZgXVtpbSElaxFzd67WPadr8yPSIL3nzSuNX7bRydfmvIi1RX7ZFXTu7ZnLHyakrMfZZs8X8tre/ZG/yP4hzeABXTcJQyCu7mKPNd23out7omusEnEdk/HR9NByNVzpP/J7sSUY440/lyAf8vkjLjlMZO2/S9tDPdz9/0Ehg+K/EyZVPn9SEamdvZwvj7GkmFMtYZ31f/YKJgB/KzZkiuez4SYhL+zGoq+Fd+CJztBNwvUDGako1wuLuWOL0SCTctUqd8yu3rjubEQOoTM0JWQ7TFrevuUmoNX5l64aFDjmIu47W4RTfeEZ80myw/Nw/tTq1Gfi/OgO1hO2/6MpzTuyqe9f9kTiDBKBbdjvD2qz29960s9phtG/72Ds1LuT3hM+FLGnmBOZffuaNvtmg7oEef9ldxNmqiZqnS1QdGDIuOnmENLbWD6NQnQ9FJuQth3HTldBN9iT/F9KqQNIypp0eaYn4khsSi4bXkgdQHUcS+FD1A5ZIJZBc/TERd0jT1lQ71q5U5/mcGLzjOFh/jJxpUrJ1hIidYoZNgYKbjNKV6vwSJyb89BjxSyLhtpv9tKss3tIB257vsocVedmq2qvUp9quHOsFkXDbHZWOK/b7jtd3HOgEbSFRScQTgUDdUq/McbK38wPEGRJnuN9WV2Jye9Byo91q7D2Vrr/iEVEwl8XGXknCudgxgq2dSj5EzPVdZZ0jNLJkTnjOhNmMkE3peqZrx2/u+g2kcouWYh6GUn4Vsk1IgOzN+hkdbxhGgURTsqezPQv1dKWSc21z+o1D/OuKjMxHzVbzVvyUTqdnM8awGJQMYsEIQJJmDOI52Z08jDQu5XLZzWbYLOn5JRMmEskpRvFWIBBY+uLbL1xPxAoT/WU8VGSi7sls8EX1paWfPP0/1PP2y7nkImMItNTlJ5JRVyhjzP/Medfm9azUSVa8f/E7vI1EkELTtFVNTU0ItlUsCnMDQQdIu+ZR0+l0+hrGGAI+w5qmndjU1IQEd9Wlr68vqmkaAldN0hMMm9YJJ4G9A/EkyfI/c86/EwqFkCCuWKTXHFhC7tpm0hiwkPG1LOt+yUjYoev6gvEEeUqdBJixnAslivpyzA31+Ewm8+NsXSh1vB0IBOY3NjaC9fgvK9IfD8ECNxBXFhiQyWSOAwMIt7nX49UdtJQvR7IUyfDnm5qa5jPG0uM5KRl0xzpplnL8MEAS5RhSlmWBbYrE8qu2bc+dMmXKW6X6V54zsE3muIHMbBJ3mfQUri/mfZvJZA7lnGPupkNyUdf1M8fjK41xyfPE+gfspV7btlfCx032AQkrBMPOMgxDKkjkzqa9vT3Y3d2N+XGlw/Hn/mAweNQNN9wwxoMNP15yySWzNU3D2kndP1wbj8cLrDrGc71qx9RmoDYD/9oZWLdu3S8YYyo4A8AOBH0BeFRLgZ/teEZpWRaSta7n9drJUr2wLAt7H1cSdtxepeo5Kb6t6p+h1CEYRX6KqsjiesriOEXx4GXO+ZKJgKwymcw3ORdqUG9pmoY1QCqTybhJxb8ODAysqlZuWn6nRSKtkkS/Yt/Qzxg7Qdd1sHoLimVZSJ4CtIwCNjEsPKpKIJeb7ywT1pX67GKMXQV5X1l/zDfPz3WDVDXTKVoqAAAgAElEQVTYyRKYlxgYGDgOc2hZFtSQwIB8MxAILCm13sqyZLF+wRr5ccMwfMlFSvlq7IFgW/BDXdc/5I7Vsiww47wMMVzvuWBr+zkntY7r+QoQ18jICDxfSzKnd+/evV9DQwOStVgjvK5p2rKmpqZXqukT/e3pf/PqHz91DQ2NFBA7X61vpNlfOCmOfSSSOR8nxr8r7jtGG6MtUdw3BaW9vV3T5r2BhGGB3zbjtOHyM+J5b1FpBfPEroE3j0gPK8tHRs8cahw2HGAB+Na+JMGxvpjC6kCSqeQXiLiQMuZE74+Go+49l68Wi8VUVSLxdzBrL7vssnRra2tbU1OTUJbyWob9+s5f098So7lAMIA7Ojqq8vhWE5ZyQIMO4wsnQhgoSA76kIGVyVrsO6HY8GS/M7Bq/oz5eQBqcmcyTA4HGB2+yLnCaA8xttCcbhYFU/q57zzt5hN2BR66RL+b1dJ1WqVkoUd1Dlfb1jg/YbyEA+/4czLL9h/y7GLmn1n8wlsvTBkaHsQ3FepKRROTCpuV+1V0c8fo+p162Z3P73rm4JGRIPYABxGxMfLWpa6RvB8A0DoUyc7JimW5/b3wwgsNw82Dj0gCBW6mSU2obk9tN4IU/DMRb4P9Hjk0e7LUEovfFw72dHWcqGJCvLO7c76mMQARkBN4hobZCa6HsSKJ3kPDLKp6G39lyyWLHaZhT459qltsxp2TLz/j+yJe3X7nufVa0/4A9cICwC1vOP3Bo9vPu2Fce3M/z3GtTm0GajMwOgO1hO2/8G74yr0XH+44Abz0VCRZ3sy72qF8ZUtsmcMIC+lRGREsQOvsBe2n3rzbb3udvZ3v1bhA16D0ME1bOVHkmPRwxcYtHyhlTDs70hKpilGcSCXWMSKB3FLZeAqLFYvlM6LhqO9NNNpK9nY+lPO8HZU1SfYk30OMC0kPxujDkZbo//qdQ9STH0wEPxHJvJyYlsh7jjL2AbPFFOb0k1EK5sWn/wb6TfQkVjNGUjpl9Hqo0tCsiB/seMecSCXWMiKFpcv+ywybeXmeatoVTOtAA0APc4nR68TYAi9SVEq0YLOMpHPFxLBY2HP+pILGyw2JsQ1mi5nf/BUbZzLV+QksVkV1rp1eTg4GjFBb0/4o0J5Et0fCUV9y6K4cSm5Mxc+5mjlU63alEg9wolUPbnuQtj9RkvSN3fWR8XhcBAWk/CruccjVwnP2BK8vqJIwV7rjj2k8+G8OEyCTg7LoxM2RcDSGCtLDFX9vlQeAEXByMTlVCbRAshgLx61mOKp60hZMhRp0kj9gYbny5b6X57nvFPcAxvl/RlrbChQQ1MaUQE3+z1sTt9ELO7ffyuzgFU5gBJsQSGK7ZY9mB+d8+aziSQ+VBcoYu5pz7splXWwYhvDVqVQU+eg9jLE5uq7nEywKixEBtw+EQqFxvXsksh7XBrJ6SIQiULMBY6smsVzpXPC7kiRTq2/LMnB8eRjl0PQByEtDpgjld4ZhCHmxySiKHN24A2WlxiF98hDYAPPo1azv2VIvE9J7rGVZSPB/FX9njC2pRqJxMuZDBvKQcMxv4jRNW1kKGODxJS7JgFKCu/sCgcDciSShiz23jLH3e2WJ1fnIZDKXASQgk+Bg4ZZE0bvsVe81kCAHBLwh5zwmgaAGhBGMQwB7vNdEyjFjo47A8M5AILC8sbERUqd4prAGw99vNAzjUm8fsVgMNhoFfuuMsU90dHSIoGmxEovFAN5AsNMtu0ZGRt55yy23/EtluMc7X7XjajNQm4HRGZDy5gD55tcvAM85jvM6Yyzvp4cjJuJnq4CL8L36lK7rYu080eKxaqjo9+6nP8uy4Ik56vmI/BFj/6brum+gqWVZM7AtlAHUe7Pr5DXynQyQIpSsAB7E9+UlP2MqViedTn+EMYb1Itbpy3RdfyaTyWD/czJAX47jLC0HNirW5sDAwLtt28Y7HoDMrxqG4SZax1TPZDIf51wk2IY0TTup2Lc/nU5DkcX1GH1xaGhofjEJ4fHOgeKx2+s4zgWapiEWAADZFYZhqDYNvrrwWCGAPbtA13UkwcE2PgfrAsdxlkG9oliDmUzm61B1QSzFcZw5fmSDpZcx5nyMfLVUXXHjGwDqIn4EkCfY6VV5mcr7D/ch9uSOpmknlAOHyjUe4gVQ00nJtUVViTQ5fvTHXnqri+7ZjrxzgeDQfc7TM05534b3XZzfl3H2LbPV/FypC9a967X/+elfvvOJ9KDI87plmJizZOOa70NxqCmTyTyyb2jv3N2DSiiM0TOHhw7fxUgDWBfP36LxrC8lsF/4P6rsTXUwsVgMgJcC0DKYtZdddpkzbdq0U1w/Y5lEhDJcA45/4sEn6M9/KBB1Q0JuaTweL6m0452nYolQzuh90ZaoG+fz9SyolaTSl7Re4bea4baynslyrw4Q89FInDXW9y9/1wHz8xcMya86CjzKRwE86G6IkbayWlU7dZxgw/bVTXkM7YJJnWkZWDqfzR9O9iRNYhxr8qmM6NGmfuOEI444oiJoZAz4nLM80LzqSfQc8Gz3s0cHNA3xDFeB0DezOGcHZ94PdTD1PNUukj3JhcQ47q36akgdaKOU3LFMEmPMR1fDBBYsz95G3A8LsnLnb3DG57nkm4nOo3t8sifxMylPjidzUhOq0n4Pst14d3DGtJOrIQlVc44F9wWna8zWqGrnNaapZHdyOdf4b13Wcr8zeKYLjFC8jQdJY4vN6WZevrj9lxe/W9MC7rd+tF3GPrhxTceP3D8UUzXgxE68Ym0H2Ly1UpuB2gz8C2aglrD9F0yy2sWmbbEYcSpIBHHOLrnijA5f7EjvcK/aFvsY54XeY5z4Ezw0vLJ99W0VFyMqCg8fUYc5K2a3zB73BhLje4A/EJyemvbAKCuQHOLsfL9yve45SqkUBITrkACNhKOCTarI3TqMaedUmwR2ZWyk5PHCSDiSkItm4SNXKXlT7JaRyDEsrJF02kKcfZUYx6KGxtNeudtSytxI6Vj//g+S8SwDCOyrZtgUG3F1UQc/2Mh08/xKEjF+HhvZLpBbQlqNMfpBpCXqSm77aSJfJ7dYikBu6Hgi6gvY9gKvr3Chr21xaRi10xxaTnuMiEU9g8l7JJcaZM6X2Xkwh4rkXzLDbWO8c/KLSJURyumRneE3V6uSQKX6UJPoE/X89fahMIPFTz+/7R7+2kuvFf0eZCXFfrV582YhwWxZFhbc8AhD4GC1YRgCoOCWHFo0hwrM/5Gx54fqhxbXDwXvF8l2Yp1m2BQsiyKyc3/NSsWtLCYPl0wm6+lAsflYSJz+qg8YS0ttuJC8k/5dSJiIomnailf2/u11mwLwE1fk/sojRJUATP6U/vjiNnrilfv7NDtoOsGR3xDPSyXl6jjaso1n3oS5GlMsy0IC0gUxXJ/1rYXM1VTG2Dd0Xf+8nwcDvkyO4wgWrleiz7IsIPsFaGG8QSt3DFmpvvuzHlnHQ2qPc44AhQiATSQJXOz8XMS/5zewho8r5YOq1pVJKyC1EfBCSQ4MDCytlllSau6VwCSqLPTe936uWak60oMYERoEzHdL5oZIuJUZzzmcc1f+virWz0TGqh4L+V0Eht2/ZX3NLgyFQiKI5S0ygIbkIeQlf24YBgKfY0omk3kv51wElSrJMFY6j3Q6fZ2U7larlpXKtCwL7znhdVwJkJDJZBZzzgWbiHN+USgU+gH+Xyam8V4Ec/ZuwzAKkh7SuxDPLrxxEWBfMV45TBnoxfsW7JfuQCCwwg1AWpblBgwTkg1esB6MxWKQcC5Q/FDf9cXmN5aNQmbXOF4g00XxeFyce63UZqA2A///m4F169bBvxHswXyBukr2u3+Bh1WRYYwt6OjowBrKd1HAZTimKHjEd2NKRcuyAB5zrRJKqrJU03Y6nf4c1mKeY2KGYfj2joSXuPQ/n4u1U1NTE9Q40so7OcM5XxoKhbBnHFeRXsC4Zhpj7NympqZ7lKSiSDQWk+st15lkJWLPfTjnvMBiw3tcOp3+IGMMoGbIWWINMsa/UK5T8Y0BqLxX07SF42GElhqzC3yUcv+ncs4RZB7jI+93glWVF8k+XQClCkU+GN/QFaXWf4qM9CDnfHEoFKro7VfEyzjPPpaqK+4+AolSFxx3erH5rnSelmXNz+6hEedo4px/NBQKCYWjYgWyztKeBMlaMIqXlrKQKHN9vMpJdG/XD//0XOovqtIcHRBq3bZ61rlYe2EP+j0zHL2sVJvuHPf2veb86MlrHSIeVOq+UccCbZ9Y/a0fDdj9p6Uyo8q/jNGzhxqHJjUWhCw39q9FpbsrzWFnb+fJGqdflfM/jcViAOAK9q1bdF2nT37ykzR9+vS8126hryQJVi3YtUp5qa6ubuH1119fUuHFO17JMnyiIBHK2BVmi1k1eMFtG8m2xt7Gh5iQAmcPRVqSJ5RjpuaStSCTCCZiJw3TKpXVJ5TDert+Q8RPUsfPGH9vpKVNWO+Mp4ANu6M3uYUTrQHAPWjXHQtZZeE/G2Cums32QCC43KvMVqw/yU5VVWnK3pvVjLlQWrd6ZnEy1XkLEfuIep5q/1I5DvvKqWCCm+G2nMy4jwIrO5u0x71yxyLpurPhPkF2qYIJjC6TqeQPifgHJjuW5Z6ORyVy0hOqCku1JPvfx9RWrAJJ52Ft+BkpuXxPpCVyTrl4rCQa4ZlpYJx+3ht+83w3vlgQp+TsPLPVvMsdQPvW2EEakfjWq4PiRFddsTa+MV/v3nXHaI54dvLEMEb0w8vXxvMKEBVPqlahNgO1GZjwDNQSthOewuob2LR1PVBRSDy5xdI02/zy6TdXJTPjHrxpS6yDGAm2Wr5AfrR5xtr21e1jJEXdOttf335IMCiM0yFH8gpztJWuP0H1Z5U7QsiH7EzeIf1RxZ+IsQ9Wyy5N7kyGyOHQzj+cCekS81R8tBTJHM4Y/3Ckpc3rGVl26KpXhMv43fHmjiMd20ZydWo18h5uRxI5BuQepFG7Arb9XjsQEAslxuj6SEv04+OdT+9xqv8GJGYj4a41lSRd0AYW8UNTBh7NJczgGxEFg5FLzwN8jKdCGtpvMrHS+RS0m7szJuRVoSz2hkhjJ3hljmV/uIYH+plzASronYaEg/ocYrt4l9kSPa/c+cnFPzbiBxDxX5jhtrNL1f/rnr9OrR+sw/y+ixh7PqAFFvjZKHSluqIOOU/kEHM0zBztxMiMyLgkbb1jS6Y6v0bECjyA9u3r++St37oVHlQIdhQrF1177bU4T0jnWVL6TAAS3CK9hcE0zftVI0gTCATn2vYI+vu4F/WYDSAgOSKSweUYAR5Zole1kcDcWYfMKrqJTafTLYwxoAYPU4Z32hP6E7+fnpr2hPDxcAunuyNh89xSC+JMJnOBIq8mjkr0PE6/3fFTMLg/xYnh/ilk+XrQieocSSYl3g1IGN+TTbpFpexaySSW92Konpxef1bZPvyA4Ec5IU9MV+oVgSvHcRC8BRsPZcL+cOo5ZTKZf5PJYPXPr3HOF/iVClT84NDGpDJg0+k0vj0iioLAqK7rvnzCK70j8XtfX990TdNwvcBYB2sCQaSynn4y6OYCJS4xDGNcYC8/4ytVpwiIIR+EKnaMZVnYKCJx2anr+qJiSfh0Ot0mn9tGzvnnQ6GQN2jue8iWZcFXp8AfPPuc/VjXdQQMihb12eGcfzAUCuURxkWeQcgZg21wEOf8mlAoJBDQe/bsmdrQ0PAYvHch/RwKhQpk+1BHuVchx7ekubm5aksM2c6hkFyW749XJLtZrCGlHDPALeQ4TsTrh33RRRdNra+vh1TyqBRdzkd7VjweL+plF4vF8D5FokZViHkyHo97/aZ9X6daxdoM1Gbg/xszEIvFvpdNzPy7OhrG2Ac550hUqn62SBzN8cv4UmWBAYbxq5hRaVYymcx5SCrKepDZPdEPuKtcu5lMRgVCiaqMsc/oug7LCt9FSfBZUiXib2py2XGc45ubm2F/MK4Cr9NAIPBnqIlwzr8YCoX+W2GaAvS1uJwyRKlOs370WNMvdD1bS9VT574UUKuvry8iQZPYDyBBfZyfBKbfCUmn0x+AdLD8xp2gaRqSZEgAPSvtQXwzEt0+FRUVALaEWohlWVAxEckOzvmpoVAI+8YxxbKsefALFqDvHBsb1kgVi7Ie6BwcHFx+wAEHCBZiOp0+RtO0h6ViDL7VQq0MIDRd16EAUlWRQDLsi7A/+qau6wXKGmpjMlkLz2Koc+yybXt5OdnkYgNJp9OQdsY61fWSRLVf67px+lXbYmAMi32fW5a8+3SaMfXdN5qt5hglEOX65Oc4qyZy6TUPfBrKa7CvyJcDjfA/Llzw6Xd0W93EJZOXEUscbMy4I6jVC4llzvlJLsO1mkns7O1cqnH4t+J9WBwsX0wGuampiV922WWstbX1F4Zh5OMFiVQCXp44J+p5tYfu/H4+n4I/7QwGg/NLWVOUGrdiISaqVKPoVbLNVOePiBiAxc/V1zUsmnngTKhrFS1SXc+V0E5qI4GV3r16MpW8joh7bG7Gr77mDiTRm/g640IxZsBhfBHkn7entk8PUgDAynciBhO0g8v8eONKwgiOw14akczfmq3RU6u5X0rVBQt4b90UKK6Ja4+iMWfprJbZY+Tki7XR1ZO4lDMC2DujkbN4Vnh2gUc3ksEaZ3iXH07Ef2yG20rue7ztS8spHBsmD7tTicO9Us+HFsxsnetLSrwrlfgUz9k+gb2zti3cJkCxk1U85Aa8JNvNFvPKSWs/lfgyEpmyvbLKbhPpU7LDH4akMyf6s9FvHF+OBa4y/YkoboajeT/ZHT073uEwG7HHA70J+6t/H9tvaICwP4Qneb4worsuXxvPxz/bH2gPalb3dg8hYWd9Ix3pythP5Hxrx9ZmoDYD/meglrD1P1eTVrP93kvDmjOCBfjU0Ub5gxvXbgbjYVylSBIY7fxk49o4FlljilzEuIHivweDI6uOOuiYN8bVuXJQV2/ias4pzxJjROsi4ajXe6ViN8lU8udE/GzB+h102mYfPnuP6oXqR9Pf20kObSQYevkPukxaYxPTyjn9b7Q1qspgVRwnKijIq12Ow9+jBdg9QmLXR/LPVweyUtcbXXN5QLDqQn4+5mrbo2NkLw81DM09dv9j35asYJw7/C+ea6wfWKxK1lQzNrWulONBu4fKv28fIfu48fquJnuTG4nz3OLLgxLDnwrOw+ecJ3oSP2CMvAix+81wtNDX1DMJOVaukBCBj2ey3xlYqHqyqNWx+NpX1wxvEmx6UyMj9oI5h8x5vdK8SukhsAVzyDfGP2i2tJVMHlRqr+A+SCUu4UQFTAHO6BvRlujn161bd6TcYKsJV3F4MBgc/uIXv1i3//77I1l7old+FajAEW3kCSKuJnz3aeQss0mLMiLBvOOMTo22REXAI51OXwtpPDk+yMAep+t60flJpjq/Q8SAut5NGltUyt+mCGMXAQ4hgZpMJb8CNnR+Pjj9xmyNvqfU/KkBGLfOP3Y/R3c/IwhmnZzYNka8IPFNxK/ZuHZzUfkayV5AMu4wzvkfGWNAhi+Bt4+u6yv9BhuzLEAEQYCUL2DvyUSueJdl5dLuMwyjAL1czX2STqcvZIy59xzmDGx8gAcmzRMW4+nr6zte0zRXVgdBABHccxxnYSnJOe95pNPp/4GMq/J3MEuwUZlwkd7K+E4iSdVuGMakbQIlswIgDOEf6ieIK+UKsak/iDH2bV3X4V33Ly3pdPr9SH4qnX7fMIx1pQahsKf3ZOUK5zU1Nb3srSult/FsvINz/tNQKAQWxLiKZB4h2JgvlWSHZXAR9wz8vK8yDCOPMPYOQrKFwXoB8OO3hmGIII6UUkSgahHeDwMDA8u8DG/FuxBB9QXjlcOUCgJg1kJ2E9KMJ7neuUga19fXQ+Me39/1hmEISwm1rFu37t5schxMfHWOTuzoKClxxWKxGILRUFdwC3cc55jvf//7JfX0x3UBawfVZqA2A//yGbjooosa6+vrse6E36BboLYE4IwX/HJnR0fH+ZUG6ZEFRiJtsd91Trm25boB60isoZKZTGbJeFUK3H6kYoLXy63st6DYGC3LQsIJwXSUNYZh3CtlYQVTizF2nq7r45YmlYBEfCvxrfqBYRgXuWoSEly3vFrmrvSNx5iQTPr78PDwwqlTp+4pdn7y+woAG+a+KPNYrnUBasUYbcdxTm5uxl5ocopy/QOMsfMdx4ESCxJAY+xB/Pao2JRA/vp8XdfvymQyn+ScX4flWbnr1tfXN03TNKGw5VcpR7J5cU9Aovg1x3Hmu+AtqbqCdR5UOgCSwn4TJZ79zueD8n7PTe6LsG9A0nebrutnlAKpcs516YGMdcxu27aPqzZZK9dIAKa6ftUCkDs4OLgAa6L2Oy8NaU0juD8AVBRF0wIjDtlzN54eL0g+ub+rcww/X3fNuWlL7IfE6P+x9+UBchT1/t/q2bN7NjFAsrMBBJUImZ5NIPcNCSBXwqEE8EJ8JBsO0ReOpz4hLEF93uAFycQDfYocnoQbEUGRUxR2egOCcpqdTSDHpnt2dne66zefnupJTe8cPbPR53u/qX8gO9VV1dVX1ff7OQoSUkd0zCb9IGyt8LwpLx6oRa5pYM1I7rNKYLxSc9qztUeoNvHxxOgevT1WsH7CcV1dXUgeXyi30dramrnkkksaJk+enGfa4/dEMvETRgQFA9r11i66ZeOtNJTO+/vu4pwv2rRpU1HZ7VJjLIiVuJX443qkMzcRNZbevsR/cEYA6+4IkT3riMj0Uet3r2k3WTvS/JscMYCeb+LDS/xJPSnZmB+RbJFU4zChFPdRYty1E/KYuiKWgnVrFEzUzIg9P0gMJhfPGAEg04thVUxUVzNuI5nwPLdzhxWJa5W8xkljGREXe2Z2mh7RJcsxIp/UdMWYltyPkDvGczsVbM1oRyyvhJToT1zFOBS22G4ATTsndyKGXbEk+hMnME5CvYP9px7RC5jnFRuoUMGfWAfBJxqJ7TMrJJ/F10tNjc0zywEWxnI+RrLnF0TsdHyDaYTNlVnp/nZlWzy/jV1hnJLfrUc68+AYvHtDrZmHeU7mPl840e95ePJSmeR17Z1dV3H3mkv1GC2/enncU3Aby+nWj63PQH0GqpiBesK2isnal1WvuWPN+xlzJSblN+bn150a35tQqKLD7l+c9zaloQkLE933Ev721SvioxievXsRQ1scxpfuCy8Bo99YQ5zv3dhzdoneoQO1XVWRNPeJkTIffhZGn7GSGIeHjMtsi0Y6q/I/EqxIlxEDOVI9EjvNXZSxkUeJ0btLLcArDTzRl7iYMXLPET6mnNlfzEnssof1iD6KXVOpvVK/927rncIdBwspsDoTw82ZxUi6BmnP6O+5gDiDbFiKkTIXEtDwg1WVFny0kfhJOjaf03lgZ94DM0i7xepgwTcyMvQ7SY7nVYF07K+lTZkRzYkujUViBUh3sTj9rTiPR/VIbFGlfnr7Eus5o6t89QLJ5PT2JX7GGb0XmxeFh2ZO7Zj6Sqn+pMWXyRktirXHAsmfGckEAvGupyFntC7WHvOQfZVOrezvhQtnUZXRT/X22ErvQCGTif4Vf2OHHnqo/bGPfQxI6wIU6Msvv9xitVq/yckl7S0O50sVUrZzxp9ymcKSLJPssVpJbktCZ6YV5iwrh0K1LAuy2XKi8gJN0zYKZLQsUfykOqgdXQq9KAJOSER4vrq03dxKtzzzDRrODGFD+BPOmT+p9NC6FfFCxrY0H1KiFRtebHaw4X9FJCcDIVUty0K2uAvBD03TILcHaS8EQyBfhvNDgKQ3nU7Pr1UOGMh+xhiuMZiOkJVFMATvzQc0TctL4I7pZswl7MGoxDcLSVpI+CH5VJUUrmVZ5yN4440FnntjCYbK5yQzBCrJA9YyF6ZpPpxNJMJHHUHciuMWASsPYLPPmErVjF2wewF68hhX+YRlsXayjB0AIlypRMdxji0VtEWAMMtIBWDtWcGOAdu46pJOp6fYtosqlkEnW4aGhuZ7zBV/oyKYiaT8tCDX2TTNWxG8zTKLXhweHp7ttZsFeIA1guDrG4IdvlePLycn7z67uPUF26imRKdlWfCPRQBkP1iejYyMnCgH1y3LQuAd36iirP3Vq1dfxBjzEgrudIAlvGlTcaAJfl+9evXlYOX45u6r8Xj8nw4YqPqmqB9Qn4H6DASagVWrVk0TiSe5/o14RzLG/ADHslLosixwqXdioEH5KlmWBaAMvkEAUY1JpcBrenBw8BDHcZCshm+rV0Z5j1car0j6AoQFS5DPapp21Z49e45RFAXJ5SbO+UfD4bDn51qpuVG/i0QY2E+dWauKRzRNW2ZZ1n8wxmDJkhbKN/iWVVVM0/wqmMRgUyqKMqu1tbWo2peQOMa5YG14RTgc/kqR76nrHyp8T/FtKatWUdVAcyC/mKLAyoY04RX7dwEgG2GMHa2qaiCWmtyvJGWM8brqHrLyS7nrJu5z3I/4Lt+nqurJjDGn0nlJLGz4zs/3wFtCdQVrGCSLjKxHMQCebVhHZaWYC1iplfoQ3/ZQKpVCgt1jH5cETYhkLa4v9tE7OOfHhMPhognUcn1LayGv2oCiKEfKYL3uzV1HKERIIsNv2Ct9jDsLrzr1OwVJQd8cPyoArpDipm/cfUnzbnuoUAIYqLnDTqJD95/6+qTW/T7UpGgA8DXB0kXTtAJf2SBz2Lu19xCuuPEXKJI8Oeikl/qA2gC0YR9S4Ova1NQ0dOmllza3t7eboVDoSM+uQpZvHRocops3/IQGduZJq2nO+ZKsDVGB3VClccoxMlH3lQancXYQNmmpto2kcRpUxNzfHbZEn6znCA9FilDFAygDz8HzGbKPnh6ZXqAeI3xRC5M9JZLflc5X/j3Rl1jKmGfvkbOoQoyrVWnBeFzgAVOUedFJ0ReDtGv0JR4hRotF3V0hsmeUS1QHadOrk0gmrmNEHue70PwAACAASURBVFAdgcMr9PbOUe/REnN8GDkc98XbOKdPxTpinupVvnpvMnEfd61qeKKpsWVhNclFI5nAfGEf9uS4kYFjDj54gbsPM5LGB8DUdW8Dzpd2dnQCmFqxCFlm7FnH7Qumt7/DIon11+wh50gQfCoOLkAFQ0qOw0KPO3xm0ER1gOYLqiT6E99mnAD2estmzpxy1oSS0iSiB5/WI/oX5Mak2GMB0KB7c5eqcPpNNt6NZ0IuLzQ7mdmfPO17e7w/dv9yTVQJccQs85LzfgZutedYr1+fgfoM1D4D9YRt7XM35iPXb159OxEr8DeDfLBs9l1NJ5/71ap2Oyev6Pn4uYczRuuuWh4vSPq4rERqvJg1hDZGJ0b7qumn6EIiaZxKxPNeD5zRZbH22NeqbVf4kCKxCimXtdFI7PpEMrGC5T0fy/uFlurP6Es8I6RQezNkzxlxRnir0oJFx2xG9Ie2kYHjvMVJ0DELeWJX1gqMX0YMi5qjsVBqaRpatC/YqmhbeM8iGQMm7GsspMwLes229D833+HuPYHk35mx9piL7O5NJja7Ph9gszE+H9IxQc+7XL3eZOIhTuQlqvc4Dp9b6wLH2GacSA53pUg50fWxSGytv2+jL3EvMQKarrelKb2g0pzLLG2prdcEa7MgwO7vqzfZ8xlOzPVRFvLhJSWKpcUXEL7HR9ujSIJWLEZfz1eIMcHQ5N/XI50FG8CKDZSoYGwzjiSHI4iSl7PEfd86qB3rT1quXr36E4wxoMqLlcvj8fhX5R+MvsRPiVGBJyXuNcbYfeRwBMEOg3y3x2aVJWZF8mJRKUZAoj/xPsbJlaCt5G+TSqV+BHk2aWyuTKtAG0JeHc8PGnqBhmlBOfSiaZqPMMa8DRvtGdpFP37qOrKGSypBveCEmud0n/zNohVM07wZMmmCAQF22zn4f9u25/rlSktdY8uycC9A/jYvs+fVtSwLzwmYftsYYzNLMZUr3T8iKYj3L2TMfsk514XkaiKdTi+sNQns7zeVSkFSFhs5BEAAenCvTSVfLbkdWfZVHPvpcDhcsHGpdL6lfvexKMGAXsIYq+gJH7Q/y7IQBIG8OEpFWWPB3kSwBAAbMJUWeMn6oH2OtZ5gS4HZ48noIrm6CN58xdpOp9Pvtm0bwYVx5WT8LMuCvB/Y828yxmaoqloTcGjXrl0TGhtd+Xl5/QN5bASgSwJrpODi46qqLi13nS3LAqAO8uB7wBb2ZCel4OtuPNPwvZPnxLIsoJRdkFDWe3ppW1tboICHf15F8B+JYQQ5f62q6unyfWBZFpjOYNS+Pjw8PG3ChAkFoK41a9ZM4ZzjWy9LnBo7d+6ccfvttw8Xu45dXV1g3GHjjoCnVxI7d+6cWeqYsd5r9ePrM1Cfgf+ZGSjmv8g5P40xBmaMx/TD4JAgnFnKzzaVSv0QyTqxzpnX1tZWle9tsbMfHBx8h+M4SFjC7x2eqPPKvduDzKBQd0Cbnj8oDvuupmmrghzv1RHMV7AG8X28V9O0kyzLAovFVUXKrjyv0TQNvuI1l2yy2mNmbUmn05A9BkPP8xR32bzVNi6BJ8taMgjFGXy3cC6f0zQNqiujijRG/Ha1pmk1e2f6GxcqMvjGt4PFrCjK7Y7juN/SWpPhPpWXGzRNu9iyLLCcPC/NSnYP8G8/V2aQVroGnt0I/Bw552BEu/tvobqCfRqAl969hPsJay2s+aqWeZYUaKCgBvWZovEerHkty7pP7Ht2imRt1XEBea3jzQPn/KRwOFzgkY3frrmz6xTGyS+P+rpiNyy88vQb8utAy7LcOYZ1l23bM8eNG1dgh/OwcfeyJ19/4NeDI1Y+phlSFH74pCM/eFL0w1hfAnD6Q03TqlZQ2/LGlv2dkP0HF9hP9DyNsIXy3rG7u7th69atIF/kgc84t6amJvPyyy8PT5yIV5Xr8Yx1G5i1UjyL6LZNt1Hf6/nQA5LQJ8fjcQCPA5ctW5+baSsKJHahgoSSIs5m6x16ze/cRH9iOuPk2utwTufFOmK4BkVLLlnrPOCqiXH6C4XY0fokvSCeItpDHEu21PhzhuxFtaqvYTAumYE7TxCnCZzollgk5gKpjWQPxgPFNJMUtlifpFf0k84dZ3yHiAMI7BYBtpfB3oGvi7+in13MGd0Qa48V2BCUatxlvw4PPZW7D4vLHBv9ie8Tp/OgsJ3J2HOCsIm9/iS54781OI1zvUT/lr7njnaYktuvMPahoPZ2IpmK7+o7OdEftUFtUTl531om1UgmEEMAQMAtiuPMmjp5WllLoaD9GH2GTozj/nfBvw7j7+ts7/x50OOrqWf091xOPAeI5ZzmxDpiJcEaMqGJE3XFIrECxTyjr6cb5AhgmxzGj+ps7/wr2kWyNkuquI/lwDhyeclRGhZ3n3JD/nm97baVoRdaJzzNhfqXqLzDabSndJ/43R3VnFu9bn0G6jOwb2agnrDdN/NYUyvdd18yTrGH8GLGQtArI0Ts6HUrNlaNEkUDn/3lRQc7oQw2NJDSyRfO2aqrT934D/G6E0lWfNhyQUDOr9E7OqvemApEHCRgDvUSPL1be5dwBQtBaiLOvqJ36FdUO9lG0riFiJ8NKQ+b2TPemvTWa+39Ex8QiUVjuHlkUVC2qtd3oY8p+wYRR8IBXpZbQ6EG+JSCMTbm4nqgphufEJuFXSHbnnfEgdMLgsGlOhGy10DHTpLnTlqQZojYCXpEH7NUlc9jFEMak++quKc8FP0d0XYdgWkun2tvMnEzJ8Li3PVJrTTnObSccz8RC0ntBJpTo884iRhHMITBe0WPdJb0EDL6jcuI8xxisgo5495kz9mcWM73iPFHopO2LAviT1zpJnvhzT8fmMk0YBGLIIdX/jrcPDKr1H3f1dUF+ahivicI6sO/7Hk0JHnGSO8a+lisI/ZtI2ncScSBCH+tpSk9Dcl0gY7HIh6+MIOMseNVVS26GTL6jDnEXAnzpmLsavm8LctCIj2vTiD7SkqbGBxS8fm0LOubOb/dXBm2h+gnT19Pb1ol8vmMXnEUZ3H3yd8pKudsmuanBQMCzf1QBB7KMg7911QE/ryNyGlZdm1eBsmyLE+GC8y9ksnvSvcJfpcS1UjaIniAzVAfY2xOrUlgf787duwY39zcjO8Fgr8IyriyU4yxL6iq6pOYLj5qkfD1FBNQaUx+vUXm2wuMIkA0a9y4cUV9PYPMaZG2PaYlfrpS0zR4pJUtktdzP2Nsdq1JzUr9lPpdJIwRSPQ8l8p6DL/11lvjWltbn4SXqyfbWKxt0zTPY4x9H78pirKktbW1JIK/0tj9IAvhCbyknDy2FDh92bbtOeWus2VZSLC7bAPO+QnhcNgNqlmWBTAcgtd4ny3zy8XLagJCVrHAqKzSeXm/W5YFRr4XkC+QQ0edgYGBw0OhkPteZowt8r9XV65c2TRhwgQ8M7IKC5Iu0zZu3FiUeSCCkXjv5KUNkajhnE/ftGnTX4KOvV6vPgP1GfjfMwNdXV1Yk8ny59sZY6dl1xcAHuY8/XIFkskz4vG467vplVQqdQnnHGtkWyRrCiTqa5kJkRBFgBZe2rscx1kU1DahzHetKZVKIaEK2xK3QGVB0zTI/ldkSUrHgMWI7yPaeW1oaGiaqqr727aN8e6/L9Yn0rcKwCbYKMzj3FWdYoyxD8L2o9p5Fd8UN5FERCs0TXPVMPxFqKHg2zw+K3O8SdM0KEUUqwdFFtebEpYaqqp+uNoxlaov+8NDJUtRlE84joPv2YRa7SGwHwmFQn8QDNZ7VVU9xTTNJRIj+uvhcHgvG843uFQq9e+cc6g+jWKQljoPKaGZEoxoMDfdYlmW+9wh+asoipO1hwBY6u+c85nhcLhqlSrTND+aZehCJnaQcz7PSwz7x4b13eDg4F1Z1jYUgvAsL9M0zQXOV1OKeUB7jOVS7VyzuWs9E2A2qc7LoUZa+JkT432maV7GGMN+elDIRhckIQWQ8Km/7uidfMez3yOHu8Rbt7Q0qPa5c64IjWud8BtVVV3VqmqKiElhrzK92N6xq6sLTHrsFQqsdZqamnZdccUVdMABB8D2LM/qNfqMKDGO/a/LKr7rlrvopV43n4ICKe4Pbty4sarnWFhQARjtASkdxviJ0fbOmt+5BW0y9mW9XS/pd+xjsr4kkqMFm+UiYwQI/++c8ZljUfcTkse4Tw9lRM817mmec9hhh41s6Td+JQgJ8LI9trO9M5DqwGi5ZvZBPaIXKiFWcwNJdXv7e4/j3AF7XaiX8buj7bEVQb4znN8W6u3XHwQhhBE93binedGUKVPy+tnoxug3rs5m+xB33ROy7dlB44QFxzLaSYzN8SynjG3GYQRgNacJjNO10Y5YSasYeVpefPHF5pG2od8L5bs+FlJmBiWZBJ1eP1GAMX5RtL0TSoJjLvAAZpz9MSvVDUl/LAq+qnd0/kPUhAQz/laXl6KwU/RJ+ihgi3dCErPWIcbO9SfPe5I9yxVi+J47nNNxsY6YSyjqfui8FmY2PTAqWYvYFWuYLydrUf/azV1X8JwVhlw+uG5FfJ88C2O+QPUG6jPw/+EM1BO2/8MX/do7Vr2DMwXIL1nCb6eTUWZ0n7GhJCuk3LDX37Fap5zUpOSRSw5ndM7Vy+M1BQtL9ed+0B13AQp5PnxyvqZ3xIp6OFaa6r2JVXptuHlkevNQ8xEOOZBabSViX9cjesmNU6m2Jf8NbCGP0yP6g0Z/4nbiBGbzq2Db+mVbKo0z5006/gkiDsP2B4mzF4nxC6r1dqjUD6RmU63mQ8IDFcv5uXqHjgBAoGIkex7DsYzot9FIzPVHlqV4qkHLVeqwtz/xLc5pL1KwCk8Of9vPJ599h00hgA5wTxWVOTb6jS8R51dgzhmxRZB5LjdGIFAdRQEjVg42ATW3sNJiPuddwwCs0BijH0TbY0AwFi2JZOL9nl+rLAFccf5y/sQiIVe9lE2p9oUnCcAfMjNih82c2eUkV7AR5Zw/BF/ZIm0/N3ny5JkrL3jfuUSsAATi+eEm+hKfZIxybEeFzdAn6X8S7E2co+cLc7KmaS6D2l9yEuCQ/uHjK6FQJVaZ10yeHVEowcR2E6cF5VDHpmmeyxgrQBL/9M830qs7SuQmKiRr5SQPJEqFVCmCgueFw+GSiGV5PgYGBvYPhUL4RoD1WsBsSKVSl2aDTS7jmXN+Yjgcdv2BaymSZCsk5v4iJGrHJN9abBxSYg0JbiDfIa93azgcdv2cKhUh24YgF96/CAw+pKpqSSnqSu35f5cCo6bjOGBA14xS97dtWRY8cL1N7zc1TZO9d4sO1bIsIGjB9gHDd5GmafsEQVzNvKRSqR9ng4gfEMe4HkblmOFZ2V4kFpFgfDrL+skjoOU+U6kUApMeWKOoF17QMUoMDPmQAmBDkWsBrzGAHXYLP9mScmkiYI17TmWMrVVV1VUg8Em751kUXl+pVOpsePKKf1+saRr6q7r42vmepml5BoDXmGVZ+AYiGVuU1dTV1QXrBj+af3U8Hs9LivsH1tXVhQBQgYQg5/ziTZs21XQeVZ94/YD6DNRn4J8+A11dXUiKAuwp70vv55x/lzGG4KJcHozH42AyucX3Xq+oHhHk5HzMw6LAmCDt+Ot48vbS33+laRrYlVUVy7K8d2vKcZzZjLEdjLl7BqzZbtc07ayqGvRV9rNgBSDbS65epGla1YFqwZh190TZ8X48m2AGUHFUEX7pSNYi8ex65harZ1kWvi2eBdI9mqaN8visdQ4EYAzAYtiuPJ6Vrz4tFAo9LBKaNfWVSqUO5Jxjn4lEF9Q1lqVSKeyTkMAHC/D7mqaVVDgyTfPYLDDKVU7inL8nHA5XTJCZpvlJABOxllMU5YTW1ta8SpPkbw8QBADfYEINiLVW1WvQPXv2LM2C4FwwNmPsvaqqeozhUZfBU+gBGx7r/lrWmEIOvIBogLVPOBz2W8cU9M8hW3Vn1w84kT+5/+JZR1105cETpnjvm9M1TcuruKERAANbWloeH8wMTu0fTNIbO1+kJ14q3FK+rXX/oUWHnHTwjClLAtnOyIMzksb9RPx4F+zv2POmTZ7mAuJQ1q5dC0YykiMFieDm5uY3L7vssu0TJ06EX3BexjqXXAz9kYi/A8c/9uBj9OTDe4l0jLELN27cWOAVXul5cWNRDeNg6wWZ+Fyp0YpM7iuRTDzNiGYyojujkdiKUuNwk7Ws5T5i7r36V1LYIj+zVihcYZ2PpLdX9hBn88bCAEZDRn/Pw8RdW5mtpLCZ6NtIGt8l4rnnVmEnlUuAFVzrrcZiUnj+efRiGZWuQZDfhcIZ5sCNP4FxOn5kYHFQVb/eZOJrnGgtfHgb7Maj/DLXBdZhnJZ5ibpAY+s3Pkic/yh367jWXe6eLMeQzTwp7teb9UhMVi8r27QUY92nrFevU1ntTsxnnlkd5JzL1Rl9v+5bezu5b1mlkRi/UG/vLPn8S9ZguFLn65FO16/ZKzJxSrYN7L5tZZPSut89RC4YRy5vOCFnvp9o0P0r1xYD30WAUbxy17oVcSgy1kt9Buoz8D80A/WE7f/QxMvdXnNn11LGCYt9mfn3ohNqnlVKYrPSsNffsXo2MYbFhyx9l2HcOeGqU78zZkYl+nelYhpsoNuwuQf1cFM0EiuKvK00XkmqNsM5LeAKH1I4w8IhXGu7RtI4loiDBaN48soS266iT0CpMe/1B2Avc+I/Zjl2TdUJ1XJz8hB/qKG9f+JdOS8KyjiMn9LZ3hlYJsfoM27AAgBobxphR0HCp9AHmK6KRmKuvO9YS2FS3N0dXq636wWyuUH7cBnFQ66s5bsgXTvcNDzPzwLtTfZ8gpMr2ZvmnJaUkw9Bv8ZW4+2kcNynCDh4xSFiZ+gRPc9ULDbGv+54enx6uAXHQmbzycH29KJZbNZIsbpi8YXnuIGI/UiP6IHQ5a48OWuC5CT8UvsbGjIzDz/gSMhXjak8zZ9ubN3W/GuxofHaSpPCFiCBWqnxCy+8cIJt20gOuRtMuUzqmHTL+y88e2UBW5nR7Xp77CzBigeyD8/d6mgk9h3hQQQQCSRdHcE0c+W5/aXgvcLp3mhEP6UUClXIKyM55Hnu/kxV1bNQX2yQXyDi0KSqeK8IbzQEHJq9Md3bezMZyRLqNBWStSLQhflr5Zz/jjGGDSsCoNdqmhYIqco5VyzLQuIcm1JIoJ7gzYVgR0BOjFWTAC42576AIIJzrldtNqF2fDgcDiTnXel+wu+SXB4kzfBtQmDs95qm5eWnK7UjS+7BRzSTycyVPTwrHV/ud4mRAHYDEuAVg3BB+7Ms64Isy90LrOI+XelXDfC3ZVkWZHRdScEgPrdBx1JNPSnIiMMyiqIsbW1txbNctFiWBT89MKX7HMeZ3tbWNipQlgUH4F2Hdx6eTVeGsJoxyXV9DHbvp7KJAtM0j2eMAcnMFUU5trW1FUHaokUGmsisIakNpZhPn5AvFt+D0hKSlc5bSKEjqYr1+o2qql7sv28kWeknhQdwATts9erV72OMudLyXuGc3531SSvpiSf8LPGdkP3Mfx2Px2WP8ErDr/9en4H6DPwvnIE1a9Z8iHMOpRW54L2O/R72FvK7JO+BbZrmdYyxf2eMfUlV1U/ui1NPpVIPQaIVbY0VmOaNJ5VKfQHsP+/fWSnYB1VVzSeeg47bNM2PMMZcX1pYXWT90u9ramrC9xF2EjUx+3zfN6z5XNYNEm+wveDctTdBuUrTtKr3ccKzF+BfKHGV/P4K1Qb0BWDdTzVNK5B99cZpWRaCuR5T90+qqi7el5YN3povO7/Pj4yMLGxoaADTB1Y4W1RVRYLcCnq9UE8AALDW17GGHBkZmdPQ0NCRTaLib2AR36FpmmdZMarpdDr9Tsdx/gxmbikvX/9BlmXBn9Dzji8Aq1qWhXUh1oeQKwYw7Axxr9e0/k6n0++ybRv7aID2y6q4SOA6izF2nF8hJMi8Dg4OHuo4DvqT99jPZGWAPUWWss10d3croZlbb/InbSe0TnI+MPsTSkuDuk7TtAJbLzRomuZvMzxzdF9qKzncoaZQk3Pfcz/8wY7Uto/6OrzjquXx0xlDrqxycRXDksbtwupn1N7xwx/+sJa1A/k1WMtyay0tLdvXrl376KRJkwD6+NvQ0NCM/fbbb3eOIRnFGtMFQL/w3At070/3YmshN79x48b/rDyygncu29Jv3CGYpOKHsdsoSczFLeNGBmaWSiq6hIIW6wGRrH0lk7EX+yV4sX/t7e+9N5f0zpcxqa95rRjJBDxVASIdchifA1svI2lcDwU09zPBaKVnAVZpXgsV89w37QPR9ijeu4Hul3LtF1E4e7XBaZwV1FtYUl4bIoXN80s7FyjHVUmUELEa7O8bGOPvi7Z3uqAOFwjQ1PZ74mwGEX98sH1oSam4l//cE8nEtVJM9Cy9Q9+nJCHBIkXczstfPD/opGf6PKUrXfKiv+ee06n3Cilt1NlKI6yznH1WTR25tnS9MU4OmN9tRPy/9Ehnyeff6DPOI8ahRMWJ+Cp/slbITwNgF5Fjj90PdTcoe7ZuJubaZcnlDSejLPaTwrpvuyistGYA/D0kX5nTbiejvLv7vRsK/KhrPe/6cfUZqM9AbTNQT9jWNm/7/Kj1d3StIkYFWvRAeh4xuPPYs866fa/GSxU9X7u56z08J6GXNw1HzFwhZdmVKzYEZmoW61Is1uDrkUP2cfbf0UgUG9eqFziCpYuPTQvn9CklpPycOw42LfsRsVuj7VF4P1bV7nP9z70zxEPPgKGHNvSIfo4kGZLijBbE2mMIGFdVJGSXyYh/wfM0JWKnVUr+Be3It1moauGJPoykAS9dLGaHFHJmT41M68kt6jh2CFUlEyuNWU4Cu8tcRt+OtsfycrKVjpd/zzGKLWxq5pSSOd7LYOW2w+jkSknsggSw1Bkjvioa6SwrEZ7bbABhCwQt297Eh/QpHTOKonRlvxdGdP/U9t6Tg8gZu0nV/hYERHDOlkLOfFyvauatVF2Jse5VcSpJrvjbWr169bsZY0g6uhJOXmGM0crzz6SOtyPv4pbfbGvffsLkvslvyygjW0SAJ4/KlNDjZb2mfO+VJ9VB7ehSviciwbpXip3ofkiaMcYyuecgIXxCK98rIinjJc3dE3rs5fvoDy+XUKepkKwdGBg4IBQKIdlxEAJCjDF4C4Ft8QtN0xB0C1RSqdSXEBDyZPaw+ceBQiIZ9w3a/bymaXk56EANS5VSqdRCKQCI74WbxBlrEtg/jlQq9RXOOdQXkKwFOOltWV/fF7IBo9kTJ07cE2TclmWB7efJ7e9UFGXGWD3svH5FAg7wfIytJtZKqXMQUnHYuEK+8Letra1IGLr3aalimuaHGGNuwLwauegg8xi0jmmaCFpgTrBWhGTb2aqqltyAS95vkOuanw16jgKGCH9gPLeQdXxUVdWjGWM1rXFEoFjevGOuvqiq6qdKnaMAUriKCZU8kznnjalUCsAxsIQxVnjcjshtFHv+cE8TEXyf1Kws9E/C4bDHTg469W49H4P3s5qmuT64cpGkkncxxjr90uVr1qyZJZ7vPBAlGxxODg8PT73pppsKPG69doV8Mt6HkGT0CmTBp8bj8X0mD17VZNQr12egPgP/1BlYs2bNrZzzAnZo1gP7vYyxSwUDUB7PefF43FUNgb98OVBPNSchrx2zyh8fqEX6t8g7E4oV8n77D1kJeXyTq/IIldegkOVtbW29EsllIY38tKqqx1SbTJTHaprmNMYYvpValv14GVRvxHdlHOe8rFxvqTkWrERPdackozidTh9m2zbAe2Cglly3ijnAWhTssVccx5lTDKRVzTX3fd8AVoKixDbG2CzHcdZC5QKy2GL993K1bSPRl1VmOZqIdsDjPmct72BOOioptnDOw6lUCvEJJORvVlW1IvPMsiyM31OyKGCKWpYFwDeSkWYWqIz1nguGqNWT12Od4ltdae1hWRYSNEgulrWnKTe/nHMtlUpBZU22WnBlu1VVDQw8Fklb2BydLff3ttb9d6f4W4d86vhC2XXLsm7LOJmVSNba3KamUDNNbNnv7AbWfOhdxg+/+MK2QstSzuhzVy+PF/Vd9p+fkTS+TsRd9RvGlVOiHdG8VPh55533tqamJiS5CpLRWSDd9o9//OPfbG9vB8AyLeSbYfEFP9UNRGwN/v+Nl9+gn31/rxUmwB4bN270J5gr3tJGX+IaYnm1HqRy7tM7Yv7ETMV25ApSm/2ZjD2rlAdqTmVuHMDCYO296th8ceeBnXnPYa9No6/nK8RYgeIeY/zcaHunHwhU1Th7+3qu4IzlJFs5W6l36D81ksankPhy/8bYBXq77nl7l21bnAuefcEAZj0Zyswfi69u/vxdb1/4ALtqfNhF7WRMmRudFC2p5iMPtmdrzyyh7kaM+DnRSGeBukVPf880j9hCxP5Tj+i58w9QcspxAKjw8Yi7xjpiX/QO6+1L/IwzQpziRXvImTvtkGk7AzRJvf09H+acwfYJ5Qt6JBbI4ihI26gjzhfXylPK2yMU3F4K2ka5egXsbID8Gc2rJU5caSzPvvHsQQ0NIexBCxKsxY4z+nrOIqFqUixuift3d+M4+FfP5ESPxSIx18rCTdaaW0GKgFWfXJJORplfTMFz/eYu7KULGPWc2KlXr9jogbEqnVr99/oM1GfgHzQD9YTtP2hia2n2ms1d32I+yTpG9P2rVsRLyvJU6ueaO1xmhRsoluruYk5o3lWn3RjIC9XfRy6RldhMxITkkZtUrcrzx2tTJOmQEIIU0UOOzT+ihBgW/x1E/Jd6pNNFmlZTDCySOD1N8M/j9Kcms3n+8Lj0R4kzoFgzDufHd3Z0IphaVRE+pu7CHXIpjJPr6xEk+VdNR0afcWNOYtndLZSVyfC325uT1sUGv5ko578hkFzYYGrwBo5GepcHSSZWGnNhEtitXdRrtlI77nzinkoadwkkmMVImeeXeNcHQgAAIABJREFUOe7p73mPwulusDo50QdikVhZrxdfAnjvMCp4sngVjWQCi18E/keIs0Wl5Khz4ADF86p6Sh3UlpRKMo66Xv2JmzinjxBxm7HQidH26D5hMxagHEWntd6nXV1dkDtCsr9ATrptfBt9+JIPUWNTQyJDzjxscIxkAuOHRNSL6qA2DfNgWVZeVpNz/p/hcLjopsJ3D5T12B0cHHy78K9yEd1Z76VHNE1DcgmysdSbTJzDidz7o9K9wjmH/xieGSTN3fJ8/5/oLsPbd4y6g4tKyci1LMvCYhyBIEibIXkFlvLjmqZB0i1QSaVS7+WcY8E9xDmfHQ6H3US+kHJDNOKAaqSEi3UqvGCRmJkgkP0eYvy/NE2rCvFd7qQ8uTwhuQY2BIKA8OSakfVDC+T3bVkWNh6eJNoIAm5ZxnFNXu/+sfoScN/SNO2SQBcpQCUf0/JZVVUXVAoM79mzZ5miKACLIHn8gGBWVwVaCjC0slV8c4Jn7IpwOJzz5i5ShD813oOtYBqpquqXznSPkhjSr4+MjEyvlR0tgtn4rgG04JWy8pOmaUY8qcpKiV3xrP035xxe3vmxymCMrCz3KKZ0Op1+t23bWMOA3QIQycm1JKQlfzwkofMyzPLUi3cBENHo6xS/B+GqVasOUhQFSXMwpLyC+2hJVsa0JEt69erVXxVJmb0HcX78pk2b9sn3aaz3Zv34+gzUZ+AfPwMXXXRROJPJYH/2bqm3QaHAAZajZ2/h/qwoytwNG8YGBpbPSmIe4s/7BEQlVFlk3dRn0un00v3333+gmhndvXv3fg0NDXi3vh0gLIB5PGlZeJA6jrNg3LhxAKfVVIRnL1iLAPptsG37+lAo5LFdb9I0reokj/imeWxlJJSXMMZwPQvK4ODgOxzHgUIX+r4r6wNfVA5RrB/xzcd6DtYCc1paWvaZt7mkMAJ7inmKomAv4spGKopytCwpHHSSTdO8OQsUhEwvkvNLHMd5XVEUgLIOg4WDAGUheVq0SOuXZ1RVXejtOUrVN00TsREAqPEdLwAcCPUMFzgMUB7n3AOa1QzCtCwLezUo5OBcwHR290T+goRnNpfoMqZrnUsca1kWUK1gO+cLY2x+LUzd225bGXq+dQKUQPyy5H90BhuO6T7rBve6eEDWHUM7aGB4NzW7ydoDrm5QmrAv+pXtZGjDo1e/kB5JHS6PizM6q5ItmJwMZIw+Em2P5TeCF1xwwSTHcQCakC2GaPz48f3nnnvuhe985zu9TOwZmqYBMIwk1oWcM9dCYudbu+iWDbfQ8NCwN6wfxONxPMdVre3l/a1oqLepsXn+lP2nVPUOk+dGajPtOHxx5+ROvHtGFWHVhfgf1AheV3hoydSOqaPs24w+46PEeIFsK2e0LtYeG8WUDvrsop7k04mgpqsUZyR7/s2zZ/InHyu1XQhsZ9sd25lZLPlcqZ1ivxt9iXsK2I0KW6xP0kuuu+U2hO8vvr2TiyU/hXIc4gyTiNj39Ig+yial1JhF29g7HYJ50yM6AExuMfoSXyVGAGS9GSJ7zhGR6YEAMYKtK5SK+N16pLOkek9Nc7nNiBDnTxF3v0luYYy/12MF19Km7/6/kueAM17bYwYWFBuTUO1DvMmNeeuRWEk7p97+nuM5Z66yIuN0cbQjNsqKxuhP3EbcfY+/1sSHZ4FUIt6jeBf5k7XbHcde0H3ad0cluNdvXnMpUc5eyyuc6NtXr4jXRMAZ6/WoH1+fgfoMFM5APWH7L3RHiJcsJPRcv9G9Hw66/Krl8ZokZtHG+s1rLiDifo+brY6Tmd192vcCBcvl8RjJBJBrQvqY3x1t33JqrQlAqa1+RspxnPgdOc+E2j/4RtK4k4ifAlYkC7Hp2DgzTkhag616VlCZFPmcn//7s4fbIddXNQzJCSKORLLGiT4bi8RGsV5qva16kwlp0VBeJsPfh/G6sR81ciR1JhPxb+qRzo8/v/35ybadgaRvO5LXalpbEDSZWO4chF8C0NeQNMV24/e0gx2r63p+J1LNHBhJ4zvwZUBCnYidoEf0AtnuRF9iNmPkSnwzzv8j2tH55XLt+5J/0sNEt0cn6WdXYmz39veezrnjysNwTufFOmJF/UafTT47qSHnt3swcfrLcMvIXL+Ec6lxGv3GGuLcDT6U66OaeURd2c9Eeol8WW/XXYBBLUUkbfFukiXW6dAphwwed+bx75zzjjnJRH/iUsYJ76k0cTZL79ANwSx0pTgrMQKke+AtctgMfbL+WrGxCk9XJETeJX6H/xT8pFx2hAxQkL08Sp23JCfqVnlj11/p9j/dSA4vSvorKiUjty0xQjAe+FHFiOglyK4FTU4JdgMSqWDofTAcDiM46no2tba2PiG8u3DeCLgVleiudJ0FUwDziI0DvgNI+iApXxULuFI/vkQrUNgI8loIwLW1tZX1nvba3rNnT1T4qrjJOXlOKvVf6Xc5iSeSoyeWkuCu1Jb/d9M0pwuGDK5joCCuL1Fak+RfteP019+1a9eExsbG50TAFj/nfaGLtS2C1wiWHVzuObcsC0xwSDiOyR9YXDMEyxEo9srvRbC1KHNZMHsRpJhWLNHqPy/JH3pQsCV6fdLuCIguYowBkOEWy7IQXEEQxf2veD6LBkzLXSPLsjBHmCsE8iDvXBD4Es9Ag2D6gOlxo6ZpkFzMF8j2tba2YizwUpPL5fF46fXk6tWrAShAUCm/P+Ccf3PTpk0V/ZbHet/Vj6/PQH0G/rVmYNWqVe9QFAWBY4C6vILv+EeQzPMBZqBAMz0ej0PadUxFtgPINtStaRr838dUhBc5QF65fQvRlkwms2j8+PE7qmnYZ1WxNZPJdDY0NMSz+YT3YS2VlTCep6rqKMZZ0D4EaxHjBDPrAcbY+ZxzAWSmX2qaVjWQGX2bpnkLVDLAirNte9a4ceNGqSWkUimowqDvgyDpnF1vnsQYG7WvwxgHBwefFmvR4ayk9OIsOGlMyl3y/EgKI8OwLQB4zXGcB/HfWtVfJMUa23Gc96TTaXyjPWnkiuszCXzq3ueappW9z4XiCPY/GPO54XA4zyz0AQdwb2N/hvVtzetv0zSvZ4xBEjZp23ZnseuLezeVSgFMd6Zggp7S1tZWk02Wf++E61fMHiLofY96u/fsvu4u44f//tL2QqEpTuxxTvzYK5Zdh2S7y1bOOBkyMyaFQ+E7Fab8h3hPYQ4v/vrDH7s9YzfivSWDSoaI88XrTt1U1OdGZgj6E3//9m//NrmhoQHrogKLoAMOOOCtFStWLJ42bRp+2w/rW08JZUvfc0c7THHJAYOpQbp14620e2c+p/qFeDxeNQNRsC4Re/H24m8qPDS7WNI06LwbSWMuEcc4W6iCrK6R7LnLJWswesMm5+hp7dOwxy0oAsyPZzVfGKMfRNtjRf2vg45TVjLLgohcBa/e/p4zOGduopwx+mK0PVZSXcffj8/Oq2yiOugYvXoFxAv3wWBVyQMbyQT2Krguo5KfvqTfZj0S8yfmSg7X9R0ONf9OyB0XtG3091wAYgsnGiROR1eyG8uf6zbjMOL8SeI0AVZmTQ1Nc8YCHvAPXpAvEP+DclGuBCReBLlukiqhV/1beiS2z0Db8hiMZALvCUijPys8n4uCg8RzjgS4ms1MX6236641klx6+xLrOSPEny2H8QWQBf/G3Zc077KHf0rE/SCrHU623+4V8bwPt9fW+jtXzSSu4H7Lq3EyoucmddCsNbPiNcWXgsx7vU59BuozEHwG6gnb4HP1T6nZffcl4xR7CItJGdHsMM5Pu+rUTZAgqalcu7nr6mzkz5OS9Np4yQk5S/2m4+U6kJIyY5ZgSfQn3sc4uckcIKU4Z/C+gwTfg3okVrWXENoxksaniTjaIUbK/GzweAIxLuRsRhu1B5nMF996cdzwyBCSnkgQYdOMBfskYnST3h6rCeVcrF85gUdUvReJ0Zd4hBgtRvJU74gtFnLAQHIhYPs3JROaM/WgqTUjvr0x9/T3vEvhDBtzbE7caQ+FGuYfMfGIQLKm/nNP9CU+yRh9Iff3HCtYrmP0GVFirqzMeEZ0XTQSA/qvbBm1WM5Fn38bjcQKwBDFGhEJPzyDLeUknp/f/nybbduPCrmbPsfmc4MiM3v6exYIKRuM7PN6RK9Z0lY+hxwLme01x8GPnH6md8SwOR9T+eWDv3j87lvvmVukkes+8dlP/JAc7sqfekjAVCo1TwR+8OfvaZpWEgFq9BvrsnAKNyDHOc0ptVHgnLekUilPNhvVgXKHpKq76H0++ew7bAph4TkpCEPfNM0PwpfSO6cdqX7+46euY8N2Pgcjn27FZK3PTxMJV8gs7QqFQrNbWloCyfZwztVUKoXnCxJjBYkYz8sNUsLDw8PzgyaAi134rKyyJ3+DuYNPJZK1j2qaBhbDPimQRnQcB8EFMAheyEq0uYj3anzoRPIQ95bnqxLYA7jSSYgkHsaHpJehqurcsUgYyv0JpiWCgXhP9imKMq+1tbUoCME7zpc8huTfka2tra9WOo99/btpmo8gACvarRhANE3zYfgse0yjEveb7HN3atbfrCaZJRHMBiNGSJi5vQEcMr+ctLZ0vz+VZaLm2fTFxmqa5nuyLBHvPZofq2VZAH7hXToq4L1z5863NTc3PyYC2Inh4eHFEyZMKCo5XO56SUFXPCcfCYfDRan+kgfjnzVNy1lTSKWrqwsssgKJPM75dzdt2pRH0/uPueSSS8YNDQ3hvXWo9Fvv8PDwzJtuuqnqxPO+vi/r7dVnoD4D//wZuOCCCxY6juNnBj0FGeDs++4W34j+FI/HZ4xllKZpnscYg2cbygZN0wo8c2tpW4BpcuDVXHnZcZy5tcj3plKpL3POLxfqKZAgXC08SLHWmzsWlqlIqOHbgz0w7EWQrMT3DvvOX2uaVpOHuJRsHAiFQjOLrUfF+gNrFrz/AYCCTPSo975QpQGzEmMEqAgyv1hP7pMikpmIdyBGdUYoFNoiPFnHZdWjalJ/kWWJkVTUNO2nqVQKSSVcPyTX55VTe5GAh1B3WVQpOS2sCqAI08AYu0RV1W95k5NKpeZwzrGPQdINcRmwmKCCUZUKjzzZEpN3EN6q4XAYgLuCArulwcFBqIZAxnnYcZyTak3Wmqb5UcZYIYOS82+Ew2EkjGsqqVRqJef8Noc7IxseXffk4LDler56RW0MG6sXrpvaoDRiv+IW+BpnMpnFngVNdp/wfU3TXFW67l+uiSohF+ggW/psDzXS9M+cWAgqMbYZJ5Lj3AkFL/++X4BWkNCEf3e+tLe375g6derhp512Gli3AObeo2maqzyHveiwTYlQKKTatk23bbqdtm11bSDxvHw8Ho/n74egkyWkVGXFlGFmK/OjB0bxXqupFLTJWLferhcFxhiG0UT78V8JxmhS4aH5xZLEvdt6p/CcnzGeVXGR+CODk4aOC+qDWuxEBCvUBWkyoqcb9zQvSofT85XcOr2JEW2KRmKCSFJ5KoykcSwRB3vRvZc4ozNrIXMUHWt/z+XEWZ5UUC3rtzevvMZebmpsOlJOforr8KDrHVwlCaNQHbFQ+rm3r/dkzhzsyRjjynJZBrzcbD736nMTQs0K7j98MwZCZB8ZlJVb+Srlaki+yuIQ/ni0fcuiWolCcr+Sj29j7u/7rm25H9fqrt8A6x7J9a0O4zM62zuhMjaqvNj3zMRh1pSz6OJsg96hj1r/9PT3vFfhDApsDmP8xGh75wNf/NW/tQ2FQvcQZwXvTUj/k0LHrDslPspu7fM/v3j/TOMI+jpQGoipKHbsylO++0+PPQS9J+r16jPw/9sM1BO2/4JX/NrNa6Zw4kAGtknDSxPnS0ohA4Ocxvo713ybOC9gYSCR54Sco4MkbaUPBJacvxuXGTjh4IMXjJJTCjKWLX1bDnWYjQ1FGye6XiFaxsF84fS7QZ4+sRYDebEAcyX7OKePhRTnGZsrDzJINAZgZZYat9GXuJeYK/nzKjEK5SQ52F16RC8qExXk/P11jD7jTGJceANWLwVtJI3riTg2Sn1NfHg6ZDESycQfGBEkWN8khc3XJ+mBEkblxi8WEkgmuQFdTvT3xobM3MMPODKwV43cfiGyjX1aj+gicZurJTYT6K8jKEKzMAHs9cZ6mhqbFlVC/RUsPhl/RG/vhM/RqCK8Vu93E+SMdtq2s2Da5GmjkGvFjn3hzT8fmMk0uJK2Hkq0lnvGf0yhn0nuV9nTYix9JPoT32acLnr9b6/THT/aTJlMIYktNkvfdeypx4Kh+Ss9EjtdSKXhHTYRbDZN00omjHuTPedzYjl/J85O1jt0Wa6uYNiSHBn+3pPJZI7x2BEvbH3hgIwygmDTYWDXKxllajmAgmmaRzLGUN9FKg+OmJkfPvmVBnPItYn1l787GWVRMd8Pr6JlWadlfTldGSwEEUTiBv9flTxYKpXyZFgLEjGWZSGACYTydkVR5ozFu9WyLKA1PWUAvMOBSq+KBVzpfhJMUczveCLCux7MRhQwBsv6R8tte8lA9/bg/JZwOAyE/T4pkofXdsbYzLGwYnxjzkvvQgnNcZyFbW1tCL6WLCJRD4CNm4hUFGXxvvIBrGayLMtCEM4DIj2mquqycrJ/pml+nTEG9uWrIyMjRxUDEYh7Ae9xBM6u1DTtc9WMSa4rJV69PyfhbVfOL00KsL/uOM7MckF6kWgHYAc+gXkJd8uy1mUfbQSzRrGDRRIZAVgk/t8QEubJas9RlgAVfsGQLRxVPN9aSIwzxqa3trYWyJZ1dXVdlwWK/LvvwId37tx57O23315UOmDlypWhCRMmIIAtf/PAbpq5YcOGQEz4as+3Xr8+A/UZ+N8xA2vWrAHL0/Ph9AYNcCX8+OAtny/wzty0aVOtvt3YVyHRhUD6KMn5WmZr+/btbZqmPeUBxrBPynqzz63ley9ZVbhKHwCSMeaCjZHYXIJ+ahmjd4xlWZ6CVTKTyeihUOjxrKTuFCTzhIJE1cCZVCp1tkisjyiKclwxKeE9e/ZMVBQF6w9IAz8hvvtFPX0ty7pJMKwrWiVUOxe+ZOaqkZGRnzc2NnoJgV+oqgqbp6okZEUCGGxw3FOfVVX1mlQqhX9DOvgtIeU8iinojV1WeAnC7h0cHITUMhSJmvxWEgMDA4fjmkLRhjH2Jc45PAMBqq55/Q2wmkgAgyEFgFlRcL9lWVh3I5mZQb/hcBhJ96rL4ODg0R7bWTr4UQGeLbq+qNSJZVmwkAEopBkJ9a/c/dHblNYJuEYF4P2OcYfQGdNXU2ujS5KHDPdM27YBGpmFOQiHw8fIfV1z5+oTGGcA7e9N8hL9WRvUFlx61nVu/MroM+YQyyfQC6ydVq1aBa9PrO2wl82Xgw46aNeBBx749nPOOQeAOkg4/01VVSjqmLDlSg2Yr6lhzVUluOvWu+klIxd+AdN606ZNVXu4Cq9V7Kk9xRTOGH/fWCRhn00+qzWQ66U5tRyw+yH+UMOk5MTNXrKWctK+o+JJvuSdN1fPNzU2z60Ueyl3f+Dc9zSOe9yNETJ6o8FuPGokNHIg4wDyA2js2rK9P+h7IWdjFXoGJIDcRaH1ekes4BtW6X4t9buQbAZ4xY2vB41bee0ZyZ6PE7GvY5+hhEIzp06cmpeY9yX9XlMyoRnVkDA8RUPE7TjjM72E4Zbkc502KU8gVsoZXRZrj30tyPk/zZ9ubOlveVjEGR3O6bhYRwzghX1WZDC/aHRbhuzO6ZHpLvphLOW5rc8dEVIUADo8cEE+fjqWdosd29uf+BbndDER7QnZ9uwjDpxe1JIQc9ra34L34BxidE90kn6K/74W48a7QPWul0i8Yu5zfsle4bSbQrS4WLKWc2LX3rn6N0Ss4J1Z963d11e/3l59BsY+A/WE7djn8B/SwjV3di1lnLDgh4edV0yF8ROuXL4Ji5SqC17On71zzUZOHGjgvYXRK86IsrRcMqI32TuPk4NFaxMQSIPO0LG1JFW9To1kAgmr6UCIESNILszhRH9kCjtGn6SX9I8pddJC+hfoIbCZbhYes2BOtWHxo0d0f/Ay0PwZfcaXiblIarBHc96LVaLaKnXU09dzjMIYrnUDI/oDf4strUZaWEp6jjBbmTd18tQ/SUiuNClsgT5Jd9mPYynu4p6HfkeMPDZP2YVHpb6MbcYicjgWGA1+Hw0cu+WNLfs7IfsPxOjdjOj+qe29J1dC1Bl9xkpi3B/kLotmy69rXG9mA4hLINpLLtyAUtzSb/yKEyGwlOaclgSVjnnxxRebh8NDj+XmkD8+2D60ZCyoU2/sIgmMBZzHHsBPZX1gK10f7/dEMrGWEeUX8K+99Jr9ix/+Un4vuVVnLpxhzTl17kGQhM6yGSAPh/fM/fCWLdVXDtXMc4EUxj+st3fm2a7+Y3zJjBds217sJV789yZndGKsPVbINJYa9PlQUsYZydz89PUN282iCvFBmLXTRPIXLFU0AklUJGvPVlW1aNKl2JxYlgX22yYEIgS70vUGsiwLfrJIcrm+W5qm4VrXVFKp1Jmce+CQfBNviiRwIL+aSh0Lb01shIDaNARbGId9TtO0Kysd7/0u3Uf4U1lPrqBtevWkJB4CoIuzPm1FPZuqbXfHjh3jwbQUgZUUY2yZqqqYi7JFTkRyzj8aDocRFP2nllQqtZZz7j7r2WD0i5lMZm45FrdpmucyxiAXX5LVIeSScb8eCvZEOByGJGNNJZVKfYVzfpn8KDuOM7+tra23VIOWZQF1jyD4gJDhLpk4F2xujPUdSDqEw2E36ZBKpc6CX7SYlxPD4XDBu0XycdshGFZVg6Msy8Jz77Ff8x5o/vMSzxbWOhMYYytVVXVVSrzS1dXlvUPkPyM4MDcejxdFo6BiV1eX3L937Cfi8fg3arpY9YPqM1Cfgf9TM9DV1YVAsl8a/ZOUA4YW+E5mQT6f2rhx4xermQCRrMO+rUn4fyNYWVTiPmi7nHNIx2Of4SmHbA+FQgtbWlqQaK6qDAwMHBEKhdxAKdRPOOdPCiYwEmCnhMNh12+u1iJ9fwezsvTHce5aGQHo9kdVVY/xlGSqaV8kDwFkbizlLY9vdGNj46MCZFigWuPvyzTNyxnLs8fKWiVUM07UTafT7xJMWiQzv9Da2rpOKOrg/sK45heTZy7Xjy8B7Hrce7YlADxlE4+Lw+EwGEZFi1gT4HdI646yHvAfJJSFAHzCPVKgBuOzTAAAE36MYEzvVBRlRi0gzMHBwUMdx0FCG8nBdZqmFfUItSwL/odgaiGh+t5aGdHpdHqKxHb2Tv/lkZGRmbUq/ggZbpc5yiWWbvdD57UoZhNYfwVJ23EtE+jMoy7kb2s5AEooF0CKHOvVoaGhWcW8qK+9s+syzukrBdeK071HpHcun7bwysPsUMMTQsGrQIVrzZo1SALj2ckl9kQ59NBDzcWLF7/9qKOOukCANUwhMY51FvvN0w++1n5Qu+u1+diDj9GTD7sYjiHO+ZmbNtWmlNebTGwWMQd3FGMhIXjnsdc+jJ7SI7GSqjNGsucXRAzv9zdDtr2oVLJJknv1utjm2HxWUOWxUs9gb1/iZ5zRe939L2dzbG7boZzv9H6M6M5oJAbQQ6CCZDpxepqE2tO+UiBD51u2PjfTURQk23Jy1Zzu1TtiJwUaGI6XJLQZV07xs1yNfuNLxPkVRGw3U9js6KRo4G+YpI6YYqTMjUaiLgizwAu3BJuz1PiNZALe3O4eqZpEb9D5kFUY88dU4QNcrp+e/p52oRQosebZPD2iV9yrBx2/V0+W3uaMFsXaY7h3ixajP/F94i4w/0VS2Ax/PNyNizbYAD+/01N5/OwvLzrYCWUgaw+wlVy2kULHFUvWotL6zWuuJOIF3wvO6Lqrl8crqhhWOwf1+vUZqM/A2GagnrAd2/z9Q4++dnPXxZzIL5syyEg5+aoVG1xfjFrKtZvXxEclbYlKJiWEzCg+EAcQ48+0NA4te9d+s0oG/iqNSTK1HyBir+YkZVnPcPPwkqD+n/4+epOJpzgREJqGQs77HQo9SMQncqLvxCKxwgR1pQGK32U/E8iaCo/HlxqcxvmHTz58lPdPwGYLqokFHhLhGjwDGhubF1eDRISnB3F6zGURE18VjXR+10j2fIOIuf4LDvEVnZHOmqW05cH2JhP38Rwi2S0Kd46Z2jENY6+65GSOXZ8kINvu0CMxsBPzBQm4EIWA3JuJxOa4kT3LKrG5i/mm4LrZjjM/CPs10Z/4IuOujxApjjNr6uRpRZNisocz43x5tKMTCcdAxUj23ErEzsoyJV+xh5wZ0w6ZtjPQgWUqCcluzCW8SEVh25nDZkcnR8ckaWIkjdMgLSx3z4jef/26b2DTXywR6fryCEbdGaqqwlOpKEofIBCHnN/g3iXin9Ejna6UebFimuanGGP/JX57iXOOIEuewWb0Je4R6F+wiis+8560sNfXT/98I726Iw9klYfwJ8fJLC/n9S2YCUj2YeGP6+miqjnnnw6HwwWM8XLXWjB+PWDFCg8lL7EjcPhyTdMC32/+/oSnKu4V1wtWFKDMjx4rM8RrTCQssWmNIYjCGEPgojXLEvmxqqofCnq/p1Kpj8E7U9R/2bbtOcU8uYK2J9eTknhIqo9KetXSprjmkOxGgMeTJDpZ07SSjHGvH9M0r2OMuaAiyEyqqgqQ0D+1+DzV+hVFmVtOjlkwItxIVDlggvSsIeAKz9eaVDksywIzpICZnZXbPracpJ9pmpB0dIPonPPjw+Gwq8BRquDacc4B2EGAHGNNi/P0PMMu0jQNQfR8MU3z5qzcN1jfeM8dU8tzJLHn0e4pWclmYeMweqSWZXkeSN/WNA1SivmyevVqyMO7Pn/Sn91g8IYNG1zwR7HS1dWFJHhhQJPo5ng8DgZZvdRnoD4D9RlwZ6CrqwuBQb+1CDxVEfiDLGi+ZBOaJ2/atKni9w8HyMzDsfh/+y+TZVlYp64Uf98tAD4jVzIyAAAgAElEQVRl1S6KXWqxrsGeANY4YL2CHSm8E9mZqqpCnrDm4qkmoAF8TznnayHTizj+0NDQ/P3226/qPbdIMHsMoqs0TYM3ekER54XvG5g5PUNDQ4tL9SXG6EkV36uqKhLqTs0nLR1ommY7Y67VztthU6Kq6oela1fSc7dc374EMPx4T0ilUkhcIiaQZowdq6pqSQC8kH7GHhfrOUhEI2lekkFqWRYUNhCbgZLItzRNy/sg+ljed3DOX2KMuYHx7BplgfDSrWoqoeyRVfb5k2Bgl1QykpO1ImlfAPIK2qlIXntsZ+8wU0hsF91AVWpb2JK4zFEwZDVNO1ae4xffePagJ1777Yt/e8vwPFvdJkNKQ/row0790VEHLQZAbUBRFCiNlFzjrN88GpAWUhp/dvqsC+dCNQ3xFyXUsMizdlq9ejW8m/F8F/Q7ZcqU1Mknn/yuQw45RGc5oD0K1mz3dHV1NR53+nE9+oyoa/2y5c9b6P6fu1X2KIpy0oYNG0omasrNk5E0PkfEAdp1S7Xyv8XaNvp6vkKMXQbGqkN8Vil5VqM/cTtx1wZkm+04R5eKpST6Ej9gjM6V+rI4o4Wx9lhJMESlewO/J5KJaxlRDuSrsJMyw5lEqCH0eHYODqQyKmil2s578OYUyP44fmRgcaXYUpBx9vy952AlxLAf8kDzz2bIXjg9Mh1Ej4qld2vvIVxxgRf7FZNQ7u1LXMQZfdt9b5GyNBqJgqUfqMjqiIzx90A+FwcWxo6qUw302Vj9MNYRg6f9Piu9f++d4YSc3+fiQ96Nzy7X2/WvjrUTwSwvsNXx4qdjbdt/vNFnnEeM5+wdKvgYS9d4gCnKLH9CHv7DLUrLI7m4KHtYj+jHdG/uOkIhwpqso6DvCkSsazdfcAwn1xM+rzyAfa8Tnjyve2n3mEBy+3oO6+3VZ6A+A0KyoT4R/7ozsH5zF5IUn/KNMM0UdsZVp2ysSc4GbV1zZ9fXGCdsCOXyBgvRMVedHP+r90fjdWM/anQ9QA7DgnaoeeToWpOqaFP4JBQmHBh7ocFuWFRrEtToM24gxi8E6owUWp5Fzv3ElS0eg3enMHz3SVux7QpX5hTz7ajlDhJeH1h0gRX8SobsudXIfIhrA6bywUR8ox7pvED2GOZEXbFIDKyZMRcjafw3Ed+bbKmw8CjXoWCDIsEVKbVglmSotww3jyyodM9B0sUhF9m41zfFXd87C6a2T0OCqmwx+nrOIsZcBhVj/Nxoe2dRySKjr6c7W8GVzuGczot1xMAuC1R6+xNf4JzARrCAEtU79JKssEANikpGsucBIiYjkFPMVhaPxdcGTQNMYCvK7woWzMQ+rkd0N4m29rK111t7rGJ+RTdOnjz5Y93d3SUDOa6kS0j5A3GawBndEGuPQSqmaPF8jcSPr2c3yQtlKTvfRvF1Uli0HEtfknB1m7y392YykkVV7H7mEJ3bvSJeNOHsDdayLNxfCKx50sL46QeapgElGahwzsNZ5isQr5DX+7Kqqi5wQKD1hbIBrdE0DczlmopILCMwAqaAVyAthyRwyQRRtZ1ZloXgH9gsAAvsj+BV1t/0N6qqIhEWqOzZs2epoiiewkRFZmSgRkUlkcRDEBlJraJBzGray08k56EsmwPzCFALZ4x9UFXVn1Rqy7IssB4QRER5QFXVE/dVELRS397vgjUBsAB05izBRC0pgyvuJddjR75f/f1J8spvcs47ZZBF0LGhXjEJPsbYWaqqChuB0a0J0Ai+r5A2/rdwOOx5IhbtWhprHwQDNE3rK8X88BqQWP8Zx3GOb2trqwpIB4kzy7KQ8D0HDAzHcU4s14bECn9WVdXZjDGok7hlzZo1Uzjnhd5hRPDbO3rjxo0lv4GrV69ezhjzJEi95lD/6Hg8nm+/mutVr1ufgfoM/N+cAeFzjQXTu6UztABa4ZxjPewC1kRBsHpWPB4vaxci3rN4V0ORo2zSsJpZtSwLEvaQsnc/I1mP9WMqeY+Wat+yLOxb4U8J+4SPQ4FB1B0F4qlmjKgrQEGPANgGCV0kdzjnywB4yzL8FrW1tVUt/ygSoNi7HyL7espjE+tOsI8Bdi6wGPGfgzxGkVAHOKgm8JW/bSQzs+tDrBthB3GvpmknWZaF5PJnIA1q2/bscePGBbKc8doeGBjYPxRy5V7h/Yvv5aJUKoWk16dRh3M+SinDPy4JSPeabdszywEGTdOEyg6+/7j/RzFxTdP8Lb7F2fUhEsRgpiH5gnHUrKYiKXuUVJ+RvO7R14fC4TD6rqlIYDH5+DGBSD1lGc75X4aHh+fIYAFhNeEmVn79wk/fevbvj2I/UVCOP+IsikXmLg2y9lq/uQt7igK27rsjM6nz4IWvOYzP8ZKWXV1dSD6NUriZNm1a+vzzzz9iZGSkJRQKAVyAeIO7h1i7dm3rO6e+84llpy51JUnfeOXv9Isf/IIc29kBGfINGzbUpHJWaBvl3jG/jrZvObGS2li5Cyy1aTkOn905uXMUgIXz20K926K35JK1bLvt2EtKJWuNpPFpIi4BrrnNWOjEaHu0LECy0k0oMywZ8X9nmYYfeexCxI7STnpJNUp/RrLn80TMff6znuNJUthR+iS9ausS/7gLpKWFVZgsOVzpPHNy121PEjEAnkYRGCQlMkSoztAjemC/cCQ+ecjBer5Jjlm50rvbmn9NnC0BYSZDmflBk8s+5utTTXuaF0+ZMmWo0nkG/V32K957THUJ5VJ9ufd1/9R7C2JmVTKLg55HT3/PexROd8MXmxNdGovEYFVTtOQUB53fEjGFODvFbw3mypL3T4Sy0zLi9JfhlpG5m/9w4+Fk033EChUA8C13RpTjut+7oei6ofuuiyKKk4HyGWLPucJpt0007ZpT468FPb96vfoM1GfgnzcDdYbtP2+ua+5p/R2r12UhmNh4ymWEMzrj6uXxmtlW6+9c82XirtyvXN5wHHtp92nfdSX9vGQQkrV8hC3VD9Z31HoiOdliuzfvG5Fr6K8spCyOTowiSFp1kRezSLRxzrAhOyIrcfmgHokVLMyDNt67vbeD2w48F+Ex6hWTFLZkX0gLo0HhzYqNG5In22zmzJ/WPq2kh06xsRvJBBbDSII8oUdi8woXUexzekQPLD1abm5k5inqMaK10Ujs+qDzKdf7646nx6eHW7AB0wHwUzKh+X4PDqM/cRtxFxEfKIkt5hKJqElyXw7j7+ts73QR8OWKSPZi89VCxL6hR/RiSUgy+o01xPkGtFUMAVmuD/nYoOOqNG7xfH4vy1L3/CZzh1TwgQ3SrvCYRvA/v0FmjL4YbY/lwSO9ycSjd916z4IXjaKqPEiInRmPj052isU4AklvZ5x+Hu2Iva/UmPbs2bMs6+UJFCBKn6IoC2QUtZFMFABaKrG+TdP8IND7Xn9PvPLrzO//dhd8nwoLY+vXLd9Y0dPGsiwEXfy+4A9ompZnogeZb8uywGI+Lcvu+104HF6CY9Lp9GG2bWOe9tsXrEspkZofEmNsLVjQQcYYpI5pmrcikYZ3GiT4RPCqR1XVBUHl/MR5I9AGT+RAzMggY0Md4UWGOUUS2WVxBD22Uj3LsuDvdz7qgTmhqmrJzZnXlsyqKSfpVqnvsfwukq97fck5P6GStKMUuCt5r6dSqUsgbye8/RbVKuMtksm4H/KydJXY6zI4oVxC2Zs3ic2NADTG+oxgfiDQgSDy3Vnm7CnyPFuWhe+rKycFz7VwOFxSzr3U9ZH8qi1FUU4s51lsWdap8HYs5lsrkihIoLve8lL5YDweh89k0bJq1app2X6RKJEZ96+EQqEZN95445jVH8ZyX9aPrc9AfQb+NWfg/PPPPywUggcgLGfypT8LIPlMEZ9bAIBnlpJj37lz59uam5sfF/6yfxMM2KoTlP6ZMk3zQ4wxD3iZVhTlhGLerUFm2LKsbsmnFzKoX+ac49w/q2naVUHaKPMNOJBzDuAt9psA5EGRBInhUeDEoP2IbxfWOZ3ZxO8jmqbBh76AGSqStdhDzs0Chp63bXtJKW93IcPvjRHJyxnjxo17K+h4ytXzSVb/SVXVxZZlnSGuHTzUjy33XSzWtkj0IQEM+56tnPMZ2VjDh4WUM4Ck79M0rUA5qMz9M+g4zpy2traSADaxRsG+diLGnfWU/4jsO2hZFgBR+H7jWYCahdt3kLVJqbkzTfOrgqGbtG27s1gyWbpvuVij1JysTaVSP84mVQt8qSutwyrdH1JSvihD1lNnEUo9Zm/y6aPu6cVyptDCGDKe606JX8aY7wffAL5834e1weFW777I/zpe3a/7E8d+wY2xrVmz5soss3qUrPSCBQuGzjnnnGmWZSVbWlrwLAAIcIemaaddfPHF+0/smPjQez96RmcoFKJdb+2in2y4hYaHht+AYkvWz7sm9rEgDiBOhL0U7piqEmvF5n9L/3PzHe568jYwxk/w2JZyXSTz1P6WnwsJ5h224ywslaz1e7ainWrB7MXGKc7d9TQm4t8PhRo/YdsZD9SxpaUpPb8apb/e/t7TOXd+4Y4PFi6Mz+ts70Scb0wllwDU7yHikDZHGbAdZ24QVTevY0lyunfcyMAsmfEr+ytXywIVrF3EcQ7gRJ+NRWL5b5WRNG4h4mf7/WwrTYa4fwDyaS5nHVapnVK/F/gV7630V1LYkbXY5fn76e1P3MQ5yWzgJwfb04v2hTWZ3FeiLzGbMQIIq4Ux+na0PVaghiTXzXk/h16AKmQxtTnXu3ibcauIi24NhRpm3/7412I89x2R927EiT/Z4tjHffK078HGb1T52m1rW61W6/ecCN/EfGFEJ1y1Ij4mS4dar3n9uPoM1Geg8gzUE7aV5+hfosb6O1ZfTnt9Y7wxZeD7uG75pltqHWSJpG3ScezFSNoafYkXiFGmiQ8fM6VjxvZa+8FxRn/Pwzk0lyiQYsnwBbX6W/T090xjnEEapZU4/ypn7BhIRTCip0fIPiYoWmzUB32vvPLeoUoyImOZA3cecqxlBEmnuL56jC+uduG418uC+rGQUWz7cIcpOXYPZ/+td+iyNE3NQzb6jI8Ry8uSYiX+Vb2js2a5zt5k4iFOBIP7NxUemu1nKxtJ4ztEHEmPbaSwhfokvawXoEgAe36R8vW6KNreWSBdWWwScgslBcjXQxhRgX+NXN/oM84k5vl+lk7qFuvD6DNOIsZdBiPjdG20I+Yh/mu+LjiwN5m4kouEwd5HilZHIzEkjmouRefUd0/19iXWc0ZX2bYzcONnb4RcLZIa/vLnhoaGk2644YY8grWgbU6/0ztie98HvqP37NkTU3I+NUAxvyl8x/Ib31H3ZplkO5rOBk0QvMHm15W4+sv2Zwc399xUsNjNeRKzc64+dSMCLGWLaZoIyvhR2EY6nV5QzEepVGOpVOrSbPAPMj8Aw3RqmrYV0mPZuXuiktRZpTF6v0vsQfmQb2qa5vejC9rkqHqmaUL+GmAHnMew6/dN9CrnfG44HO4P0vBbb701rrW19UkRvMUh52ua9r0gx1aqY5pmhDHmAgVwH2ia5skWVzq04u9S4AlBuC+qqupXxSg2X52MMdyPkM/bJWTlqgLtVBxYhQoisIvvhutfFYSBYVkWZIkhT1zSt8w0zeM8uTgwr1RVrWmNIiT4EHB4p3Qq8Sz7dU2pUxPnhIDUbARGNU2DXGfJYpomfNBcT1rG9kpbSnKMvaqqzmGM5aXNLMuCpKLLdoeUtaqq8Hasqpim+RPBrB1UFOU95YLSADHAp04kCQr8bVeuXBmaMGECQC1g78jlc/F4vCRo66KLLopkMhl8+/CcemWAMTZr48aNgb2xqjrpeuX6DNRn4P/EDHR1dUEWGVJ8cklyzqEY4PdA+308Hl9c7MQlBiBk+OfV4uPpb1d+p4vfAlkTFBufZVkA6ri2MpxzrHEgEz8R7/9y36EgF9nnd39vVgZ5N+SQs16j/WK9m1e7CtKeVycrzQvfz+XYJqTT6fn+9SjnXE2lUvjmQQkFFiOLSq3RsCZraWnBfnUq1na1erSXGr/0HXwFTNpQKITvdm6/xNjZqqoWs14pOx2WZeF4eEfutm17XigUwrfRBdtCDlnTtLJ7JJ/dwzmqqrrqS8XK4ODgOxzHwTouAp/7cDgMtYx8SaVSkM6+AtfUcZxzFEUBiBgsXDfZV8119eqapnme8E4e5JzPL+bB67ORuVDTNO/8q+7S15Z7PGPsZlVVa7ZMSKVS53gs9WLWFp7PMJiQsHnIJm3RV+rBv/zsM0bfE18bsUd88Ut2p0P87EqKSN+4+9MT00r65fSIBTUZr3Cb83P67mSITUDxpqCcdNJJIyeccMKSrPrN45Zl4bkBIBdA1HldXV3vaBun3X/OBe+frLVpNJQeoptv+AkN7BoAI3xZPB6viYwggOiur68YTL/D+PRS0sVBLqoLxFbsZ6BsVcoDV7BF8f7A+73PdpxlJZO1cgxODMAP7A4yLn+dwnNnD0fbjWO39Ecf4UQLiNjLTXxobjXxyN5kb8wh50mhFsYd4qfuK6swI9kjg+ZHmKMcF50cRaIuUMnHcRjtdDJ8uhwP7enveZfCGfY/b6s29iZiWwDiHkbEbtUjev69JMkZV5Vclu8fKAKRwubpk3SAF/ZJQWJyS79xh+zVjGfedpyZ1STASw3GSBqfIuKetRaq9TXx4enV3EtBTtToM3RiHGADgM7viLbrp8sAHn8bRjLhAvY9mWP/7739iW9xTlCh26WEQnN/+sT1sJvCN8lPNrg/PKidfulZ1xVVvuju7laUmX/fTMQACJPLl9atiEP9r17qM1CfgX/RGagnbP9FL0yxYa2/Y/VFxJgroyMXzui8q5fHA0uz+o+/9o6uz3BGfm+bJHNCx5yz6NK+ltT2kbF6PMhSsqL/N0lh8ysl5EpdHpH4AcIbgdzfQHKCiGNTZthDzuJavUFHSf/m0HgfiEViFaUtg9xK8CBoVVoQIMemFJq9i/VJOj7sgYss3wvJX8cJDRCjR8FcZkT3RyOxEwI3Vqai3A+qcaJbYpEYvPpqKhJztqhHrJE0rifiSPgMMFIWRiPRkohmbwBG0vituO75MfmRhOUGayQTnh/X6w1O44xistyJvsRSxnKBKUb0k2gkVoAyLtc+PIYZx7VxPYrvjEZiK2qaPN9Bo2WS3NF9Xo/okBAbUxk1p5zu1TtiCH64pXdr7xKuOK53MdjCX/vU137X2Njol9r1qgNhfOKmTZsgv0JGX+IRYoTAndHSlF5YCiHrk8jb6TjO4ra2NreNXDtyAt3900vjRgamlXpP7d69e7+GhgZsfpGso76BV1I3P/111TdR24k5J61b/p2i3sVyXeFVhY2UXLYpijK7tbU1sKRMKpVayLm7sCc5aCGxYR9TVRXsiHStF9XnBes1UzGRVU1/qVRqLef8a67cNxG81ibjv6FQaE5LS0tgdLkUDNmnXq4iiYdNNKT//pbJZGaPHz++ZrUI372AjZTnNX+TpmmFjPciEzkwMHBAKBTC/QO5QlIU5ZjW1taa/MCruU7+uhLzAz9VlIeWvH/TnPM54XC4x9+mjxH7eU3Tan4nWZaFd+cCqY/NWfYrmColixTogw/t/2PvywPkqMrtv6961qqeEJYwPZFFRSSZmknIvgeSsJOwqaAssmYCKLigqGhgwA3fE1FRIJOwuDxFlPeebCKyCg8QAkimaxIeskgk05MQskxX9Wxd99en+lZTXdNLdfeI+n59/0qmq+69detW1b3f+c45i/N5aKMC6ZvoSttdpWnaNfh7PB6/HMA7DgHbtKGhIRM4tyzrZI93YSBw3t/ZeDx+hwzMFwVrZXAdfYRnWlZ7AGvHjx+PuuAx5i13dXV1QaUim4oij4B8n2maCMJP8ZyUlGyQ93weVjKHq+dWR6A6Av+YEejo6IB/pN92BaDtq7Cu8PXq7q6urlEAVSKRWCiE6LRt+/PhcLhixpOUpkUSp7O+q8SjXoJxCEiPk6AR9ptg1uX1Cy3lTng8018UQmySXujv2LZ9WCFGZ5Hvn6v60svMc7z2ITgP3xMAmlKe9zUhxIJCVgWmaboysvB8XVqO12q+/nok/reFQqF5yWQSAW6s01QhxOXhcPjfSxlPHOtVOkmp8yxKMb73c4FBIcQXwuFwQQ9EmdiHPcBEZr5WVVVXQnVUV+Q+Bet3rONGAbAeu4t4KuHqBEVRkOT1ISnRPK8cSWlpk+JYHHgTzLydsyzrs0IIR+Gl3IQytz7vesfTxnMpGxUnya+c4gXEAZD6wWTTNNfALhsAhRDiWtwHOXeRJHvxdrNvzq9euGEwMWyC5ZcpUIJjUo772oqb38rXLySFW0O7z3+0504aGPbYiwoh3n6WecDD7WdmOuOMM2jGjBkrNE27Nx6Pfw+qRE7CuaLMuPTSS6fU1NTc+bELPtrY/L5mSiaTdNetd1Hv5tiLQ0NDS2+//fad5YyPX2IX01ohe97kyJRR6+2g9Uu/Uuw5QBT4hR5pGwW2v7jjxfF1A7WPEDvM9DfspFicj1CRR7b2v1qbWz9SCJwq1l/ftb9SV1s/c3h48D8kiNdrJ8WcUkge2dZhzhPxFT2iO/Op0mL0GZeREN9162ESH2+NtOdN7vC3J5P57yMStmA+rK25LeNxvPFvG/e2a5KIcSJmURT089YNhnRDX8PjTDQPPr+JfQePcBmkPbHu0wQxEmhLApd986eoH2s5Y5vlVywrGCtFup6+7pOFcDyp3QLAGTHosqTK812f9DLGcwbFv2dpOy/SdR0J7DlLTyz6cUGE+PJuDimT/GqTRl/3F0gwvoMDQtDiu9b/4FAmxvvRj9/cYYcnnlXIf/aauzvWEDvvVW952g5PXFz1rS1nxlbPqY7AezcCVcD2vRvrMWnpmntWfZJIgNXlvXdCkFh11Yq1ZfuV5mHwbrOJFneuKOw/VOzCNvZuOCzD/nTWS7SDbF5YiYenEeu+T2YJbSYWr0sfhtdHaGRuKT6w3r73xKKfFURZMpb5shCLXXO+371+o4LohLZIGzIZAxevfC8L+tRwMnl3TY3jpQLD+T+PUHJhucxibye6e7sPV5ghe+KWR/RIW2APSv8FeRjBxEIsb21pz5LydgF9SNWw4MP1Fh3XVLBEY9FfMlFWNjMx3a43txUFTFCx0Ru9jpjSTACFp+dauBlbjUPJFpDhCRPxH/SIHljqNkuqmRlM9ZljIuniAUzdAaoUTHfrMWLdPydyGARueW6EkkvcOSU3U/DePYCIb9UjuiMBu2rVqlYhHK9rsAX9pV8IccrnrvnMRYLpFEi9hUI1cydNmLQl1w2WflbIWIefy24iOjyViZ5ZVKe9Ppx74ik8V4/oaD9nicfjj6d8VB027zvWVvs/nvueMpTMslx50bZHlneeeGvOPnkrleAv5EchXecW+NxCSjXw4l96bCFACXDzSk3THBmueDwOhgoSI14bHh6eOX78+LKlSfv7+w9XFMX7HKOJZ1VVPbycYFGuwU15735UCJd9TgCrHVA8xVqch4z0fPfE/3ePxBt+ujcloTsmyQ2ozPXJgpzsyMjI7FL90PJdg+/a79M0DayWoiUlhYz3WzpphyrzJi7aWJ4DLMv6rhAC8nwot2qa5jzLBa51nhACz2XeQCHYOPX19eslM7yie+hh3rhdek4CsHmTFzxsrc0SUM7rTyXZu5BaPsgbgJcex440VOp6jwqHwwhYO8X3PAUC5/3jaVnWzyVbBGAtZJALZuO74K4Q4vFwOAwGiFOQLf3WW29BgtwP1q6vr69feMMNN+TzlOJVq1bdnfK7zZqrzHzemjVrCvr8ljvXqudVR6A6Av83R6CjowMJOf6EXyRD4T2NtU2mCCFuWbt2LUDev0sxTRPtIcjdLN/fnwyHw64scsltmqaJ9Rk8Kd8gohGAbfApVVUV7LOKiidpB+ASvqtIsInL9W7RpMFcjcfj8cuYGQCCKZmXWQCPTFyDDDKSoP4m12h/y3chHmUWwcwfUVXVkRQdi2KappvoBtRskaIo26EiIW1YbtE0reR5Ypom1IsgbYtEpZPkPYPfYyiIfLUQotayLACwUNR4uLGxEeobkFAeVaTtAvYcAPAfUlX1eGbOBOZdCwM5D49JgViwWJkHxqgQYlohkLzA/cA+H3sPMLwzewbv8aZpQv0EKihYp1VkeSKTH/yWCb22bU/NJ59dbG5IQBzzEszR2zRNQ38zxTRNJM1BuhXvD+yDsCYZj4TQFKsYwPhHIJF8/4afHPfy9pfuEtlJZ6inj9g+PlfirdHXfSYUyHDQ5m2vfPbZN34HqXPHesW5T0mibU8RDUmY9YILLqDW1lbH7sIjsT5MRAs+97nPIfnkq8d+7Bj6cHvazvu+O+6nv/T85YFEIvHRn/3sZx40uNioZP9uxIx7iUTGgkMwHdPW3OaowJRbjFgUKixL87L40lZgeDe0Yo7ViaEjCzEPe0Yr0f2PHmkDY7+i4ont7bRZzFQEfKz5XMQNmZU5rfu2lqT+kpWAPobqc16JZedZI1rdGmnzfwfzjkX3lu7JisLYB4aJ+UK9WQcI55TXX3+9IdFoPiHSCcYlj6vRF72NBJ2DRPbkoD3bJbAYMWMpkUhbTDGfqTfrgSXSPep4AGu/q7foUA0Ys+IBLjN1CqYb25rb8J2oqOSMGZV4/UE64IDsoeRTxIQXQlHZ7rRNoOMlOx5xNz2iZ9nXeN9XZPOxd63/wdHE9NkcffnR6uVdlxaShL/m3o7PksiOb6eUst6sGa6dfsUpPx4Te4MgY1Q9pjoC1REobwSqgG154/YPPevqe1aewfSuD6PbGUH071et6Lq83M7leaFvIyGWXHlCmiFXanl5y8v7jCjDYEo6G2gi3mWzvbhUCWBvuz2x7q8KYmdh5HjrphfssRAl50+KTH291D7ieCNmLCMSWKx6irhBj7SPmWRoNsAoztcj7SVJfWbJ9zL9pL524DMDQ5YneG8AACAASURBVA2uHPBfbRZzKpHLcS8cUtOKYGT6ueDbS6TwwnLBxp7e6MWCyWGG5/Lg6Il1f0YQOz6abCuHBZGT6emLXisE+SQ8+D49ogcCTLIWh3kWbtLHFRvyfQXR80lKHhYUDDe2GmGyHQCzFXOeFZ5V6kYj1zxOL/KVp30+0I/qkbal5cx77zlGn3FVynwGG1i3jPIYNmLdNxMx5Eg3J+yBSTMnzgRQ6ZSVK1cezcyQIlNG9YVJHHHiEazPaN2RTNrz88nb+PysRgWvcl2/YPq3tua2vHIuHqlesob66WfPXUfxQZBAM+XpcEJblk9GJuuNIETINM1HXPBX/maLtO+n7/2R/44IIZREIgGZLwCnj6VAG7BohWmaAG0hY7pDslMLSoIXuudedojnuL8mk8mZufyuypk/YMekmMEOeJ4CmV92pYxT4P2x4XD4gaB1+vzmNkBqbAwBZReYTEo/tDFhEErwDmAeZImKgonuWHgYoPjTjzVNy+ttE3T8Sj3Ow5TFqQ+oqrrc73HnrTPFeMgECpn531RVHfW8pXy/8Gw8LJk7G1VVnVHuPfR5BqIrRX3z4vH4ucyMb6pp2/aspqamjfnGBX21LAvzFgFUzDcEaAcHBgY+mEw6We17+Bk+8Xh8amr+PCFlie9VVRUyV1m+gIXuA+S+EonEzyRYC0/FI4t581mW9RnIcMKHb2RkpN3DCgfo6tblbXZjMplceMstt+Rlj3d0dGT5fsuTr+vq6irb6qDU+Vc9vjoC1RH4vzMCHR0dsADwSg3i4rB+y5XA19nV1eX4RY5lQaJfymf8OXcNwsyXqKrqKl+U3JTPsxOgJhL0XlJVdX4h1YYgDZmmCUAKwBSA1Xul2gIYrEtKSXLztiWZkHdBrAWqNv71qA+sfUtRlAWNjY1/zddfj8oE1naXqaoKBZUxKRLMhAyknZITPmpkZOSFuro6sJKQPIX1CMDPnEBpgf5mPIvBpA2FQs/Zto31WR1Y4CmrET+zaFRVpmkiGR7+hq8NDg5O32uvvbI2Cu4JMmkTwC5kop8BgO9VwbEsa3ZKrQLrizp4xyqKcqz0f4WE8dxymORCiHrLsgCeHprP6kGCtZB7RmyvU9O0sp8zCaz6LRMGZf/LkkGVc9BR9kACmqZpy7xrqJQ/7IWpWBGsjEaEEJgDiPMgsRGJdZAlx/XsUBRlOqTTO+/pUBUCa074VcUA9n7xyhVdWc+/ETNOIBK/JeJL9Yh+wxW3rjy6YW/lflJEZs9qDxPterZerDrnU7z//vs7qiumaaIPiInUvvPOOxd84xvf+Bj2fDMWTqeFR6Uxyqceeoqe++P66yZOnHh5Z2dnSXPXOxGjfdHvsKB343gsLtKb28uWs0bdRq9xE7G4EHLCNEwz9f31rPWhsdX4ENkCKmL74zob6gaOL+QP61VLk33PAgbLfUl4k+gVYR9uU2g5sfgCYigKJReVyjA2YtEbUmxoub8Sz+iRdqz3Ky4bt2yYkVSUJ6TEMh63TPJ6kMrTCoGNLxIJJHt06ZG2LIsXD2C/qaFuYG5JXr0Z4gnvIsUhCTgxhKzYiRBX6y3t3lhPwW57fV/HUsXPbVT6FeN9CbsqJM0j8erPeqQNTO+KSs/WnoOFsP8EGXC3IkH0/bZIG5jyY1YcMgMrfyTB8IaNjYwkZ03db2reZKj0cxn9HTEdQ0y/0ZvbkLCVKd193acogvE9J3Nw96oHNvzkNCIxOs7H9NUrl3d9q9CFXH3PypOZnLq8mM9ODtHM1cd1lWW7MGYDV62oOgLVEQg0AlXANtAw/fMdJF/A8HbxadjzEzXDNSeXmzFzzT0dWNxgkfNuEbSLmI+9csUaR4anlOKRnMVplmLbiydPnFJW9jAq8MqxSvlNzQGBbXte+8T2vAHaQn3e0LfhgyEResEHgpUkQVJsTN5dMONIvkKP6P7gRsEqAPD09Blg/SwjQS/WxevnDYUHHyJ2PIicTMT25vaKP7zGFuMAUgSy/iTATq8qI6E5k/ebXFYGltwgIStbySVV3NPXfZYQ/FPktrIIndDa0up4FxUqPbHu8wWx34PoWTWhHfaBD3ygqHQs/EwE2QgO1OdbuEk5GowDJNBeU0ZCs4OOgRB3hnr6Jj9AxEekgyd0RFtLm5/lWOwyR/2O5IdhZfjPTPS+zI/ML4eU0KxJEyb1l1yh5wSPTI771612Usz0Sg95szMF00KvfI970qpVq1w/1pzd2WvCXrde+81r8zL5PL6RFjMv8wavZDYiNu5e1sYm2s5T80nOWJZ1mhDC8c8cTg7SL9b/gN42syyF/mYTTetc0fV2kPGLx+M/YGZ/EscqTdMcP8ugxZNF/hb8f8eNG7fd09chgF7lBu7QByFE2DTN51M+U+nU73SpGAT2Xh88hkOh0FMSwEJgx91cXaBpmpPhH6R4gyGVsA9yteUB8TAm54XD4TFhEAK8k/6zkF00hoaGFu65555F5c9M0wTLwtko5wpYBRmvSo+R/rLI1keQCmzrwwpJbstAIb790wqxTjxsnLeZeZqqqgU3q/muw7IsMCh+4/l9u/TNy/t9SyQSh6Vk053McZkskGHF5mrH09cM2wXPTCKRWI+Av9+LbmBg4KBkMokEnL0Rm5MB2rwyV3nadL1/h2zbPrapqcnv/5h1mpQ+RFAYwb+5KSloAMko3NHRge9fFjOFiF4ZHh5ecNttt23LN7YdHR3Izs5WEWG+d82aNZCZzimfXOl8q55fHYHqCPzfH4GOjo4rUoDGN4NcqRCiY+3a8hWh/G0IIeosy8L732V4ZeTtg/THf4xHytb702vJZBLqHGXthdyKvGvS1Df1t2nvOue7dWQpSX/ejqUURBAkxjcaAOE54XA4yyLJB9b+NaW6clghsNY0TSS+gpmKGFHFXr3evsokP9wrB8zUNO1OmTwFid0XJSBedB/nrbO/v3+poijYH4NJi+8sQD9XWnmUr2ye7zO8S29EooFManw513HSdxh1I1EctgtIukRyglPkWiHtO0l0pRAiwexIWuL7egKkdcuck4j3IKgflQlmWT6F8Xj8DGaHPcpI8gqHw2UDEkIIzbIssL69lgl5lVWCXo/HW/mNgYGBqV5vZbnu+7WzwGEGIDoj5ZP5FajiSA9gB7Rk5vleWW4ojYRm9N4sSKzM0Y+H7WHl9M5TbvYIHaePOv/88w8MhUIPN+xLB+09G/W+e7Za20Snzfj0L/ef8IHTLcvaXwiBmNWEzZs33/a9730P81Q/8OAD6cQzT0B/6OUNL9Pv73rw9DVr1lRknTXK6kiI6/SW9ooS6YxY96VE/ANHclVRZvoTx6VqG+ITewOMaxrefVIhC7Rc9mZsKzNbJ7bmTf4IMj+MXuNcYiFJDHxGSo1hf2aCdLHFpCxrjbQGVmtCe9He6NnMhAQMvMX+VpOsnZbL8ipI37zHjPYWFg+1Nm88hvnUQMmbSNzs6Ys+KONDzyWaBxa4csVox2PL1hcK1UzPp0SWq989fd1HCsFOorQi7KWTW6Y4ycndfd3NLPj5dOwo28+22PUbse4riNj9rr/WUDcwvRQAuVj9vvFEIggSUnayrRxa6ZyShKGM9ZDTF0FPtkZ6Dg96v4r1H78/Kh6tae6b8AdBBAWknSQcBcmCJCejz1hFQoAAsS05mDzEa+Mn46YAWGv6+t+46slNd39SJjN5u2MLpvOK2SF23t0xXeH02sBz8pBCyqKvrbi5qJJhkOuvHlMdgeoI/P1HoArY/v3H+O/WwtX3dhzPggCG1foa+RuxfVIQL8Zcnbv6npUrc2jkD6b84E+76oQ12GAGKj290csFE3zgUAbYVo4Owp7MV7kEbCCls5fnmIpAYIcJKWg9CXFIpk5BT9I7vKyQ70CgAZAHZS1wBd+st+jYGJZU3pUU5m0c4qkiaWPzgiDrAAk+LIiEcLEGJUiJoDSynFH6yObZ+kQ9sCentw2j15hNnM4yJuKf6xH9LO/vUlLGyfpiEp8I4v1hbDWOIVtATtnL4nx1qH545rQ9pxUFTKSfSdrLNM/CTfoMY7M6lYhGAZfFxtGbjUjMX9Cb9YKeScXqw++bNz/VuLuu6UmZveeeUvKCPldbMgkC7FD3PdJPgud5F5xSChlepABLf6RH2i7J1+88DC7v4b+ur68/yy/ZaZomNgUI+oF9drRXKnTTtk1NSTv5nPOcCvpfKTkDD92p+dj6ABSZ6UVmpUYIm37z5zX05o4sO1WT2Z61evm6QIke8Xj89JTUa5aEEDNfp6pqSRvq/v7+JSlvLQSssMEDEPN8IpFYbNuOHFUtM59SifQcNoSWZf0uFcDzZp1XDAJ7b6BXepCZN6VA8Uny969rmgZZukDFGwwhorLZB7kak9K2GIdQOfcp3wVIFiY2OgDvNtu2PbOpqWlUQMh/vg+IHBWwCjRgFR4Uj8fbmRmbN42IXh0aGppZDGj2SDduHhwcbM/FOvEwQSHDC2lwv79zoJ5blgXZZQSPXG8yBG7nF5Ia9zLJg4DylmVdKoRAACsz3+Qzg+8KvLoREJ0Jxi06HY/Hm5kd6TJIfRvo44QJE0pKkPGw/IeEECcWY59Lbzx8pyAbmOXx1tHR4QK/3jGFssiCrq6urGwU7wG5wFqwizVNm3v99ddnBX8D3azqQdURqI5AdQQ8I5CHaZtrjMACPXnt2rUABSsqSGa1LAv7YNfb/EeapuVdnxZrTIKfAAe8++qtzDzT7wdbrC7/73Kd5yp8gLHn+vwen/IELZqsmqu9RCJxoG07Caj75FK/QCJS6puFBC3IIP8V3sKqqub1+JT+ogAkG1PSwPerqrqiVLZrvnHxJfl9TVXVb1mWBaYt7l1RFY1c9aLOlLUA7hfWNHfbtv3ltAoR7YH+p1jXGWnZfP2SjFjs+QD4HqdpGtaNo4ocy8eICGDihsHBwcXe9ZBvrQDQHIlnju2REOKKcDhcUqK22wEP2/kdZj7UPw+lNQe8M7EvvknTtItLnZve403TBPh9pK+OSpMgkKiIhMXdoVBoZkNDQ0ba1qdWc5Ft2y8riuImtGE/AR/hxkLru2vuWfV5IgFg3K/wtJ0VPnP18Wsyij8rV66clfJ3xj3GGp7U/Yj2Gs3le3nq++YsPeKQj2NfNtkwjBfXrVsHRuT4PffZkz6+6jSqq6+jt/761tBdt/7n7DVr1kCquuwyWrZV3KlH2k8ru0IsZPuiR7Mg57qZlSNbm1uzVKCifdEFLAjvnXH5fG297Ru93acSc8ajFRZWwhaL2ye2l7Xed+vOsuAS/F1me5OblM8sjmptbi+YgOkfo2hvdBYzuWCUSYJnV2LB5tbvxCGSI3jXQDY6rfCn8IJS1OeMmPENIvFVQfRWrV17qBdE9qgHxm0WC0pRItywZcOkkKIgfjeOBF+it+gOu1zGbvCtQTzrYT3SBiJBoGL0Gh8lztgdxW1bzC6XGJOrQfStlkJPSZXEl4j4/SDO2CRWtEfay0pscdtBHK9Bafgjp9/VbnkjOWhP94KjgQaiyEFGzLiDSOBZNYl4WSF7LlT1Su8LE4a47jUokPjlzrtj3csVYueb8ZfYCz9+afOTiJvi+fSWOLM4efXytQVV3b5x3/kH2nbIWRt4ThbM4qTVyytfe43F2FXrqI5AdQSCjUAVsA02Tv+0R11zz6p5RAKgFyQLswozXbx6eRcyTUsuV9+96nxm4Wcxop5L/DIzuSqXCyZsgMAAHmFWjvUvFkvp1HqxvrZxa/0zPsBqiG3lyHJBYCfTLWZAksIDbIhoKFQ7v1LGonttRl/3hSQ4fQ8E3dUa0T8G6dNSrv1drwyRJKHMZ0V8UghK+zoofKy+rx5YejRfu86iToSeIM6w5EwmZW5rpBVy1iWX7r7ugxTBbpbxI63NPUd5M9p6+nqOEMLGhqlGEHW0RdqK+i8bW41pZDseipBNcUtgUNlhKW+NPpr2O6Y3aZin+aWBfJlyo4DLYgNhxIwvE4n0ppzp13pz26nFzin2e5pdHb1Heja7h1d0f9xKshb56T8O2SyWtDe3O16VbonGomuZCJ5Sf1UT2qRiTOYAoO3TyWRyuSvdaVnWKUI47zGUUQETozeKubmQWLxApGgAblnQ11tb2nKCg/cbP2+d2XLE81p9kzNXHtx0B3Vvyba4FSyOuWr52kC+QPF4/FBm9vvT3qVpmt8/suDtlL5X8EWLQLYtHA5f19/fPzkUCv1JMlW/qmlaQXmbYvPFA3xnDpX+Y/9Z7Nwgv0uGAeYHNq0AiNxvT0menkII1bIsBNbcLP4V5bIP/P3u7+/XFUXBhh0M2LtTgJ/DYqm0yIAc+ozAzduhUGhBQ0NDVhZArjZkEBTscJTdkqmTk8FRaR/znS9BQDAF9gWTWVGUuYVYNqjHA25atm3PaWpqGvU9SPnxHgf7LhzPzKeqquqwJEotEghH/zKeYmAfaZqWN6gvPXOfk0zyooH6eDwOTzrnmfc+Ex7m83Ypt+ckKckALZKOkPX9hhyDouC899rj8fiXmBlMAZSTNE0rmPSGa2pocKwO8HxleQt3dHSAAeRP+NpcU1Oz4MYbb9ycb8zzgLWxmpqaaTfeeGNen99S72H1+OoIVEfg/+8RKAG0hULBsq6uLqgIlF1M08Q+1VFtAcNQVVWwUcoqUuoWScEZFRcw/JLJ5LympqaybIHcjgwMDHwomUzi+4bgK2QqPyT7/HFVVTMgSCkdlz7sWOegrv9SVfUj3v2l/H4B+IKka1Gw1pco9IKqqgvLtTXwX4fPX9jxqLUsy7Wr2ClBvJJUonx1PqsoysdT6hVY6E8QQvwxHA4fVmw8vXYPkKnWNA2g4qgihGiwLAvJZHPhTzgyMrLQY1GAtQJYqQBz2uBpK4SAn7Dj/5pan/xCVdUzivUl1+8ywROBeaEoyuF+GwXTNOHVC2AYYHPWeqGc9uLxOLxi/ezckvc63rYlYxsghK0oytLGxsaMLYlU2AEIjrX61UKIm1IMWzxrezPzz1P3ETKgE5FkFw6Hc/k3Zpr6xn2rFtu2wLMU8V+7ILpJhIc+/9YvavGMgMnpZZxRy7TwUGi/eNbf9taad50567I9Hn34sbfvv/9+SKqGANKefvHptMee42j3zt2DLz7159aLz7sY4EvZxbFfUpIvZGRbx4A04EjB2jb2rBoJPk9v0bPUhbr7uo9SBGNtXZ9iXq6d3KyvKhSbkrK1eFe7yZSChbI8iCpaoYHJvnb+g832za4ULAvl+FLr73G8eMVLRAI+zwCnji4V8M39/EM5Tf8dkXATGfpkwnhf0Bvf09t9vGAGEDnMSWVu6/taXdUcyFZ/jFjcmXZSVo7SI3pBBR5vm9IuDXUB8LxNj7Q76jsydvR7yebdVFdbP+fgvQ/eHaS/vvstSPDxeguuf+xKTyx6jyCCmgO+h8AjQBa5Vo+0IUGj7JIrZobkAhY8cyyAe2/HPOqJQ7YQR7e3tONdVrAYMWMdkTjfz3aWhBTsD+uefe1392ze/gqSjbITUJjesAUd27mia1OhRr5970V7DoukuzZ491AhvnjlCWvhc18t1RGojsC/0AhUAdt/oZuVr6vfuv/cCcPJuruZBDYSWYWJfrZHqH7lpcfd4LBFSilX373yWGb4g2QBZND1KeiViyy0keTIxrT8hkgyhz7a2tyKLNqyS08s2pXKSPNI3gSX0M3XqNEbvZqYvIDPFpvF9LHwgUWb0b7oR1gQgtdQ23mwr3nb8Ut4yUgpgwD5XpvsZx2vDMGXMAk1w1pmcZbe3P7zUurLdSxAyn37JiCI7fojjBDx0aUsGL31SqYuFo8HEInoCNlzvd6vPbGeuYJsbHwbvJmAha5DAsCuJKV7aD+TMj8oqGz0dn+XmC9LZesOKmTP8vuhSAD/18T0kXzAZaE+9vR1nyzSnhN4r/65rr9+7sEHH1zyc+dvw4hF16R8PTz+S6Uv6HP1O4fEsm2TONGf2eiRQhaCaVEuKeRRfd5qTHvy9088+/wTL/gk27OOfFNRlJNuvvnmF+Px+JeZ+du52KVGLIoFLDLwXyXBDxKLi4i4W4/oWXJdbs1fv3fVKadO+9Sv9ht/kNP2n974Az352ijyQqDEE5wvg3iYzwd6el9USjbXmJumiefsKCL6naZpx0kAF0Ae6q442GJZ1qmQc/W2jeCLqqqOR/RYFNM0sWkHMwQy0vCoAyh+b4opvKKU+r1ersz8WVVVwXqsuEjvLbwrwIiEZN3iSj3n0CkJpCHQBPDOJKLDgzBJfSxibKLhLxcoUaDiwZAVyMAtsqzxzOxOebstyAW+ettLeSwvsm0bTJu8UnjxeHyKlIbWKmGQIPBcU1PzpxSD/WBPHy7UNA3vvrzFNE0kKyHh6iFN0/yMkKzzkBghmTgImH9N0zRH5kv66TkgqgyIZoKJlmUh8LpMgvPzGhoaSvKUjsfj5zCzEyiD/GM4HC76vTZNE0GRY1Ky6I+qqprxLOro6ICUsT9g2Yt7uW7dOjBsc5Y8YC2SDRbedNNN72nSwFjN52o91RGojsA/7wiUANr2p6Rs5998881lJYa660b5fg0kfVto1CCrLAEi97CKfGXdSuQ6D8HT90PZQbJX8XPRb1yR7x8Se7Dvf0bTtCx/RvnNB9A3B8lGzLywELPWlyiE5KTZTU1NeeX1S5l9O3bsGF9fX/+0VGL5raZpJ5mmCRbojzEezLy0VAsQuWZ4BslaKV94sDUBxCFxDD6cWJ8vZWas0/IWCcJiDLGmK5jY51m7vyqEWBgOh7MSndzvNpybQqHQyclkEio68D1+WtM0sJtLLgMDAwenEluR+Iw1y6c0TUPCVqZ4k+VSba3TNC2XLHDgdk3ThJem65fqelBXBNynZJDBcEPSG4DrLF/p3bt3TwqFQliXQjXNYQZblvVIyi5kCcaRmfvwb9iHhMNhyI0WLZ3/dc54pabup6m1/6j9iD1EO7Y9TXsO+yCrAw44oPfTn/50yyOv3rUzuuVP3oRBqhkI2399JK5g141y8tkn0QEHHUBDg0ODQ5Y5Zc7kRUUTNgt1WrI2sV+BHzLKxoa6gXmVyM7KGAzmDd43oxSxjL7uM0k48tlYmBb1M5WytdinZoBwwXRZW3NbRb7WaS/XBvQTCSc9gulKFk7yAQlB57S1tGVJuxe9+Yi7xaLrXVYlC3F5a0s7WNcVl2xbMyqZASsBdMQRwkzigtZIe8Y2SEoZg9WOYOHZrc1tmL+BS08s+qiU431Ej7Rhv+IUo9e4MR0vCeap6p7ngOicxP1OMzOZr9KbdXiuj1np6YteKwR9ScYR8A5eQcSP6xE90HNeqCM9fdEfZUgt8kBm5eRK49D+No2Y8U0iAVW41BCJU1qb26H0UbAYW41DyRZIpBiwk+LDru2Yy4a3RZIe3Xjnhp3mtlzxrcdrOXTyV5bftKNQI513fqyOG/d63I8JMItbVi9fC+JFtVRHoDoC/2IjUAVs/8VuWL7udj7aWaPEt0B61e+viFNeskP28s7j1pXsKfeN+1bNtG2B4LJXhhiI1K/3baEzVs3sGh79EYsCnAWjyWYSpweRui10G0b5eoxBvdIjwMt02RlKJudOet/UMQlgyuxFbB4BGj2nJrTFxViJ/jGQi1lke++PTCwwdNMZeM7qoFNv1q+udPo6IOVWA3W7hvfIpDtNb9HLYkn5mLqjAPCNWzbMsBUFGWhhIv6WHtG/WuwasgHgzNFDpPAyfV89UHZ+d1/3KW7WJhGfoUf0X4yat73GTcTiQszbXMBlwQViGoRGoB8Zur0cUma0TmjNK09Z7Jrd36Ox6OeYKHtTNAZAfU6JZcHn6i162vNFlmwpZP6BHtELZjjjNC+4/vu7HjQ2vbRJL3C9YFlc1tXV9SMAbf4giGfh3UdCXCrlmAZCyeSh/me18/5LxoWSgz9a/KETz5p5QHrNv6nvBbrPSO9L3ZL66HWuXtEV+NnJEcR7XTIkA/neuu16ZM36kslkW1NTkym9uxDQ+IOmaQByyy4SPHMy+j2VFGUdltKgaZpISDgFSrESrMXpf5KenoFlVU3TdOXRcP7NmqaVLBOfq9+StevKmf9NCDHLP6dKuV7vsfF4/HFmh50P8O3ocDjsbLALFcm6QKDWkdBK+Zl9KRwO/1ux88b6dw+wCVBycWNjIwJoeYuPafNtTdOcTalvPCLMjE09gpIlsatz1PUYfJszzyjzd1RV/XKhPsbj8euY+fNE9Prw8PCM8ePH593E7t69e59QKIS+vj/lUfvLcDh8OuqWIC7uDxIPPq1pGgLITvH4aSPou9jjIRvo9sTjcYCubkZ6Vt35KjBNE2oc+Aa9MTIyMsNl8ORRLNgGecs1a9ZkpAX99VbB2kC3qnpQdQSqIzDGI5Dn3ZOrFTCUZnd1dZVkvRKPx8+Unp2o8yFVVZFgXFJCrLczlmV9RwhxuedvSSHEcUG+84WGTvrHYp8Cn9lM8YNXpQy/lPDHWuxksJOGh4dne79/Pmbta1i3FAJrhRAhaaOBpKcdoVBodqnJSfn6L/2Fsd6A9yeA1EWmaQJMdVQ5hBDHF7MI8Nftq3P7yMjIh0OhEMBbJHxtHBwcnJfLuiHHuuMOZj6NmV9ubGyEDULGi9Y9VghRY1kWYgVQEtksJaWz1CxM0/wh1MdgI6Sq6gck0xYB9zeGh4enF1qb5Bs3CaDD0xFqLj/RNO0c77FSXhuxmQYkaWqaBssW+N2XVRKJxGG2bbvsMECaAIljQohp5a6hZfIkwAkAfbdpmuYw/1AkOxprMrDZ71JV9WOWZX0NLGeIu6R8YhGDONuxJbLt9iC2I94LlypxSAKFVHamCJto98tE8VcdUJBaW1tfvOCCC6YBHGZOzLju4SuuF2mv4EwZeJto+5+IFh29mKbNA7YPcTN7/uTmKQCaKipGb/QBj8pb78hIcvbU/aaWHKvzdqInFv0f4Uigi4f0SHtWIqPRa3yaWNzgHO+RuHcn4wAAIABJREFUzs13EU6soHYc9lTpC0+fuEaPtGOdWlExYlGwSAHObyfiS4mEYznELC5ubW4vWR0wy46K6Bd6pK0sVrv/onpi0c8KIiRMOsVmcXR7c3vR/Z97vGO9lhTPO1ZOPlu0aF90KgvC+IKMcWVbc9vXSxlUI9Z9KxGfi4T25KA9y5X79VjSWZSWbca7pGh5Zfsr44aGBxFHkAkE/F96RMeef8xKdkwX/sriM3jOOaQcWmncLNoX/TwLyrYh+zsAzt52mMUnW5vbswNNeUbLiEWdhHevQpyrojg4kqCHjTu2JIb6MwofmSdOiBsmD+z83Kmn/rqgV7IQxF+/d9VdRAJrg3eLoAfsFyYe39nZWfY3YswmQLWi6ghUR6DkEagCtiUP2T/3CVffs+o0JgFGhzdoj05vZ2GfuvqEdYFlNtwr/fr9HQeJJCFb1Msww8+P19sjK7504q0ZPzfvYlAQrWqLtHVVMmJyMYPFQ0YGt9J6jV6jlVhgowAJHpQBhe2lY7H4RmVGzJhDJDDOqH/jUP3w/CD+qv5xMmLGg1J+5c82idWur4EgWtcWaasok9Zty4gZ35eLpfSfAizgC91Poy96P6XkOohpB7Myp3Xf1kwwWcrvOtm0gunGtua2tKxzgYLNwq7acU/4fCjQz4/pLbqTiVmsGL2GTiykPCr/UI/oWBxmFSPWfQURO4wrJlrZGmnLJQeesyljq/EhsgUyZJHUMGDbYlGlni5o6F0pbE+zYwTUG7FMUoVTOZP4Wmuk3bl+b/FIt7w+bniXvv/+8wuCct193c2KYIwF3hX36JG2EwLIIyNo85tkMnnerbe++y7xLIiRzXq0IvgOJ3khxxyVUli/mNQ8/X3HS6vkzTv+Qne+mMFf5PwuTQ7Gsqx/h3SxZ0wQzJrj9V8qNv/wu/TIcjSZbdte0tTU9Jhpmm5iS3RgYGDB3nvvHUiqKFd7ksGB7F2AZ24ZMylgVGiaJgbT9cZCQAXvt56hoaEFxXxQvX22LOtkIYQrz/ygpmler90gw5n3mJT/HCS+kFkfF0LMD4fDSHipuPjYwKerqvrLIJWm2AWQgYPkE+b4HeFw+BNBzhvLY0zThNy8k1UbRBpbBpgRiILnUc5EAnkMgrAzmPkxAPbl9tmyrJ+Cfeqe7wVU89XpYa5CXnrOuHHjCspDmaaJ7w5YLhm2i5T2drP7/cFE+D853ychxFHhcLgkDy0poY428YwE8n6zLOuzQggEhcCAntvU1OR4a69cufJKZvYnmLyT8rxeuG5dfv/tKlhb7oysnlcdgeoIjMUIlADavlpbWzvnxz/+8fYg7cpkGEhLhiB9izUEM8PvvKximiakB7M885g58Hc+X6PSXxdrAIB9mSKE+GI4HC5bltCyrGuR/AVwVVGUaV5rAz9YK9dBBWU7TdOERCyC/kNInCqV7Vrk+h1/YYCig4ODc+vq6gBAutY2F2ialmGaBb15pmm6qjumoijH2raN7zUA0telbUFRZrDnexsPhUJTGxoaRsnayvsHYByyw72KoixobGzMUrOIx+PnSondhBBiLrOzj8Sab5RXa9DrQ7uJRALqHlhXAeSGNHUmOd6yrLlCCMRksL74b1VVP8rMBQP5hdr2qY/gGYS3q3M94XAYFi4lF7lGROxmChiymqYtc/u4e/fuvRVFeQrsaKwfGxsbj0wkEnOEEG4CNuajA+6mLCzmlTsfO++96IOcHLmbFR6VNDz4Don386G/Of0jZwOcNYUQ87Bf2L5r+zE//5/v/25XMvuRqR1souULPkkKh7Bf/nilRARcm9EbvY6YkHSIstu2xdxKPUKjvdGfMBNk4V+pq62f6ZXAzVKVC5j4bfRFf02CPNY/4n490l7UF7rYhDFi3TcTMRjdA4LoM0yE92FTvlhEsfp6Yt2fEcRSSUo8o0fasxQHip2f73evp2j6GHG+HmnH/AxcPCphz+mRNiSuOEUyl7EHaS4nrucBknezosx0421ZXsOCjytFyrgnFv29SKuAofSMUHK2VyEv8EXnOVAq7KUTHQRdQ0yIr6iKsA+f3DIlo25UTjtS1dAXFxx7wLkn1n2+67GM+KkeaUfCTtHi8QSOjRve/UHE09y6dllv02ObfhMfSQ4hedhbRgRxx1Ur1mRJmudqLA3WrrydiP22EC/a4aH5nUtuL3uNVPTiqgdUR6A6An/XEagCtn/X4f3HVH7NPaumEgkEriEJmVWEEDc0DYS/9PlTrw/MhkIFkF1OJmsfEP4sYaJoUqk5svP4tA+aEYvucjIzmb+gN+vZWU4lDseLO14cXzdYi+xMyLo4pVKJE8nWhI9QBnweS6mMNBiMzajYg4heG6HkvKmRqSV53uE6o33R77AgZHu/bZM4VwHDlkhlontbI20lSY/mG3ajr/sLJNgjFyO+rUfaRzGpgt42I2bcQiSwyRqwWSzz+qBu3Lbxw3YyiQD2Psii1CPtZwap17PQzRwuBH26raXNh8Tlri3t7RF6nkh8gAQ9obe0OQw5bzF6jXOJhbMAZ6LVrZG2bwTpmzPfNxt7Ua0D1jp+VMR8pt6sO1milRTpAQ050nf9eplu15vbEFSpqERj0evZK60p+Ca9RXeBuEzdRsxYhgxd/EEwLSwmhexkkdpC+j2KZ9REeInLKl+5cuXXU+wHZE8XKn+xbfsj69at25C98OYjhBCfTG9C+Q96RM8wUTsfPadBidd+k4g/PyE8kU6f8VmqCdXSO1Yf/cdz36eh5LvrUxb0+dUndGWyZIsNomVZpwFk8x7HzPNVVS0pq1oCQ5IpT1/XNO1KDzswxswzC7EfivUTv5umiQCYd4O6XkoBl/Sez9eWz4fTPexvzDy3lL77WMAbBwYG5lYCVHv7G4/Hr4e0sjNfx1B22AtUM/NnVFUNtDnz+LOhSy+pqjpvrPzggswJHBOPx7/IzC6j92JN04pmrcfj8V8y88fB3BkcHJyZi6niAtiQIgS7pxTA3tt30zTxTshklPtlgHNdp2VZC9zAnhDi2GLsHMuyfiaEwPdms23bM1yZRw/reL2mafD4c4ppmvgGppN3mEv2F5RsXqxbkDxxo6ZpRROTvFLm3mtatWrVl1Kyja7/rdtFJHYs6erqyvhf+cepo6MDHnR+uToEYhd2dRX2Pgo6t6rHVUegOgLVESg2AitXrjwjl2dkjvO6k8nk4bfccss7heqUyW+wVAFY9ZyUvh3FjCzWL/f3gYGBD9u2vV4I0eT+bayUMHxJbm71zhowaP/8x5mmieQrJGHh+5S1HpWsTLAuAehBqvWwYuxIy7I+J4RwvhUpUPUTqqpmrXnL7af8lrpJflsVRZnFzHXJZBLr532Y+TpVVb3JkIGa8q2roOQF4BrJWFhLz1ZVNa+Xu9tAf3//UkVRAHiiHKdpWk5vRk8y2Q74GI8bNy5LgUv6yzpJ8LBzEUKARe3sc4QQR4bDYWf/VGqxLOvbQggojLwlhJgRDocz6KGc/+g7AvsVJ2V61UdSCm149lw1tRWapmUlMZRyHW7ypH+NKBMKwOSFshDUeZb29/c3pmSkX0rN6/cB3GVm+ADvXWliw8qVK2cpIeV34z4s9m7ymm3IC6kLNdBhB59A7S1zHcWcTZs2LXj44Ycf2xB9qWafuUT1WbpyRM17HEjzDj7+yikth5bEgsw1bj7luBFSeElQxbB89yHaG/0SM12LhHnFDk2f3DL5DTkXeWOfsUbaig3aLE4IwhA1+owrIZn8bnvcPUIjiGkVlBovNk+ywVX+CpH4opx3o+Sbi9WF36O90SXMhGdNIaa/1SRrpx0y8ZCSFLBytdPd1z2FBT/jWJI5JZgqnLeuaF90NQOYJNo6Qsl2Nx7oxDeH6p4hIQ5JKfg80trccxTzqYGTLjb2bjjMZsV59yjCXuqCnUavMZvYicPUlSornR0b4l1JTk6f0jylIn9m71hIgBp7o31A2mDh2NkcRMRf0SO6f58T5NZnjul5q2e6CNn4tnh9qHvGDe+eWYxoUEpDMjYFpUPFy5ItVscrr7xSP9Q0iG/yAa7stREzMPe/9erWl+ilN58YEcL2W4htV1ic8LXlaxHfKVjSYG0HlAOxd/eWN2uGa6dfcUqwZLhi7VR/r45AdQT+MSNQBWz/MeP+d2817eNRfweRGM1eYnqDksqZV554MwC0wKXzng5VIUJm6xG+k/5GQhxz5QlrDaPXOFaw2L9SZi3q90nFYAtUEaDo1BkzHiMSGelF+Dvoze2uZ0vgsch1oPR9wIIhQsTbbLbntTe3v1pqpd7sOEhtiDSo2oxM24Q9sGTmxJlgt1VUsjxM0r4ZP2ltbsuSXCqlAc+idJSXg5TIxQKyhZh+oze3ZckN5WvH5xkiDyttDrjZgqmNylu1du2h/kW8Vxo7KOvX2993pYecQfx3vVn3SqqVMoSZYzf0bfhgSCgAgdP+IShMv9Ob27Ky9MupPEsOyalA3KlH2k/z1+XI4owMGiRoPxLiOr2lvWhgJeOjwvwyDdF8fX89K/AWhGmLrO79D9r/+6ecffJX5IWfQYKGiAXksXZySGl1JXOuvnfl0SwYgav9G2pUOmv2ZTSuYS8aGLbo5+uvo12JrOYDe9ai3Xg83s7sMIUzSgXMfKqqqiVLhZumCYYBMvSf1DQNcnCQkgJwBjR5QalSq/57ZZomMi+9z+5rknVY8YZVjoVXetBtflcymZxbjNno7atkASNZBh5j2xVFmeFlhpQzn91zTNOEpLLr73WRpmlj8k43TROS7U4CBweQ6XX742Fd4E9gwRza2NhYkuRjJeMh7xsk8tzkkW9omra6WJ0egNe0bXuWy/L0nucJmO4MhUIzcjFTirWD3y3L+qgQznPtFsOyrHkTJkzIKHb460kkEgfYto05tA+Y7+FwuGBSmAd8tSTzxvFK9EhywwN2qgvi+u5bIBljfx/j8fgfmXlREF9deZ+OSrFIXE/jlZqmOeoOeZJc4inZwsPXrVuHMchZ8rDa+kKh0GFVz9ogM7N6THUEqiMwliMA4CSVmAbwZ98i9RYEbQGuSsAPUEp0cHBwYRDp23xtSgsFMJxc/0gAbd8Ph8NIeKmoWJb1GdTlrQQKCuFw2GXUlVx/PB4Hkxi+7aN85SVYCyAP0r4v27YNsLYYsxZMUDCAUTK+7iV3LMcJniQ/qJ0stG37b6FQCGvqgyCBq2mah7UXrEWP7y1O6EjNAdSBBE4o38xtaGgo6ieaSCTeb9s2kp32LHTNpmliDQkG4O4Um3WRn2k6MDBwkPSXhefp14QQr3vWW2V7E/sSRWdqmpb51sfj8akpv18k8kKu+Peaph0TbOTyH2WapuuD7Mog4xmolAHuyotjjTjLldeWzxvUSgCwdw8ODi7C82uaJt4NYG0CHEJ8A4DtvalrLzs5vaOjA3GGn7sADsDXvWYQhd5NgfYMCj/RtO2An/Zu2nXzzp07Q87zFSLKBdoCJLfDEz/SuaSzbPn1jX0b5tlCAZuw1uEZVmBD5V6EZILeTSRshcUiVzHuUfFoTXNswq8EO1Y2/YLp2GLJ16hTxkagAuXEiRFDESxmtDe3F3ynFJuPXr9WIeinzATJ5hZ46uotup8ZWKw62hR76QNJCkHuF8+EadtiVqUsZef6txoR6TUqfXv5V3pE94NhBfvX09dzhBA2lPJsptDC1kgrGOdkGEYd7e2AqrNJ0IsjnFxUCggu/XClt/W7DE8Za8Pfx5caL/XFBG0iPkqP6G5SS9H7UOwAKa2Nd9lkJN4T2SYRn5RLtrtYXf7fe7b0HCgUG9ftjZntsEfEVNcjttQ6cx2fZXXnk7YuVr8nSaGntVlv6+kzfjicHPr0c68+QL27nLyKrMJEUU7WHPe1k24smoBUAKzdySGaufq4rpLj0MWup/p7dQSqI/DejkAVsH1vx/s9bQ0v8Wvu7bia0xmf/nstiPmmxlrr8i8e/bPA2XJ33vmx0MuNe/1EkPB7Q/STECuuPGFtRZIW7gAZfcZVKYMR+Bw6hYnWtkbasEEruxi9xo0AaN+toDTwr1DDkrkL2d0PYlFMgufpLbpRamd7Yj1tNtnPOhl9zJ2UlorEBvdVZSQ0Z/J+kwNJhhVq14gZS4mwiMSWxBnbByc39xxXSnaft37vQs/PfnUy6mpDT6eBP3pga2TbiiW8pOhGJ5Mp6mmIiX7ZGmlzvAeDFCMW/XYKFEOW8jAnlbmt72vNYiR193XPVwQjU78OzOXJzfqJpXgAGTHjPz0+EY+2NutHlHJ+rmtIM4IVzKM0YxeljAV9rrp7enuOE2wjOKPI+/5YX/O2I3PdD68viprQ2gr5L0O+a2Of8VuRlgHrC4Vqpk+aMGlLrj4EBG3pkCmH0JLjD7umIazeLGwbwPGeguiEtkjbPZ2/PW+iEgrdSIKRXY/AFZ027dP0vvEfpJHkMN3xwg+prz9jASQEiVVXrVjrMBKCFMmIhQxYRqFACPGVcDhccgaoJ8C0E1njtm1P9oAzyGC/P0if8h1jWdalQgj4NLllTP3HJBMBXj3Ou0IWAM3w9ISsfKAihKi1LAsJQmAyDoLpp2kaNlgVF9M0kcjgzOtKA6Lezng98oLI9LrnSi8wbHQxZklFUQ5vbGwM5LVd8WDICuR9AwhYw8w/V1U1Izmcr414PA7JOtxrrBWOz8U6MU0T3+A1lUonpgJ0M5HAQET1sj8IAk3XNC3newPHSIk9zJnWINdkmibeR1AaEZJx7cga9/f3H57y8UVmelJ6+zmMea/MZingvHc8PR60rw8MDBxajD1umiaeB7BNwBZzAuadnZ1Kb28vZKL9a6wByKmvW7fOCfrkKgXA2vk33XTTmGXKj9U8rdZTHYHqCPz/MQLnnXfexJqaGgAz04pccU7QNh6PNzMz3n1QXPoLQMBigGSxkfVaHeDYIN+VYnXid9M0sTYF2OEtP9Y07dNBzs91jATrsIbS/MlKXrAWNjxI6inm+ZliQIINCtAA354sS4By++ieF4/HwaoGWOZYgITD4Wcsy0JsAHKgT2matqDUNizLAoMV8sQoYDhC5hYgFORsF4TDYTA0CxavTG9Kqvc/NU37SJ6x/h4zA7RHbORw/1oV493Y2PinlALPJKwNFUX5UYpR6yTAYz0eDocdpZdSi7wnWBc1+iW5pWwx7tfeUCJpbGw8rhIZcDlPwRQDsOky1MHavVXTtPNL7bvn3p/NzLfj/3Ltm4kJWZYFmedlYH/j+UWiXDwezxxPRBhDzI3XBgYGphVbP+XpI69ateqb2LP5fw/V85P7H1U3OEKDy/y/ZbxtXwO8lv41PF4zP3BMU/0OM+ZnvpUN2joAI4eex57WmS9Ml7U1t/nVUEoafjBBFcFYx6peyd71W9arqtLwX2mJW95GCh0VxMt0Y2xDu00K3rWubRhiWnP1Fr2npI75Du7e0j1ZURjxjTAUz4id5N33lxrbcavdtG1TU3JkZL3jDZsGlZ0YQSV9xLly3J4WaZl1fBke1yP64aXUKxPvwSYd5/fkNWLdvyLiU1My9H+tE0OzDm6ZXlTC3W07SzWOqEuPtCGphF7pfWHCENdhTw71wJL8e2UCQYbFySQ+2xpp98YVSrn0nMd6bLg2sqDbBdN34PE9VD88rRzLOLeRUSp37g8KL6qUse69ECnlnJahLyO5wIhF33L8ulmcRUI5eofVd+bTr9wjEkPmaByGxW9twad3rugqSs5BTH5T45741vqTCXbYiljaefzaQN7FFd/gagXVEaiOwN91BKqA7d91eP85Kv/6PRceLti+jcS70sKenm1mFuetXr62JOmeq+/p6GSiq3xXOCyYzrhqeVfJLLSsD2MmK80FmflXrc2tn2BmUe6I9sSiFwgpIyUXYD/XI9LsstxK5XnOojE5go0UPP9GyQEHrV4uPPBxxSL2tyToAGInuNFHNs/WJ+oVM7SMrcY0KVurOctQoqcaE9qyQoBcof5ngb+Cvqe3tF2WWUilMxSxiUCA5RHazsfquj5UbDyMXuNjxAIS0Jn3U6mgcndf9ymK4PTmXvB5eoue5f8gfW3RtyaMgdjOS4L0LXNtse5vQcZFzqXX62rrDvV6xRS7xly/rxfraxv76v9IxHM9v7+pjISmVwrUQy7GDtlPvivtQy8l7IH5udja3b3dhyvsANlCCJrT1tJWEJgz+qJ4t4DhuZMELyyWqNDR0YH3RiYZo8BYbTzj4tMT+0T2mU5MtxuPX33Bpobxn3MSGYic+Yty2IdOpJkHHO509r82rKXXtzvWj86dJ+Jzrlyx5qel3A/TNAF0ZWSXiegnmqaVzD7v7+9vVRQFz3MtZE4hb8bsbKo1BINUVc1iX5TSRxwr5dgAQrlg6pj6j6V8wvDuwXstM9YAuYQQx0E+rJT+emRpRzFDSqnHf6yPCX2vqqolJV3ka9sL3qXYAA+qqorgWFG5qoGBgYMl6wLZ3iiBZIgrGQP/ub779oCqqsuL9X1gYOCDyWQSCS2Q8s/pueoBxlOWqvwRVVXBHC+5xOPxSOp8SIS72dA74cfa1NRUMMHJ41sHGcwFXk+3HPNiigzuI/D5eVVVHSl0GfRHO5Db+3I4HEbQwPWYRmCxodygvQfghycemMcF2T6SLQbGERg6N2uadtEll1xSPzg4iHHF+8JbhoQQx69dm3+dVgVrS56K1ROqI1AdgfdwBM4555yGurq6rlQCarEEou7a2tolXk9b0zTxfcKa5C3pJfrXSrru8TB1q3lA0zT/e7fkJmQSTradCdEtmqY5PvLlFMuy9hNCgJ0EhrLzrXDr2bFjx/i6ujoEkgHAGpCVHjduXEF1FcuyID2L+gCCPwpZ2nL6lescr9wwko7C4fAvTNMEiIJ1iONjW6qFgvRsdRKr8H0WQsDPFfYwFjMfqapqUclI+f2/g5mhKBRVVXV2LosK0zQhXwo1EtR9lKqqo5TIPHYKzyWTyU+GQiH0Dd/xslmvUoEGc3w/Zv6uqqqQiXWKZPMCQMOa6WlVVZEcXDSYX+ieeq4TY9oPSXD4yaqqCt/cskoikVhk2zbmPsr5mqZlvD5diWSANGDYaprWa1nW/kKITRIYRJIsALIBIcRs+MmW2omLLrpoz2QyCVnQXMzjNddee+2X6uvrn97U98LkBzfdOTScHPTKpzrNDfcT7dxANPgOPXf2587+Q9Me6hWPbborsdPcmlFbcuYh0a9Xr+gC6Ba4OMpVw4NY801Kn8Q/0CN6WeC+26jDBBXiOZkUn4nBQHK3drD2fk5b5WxWQqEjJk+YXJSB/vKWl/cZUYbxbsgkLDOLo1qb252Ex3KLrBcJlwAU3eTBDxKV74lrxIx7iYTjp8uCvtTa0ubav5TbTee8LCsu5peTA8l5Uw6csiNopS/FXtJqyFET0Ik4K9Zo9HZ/l5gRJ3tHCYXmBbkn3naNWBTJpku8IDIA5gal4Y/syIyXBi53v9W9vxJivHfc/VhJYG+QMTFixjeJBKxmtgumVSwo7TOr8HR9Xx2gdtklS+XOrSVHzK/sBiAFkE6IwHfAkaHXI20OWSBoMWLd5xExvNotIrHhldiLczdszp3DnQpaXX3Viq4g8TGn+a/f03GHIPKr5G0nhZZceXxXye/QoNdUPa46AtUReG9HoArYvrfj/Q9r7Xt3fq6xvyH+HWZGhm+u+76u3h75/JdOvDWvHKG/89fcu/I8EozNt5d9JYjEN1cvX3slMwCT0oqxxTiAFNogPWCBufx3a/PGj5bL/kTr0b7oAhbicZdRWo5fRL6rgLQJ7y0eFY7Ej0jaTMcF8QbJVZ/RG0XG4UIm2iCIwKTFxqmfSZnfGml1pBwrKVIuBYvIvWU9RihUM2/ShEmB77m3fbCBBdnYRALQubu1WT/JBdWlnAzAng+RoCfVAe3IIKCwsdVYSLYAWOjNaH1OTWiLg5yP/m3YsmFSSFGw4UAm3M16i+5hVRPJBSo2Dgh+lDwG0d7o2czkZBBDLksJhWaVuujOef9jBiTMvQuvnTaLmeXIamfdp9FyMa8pI6HZuUBgyCft27fv/zqev8Q/1CP6ZwrNOeNd4HpACFpcDNx161q1atW5QgiwXr3vjlFN1dTW0Lxl87b3aX8+xRruv4kEtXoP+tCEdjqxHbbJRH/YdCdt2JKxly0LrM3h1fqQqqrHFAO8/B2X0l/I+P8QMu4VRfl3N0CWyrLsSgUrnKzYcksikfiAbduuDBSqEZWAaP5+yACR913hHOLP+g/S/3g8fhkCUPLYMZPd8wYd8dirqjp3LDxipUeYA95Jj7zFQZgMkuWCe+56rpcF9AcZ03zH+O7bs6qqHlas7/AUSyQS8PCDl9LvNE0bJb3uY36UnWzgY7jgMgKxtU3ThI8WfP+yJIxzjYMEhBEEgJRZhjkEJQDLsrBLRgDrQU3THLuI3bt3HxIKhfAdQ8A1EMDtb1cG6bGhr5EetK7Ecc5bJQOVaHMiGDqapp2xatUqgPzw0vN6UeN8sHxWdHV14buYs6xcufLa1NyHl5+3QAa5yqyt5IGqnlsdgeoIjPkIrFy58gtQMXDVXvI0kGHa7ty5c8/a2lp4XASWvi3UaR+whEMdL81KQTC5LgODLCPNyMw/U1W1ZKlPt/9CCM2yLHwrIBN7X4rtCeUIp+zevXvvUCgEIAVAtgE2qyvvn+/6ZX34ViHBeOPg4OC8SmSlve3E4/FDmRn7vrArq2tZ1n+kGJVQRnpH2mCM1n8scLN8Mtj4rr6e8quFrQiSNI8Kh8OBgKR4PH65nHO7pUUF6skq3vW/bdvLmpqaHI9I3zV+n5mxL4LE89JkMgmbKEhqG3INWpafsmmaAJ2z1iZoN5FIHGjbNtYt+xHRCwMDA0vKZJ5mLsPLgHbB2krnglx7Yu7v5QecTdNEEj/kq9+W0tWORKdlWY+kPGsR54AcM+SBG1PS0meHw+GSkmxR14UXXjjbtu3/hA+u75Yh0fILXV1d34+WpHl5AAAgAElEQVTH44+lEhRgifXkFd/83E3q+8VtjS08CrQV2D0SrZt00Iyvt+6z4OzY22/e9dSr/31ryppoTnbd4jeTEjs/fuqpvy6azInzjJgBeVxIAKP+khTD8j0iPbHoc4Jophf4fCn20r61FPqDZIhuDIVqjsineuWvdxQANkbgVzQWfUqCx3iPY027P1i26oB2VNDYjrevntgDdr9lySnnGlOjN3odMbmy9dsVEZrpegEXeE1l/WT0Rn9DTB8hFi+oVniBe31eSyomZZ4rkRy43phxC5FAwOPV5KA9ywWRe2LRe6TC2caGuoF5B+01c1eQOqVMMd47hzrvU6LntYS2sJz7ka89r1czC7FcMMPX/EBivlBv1qHWVHYx+qJ3knAUAt4tY2RN5laYlp+GeoKYwESPNSa0Y0sdHyMWRaLEwcPJQXrm1d/R1l05uTc7mOjjq1d0BUqG73y0s0aJ997pUflzu/w226GFq0+8KctvvexBrp5YHYHqCPxTjEAVsP2nuA3vXSeu+e2FCyhk/zwP23aLEOKCq05Yi6BhoPL1e1ceIQRjw+JKp8jz+Pf2yODHO0++fWegiiDp4ZiyDz1HJNrT54iHtja/fWwQCd18bTjgXA2/5MrPjJW8rNM7cWdoY1/rf8uFEtb4Z7RF2n4Z9Hq9x727SORtyMBKMdvSkj1jJOvR3dfdrAhHisbNmnxthJLzpkambi2rvw6wLlBfMwBZeoeXuQxVKc2CRaAD1ibEwNFBfHc3vfXSIclQCGzOpkyfBP3vUMPwnKCSKa++s36PgaEGgLUHEYlnEs2Di2fyTGRjO8UnXb15hJIzSxmDni09i4WSfESC/7YQdERbS1veQHrQsfVLgENylAQv0lt0jHHZJYfE8lY7KWbm8/XweBHHSOGD9X31vMEHo6/7QhJ8U7mJCitXrgSYBDaZIw1VqNTvQ7T3dCLFFVBFREyL0BkzP081oVp6fvPj9NgrGQW6JLE488rla+8oVq/3d/hnCiEQGHEko5FYqarqPGYOLBnv1ufxlX0JbEAJiCGr+iFN05wNe7kFAJtpms8zsyMDhSKEuDwcDsPruuIig4DIuM1kWKNSZv6sqqolySTF4/EjpeeakurvL1RV9cu8ltVfBB09YxoTQkwLh8OxsirznOQF7yDbNjw8PCcIG0QIETJN82EZDEKNAEsXFmKBVtpX//mSPeq844MyWYQQbFnWfWB04pzGxkb432U98zJg6PoDlZ1sINuCRLEbcA7E1k4xq05wFCeIEkKI+eFwOK/EkwxG49szJRUIfFzTNMg8O8E00zThRQxP4reGhobacF9N05wIUN6Rqkrfs6IAt3/cJfiKb84EMHM0TXM8j/MV+Xy59gkOe/tTn/rUhJGREUgjAzT3Fng9H3nzzTfnzEKXjDX4FEMa0luqYO1YP2DV+qojUB2BMRuBlStXgiUIFRxXjSJX3d3Dw8PLbrvttm2QhA2FQv2qqmb8LsrpjGmaLUSE92mzXNdsGh4eXrDHHnsASCi7AFSuq6t7WiY+OfUIIe4Mh8N+9ktJbXgUX15UVXWRux7t7+/fV1EU7D2QxPjnkZGRZUGuweMXim/L9MbGxoqVm3BB0hsWwDLG9Ueapl3isQhwfGyDyBZ7B0d+K/F9/gCukZkhqfsFed9OCaryEY/HMz7xKeniI8Ph8ChFMZ+9yHFFLCGQaAbpXtikYD2PsZzR2NhYFuvbM06vDg0NzXTXnHKugrEKi5zoyMjIYUHucaEJlkgkFqeAfVemOAGQVPa/7LkgJaKflXM/y3vWsxfaYdv2gqamJkcCKYedC/68TtO0lSU9IDAz7ugASxXsSoC+3oJ5dzKUSUzTRJL12cPDw6+sXr36scHBQaedxgjR+ClEIc/e0lPBNmLx5SuXr721886Lw0rDyEO5QFv7+fed1tnZKYWUc/feiHX/kIgvceYu0YN9zduOryS2hXoywCDRxhFKzoIP6sbeje+3OYn3wvsR71KSoSODKnQZMeNnROJMzxVcq0faRklLl3p/PP3EqXjPwoP8pVCoZlE5hAGpwgY5b4zleqt5YL43zlNq/9zjjV7jXGLhsMIFUUJJKgv9VlrF6u7pjV4u5X7fCYVq2l2g3OMJjHSAk/WIjr1Q4OLxQN3NijKzdd/WV5w5EDPWQQYbSnw1NSMzDtnnUEjvBipZTGLibRziqa0TWnsDnRzgoO4t3TMVhdMKbcxnkrDPIeIjSpVsztWUx/Is8zOszVojbWX7XvvbkeQOJDdB9TCvKl2hoTB6u08l5l+9E++lp/9yPw0Mjw4nCaIna2rp1K8e0xVo7NNg7RYEvBx2uaf0sR06rArWBpic1UOqI/AvNgJVwPZf7IaNRXcdtq1qfpMFIUvUBSc8VYuf2iPDnwkKtnbet/JQxXa87xCw9Ja/pqRajr/yhLWBvFyNWBSBx7RHKYs/qlb46FIzmbyNy+wxx/NO/n1M5GXdNnpi0V8Iok/I/l6kN7ffXM796Yl1nyaIJbgkHpILGmQNnqq36BXJS6M/acnm4aeIGBnaKAVBu2LXAKmdusFajOtBxPxySAnNchfdUtYZCxyAU39K2ANLg4C1ElAGSITAuVu2hEI1qDuvr6G3rwAEevqi8ObFgnDrCCXbvWCssdUIsy3+R2adbk+yPXtK85TAvn6SuQvWoRNgYiEub21prxgky77/zhXZ5Szo/fcN7G/aGxvzjMRyQW9lx1uHQthM15MQp+kt7c6GKFeJxqKfYCI8r9jYlJ2ocOGFF76/UWt80ew3wW4rWJRaoj2nEDVOJKqvaaRPzv4CjWvYi/6yrZt+251R3koKEh+7asXakuRad+/evU8oFIJ8DFh5KNj0zIJsV7F++X+3LOu0lLcVnmczFAodmkwmf5SSMQObzwFvywGAvW248nKev92oadqnSu1nruN97IvMIcx8raqqJW3cd+/ePammpgZBnCaAZ+FwuCQPoELX45Gkg38ZQDwkuVRUJGMXzzcy9CFfPTdocNg0zXWQgHPnjm3b04oxXSrqrO9kye4FswWScjFmnhWk76ZpuvLkOxVFmdbY2JjFftm1a9deNTU1GBMEDP9b07STy+23BzB1q8iSzMtVbzwe90obf1RVVdfDLmc33GB0SorxlaGhoVkuc0gmDjiZyymf3vmqqj4tWVv4Vk3G8clkcm6pwVAfY/guTdPAIslbtm3b1qSqqmufAGnDpRdffPGByWQSAWQwaLxlczKZXHrLLbf8JVeFHR0dYHE9kPJvnuH7vQrWljtJq+dVR6A6Au/ZCJx//vkfCoVCSBDG9yVfAaC6GKBtpR1DYpVUWXBtR7C3wDov0B4jX/tCiDrp0eq1M7lfWjSMlNtvF2TCekQIMcP17JWJRkguBJD5/MDAwNIgrMt4PH49Eu+Ar6aSBxdqmoY9V8VFyjKn94REd6uqerJlWZAWRoLUQIp1uyyobLHbGbkWxbcS7GHcHyzyvya/4R9XVRW2OUWL1+5BCPGlcDg8SjY1Ho+fxcxgdSK566Oapvn9hwEwIqET/UHMBElkSJKCLDMK5hCuv+QSj8fPZWZcWzyZTM4cN26cw4zC2gvKH8x8MNYn8OmtdE0pLTuwnkOSrAvWVjQXfMmKG1VVneXucVLzFApsAEYBnMJn2FmnSzYuVMOgYuMWJMji3MGgg3jeeec11dTUwL8R98NfNjLziWvWrHnFZU6/+eabu3/wgx+8Y9u2q4LjnMM1zt5ys/o+B5jJVZ4ntlfZVt3LocaRx0VafjxTmPg/ks+3fDIfaBuNRTuYyGETwoKpaXj3EfvvPx/jXnYx+owrSQgoz7ytiNAssEClzyaSG6Ee9ggpfGKhpGtv40as+1JINHuu6ld6RPf7YpbcXyPWfQURf9N3Yg8N8yJ9f73kJBljq3GosAXYukg0+GuNXTvzkImHFJSAD9Lpnr7uI4Vw4piy8ImlgqpGzFgGogkqsIVY0t7SjiRMSOrOVwRDtr6BBX2qtaXtxiB9co/p7us+ShHsqPbYLI52VfyMvu4vkGDEoCxOKotKAZd7Yt1fFcSZ5FKF7fmTm6dkJMpK6V+uY9NgJ5TuxAQS4jrHJ5v5KiLuHje8a04l878n1n2+IMaeGwUIqAZ28IA9sDhIvDHItUmVQHxj8U0rf77Gup/dtGX9rJ4tzzi2Xb6SFETfEM9PvKZYwod7XiGw1ubQ/M7lNwWOaQYZh+ox1RGojsA/xwhUAdt/jvvwD+nFNfd1zCGbsNjNtVl+O/V1uWrSwM41QeReOu+/YD8lqdwrZZa815MQxOdetWJNwc2V12N2rD682dljtN1mMadSeVn3wqJ90e+woMvT/+dv6hHd2UiWWqSnrLNpxnWnPSiQmU2fbmtpg3RIRcUB7fYSD0NqWVZUELQr1lgaBHQ2rbOR0RcK1Ux3AdU0u7XxCYchzeIFYuWwIJuFtN+H8owHUEY3diqh0JxSpIZ7eqPXCHa8h4aZlMVeuZnXX3+9wWqMP5oGL3mXzfbi9ub2wCAPAGUWjPuTllsSdJfe0lYwOF9sLPG73GAhgzqTGcwkLmiNtMPvouySBq977vLIpQzZLJa0N7fn9XrqiUUh7X04ZF9aI215fYzSmwe632EZsyg7UQEXZ8SMLw8PDX37nl/cm9z82uaC8sjuYDS2EB11wlI6fNIK6uv/G93xwg9pJOmQqPsUQR/92glduc1BCoymaZrYqLnM1922bc9ramrqKfUGSK8xJKiME0J8kpkXp6TT4F1WNgDs7YNpmtj4wgvGLVnZ7KX21398Dv9eHLI2FdDsKKVuCYbhvYbAyF+Gh4dnjx8/PrAHUKG2TNNEYowrKZ2TCVFKX3GsDDji2YC0XRYToFhdlmV9TgjxPXkc/LfmFWKBFquv1N+FEA2Yv8y8CHE+OXczRs756jNN86TU99pJbMglLYh6LctCpj6C0OtVVYU0dFlBJtM0IeOVeacJIa4Ih8PfLnStXk+31Ef2ak3TCvr6eILRbyuKMssFn72euSn5v8tUVf2eBFoRQIEEYZ8EuDeXOvamaf4wxU4Ba6JHBhvz+sq98847e9TX1+M9g2/nhoGBgUVXXHHFh1PMIwR44B3sLfB1W9rVlTvjetWqVa1CCAAdWSx45GfV1NQcdeONN5Z8LaVee/X46ghUR6A6ApWOwFlnnaWpqvpNIQTeozkSiJ0WxgS0jcfjrpwt6tyZAovnFPMaL3Z9UjkCiUTeZCZYaRzPzEPFzi/wfQbYiYD67mQyOWfcuHH4JoDJCjsMAAEHAECE726QJEAPMAgm4ApN0+4vt2/e8+Q6AYxNfNegUrEokUhcJIT4fgpgHYH3ejgcDiTz6K3XsqyHhRDw1oVKF/bCGA+UDk3TYKdStOA7n0gkXpTMz5wJZzLBEr6nnFIZ+UQuIFiyh7GeBdD5NWbeLYTAtx8nFU0kK3CPAfyBlYz933JN06B2QnKtgH0hEvDwLZ9TTvKot13fmtz70/GVzAXTNAE2A7h+m5mnuYmClmXBBgZsaHgBA7DHdWKtCWsKKIx4E812KYoypRS2d0dHB5TYAE4iacFffgHP6Ouvvz5hmubywcHBu++77z7xxBMIXWS/Y6CCAyC/q6vr+s67O6aHmG6TSd2jKmUWt5DC36Yk3TkatM3taRvtjS5hJimtzd0NdYlFQSVr880bl7XnjCfTwrbmtv/p6es+Swgn6QB/vU2PSK+gok+Jsw9fSiSwHnYKQOXWSBsY5BWV7r7uUxThqCh4y2uk8AJ9X71kRSSfv66pkD1vcmRKxT6dRq/RSiwAVjrJ+OXE33pgPRWyX4SanyD6fFuk7XrUtXHbxg/bdvIZR+WvDLnebKIAX6pH9BtQrzfRH1LDrS3tzrsjSDFixomwm3v3flcec/K2C0/dRqUB++mpkOomofyIWOB7szvJ9rRSiBL+6zG2GseQ7ex9UKAGBV/ZN0nhOeXMqVzjJVUC8f4F8eQNUnheOXV33tOxz4Rw5M3t8ViW/7Vss1cRdGop8ao16ztq+3qdPbufWfuWzaHFVbA2yOyvHlMdgX/NEagCtv+a923Met356DkNHK+7hsnxbMgFmGxiIb64+oS1AGMLlh/ef0n9ruTgWkF0lv9AQfyDyYl3LssF/m6MbWi3yfEcxaalJA+GfB3yZY8NkMLzKzW3d9vySJNgZXu73tzmZtkWG6Ks3yUbFVmmLcS0w5VtZqbvtDa3fbmkynIcjI3Rxj7jt1KyGUcM2CyWFQLtCrWZBgENLPKQzWoyKXNdb12wV0nYj5Pg/8fel4DJUVZrn1Pds1V1AgGS6QkignAh0z0JhGyEsIR9SdgUEFABSSbAFRAERYRkCLu7F8XMDJviRQURWVQEFEQUZJFluicgm7JkZsIWMl01W1edv9/qryY1PT3TXd3jFfj7PI+PZLrqW05t33fOed93Niroit2UZDVTp6JyEBtzzwLpoeKkzq6Ow4T57uz+Wc5orG/6kddYto+tfqeQt5bmOHvNmD4T91tRBqR2b9Xkx7xNHCh4qnprFu24445FVwLn6yi5PrkDiTw+TNed3Xx9I14fz9UiLGqc/oM6exJXiZDXjuOQHNEUbRrzGfZtAAdCZM/YOTprlL4T2vdXipZTqOBes56Oo0QYmkNp23H2W3PVNSel+zkrSFvAQjVMCw+eTevD/yBz0JVgftAhOrZlaVvgSlvTNFFscanXZRBdrNxhplKph1Xi7DYReVJpZlmO48ybNGlSUUwDY03dh9z1DnlKJdHGTBIV8qP/d8uyfpqp5M+lLP6lYRgjNWKKaNSnFYWg6Nza2tq8KMEimhpxSCqVgvadh2o/wzCM4ec8aFu+643EJJJmboDCQ2AW055pmtg4DT9XpWj8FtPPeMeYpomglYswyFAk7l1XV4eN5rjW29vbqGkagmYGgmqRSAQV0CPMNM1fZh75T7l6Sba9YPLkyYGfLTRomuYhmWCuPzh8jWEYZxUao0/T7VeGYWAcY5ppmmeooC6u3+5ecFD1jygdCpbuziCKXD/5fDYC+VFoTDnPy8IMvSIQumTb9s4eMiZfG6ogAEE7oIWeTafT+5533nmzOfvN8qNMENB8fGho6KCbbsovJ9Hc3IxiGtCpIVDhtwfC4fBR1157bUkaekHmXjm24oGKByoemEgPrFixYo6IIOGAoql8VlbS1rKso0XESx4UpZ1ezPwsy/oG9Fq9YzNJxoehj15IO368tn1rvSFN0/b3vukKIYmCxGmZdeYf6urqkBQuuA/p6+vb23EcJGRCmWTjubquu8mEck0l35AoONiTYaipqTlERJAAdZj52EKsGPnGYFnWzSJZalYUw2HM6rhVhmEAuVuUmaaJ4DYK0xK6rs/LLThTRWtY5yD2kTcRDPaSmpoarOV3JKLbRaQ1s0b0EtAthmEA5RjYFHsJkk1glbrCMAw3IS0iumVZWMMhodmladoedXV1efdjQTr1raf8p60wDAMo2JLMsqwviQjuJdyDQGy7KGPfnmoQkg7+NalpmitRgOfvcCya6rEG1dzcjAJSoEFHrJ1Qz8DMZ7a2trrFgWBoeemllx6/5ZZbajZsGK3OVV1d3T00NHRwa2vrs/6+Vt+1/AxiF304Wq5H6H1h+p5GdFSexO7vIn3Gp8499rtuYWNW/9LBOhsMUq84LAub6pt6SnK2OknRzGJNW0vEJ8aisVuSPclvkPcOYj4vVh8btZ4fq8/nep7bPkTak744xEs0xPNLQb/6++h8s3O2E3IeUUhY9RO/FaL0/LHiC4X8kuxO4N2X3acFTFKO1bZKAoO2N4u6FvpOrCH+5UJjyf092Z2AVMssIh5GJmeZ47RHiWQ7/9+LbVtJWmFsn8yABdobo3G3cHpt13N7O6y56N2gWrAq3orktJGdL6+JNcROL3ZMxRyX7E5gfwJq4rUaOcc5pOF9tnm51yzRk5jFQthzYezQvUaCvSwQSu58ADwZGKx9OPts81sOO7uXAvS59J7lh4u4KOBc5kl0eV8Vhz7ztSU/KrqI/cp7Tp8yKPY9GTr1hTljflPT7D0uOuz6kuj4i7melWMqHqh44D/vgUrC9j9/DT4QI7js7tPmOeTcnNEWGNZFHDkw/qPDfHbLkjVIMI5rl97TfLoIjaL8AE9/VWjo6AsP3URtpTRHgXQEUuTFahncY8eG2WVRXyV6EgexECqwGPqapGlLYtNioA4s2xQVLDajLsqyMRo7lpnH1S4Zq9NkV+LPPuRr9jCm22L18WPLHijQiz2JG0no5GxbYjtMh3pUKqW039mT+IEIgXo1TcQHxaIxt2pUVdPhv+ejEp6GeI9iF/vJnsStJORLCAUfZ0dPxyc1YSyWI7mVpQgodPYkbidibNoH2dEOaJzeWDCh4flnVNKb6Y2wXbVruRQ8apOAze22w9eC6bbGabHjkHEu5fp45yS6EicxE/R61KXnU2INsU3/zmncTbY7Aj2UKBNd3BiN59VgTHYlY6oKdVI5hQroXiGLUZVfvSHV1fyHtbcBxfcF6w2id/OqNeb3SGRbos12pktWfaptXPTdWP7M1a0VkZMjkciPS/G/R7sFSlpUbDOz207QYES+vlOp1C7MjAp1T2npX4o+raQkWm4flmVdDR1c/9+Z+aG6ujpo0Aai9PNV3A9B0xX0s6X4M88Yj1IBVwa6IRKJgNK/LPMHHJF3yyTLDi0WDaL0bvEMu4kzZv62ruuuvtr/laVSqVuAClH9F0UTqNAbQItsLyK/iEQio2jPUqnUt1WQ9L1QKDSv1IR7JjGKBCWCS9ngANHtuq4fU+gd5wvYArkKXd0xkb05Oskj0C6WZV0pIih+Gtat9bWNYOJ+dXV1gRH5igITBRg7FEIL52gNPjU4OLj/V7/61SMyAaJ87+T7DMM4EsiQfPeQClS61Ho51trW1nba/9V9V+mn4oGKByoe+Hd4oLm52aPpz9f8WsdxDrvuuusCJbAgzxAKhVCkqZeD+swdkGmaCKD738ePZSjvoZtechGdZVkLkPRFATMzD3/TVZEV/r5lZq/1O0W37FLLjGfQ/tU0MBi5we0fGYaB4qYJMZ8UBJJQQIvifyjqDYnIKZFIZMx9x1gDME3TQxbjEPjWY1NxdXGLHXgqlfoaM18B1pGMVnKTrusjWCdM0zxUITTDSPLpug7pkhGG9aFpmn/EOhZb3VAodKJt27iPsOYrKIEw1lgVjTDaBQMP0NhI8DtYV5imeb/6+7uhUGhBbW2tq1VZjlmW9b8ikpWbUoZEayQS8RLhgZsHclX5T/OjjC3L+qKIAAUIeunD/ehdJXEB/4W9DlHUqut6UQXqJ5988ubV1dVIMOcrIkVR6NFtbW0u4vJ3v/vdTv/85z+ffvrpp/Oh22jrrbf+80svvXTIzTffPFpUEhn0X/33lunw0BXENBa7EOJUo5MxLH9xtNpDT5x/Fg0ODWB/gER/WTJUnq+efePZj4XDIeyQt0JxNzNfSo7zCyLGvZxi0Y5rbGgsGjmfLbSnJ0lkJ7cPAAeY58WmxcoqsFV0shinJzGE1jeQ8KJYQ6ykwmW/vq4IXRBviF8d+KbNOeHFF1+sGZo08IgQzcn+JL9trI8vDRrT2yTnxh19Tt8C0PKOYI4TeoTe5f1isVjRjAsit4aSPY1/ZqLdhejR/vr+vaHT+/ybz+5kh0JI4k6ChnYQjWGVAEZxgkf9/Xhfff+iidD/9Vyb7E5eTiQX4l7SnNBsh527XNY94iti0ZjHkhD40r3w9jNbp9NhvDvqwZJHJC4rETva3kFieuN1jOdBHHkoy3TIb9mOvdfM6TNdZotireXeU7cIpbUfiGT35bnGQudefHhboIKpS+9ZNkNEQ2FULpvAq5od3vuiIyuMSsVen8pxFQ98WD1QSdh+WK/cv2HcWboFPjOT3AOtbD5NSYeYfxKy7Qu+fsR141YJrr5n2W4kGtAjDTlD7dLEOfqiw69z6XGS3QlU/e5LxK9yiPcoV/C+Y13HDE1jVDS6QXQROjneEC8pAZPr4kR3YilnkS3IBN/XGI1Dl7Ik8yU/N50v9PtYQ/zgkhrMOSnZlbiEmFDJqixbiVlq24nuxDlMpGg/N7Wlkn1Ihu8BPdu0pPfy68aO19/oMbqeDTROlSzG9Y6BUjoejauFd7bnZHfyeiJRqE0+MhaNAY1WtCW7Et8mdtHnMCCUQatdNJXyWB11diegpeuvlHswFo37UcZFj9F/YLIreYiinlF/lq/Hok0IWoxpye7k94jkbFy/WH0MFDCjTOnbIvFWT0y/jNXHA6MuvUZV1fFjtqS3eOLVB/7w5jv/QKJ/GC02uIHo7b8ROUVvbegVEflce3v7mHTP+eaUSqXqmRmbl3r1++WGYZREba4SUy61OTODItddkJeTAPbGrKhhMU7vXVpWEi3XF6ZpoggjN1j1hK7r+wQNPPqCNZj7iZFIpOR3jn+cpmkiEIj7rzrzrrk/g6AEoqOkQpmcdoe1Z4OgY/1JT3XNgXY5cCLGVOyDn5NkL0gZrO5Hra+v774MleJ+RPS0ruu75yJ0fEHoQZVwd7/VQa2vr+/jjuPgmUCAGc9FUQUAqVTqy8z8LSJ6K4NA3S030OofhwpGI3iBhPBKwzCGkfKpVArXA98mBA4XGIbxlE+zF0UxRxqG4X7Pg5ovEfyMSiijj1GWozWIYP7+zc3NZ6lAcu7xP58+ffrnWlpa8hVI8PLly7/lQxp556LI4Mvt7e0+7bGgs6kcX/FAxQMVD3xwPLBs2TIkGYG2HbGeVyMEmg/f7cvHooz3z0REIpZloaATWnTCzMeUgvrMs25CkgR7XI/GGYwnWDOVzHDQ39+/g23b2M8A2bfaMAwkr4FYBNoSLCDYl9+m6/oJxRTSbdy4catQyE3wQB99wtZNakyQ5rg8IzPQa9s29jJbaZoGtqRq6OTquh74m2RZ1jEicqvyNRK/KLSFBZLlSKVSSJV0SVEAACAASURBVJrfn12Cy4GRSGSY7hWN9fX17eU4Dn6vBjo6EolgvZHv++1JHrzR398fq62txX2EoPkzhmGgGK0k8xXEvTYwMDBziy22eF9EwpZlYX/qJt/8mq8ldaJOMk0TxazufeQz6CsvKVQ4N1a/KvGKdSGSocPrLtM0gdRDsT7Q1Sf46aXV/OC/mK9drIn2KGbdvGLFir1QYJiTBHSbEpFf9vf3n+wlX7/0pS+dyMw3maY5nBj2+pw8eTLNnz//mmOOOaYgywvOUTTJYI4boVs73jVhoucOnnVyUq+efDySS0y8yGMjK/VagulrY9Vk7IFmuQwrDp9JmvMbV0qK6Q1y+OCgydAc2TDoo+5RKgObNy93nNWTHsmyrWVNiPrEkb2apjeVpPOc7EmuIBFI4eANfnOsIfb5Uv3oPy8HMPDE5KGNewfVVvXpE5s2OzM9ut/O7sTvhehA1KfXVvcvDEqD7YtdvUJDPBcgiCxil6FBjUL/W2LReC4j1rhuSXYlHiYmSOcgiPlGtTM4u1yAjL/Dzu7EZ4ToZ27zjra3hJxTFGjkD7FofP9Sr1mObJqrWavuhXHBCEH6QyxR12rvd+NyTO+xuLJqBQFK/j7GRdUy/ZOEj1y5dCSav9AYL71n+f6SpRV36bp99opG2l4XLV0Dua2KVTxQ8cBH3AOVhO1H/AKXMj1UCGlDIVDWALExasELTRIh+uakPuNqj/olXz9X/PaUqWm7Gjqa2QXCJhsk4rNXLm1dk+xK3EtMu2gSWjCjYcY/Sxmvd87T7z29efVA9d+z9CNYj8hFjdEmaD6Wbcl1yT1JE9Ag1YISd4jsfWZFZ+WtzCzUWWd3x6lCLlXGJmP5e1ocJDtLatPfVGdPx+ki7EM4b9K9KDS2fL8nu5LHEGc30X6fqmQtgghIuL1EGu9ZrM5Dsit5CrFA+2bY/LofxY4z0Z34GRMBIfZ2OJzeZaetdhlevCS7kt8kdjV0Skrc5/qRWY5urG9yNR/LsdGoYlpbXVWzYMctdwTFS8mWQxeDdn4Qi8bHrUj3ayhr4uwzo2EmUK8j7NnuZ6eFKfxY9rmSB2LRJk/rNfBYszTg9ORr76zd7tnXHjYH0/0e8m5EW+k+emP9I6I7/bxFkZ0gefeDvr6+C8eqmB5xr2V1lICsg4YlNvx5kYbF9K00vKB3u52I/JyZsTHZipmv0nX9a8W0MdYxIlJlWRYogOaqY8pKouX2Y5omKGIRGPOvBZKDg4OLpkyZMppDbJzJ+Gn3/BRv5cwf5/b19W3rOA42+ltB+1PX9YXFaLYV6tcfyCqEksy5d7ivr+9+lfTET69kNLJmI+hWqM+J+t2yrLOVRlyge9cXKAQ6YFauLppCnShqef6Uruslve8UBTCuGYLksGfVdRsXeZRKpYA0AUIACdA9DMNAMjavqWQofp/OzLfouj4cvLAsa2sRwWZ7cxRQ6Lr+vVQq9VlmBosI7IuGYZSkEa/Q7pibOI4zayyta5WwBrrY1Rp89NFHl952221AnoySjGDm9tbWViCJRrErNDc368z8iwzFOhAtfkNQ96j29nZ8gytW8UDFAxUPfJQ8wM3NzWDRAONLvnUiaI2BtrtqvMRtJtmJ75n77iw1kZjrVNM0kUhWtKTur08PDAwsLmcNoJKrSNZul6Hf/V9d111KYMuy9hBx955AB//EMIyTir3IpmkiwQP2mglbN6HvVCqFhNhP8d+O4ywOhUKWiICis67UdW9vb+9iTdOU1iehQBFsX2hvxLe90Nz7+/s/ads2CsUmg+kmEol8w3+O8ieStUg2jlmkaZomCn1BrYv7DElFUF+j0A3am7sZhrGu0Fjy/e6XNhGRWZFIxC0ANk3ztgx186cVrS80X8tmpkmlUkjs/2/OOKAzjMKCMVlLxpuXZVnbZHSJse5CwevwfWqa5nL1PGJNelIkElF6qtnWTNN0E/y+trG/aCykzXvMMcdUT5kyBWhKvAtyY5Yo6z2/ra3N1RNubm5GUSv0jXM1HvHs08KFC+mAAw64cPr06VcGuXYixKt/0/x5FsJ5uSCEvE1Vh2vf3zd2fE2kerPFjdHGkooe/Q1vSq5yB7PzZRFGYmxLoC9D6dDSGR+b8U6QOSV7kqsygZFhZiomOr4xGv95kDbyHdvZlbhdmI72/1YOClLF3hQrmjwWiza5e/ZyLdnV0ULMqpCBXw074XlBmdNUzAVFCOSQLPVkp5LdHTcQMaTSutNpe+6sj816I8h4k91JAGdwT2+0HWc+UJ5IWlZR6K+g6mWihxqjcUijFG3J7gTYCjy0eL/mOIuCSIMV6mjtuud2czQNMZVaIkGMM8REbUL0ZigdmhX0/vT350t+D/+ZhS5tbIj7QCmFRjj276+++mqtpad+T+IyHryrkbNPEG3kljtO3jxUVXXtWKhaYr7VsUKnthwbTK5m9d3NKCoBUCZXrvDp8FDVARce/cNAz3zpHqqcWfFAxQP/aQ9UErb/6SvwAe6/5e7mnTUiVJ6OWvyqYXcRy0XOk1vf1NLSkhftdOutx4TW1m3xbQaCL8eY6ObNQjXLzzr0moIaPMW4Keej3haLxj0qpWJOH/OYjp6OmZowNueocFpLQ7yoWMrf3EYTXYm5zIRNud9eqpbBhRNR6ebTInXbF6LL4tE4ENMl2dqe53Z3RHORi0J0XTwax6aMnn/r+Um2ncamN0uDrPHiopO165MHkyOgrB62UrRbfYtackQWNzU0ZTU9XGRtx4XQWM3+K3jCOhepOh5VcBDHJrs7riDi4SQeFrNV4fR8f6I5SHvesYoqCZtol4JIiH4ej8bzUrL42092J3AvzhWhn8Qb4qMCQS++8+LkoaGBP2OTAASzTfbepRYVYFH8Qv/fn/5H19933mDmZz1nol4h+iETb+PYcuK7zxD1BQuLvMnMy1pbW8elQDdNEzpY3nPxiK7ri4tBLOS7NqZpQkcVxS0oFgBFHbRw7jAMY8SmtZTr6tfyUuiQkpNouf339fUtUrpmQK169rrjOHMmTZq0Psh4+/r6PuE4DoJseEfeo+v64aVW7/v7hX5YbW0taJB2IKIeFeAqSwMK7eck7643DGNZsfM1TRMoTg+JnVLU1C8Ue365x1mWdbzSiCsatYo+/bp4zLxI1/UR3yGFYsaGG0FSN8lZylgVXTC+l/PU+a/Ytj1v8uTJ424u+/v7/8ujGwRiPhKJuAHhfIaEcE1NzWMislOGPvCPdXV1SPS6yFSF5ECADKgkV7c2lUoBkQ2tYWj4lUxdDSrDjBYiAqyNSCQYhpH326q0BvE9QjL5D9/5zndOeu211xCQHRVsYuaLW1tb89LQL1u2rF7TNCSwc9EdXRnE+UEe/V8p16lyTsUDFQ9UPPBB98Cpp566raZpN2UYGvYZZ6zf1TTtqjVr1oxYt6RSqQuY2U3OlJpIzLNuymWOgLbuHpttttm7pfpSROpUAeFspYG7PzMP9fX17ek4DlCrSC7eoOv6smLXVT4N+m5mnps5N1DSYKy59Pb27quQtPiWHmfbdmdGZxfrBqB/bzIMA4mKQNbb2xsPhUJ/FRHQfKJwe5pKUP82U7Q1VvxhVB/wY19f39NYF6AQ0TCMo/wHKaQyvstg9BmTYllJpWANA/Q0ihqBlEPx64CILIhEIm6SJqilUqkmJW2ieww0IoICwB9jzQPZnlzN16B9eMerOaAAt8rXRllSKiJiWJaFfeYMEfmTYRiQTBlSyW2vCH2ZYRgjirHV/gBrZP9eY4lhGKD5HNOWLVs2U9M0sPT4Ubne8a+LyKfa29vdor4VK1acmrl/oN3qUqX6berUqXLCCSfwJz7xiaKYaMYa0Dd//zmjb6AOdK/QOPXkacabwjom3ufipa1l0Vp39iSuEqGvojBdhL7FTFdlO5X/jUWb3MKOINbZ03mkiDNcjDlR4IZhOtzhwYjtEB3pJTKDjBHHdrzZsY0W5mddfd0JkqNCu4mexKdYCNrVJdNA++XcmOnqxvq4S+vtY44zmbQFQVGaSp/WLVxhloMb65vuBz1yZ08jinb2BRNaSAvN3Xnqzr3F+jPZlfwisUtTrqYsn2mMNgGtPiGmKLBBRb6VEH1Ps7WbJeS4RQpsawsat2502cdKsc6exE0i5MWmUDwD7eZhneBS2vSf86A8GJ7Ws9XviFBoz+9rZO8ZJFl7yV3LD2HmG31Mbf7msec9a+XStkBMY4ibv1A3Baj+0d9SljsdY+gzLYtvgi8qVvFAxQP/n3igkrD9/+RClzNNl5KB+PskbpAyn70AfYKVS1tHVFT6D7zkrhXHcxZRWev/OxMlbMc5seWI68qimR1BXSt0b2M0dlgxNDuF/PJcz3Pbh0RDpSs2kK+HQuEFO0/dOVgKSXXS+VZng9jyLJH4dU96yOF5semx1wqNpdDvHV0d+2hZGqgsKlp4TawhBoqikkxpZWDRtTm5Pu1cwnysrZC1WFDOxeIxbIcXFVuZ2NndGRdyF3LDFfNM9LPGaHyEvk6hAWc1UO1HiDhEzOfF6mPYqLmW6E4sR2Wf+w/mVbH6GJJzRZtK0CNJrWhX6PZYQxyVz2XZKG1Zot6Qbc/deetZZSV73OS5Yz/h6dCg+rKn/q0DFvPicbVHfUjvDVo6tENuBWQymazmLeVBlyJG6B+aHVpYapXkpb89bd9I9ZTbevveGRMxWxPWbx20rYQIoaoQaErXoGu7oYPICaCkmgnY/IyZz2praxul8drb27uPquTnjP7nC6Zpzp06dWrRmx//TZBKpRBYwzMHQ8AO8/u7YRhIFpVllmV9yaNWRkPQ4oxEImXr9qCtnACZN871oVBo99ra2leCDHzDhg1TqqqqsCFDohpIjgWlVu/7+wW62DTNB5Selykiu0ciEVefqhzzJ+9ALabr+lHFfitM0zwkk4j0NKKAhjzMMIwRxSfljK3QuYrmF/2j4rYo1CraVJTd+I7V5KPpzkExt2VQDyUVOylNYASCEOSErc8kSueMR2uMg1Ri3qUbLKStlpMQBq3znn7EtY8q+l+6rscz+m3QEMP7HGsP0EmWrBPuo4t+KUP3NyNfkQfeJ5nELILsoLX83cqVKy/u7e3NJw8BusYV7e3tQISMMhWsxLXeOufHpzOahAfnJicK3TuV3yseqHig4oEPoweam5uh53ojklzjjN9i5mszSburse5TtLcPqqRbIErdsfrIZY7IaMw+b9v2XpMmTcpfgViEs9U3E9+HQ9FeX1/f/C233HKjWmvgW4pv9vcikcg5RTTnHuIrSOxTCcay9tdev1g3Kj1cQ0S+omnazzPMD2CbwP4Y+vTHFruW8tpUTBlYPwKx2YsEpkqoPoCEYLFzVvOGv0CjnNB1fZ5/HapofIHUQ0JvzPtBjQfrTKzlvy4ir3nMHMx8rK7rKLwKbEpGA9cBjBvfj0QiX1Jjxl4VhdCjNF8Dd6JOUAVjoE7FGsSzsqRUVLEa1roHZJ7DFwcGBuao+xRI5DGTteg8lUr9Sa3jvbHcaBiGkirKO0ug68GOhUI2f5LXPRh0x0NDQ2fdcMMNvaeffvr2juPcJDKKyQ3HDe2///5y4IEHVofD4UAayOP5/rLfnLqt42jfIuJi4gLvEDsHrVxyHQpPA1uyO3kCErPqRLAt7ZF1gpwfq2/KS+U9XieIwTjkPM7ZIhA0NCHJr5xxomERohPj0bhLkRvUFAU03i2IO5qOI3ObpjetDdpO7vEKhIDvAhLug0za3kER0HhHdfYk7nOTfCwPN06Lo+DbSfZ0fBaUzdBJJ+KDYtGYxxhQ1LCVXBTmPNnPOOfT7+0JhcKzg8QgEz2JPVjkT26sLHu9vx+Lxtx3z0QYrlNv1eTHUNRPxPfTEH2GqgTvz+lCtCIejWdjcSVYsjv5NSLxJL3AzqQTTRzKOpusnQq64cNd6nKb9y02ueyiasM1PxAac01yVzg0tOzCQ28MtDZo+e2ZkzV7AFI90E0fYUJ06aqlbROCKi7hclROqXig4oH/oAcqCdv/oPM/TF23tLRovNubpzIx0EWe5mPuFF4S4isk0nBzy+LROmyr71oeI2ZUVEJ/wW+DTHSR/dT0b4+F1B3PV37K3sym93G9z9h7u+22K7v6KEsFG8LiaRvElG125nn6FEGv3YsvvlgzGBl4lJj8uje9TNrCoBV4+fpW1CwISoM2C7xBP5tRHwNt1SiKxWLGrrQysImeTkJP6/3GQvgUiMvBoQFQMAZO1j7/1vPTbTvtbsy9MUALeEZ956FIBBczLhyjrgsWhNNY6FeNDfFPeed2dnccJ+RSBeHdVpASOLdPVSkIzScXqQotmqremnk77rhjWSjwznWde4lm/3HTopnSCpWMyvSSzV1wdk99kJgWqUae7XP6F86ZPmdc6tGs9m/dP1E8kG9RjYrOtT2Nv5Ysldy6UCiMis7AhQqX/WbFHMehq4lkTH3e6OafkM1qp170QvcTSNrnq6SmgXfl2vWP0JwMXaqH2ivGZ+9m9MTOa21tRfWja0q3Nql0NYHUnF0qtZmisMMGcji5TERlVbB741T0cHjOPH20kpNouY5SVK1AV/rf4xscx1k0adIk+KZoU5TNqOIHcrBbRHaNRCKgjCvbUqkU6KWPQyBLRA6ORCJlU79aljUPyACVvAOyGlpnRaklb9y4cadQyP0eeHrLqwzDCFQMUo5TLMtamAlKQYsNiceiUKvoL0cDeY1hGCOKeFTCHfcDUMzQNlsaNOjqzcs0Tb8mMLTtdi90TyEQqCimEfR4sK6uDkUQeRk7chLCr9m2PduP3FVBelzfIRGZEwqFcF97OrplIekVcvdlBFwRXM+XqFcafEAGI8j4k/POO+9+27Y9Gmb/5e8XkePa29vzauiuWLHiNBEBcj/XfmUYxme/+93vlkRnWM79Vzm34oGKByoe+E96oLm5GYwGhb65KO76weWXXw7aewPUvbquj6KhDzoPJX2BQD8ohlFA96KIYM0UiI0kt99UKvVdUDUrzfbZQMLmaLkGQgX6GTgQiM4UDyIZXLapoi4kAbFu/GHmu32pQouiUC8QEtYbjCrUQgHvDP8AISFgGAZYM4r+zvkodzdomrZrXR32N1lTiWasC5CEHZdW2jRNFI5BJ/SXmqZ933EcIG2R/Lta13UXRVeKmaaJZOfBQFBHIhE3GG9Z1pUoxFTtH6/retmUtDnrueGhMvPCcmiWTdOEhMQZQHlmWD/m1dXVvZpKpU5C8lR1ssIwjFHJGdM0T/UldHHoqxkNaSCN88o/nXbaaVs7jgNEGuhJc20d6JYhAwGpiEzCDTTLQLuOAALgpNra2ufOOuus7RoaGoDa/pFhGBj7hNrq3zTPF5t+wJxXa9vfl0nsHLJyyXXuvVSs+RnOfOekmLWjGusbA++HspJEgvsbMS0kfR/umzaw/xyeA2aokk2NcySam+X0WH1TVne2BPPp6wqzHASkaQnNjDhlbdfaTzia/XcXsevqmcunSpG5SvQkLmZxv0PraYhngHEv6TLHOfe4MR7hY2MNsUCFHQoI4WmtD+vTJnuSK0kEEnWBEbvPdz+7nc2hp9R8Qb32SGO0c58g8bZCPu/sTtyt4kQvpsneNczabxW1cGCNXX9fnT0dR4nwr9TfoAuPffdL9oAzb+a2M98rNK5Cv5eTrC2Aqn1biL+4amlrYARzy52n7qBpIXwnsBf326AwfXbVkrZA91QhH1R+r3ig4oEPjwcqCdsPz7X6QIwUlDDWoP51JkG176hFcnYR6FIaXVkfpRtXzGkbsRBEVZIWrvk5kRyUOyEh+mtIs0+46LDr/1XsZJPrk7uQI9jwoVru5cGaoTm7Ttk1kPZivr4U5S8QSUgg9QrTnvH6OCg/S7JkdxJzRvLBs0HSeL/YtFhZCTs0plDACLhvmXU/3TOjvvPIUhdl0MoIk/YYEceJ6DUtHZoNZKVK1mJRvktQZG0uClQ54Qm9z9grSHI9Sw0zA8haBE2e73P6d/OSk51dnYcK23epBfPNsYbY54NcrJGVgu6Z3aTxrsVSPY/V13Prnts5pGkIdIAuFiYkfFzQBX2+9nP0cF/R0qF5xaBgfdTMz8SicX8RgdtNZ3fiFiECpfIGLRSaP2PqjH8E8eXq3zQ3kePq/YxJZzapdors8V9H8CP/uPPpVP97o8ag7uVnRKPPrzysraOlpSX85ptvrsok2LBJ9xKZxQzrQdu2T7n++uv/lUqlHs5QlEJTeyOCbeUgNk3TBPoNiEvP3g+FQnNra2vLor/q7+/fwbZtJAY9aq97DMNYWsxECx3z/vvvbxEKhR7LaE8BdeiZycz75lLkFmoLv5umiWAN6IoQJF3o6XEVc+54x5imCW0hT19puWEYIzW/S+hAoQ7wrUDQrrO/v393IASKaSqHmhmn3GkYBpAc/yem0CEeLX8gikPTNPGNgQ7ecKDQG3ROEPpJXdf3ChIk9U/esqxzFSUd/tyvadqBdXV1BQNUpmlCq+lMP2pjLKf6goZvqaDhcFB248aNW4ZCIejWRpn53HQ6fXMoFMI3HJvfQNc7X/+pVOrzzPxjInrKMAxoGI4w0zQRVHGrn23bvuD888/fSiSroZ5j/8powB3W3t4+qjiiubkZzzyeqVH3FpBj7e3tJQeM/09u1EonFQ9UPFDxwL/RA8uXL0chKorw/FSvo3oMh8Pp7bff/uWXXnrp82vWrMmVoQk8Qp/GKM59CYi+covTTNNE8dS1yN0hQZVZ5z3ll2sAijUSiXyz2MEqGlxXwmai9HrRFpKA1dXVjyqq4V+l0+nl4XAYe0HsEVEIBWrcwEXSlmX9MVNAl6vFCI1VFNIhSF+U+ZlPROTASCQynNxRNMRA1oKy+ZeGYRwzzvrC1XlUyOlP+6ief2MYRq6GfFFjw0E+xPMbjuPshiS/ZVnniAj0CWGgEYZebtnm2+MMt5VhEiorGexj++lXe4VH/TrGSOQahjGqwCyVSmEtBgYpb++L+zJv4lhp1WK9hDUOkqy5dmM6nT77hhtuSC1fvvyziuo8l32EqqqqBqPR6HfPOeecFcy8OdDRuq4HigUEvQiX3L3iOCYB+1EuGGFEUyJ85KrDW+8spv2c5KJ3yuu24xwITdNi2vAf48ZOuhsf8hV3P19dVTN/xy13LGoPNFZ/ecdZArOZv/3O7o6vC7ErEyJCF8Qb4mUzS6n4FfbVau/LX4tFY4paunhvZovvnYeIxGEKLQI6N7k+uSs5olh8+MJYNBZQIxmI3c67ieQwIEj76gf2QhJ9ExhFbCLtwCCIXTcBbMtTxK4WOOx1GuJdSpVzy+ehzq7EamG6mJje05zQbEdzziCR84m4o7q3em6pQIcsg57jaXhD/gW60W+zo81pnN5YdHx4rKuqKKaRDAYTVIptbe9ikLUFUbXMt4a1wS8GRdVinKvvWr43Mf9afaf8Q39bI+2wi5aWv4Yp/i6vHFnxQMUDHzQPVBK2H7Qr8iEZz+X3NjekB+VrzAwqn/yJWyJo5lztRAav8/PtC1Zidzd/SdhN6OTqgGwUprNWLWlDYHRcy1IMO6CZwcd8wqiFR1DBEvUzaYuDUqbkLD7PFmK/HqBDxEfForG86JpC8/b/noMCRrL2IXmHD4rFYkWhxnL7GqGVQbTBYZnTVN/08ohkLVEy7FTtUywNch4UKLpNDtYMLQqaXE92dXyLmFFRm3JYdsHY0JhaRGOTXk0kv26sj38qCEoMyK21Pck7VaUgmhxwWOY11TeVRSX2wroXtkqHhp4moY95vmahrzY2xL8R5DrnOzZHD3e9Y8ucpq2bXi/UbnJd8uOkCRKwNUh8x6IxJJOHLdmd/B5lNactEdon3hB3NYKKsUvvPH0n0dKXZRbsQD3n/b6EWHttyezmLZ5/84nIC91jskSZLHTxxYe3fTe33+bmZqCJUYGdrRIuzqwFCxb87dhjj3W1ajVNW5xB8pVcLGFZ1hdFNmnCANGXCe7sX1dXh8BQyYbEYE1NzRPM7G2y/q7r+qJSk2j+gajkHIJsfpQyEmsHlTJunz4cUPxAckAjtGzzaa0iuPMNXdeh3VSWKWQ1grZAR6JKf3YkEilKCxf0V5ZlgRnCS86/rOv6LkECiuUMvr+/f3vbtj1a/g2hUGh+bW1tUQUUvoT66+l0ehe/zp6aF+igoPNWFjLcNE1sfLHZxDMPdOwRxdwPvuD0Rk3TdgFqYyxfmaYJ3WAwfACZsadhGGBCGDbTNHH/HaY0AA+yLAsBFBSCBLre+fpXyF4EHpH8PdIwjOGgm6JovhVzRqK6p6fnpKuvvnpFZhyjWAWY+c8DAwOH33TTTaOKypYtW7ZA0zS0k/teS4PGur293aPFK+d2qpxb8UDFAxUPfKg9sHz58r2ZGe/gUXqVY0zsGWZuDYVCP7322muLTgR6baVSqW+jCEj9+1XQu5arCau+md53xNXzNE3zv8EMpPo53TCMohFqSicUa3UwvkwootA0TXxLwaLy13Q6vTQcDqNYcX7mW/hMf3//3sUWvvmvTSqVugWJxJzr1TE0NLT35ptvXjSCShU4YiMxOVc2RBW6ARWNIj2wUwyzMeXeJ76CLNBIL1TFWTOJaK1lWfNLlU3xX2dmno/CyFQqdQozuzqvInJ+JBIJTG2b7z7PyD/8r4iMkBcSkQsjkUigBFLOugrFom6sgpmPychM/LKYZC2OT6VSvwCNtK+91YZhoBhzhK1YseJ4EcEY8yU8h1G1y5Yt203TNCTV80rObLfddusXLVp00uzZs8GytbmI3BqJRPyF8v+2917LrcdUa7Wbn0XMX8+TdPH6tZn5nIuXtA7rieYbULZoPoT17XBhLRP9ldOhw4spyM7XZqI78V0m8qhw3w6H07vstNUub5bjkNFJ0PKluBI9iYNYCChD7CXKQml6c8vGtWJ/IBIX2c5MP26sj58cdO6KJc6lS/coi1U8RbH48PWxaGxZ0HaTPclVzJjdwQAAIABJREFUmcw0CpTXp8lumhWdtT7ZndyXSCCtEiaWz8Xqm8DcU5S5lM3dyd8RkwuMEaI+jbR5E8Hm5w3ApwM8pLGzd5q4QRO+HdTC5NDMUmXekuuTO5DI4woVjD16vTt+W1tUTFK1kIPce2F9489JCHTmKdBa58bA8rWhZP1QYOOy7+XYW8yy7OIl+RmTxhsT2Cu1OV24/tjf5gIRntfs8IEXHXltwbheoXlXfq94oOKBD7cHKgnbD/f1+4+P/vI7l9WntdDXmKQ5k5xVmhijhtVNxN+M9Ok/OvfYTVR+l96zbIaIBtqIpjwTuTs8VHXKhUf/EKLto8ylGJ40ALTULkDAThS1cA4VbJpZO6QU6hlvwMn1yUXkoBrP04/AKlSWNUabyq6mzUEBo8sn+pz+fQrR4Y530/i0MgZJeM9YQ+zx5/713JRQjQYtDvg6aQ84ewahJMlBgaL719Nkz8GiNMgN3NHTcXR2QUjCIksbG5qQRKG1657bzdE0JMqgb/HA+vq3Dymk35rbry9J6f4kTJ+O18fRV8mmELsPC22iS2KmHzbWx79YcqPqRJ9WCv6ygYQXxRpiRdHZJrs7fkGETbT8OhZtQrJm2Dq7El8RBoUxpR2RA5oamh4qZqyX3rVsO2LtEmjWjIN+fW3+jvvvs9FMPfPK+mcnD6Tzs50x0c22k76g5YgbxqRgBhKNmdtExB8MKDjUrbfemvbcc88L991335IDGAqpOSJhJiKfi0QiRW+oxhpoDmr3Vdu2502ePHmUDm/BieY5IKOtiefl0Jyf8lK7Fmo/QxsHBCD0whBwOi8SiQxrSBc6d7zffZS2OOx2wzCK0Ygat0sRiViWBaQn3l/v2ra9cPLkyUXrRvuRk9jg2bY9d/LkyYEr3Evxi0o0I1i6PRH1MfP+uq67CJpCZpomKOBAY4cAJPR/RzBEWJb1LRFB8cu7Kgn8UqE28/3e19e3yKMNVL8XhYju6+vb03Ect8AhFxWT24+fVi/T136TJk0aoQ1lmiYKx0DH9x4zzwQlpkqgvu84zsJJkyZ1ljI37xxfEUGHYRgI4rqmaNFBOQnGh7cefvjh0+644w4U43wytz8UeGzYsOGc2267bQT9PzbsXV1dF2YEbRHIzOrPb7LXHcc56rrrStM/K2fOlXMrHqh4oOKBD6oHTj/99J0ylPsIaI+LassZP5K1KPb7QVtbGwLvBS0nifoGM+8+Acna2UCmqj2zSyXrW2c4zHxiEHpcETEsy0KyFtTC9+u6fnCQgtWxnOCXIABScmBgYEFNTc0dIrJPJjH4D3xb/ZIEBZ2pDvBTAXvnKIrpPYLoAWNt19fX96RC/v7aMIzh/Uxvb29M0zSs+0B/eofS103nG6NC4brFucz8aREBIhNFaAULycabc39//ydt2wbNKeg8vesMpC6K20J+LdtifTfWcaZpopgNQX+//dgwjMCJKa8BlfBGnKXOS/xalgX/gLoZmph5kbU4P5VKAXV9n28wTytd4eFrsGLFijlK+mEUY4k674Z0Ov2lcDgM/2Ff+tl8hcCTJk2iJUuWdM2ZM+fETOEffAtE7/8pC443z5Z7T92C06GLWGhMzenx9rh45jp7Ou8lEp9+s/zv+vq3Tw4a1/DG5NeXnajkV24S1H12ypTiWvvW2v9ybBvFFxEmetKq719YLl0zxpXs7riBiE/J+kMeaKxfe3BQBron5cmquvU1j5HwbCL+TSwaW/L0e09vXj1QBdTuJ0no3sZo7LCg793Oro7DhBl7iDSTthfAIdAZFnLw3BkktDrWEB9V5DDe+6KzJ3GVCA0XOisKbTwXE2IdPR0zNWEUQKPo/0Tbsf8e0jRct1pm7aBSY6Yq1ohCBXzTUZhruPeVaIc1NjSiSKgsy0nWWkS8b6Fkbcsdp31CCzsoEjkwX+fM8rPQYPWZY8WqxxtwFvhEP2fOS/9+X42T/vRXj7iht6xJV06ueKDigY+EByoJ24/EZfzPT+KK354yNW2HLyDi0zwd1TyjepuEvl0j6R96H6HWJ5urute5Wjjn50n0rGeNT7r4sNZ7c9tKdieANkEl6YRogXrt+6hgHWbtU431jSUvcjre7NhGCzE2a6juVcaXx6Kx3E1V4Av46quv1vbVmX8QooXq5JIQq/6Ok12JS4hdSsdhBLBaQGHTC2ro4Mna7gQSY34ax5K0gDt6Oj6pCWNDrfsXsB3rOmZkEIKPEslmoJLR+yKLg1AsY/6dPR2nizBoybJWwgI59wKiwnFtT/IuH2IXh9zVWB87slRdYa+PEVopRP0itFexKNhkd3I+/AREKDm8g78KMtGdOJ6zwSxHmI4tJmGNBac9SC3EhM1QXoq6qlCNFQ5tmJZOb3Y+MV00ZA9ioz/ahP7mhOS0lsPa8cwUZcuXLz+ZmVGt7OmKFnMeEGv/w8wXt7W1jav1m68x0zThP6ALPGvJSKWBDrUssyzrG6i2V428p5JoZdErewPyIS2Hx4jAVEZLKnBRQiqVmsXMQHyiQOcGwzCgUVW2qUQ4go5AzTym6zrQ0IFp9nIHYpomkPf7q4QnqJ9x/Yoy0zSBmvR/A44yDKPkb0JRnaqD3n333c1qamrw7vUKmpYWg1rF6X19fXs7bqGQG4A8Ttd1IDeHzReEBsXd4iA+8bezcePGnUGx7UM6XWwYhktlNp5ZlrW1iCCBvCUzn63rOmiR85plWUeLiHuf5rtnFcIGbUHTDIUECHQBqUSapu1TV1cHVHlZZpomgvtxf/9q7kACfAIUitdcc80VL7/8MhLFw/R/qtNBEVnW3t4+Ssu2ubkZ7CC4Np4GuX+cuM9Obmtre7+swVdOrnig4oGKBz6CHjjttNOmOY6DQG5exF2BKWOtcb1hGD8ZSxM8hzmiW9O03f3aqKW4VGnBIsgPyvzvGobxZcuyEBBG0dEAEX262O88+ocGfAYBiu8QvntrdV2fO5Y+aNDx+jTpgXRCkhm0t0hkophyrmEYYxZVjtVXHk1THAoE0XzDMEB/WbR5BY5IJtfV1e3qMdHkSdYek1nvjyiU8jpR6yzsLT8OimLFnIJ9sO04zgGTJk0CQjewiYje19f3VCa5uXMmAXGjYRhfsCxroYigvepMkvlnkUhkBBo2cCfqBD8rja+N+zJo3kPHmnehvizL+lhGugHPCGiNb9F1/UR/shZIUV3X/cxhw02qIkkUNXqUxWDyafQYVM4444xthoaGrs6DsPbaeN5xnP++7rrr/tjc3AzEKv6XFxCwePFiOuCAA3pra2tPZ2Yg0rEXvM0wjEDFvIX8EfT3y359xjaOlr6C2C1izhdr7ReiH1YNVV3pT/Yku5PfJ5KzVH8OMX8lVh8ruSB2bfdzTQ5puI5gsxMWbclEJL+S3Qnsu4eLz8uV4sqidQefIZLtiOmNsF21a7EsbuNdm87uxJeESDF1cUea0rvPis7Kq588bjs9iR+IuPuKl0njXXRTT1t1ZpaxSuhpvd9YGDT2pOJa2YIOpfmrULxA7NYT8U9j0Vgg/fVNNMrZ2TDT1Y318QmTUkmuT0bJESRVo0T8/drqvlX9g7UY7/ZE8vVYtOmKoM+Kd3yyu+NRJXe2qYkytZC9htxCiPXJXyhkrUUaHzSeJJ1CzF9AzF8bg0WyZFQtxnTJPc2HsRD2hCgoyrUfOE9NP7ulpQVsVRWreKDigYoH8lNWVvxS8UCpHkDidsiuOp+JgO5xq6NGmdD7otENIba/7+nVXnbP8oWOMJJFeaqlZY1D/OWWpdnkSrIr+UVil450wrRA3XZ7kt/I6i9gkSOfb6xvGhVgLdYvQFdurJr0uNKBVacFX3zldZ/cGlrb0/jbjOavV/H1SppsLEIDIVb9bfsRmx4CeO0ba7d0wjYQUI0lJWt7Oj5Lwn4flqQF/OS6J/U6rRbVeztnqyPjByLp+Xz3s9vZFP4bkUxloudE4z1i02KB6M46ezoOEGEUBGSpSIRujzXEy0b15VY4ktAj9C7vVypV9fCCdoRWitgO06FN9U3+KuZxb9FkdwIL7V2E6HvxaHy4AjhH//eUWEMMOopj2qq7mj8eYvmaqlrNpTV3z6sJ19FBMz//yD3PtP3eETmHxF+4MKLpl5n5KxcvaYWmSGA79dRTtw2FQkDX5a2AHKdBoCXObm0tvt9UKgUa+OENyUTpI+VQjCExtUexSMpCDjNNE+PFpmPYROSzkUgkMMWqSrQh2Iggzh+hNVao/2J+V0hFVOxuhw2xbdsLJgJZnEO759IOFjMeHKMScgh0eMUAlxuGUXaxTTH9K/pqJJrdRB4ocSORSEGZABzb19f3ccdxpQJAjXilYRjQfB62HIq+T+m6XtJzp9C/oFP3vtnXGobhJkoLmWmauId2K/T89Pb2LtY0l90BdpphGAhsjzDTNDFXBJPbkDj1dOE8+r5CYyn0O+gQRdwil07DMFC4RJZlgVrxxoxm7yQ8BxdccMGf+/v7L85TdPaW4ziH5EPINjc3Q98734a9H8jn9vb2TUVEhQZZ+b3igYoHKh74/9ADJ598cm11dTW+YZ5kQVAvQMPxZma+trW1dZiJIefb83YoFFpYW1tbVgEdJC/q6uoe97RgQdGbSqV+lvlufQagRE3TlgQtMDJNE98JaOG+o2nabnV1dWVr/MGBqVTqPGaGfi723XsqfXYUsPWEQqFFtbW1gRk5Mt99oEuBJvMbEuELx5NDyHdBfRIJI1CwqqAQSdEpxVDieklfEfmzpmk/EBGwfsH+2zCMkr/BpmmiyOxoT/PeNE3IM2A/jfXkhKE/e3t799U07Q85PvqbKnjMT2NU4Al56623Jqn9B4rU/qDr+v6WZYG2GDEa7E/GTNaq9ZHH3uL11GwYRvvnPvc5o66uDmtoUPPmk9Jan9nbr2poaGhbt24d1lhgK/lEvuHquv7Queeeu2DLLbesxX0qIlh7omjvOsMwUPzwgbCWe06LayLfIhKXnjaPbWSmb9VW9X3n0JkXHEssLlW2q63J2lGlohXRQPL15BZU5SbXIAUDqOL5sfqmsum3k13JU3zjnCgpLux3oGdtOo7MbZretLbcC+iP7wjRm8KyW1N9U1FSOP6+fexulu04uzU1NP2jszv5G2I6GPtVLR2aH5SqOieudWMs2vQFF7E7WP0YieyU0TT/Y2N954FBkMDJ9cldyHH3Kl5M5g+N9THEyyYk8adY4x4ToplE/KfG+sZ9O3uSiD/tl4+xrdjr51I493TeTiQjGN+E6LJ4NI59VVmWRa0nfgI0MGRrSOMDxkvWXvabFXs5jvscjmJKUgO5xamyz2w5+Pp3gw5MgZQgsXBmnnMtYl6xcklr2WxtQcdVOb7igYoHPtgeqCBsP9jX50M7OtDCaEMhJD9RgTcO+o3vEYf+Z9URrfe33HpGRNPta0gkH4XPKyTymU/POyckZD/iUgwzn1dO5aHfucnu5NeIJJuIET4z1hDzdIRKugbJ7o47iBhon6y5dCmdS4Isvsbq2IcCxiHrHFsWFKNdOlZ7Wa0M5z7Xp8LfijXEzldVfkBoQUPlGXvA2TcIDXJnT+f+Iva9PiroQYdlcVN9U1F0nv6xdnYlbhd2N76v1Vb3z/zkFnPeV/rFSBZA7+9FGuIFsW1igRZPWXQuIyGTpV0heq6qt2bejjvuiCr3ki13M0PML4S00Nydp+5cFrXJSK0UV5fkhHg0Dq2eomw4Kc/0XkgLb+uNx6//y0QXN0bjYyLkWu48dQctFP76GM+oO46wVj348a12rnbE3vDPt1yW5s3HGODrLHT5xYe3jUrCFDWhnIOWL1/+GWb+PhFNC3J+huLu96FQaPm1146vE6ISeEDaubSlSitzf2YeCtJf7rEZquK5mQ0PkJRuBbTSyCxb3xr95ND5eV27wZOgYxaROsuysBkE5eyLAwMDc0rRLsvtV7ULekAk3YAsnldKMDC3XcuyEMQ5T12rQJTVCiEA1CaoiGEP6Lp+0ERtfMfzvYiElWauW4CQq8tW4FxcIyS+3UBbXV0daOlwT7lmmuYwFWOhoFuBfkDBiHshro67XVEOFgwMmKaJjTAQ+R0KDZT3fasCr/heIAi30jAMUP6NMNM0LyciJKShK3ieh8QVka9EIhEEm8s2j6pSRL5qGMb3LMsC2gHrGtmwYcM1q1ev3kFEcqnG0S/un0Pa2tpGoIbOPPPMmoGBAbSRL7n9sogc0d7eXhS9fdmTqzRQ8UDFAxUPfAQ8sHz5crCm5AuCIsH0exEBbX0hzVugnX613377dS5ZsgRFi9i7vm3b9p4TIYOQSqX+BP3bjDTF4+l0+pBwOIwEGBI52LscYBgGkEpFm2VZXwTVPk5QVM1Fs4eM14lCUt6m1h+HMPMKxV6BZO2epSSuMxrzoL3Ffstv7ymJikASE6Zp4nvrFt/55RTUmgH71qL0S03TBJIW7DjdoEFmZqy7kUgsiznGsqyzRQToU0g0zNI0rda2bVybLUTkT5FIZJ+iL/I4B/b29jaC4QSFY77DOgcHB/eYMmXKhlL7sCzrQdBeo0itv79/95qaGjBDuQWDhdaN/f39/2Xbtl9y5LfnnHPOCSJyNjMDObplvnEx85XV1dVX9ff3b8PMkPJw9UbzWOeUKVMuWLlyJfyL9Tn8imcbNqHazaX6L995l9zTvJjFRXrOyj//0IZZH1+0+SenuT//03Hk0HKTlsnujvuh0ZntT1pj0SYw4JVlKgk6XCQO6uIhsvcpBbXqDcQvSSVEh8ej8dyijsBjTnYlG4kFeyHEd1IkPD/WEAssjaLiRCgw1b2YS7Ir+SNiOY2I39JEmzejYcY/gw7Qi2vBf43ROGIAlOhO/JWJdkcsaojshUF8OhL56j6pr9ZW9+2KeFnQsY11vE/e7MXqqpo5g0ODXwGqFswOabLnBhmvv49RAIdsPK69MRqH1F7ZluxJ3EhCJ4MOnImXxKKxEZI6XgctdzdvFSL+npAgsZvP1grxmauWtuYWyBQ1Rjd+poXAqITinVx72nHsY1uOuD5wIVRRnVcOqnig4oEPtQcqCdsP9eX74A++5Y6TN+eq6vNYCBvpXKpA/wSeJ5Fr6mr6f2wN6vsyyY15Fvb2tlvuvH7Wtvs0hEPVIxCC5Xgi0Z1oZiI3aTQRFV2d3R1fF2Jf0ksemzzUu+822ywsqdrVP7fkSIrhdx1HFpWzqO98s3O2hFwdQYOIfxGLxj6ztmvtJxy2UaGMytbHB2uGDtp1yq5Fb/4SPYlZLPSXkQhrPjIWjd0Z9DoluhPnMNF33IWW8BwsuF/s+vvUQa5GIH8HUGmFw+ndd9pqlzeDtO0ubkH3JPQx9zymN4h5bmxarDtIO7nHJruTqDR8wPs7qjq1kDa3cWpjIKqv3HYVNTUS1EigY9ccqFghi/ie/DIRNRDJ2bFok0tBqiiSsXjFZmTMZ6rl1ysaQyFZKUTHjeOf1GZ1U183aifPWPceuhrT1jHRFRcvbcOmfELt9NNPn2LbNiqIvxCwYTybl02fPv0bLS0to3SuVBINSD5Pv/Kl/v7+3cpNWJqmCUpUJHamuu+fCUw0WZZ1jEILDH/nQbkciUQCV1ijAtayLASzgJB4T9O02eVSA6r5ot17lLbuIDPvXSo9r/965ySq8yb7xro/1FwRDPQQO68NDAzM3GKLLSZs4ztO35plWdjQAV0AW2MYBtAzRVkGxYF3LCgLXxkYGJjtH7MKpOG9iYBZW4Z+EEHYwIZnoa+vDwHwfbOvIn5IJYbz6sPlXBdswPGtfVfTtF3r6upeyzeA/v7+7W3bRrAFY83rAx/yFc/NZ310eKC5XBZ4YmOcYJom3rvzVMAaWlLYbL/7+9///rJ7770XRWl4hnPtFzU1NSddc801I5LRSncRyBsXqZtjCIieUQpN+0TNtdJOxQMVD1Q88GH1gJLIAG3vKPSeSha9LyJYG46VDBqe+tSpU2nmzJl9/f39J5500kl3lOuTVCr1c8gTZIqV/jU4OLhLdXU19HfxXXk9FArtG7RITWmEuuxApcpb5JuTX5OemZFoA/oXa4pulawNHFBWrB9IRvuTdbgWe0UiEVc7tlhTawOsmSOerirO9dMgQ2PVMAysCfLSIOP4VCqFYkug+mCYH/YjKAD+i2EY+SQKihqiKorD2kWDJIPjOPAXkopo+1nLsvacOnVqWcW7GIhipUGBgUc7jD+XTFXtTc40Taw/jwGSmpl3E3GRodep36HDO26xp2VZD2TQyi7zzoYNG9696qqrbhsYGIAmcF5K4wxz1s/D4fBX0ul0mpkvEZGx0LHvMPNFra2ta3wyJ/5r8oFN1nqDBM1qqG7KTyXr37xWWx3p14jP/vKB325ndgt4S7JkV/KbxNmCVSa6rzEaHwvhW3T7z617bueQpuHe9goEJkCKK3kysRvvIxG6IN4Qh1ZxWfbCuhe2SmtD2K+7yGJmObCxvsl71otuO7k+GSFbniKm/4LueSwaPzPZnbyASCD1RQoJjGRuIBtug+m99JA9c9bHZr2R7Er8ktjd9/3TYVkQFAnc2Z14Qog8LegJQyl7E0t2dbRkHIn9zwaHZU7ILdxmMFtsdFhmN9U3jRv0GctBnd0dpwqx937xDrs7Fo3jnVy2JbuSPyEWl1aaWTsgH2JdhPjS3zQvJ6Gr8lIUC73PRJfYk6Zf07J4dHyomEGuvmv5scSM+xwFyLn2P/UNdN6KOW1lFf8XM47KMRUPVDzw4fRAJWH74bxuH7pRX3V/82aDA3wuOXI28bhVzhtJ6AaNnF84pK1SlCMj5hsKhU3bSZ+7ckkbaFDLss7ujuOE+OdoRJiujdfHi6J0HHPx0dVxmDAjAaGMO2qr+/aciCq3ZHfHWdCMUA2nNMfZZ8b0mViUlmQ5lMIPNUbji59/89md7FAICbzpoDwhjZYEoRnuXNe5rWgONqfR4UEJF6TYzTcBhfx09QeZ5DON0aZfuAtoR4BG3AWV72phG2ihiOTl+1WT/8ybdK/6HZb5TfVNgQIHuWPObmag5wg9XXfU7zuOs3s5CXWvj2R3AgjEPdxWS9AkSfYkV5IIKslfjEXj2HxQR0/HTE20h93xMt0Uq48D9TbCVt952q4UsleRMKjQxrK30W5NuG7aQLpvLAoZYuL1RM4VFy9t9+7hku7bYk5atmzZnpqmASHhISSLOQ3HvMDMza2trShiGDbTNIHu8+hw39Y0bU651HMiUqNQiriXYROWaFJBNxRduGhgZZcahgFEQWDz6esOqaQqNGzLtlQqBWqgc9EQMx+t63rZgdEc3bnAPjVNc3VGv8yjYRoQkbmRSATI6n+7maaJDZ3HMAHUKrTXigramKaJSmcUCqVs254zefLkYZSDaZrTFboF/180GjbfhH0BPfz8rK7rCzOU5gW1oFUgE9+GkKZpi+vq6kY8Y15fvb290zLUkAiCIMCZ1weKsg8oVKAxoP18vDr+XsMwSqXGHDVdpW/nFSuBOnNyBk37+KpVq/7c29sLWr9cPW4gjC9oa2sbhe5tbm5Ggvw7eTbsloic0t7ePkJn+N9+s1U6qHig4oGKBz5iHli2bNkMTdNQFDMjd2rMfCvetaFQKOo4zukicpJXLFfADdhj3C4iv2xvb89FiRb0oG9NAcQlit6uV9qmSObtFVS7tbe3F3P02IFWGYaBNUvZtnHjxp3C4fATCrGJ4Dy0gRE4f0tRQgdO1r733nubV1dX43vu3xtgvYB5B9q/gvmkr6/vSUUp/WvDMFwKzTzJ2hPGWzepBDL2e5uhSBLyCdDkRfJ8aGho1uabb/5eKc58//33twiHw1grYp21anBw8H+qqqr+ltGAxZ7rFdu2502ePPmdUtr2n5PDSuP9tCEUCs2vra39R6nt++5TU0R2Z2YkrkELLUqW4yfjtW2aJmQe7nnrrbfogQceoCeeeCKNAr8xznmGmZfbtg1KbOytsP+sznPsYCbRf00mn3vJDTfc0Otb5w4fCjRzJBIZlvgpdf7/V+etvmv5ysxGvmUMbVtvGM+yxhdcfFgrijICWbKrA8khRe0tCdK03YPEcfJ1porG8c5RzzG/ShotLKfIvaOnY6EmjOJ+BOBujjXEkNgv25LdCSSVXdQqCX8h1hBzE8JBzcfu9ngsGp+f7EmeSCIuXa0wHRyvj6PoJpCNQChrvCeoeTchjPl9LaTNmzF1RqBnuLMncZMI4VvmmkOytCna5ItDBhriqIP9urjsaHuTRu8KuXE+o9RkODpJ9CQOYqGR97fQI3q/cUBQPeB8M0x0J37GRCg4GvN6AYzAIedGJkbxVK45zHKjLXxBy9I2xLkCW8vdzXqIaI0Q5dMifk+YPrdqSVvRUk2BB1A5oeKBigc+Eh6oJGw/EpfxwzOJq+/8wqQBLYyFBSgFodMwnuEj1p+pToVORD493GdJoxUrD2sDAiawdfR0HKgJo48w0KWN9Y3HFxscz9fZ2rfW/pdj29iAehTQr6fJnlOOtqzXT6In8SkWAkUVntl+Jm1xY7SxZPorVytjoCq7iVaUvXba3oZYEERHFfQfqntrDgtCD/ziOy9OHhwawLXY2Rs3k3ypMdoUOEH3bPez08IUwsZ3GpLUsWjsS6+++mqtVZd6kIgXlJoMBXpubU/yLskiBd11nENyeLmLW1XRic2Mp7czSMJ7xhpi2DiUbFltj+SvVdAEF/9njdH4CUEaVPTRr2Ypd7NI55xk/T0z6juP9NN1X3bXsgUOh1rG0d3BEDYQ0wYSV/83q5GTx6qratOa8CXhXu3b5x773bJR5sXOXVGPIvH2FSKqKvY8ddzNQ0NDX77xxhvfMk0TQSu3Yh4SodAVDUpdl6/vnMTXvbquHzYRlLu9vb3xUCj0Vz9NWjkBjVQqheCXq3eboUI+MRKJuDpW5Zppmh7aEk1dZBgG6G3LMpWoBl0RAj936bp+VBCfZtCUSPb91hvERM630MRSqdT3oKmsjrtP3Q8FUathjlr0AAAgAElEQVQ4PpVKga75dyqwdmgkEhkOJGzcuHFLTdP+qoKGgdrNHbNlWVeColn9vegApErCQktr+ngUzyq4i+KU2HjIXdM0f6lQyEDtIKAHSrynVfIYa4YJsVxt6fXr16+56qqrmkTELZ7JMWhjfbqtrQ3jH7bm5mYgcFE8kk9jG0nnI9ra2gIVHU3I5CqNVDxQ8UDFAx9BD5xzzjl1qVTqGmY+Nc/0XtI07ag1a9Yk8FtzczPey1hToyhxLPkOfzOvM7vIol/lFvblc2UqlTqJmfH+R1EadECBzsI+4Wnbtg8ImsDbsGHDlKqqKiQbwQ50u2EYn56IS6g06fE9xTcaurpYM6Ptt2zb3qsUSmgRqbYsCwW2/mB4v6ZpB41VsDXeXDy92YwfX6irq9uVmftSqdQu0JFXmrVA1o6brEX7pmnCf024hig2A0MH1vaO48yZNGlSYNpUtAmdRNM0H1SU15DQOMKyLNAzI3G0jpkX6Lr+ernXCv1YlgXKWL8MA9Y8SIAHLibwxpNKpYBIvjlTrGiLyMGapsVFBBS+NjN/Vtd1t7B9LBORqkQi8eqDDz64dSLhPlpjGZ6f85n5b47joIB0VKGw70Sw+pzrrY/U+h5F3NiLuRZEMqRc30/k+Zfc03wMCxVTpPcnTePzLjqstSgk59ru55oc0hAbApKvO5225wLBWc7Yn5Qnq2p7av8Eul7Vznqbnd1n1s98pdR2s3EJeZZIpoIW2KrvXziH55SNMPQhVXF3XBmLNkEyJbB57G5g0wmFwk222NuTI9kiaJbPxeqbAuuMZmWt6LlsUX+W6czXT0kxo86ejtNFeJPWNnNLrD6G4vwJsWxhPyP+UYPktz1o/zpUo4HhYBsW+mpjQxw604FN3aco/PbHdpOhUHj3cuXDHpQHw9N6pt2qNHEHiPiwWDQ2gsbYjUWHqgBkcFHoeexRIj595dJWzLUkcwEPmoO96ijggAg9HK6mz3z94JGSOSV1VDmp4oGKBz7yHqgkbD/yl/iDO8FLf7PiYBHntALovYITYKKb7SHtvJaj16wveLA6INGT2IOE7meXpkd+HYs2jRC7L7Yd7ziVrESyFjS9sHcdlnml0oT4+0+uTx5MjiAY71o5FW04H4lPs878o1p8r0+n7d2qNa53Qtr9JDSFhG6PNcQDBwGS3cmHiGSYaqwUJKg3x87uxF+EaCFQvrFozNX76exO/F6IDlT0yPuUkgxN9CSuZnETeMqZcn6svikwRWzu/eFpj2z6e2kU0Lnt+mmNkICKRePjIV3z3rad3Ym2DDXzcs+X7qYhJH/J0kHLA7Fo0wHeie4z6UATUvYM+gzkHj+pdgp9YmrsDcPZbP6Bs48AVdd/xBTiApXhHl1QseN4r6amZuWVV17538zsFSEcZRgGEuhlWSqVQlW/R/30uK7ri4tBKRbqtK+vbzvHcbAJqvcde41hGNCOCmy9vb37aJqGTSqCjd/UdX3TsxO4tU0neJX46i9l6YV5rULPC4lJpVP3F13XQXlXdPJOaRQj4OUW3JST5A7qmpz74W+6ru9b7P2g5o1CGVAEjqC8Vlq8CBqi6OBR5ZOCaNh848+hmV6vadqCuro6FIIUtFQq9RCQ2RnN218ahpGXDk6hRkAnvxAFEsoHZm7jviQqEK8ITCHg/k/btudOnjy5pCrosSZgmuYaIgIydsOdd9753YceegjSDlvlOR6aXie2tY2swl6+fPlyPDdjaCf+sKam5su5tMkFnVk5oOKBigcqHqh4oKAHmpubkYgFE1NuwS/WBUgEgT7ZtY0bN975yiuvHP73v/996Iknnui1bXuLgh1kC/iAEHtIRB7ceuutH/dLaqRSqf0yKEVPIuUKctfhNDXzLXywrq5uaSZxNer7VqhP0zSRAAXy8a+GYeQrHCrUxKjf33nnncm1tbUoNEISE3tNjMtN1jqOs/ekSZPWBm40mxj1Cqv8px9mGMZwUVyx7ZqmCRQmmG7eD4VCu9XW1r6ckYBA0vZPKE5EslHX9YIIPdM0Qem7jJmfdxznJ8yM6wIra23vY+H5l23bu4VCIRQ2Ym3ynuM4i0pNBOf6xzRNaBaj4L1sn3oN5NBDQ04CBbguGw8zH6vruqtnPJYtX778oK222uqH77zzzpgMS2AvylwnMOqgmBDo7fFka5Ii8t/t7e0uwxZMFfOhiDsrY5Rdo58ciURcbd0Po6mEDhCG0wqOn+VOJ61d2HJk65gFBS+/++Rm/YO1KEb4OOIkkqXWLYs5DONKdidQsOsVim8g4UWxhhiKDUuyF198sWZw0gDW7rtAjipsV+260/Sdyl67d3YlVgt77Eh8RywaO7qUAa5d99xujuYmvUPsaPsoRCn2lpNY6NLGhnhgpqon1z2p12l1YGDDO/aWWDR+YrI7eTjij1k1Nj4qFo2hQKFoU5JmGGe2IJ3pd43TYij8LoqVqVBHI3Vx+X8a65PndvY04pncg5hui9XHjy3URr7fO3o66jVhJEL9cYoJAbiguKCup+4OIgHa3ySHD4lNj+Gb6Vrrk81V67vkDCHG9yTfXq5LRL666vB2FK+UZKA+57opFzHRV/OwBtiQ3pOnpq9uaWkBI1PFKh6oeKDigYIeqCRsC7qocsC/2wOX3rVsO9FCZ5AIAqOeNkbQbi0SunTl4W3QIBjXkuuTuyhaXQTm/xiLxl29lXIs2Z3AptxrJ0Ua7xWbFgOiqCzr7O5cIOQmYJTxEUEXdbkDSHYnPJ3DlMMuUiiiiavloxPxT2PRWD7qjnHn0dmduEWIQEupTG6MRZuC6oi65ya7k98nEiSY1qXJ3hUIZR81DVal+8WiMVRUB7JkV/IUYrlhkyvz0wAHahTj7UncRuIGN1xjljMa65uGA0FB2/OO7+xKnCHs6irB/qL3GfsHpYl5rue57UOiuegth2VWrTPUNcjVCDBBC/fxPqd/8Zzpc6xL7lpxPJGcyxw4qTlqeltN+lh6p4bZ4ehmn3jGHnD2nbntzJLoxUr12xjncXNz8xmZKlGgGwK9Yz72sY/R8ccfT1tvvfW5uq6j4rwsy0lWvmzb9oKJSDRB00ohKbM6x1kLpIHqn1h/f/8OSkd0CooFDMMIXCyQz1EKsQwkPyrAHzAMY7hgoFTHplKpKLNbBQwa3bVDQ0N7BKG1Q8CypqbmCYVCRSDoT5FIxC0U+XebH2mMICLGvtlmm71bTL8KbYPK++2BgtZ1HUiRYbMs60ERwTw6BgcH95oyZUrRWuQ57Ryr9JDx541Ke66oymMf7fVaXdfnjhWkztwXQI0sGc8HfX1924pIh0KP47uIiv+U4zjzJyogmjPvBUNDQ19bvXr1+t7eXqC1ctfMQAR8PZcC+dRTT902HA7fLJK38AVayEjuVmiwirnJK8dUPFDxQMUDJXpgxYoVO4oIKJIRKB9hQGYChbtmzZp/mqaJgt8IM+/3jW98429vvvnmntCGJSIE/UFxW4yZzPxI5pv70Lx581477rjjfqRp2mSsn4CAVAjeOwzDKCmRYFnWT8H6MdEFSpZl/TGz5lkM1G8mmQk03lJXciabrC0JcWqaJvYuWHMPW6lau6ZpAk3qfi+hqRqJRO5Dshb7d+XTmwzDGA+p6Y4hlUqdwszYA+I6fU1E/kcN7mLDMCAnUZIphhOP2hOIWhQ2ojCtL8MUso+u62UxLXmDsizrTN+Y3T+LyOcikUhgtJ/XZiqVmoV7VhUqXs7MtSLyZfX7EYZh5E0ifeELX5geDofhcyTJXZmdMexREfmmiDwTCoVWIsk6zrGQpLmstbV11Hy89aHv3CWGYXzo11Atd35hekgL/06IZhZz8wGgQE7o8ouP+NGw5Im6D7izJ3EfEe8/UcxhaLezq+N8YfZQlJYI7RNviJeM5EabyZ7ErSTu8zFhWquKhQ4FIpj+Y/SOtncsFgP7TiAD+1zVQFWCoQ3N3BLSQu22nQbzQH2p8bGsHxO3C+Nbwh3VvdVzBzcbnEuOuGxQTLKsMdp0fZCBKhY6l7XIPY/5BWKaUy71tTcGSIf1Vk1+LHtf8p8a6xv37ezp/DGRy0bwTCwax/s3sD3b/awRpvCjKnHtnf+Ozc68chDbaChbCDB4N5EgprBRc5x9/bJxiHMxuwwX244x8KvqqvsuO/+gmwMXUnntrb7ztD1Ic8Co4YF3/F11EzvHrlxy3XACObADKydUPFDxwP+XHqgkbP+/vOwfzEl/59Zz6lK6+TkWOlOI4iWO8hUhbl61tHUE/YXXlqItRqXclkL0VL/TvxcSViX25Z62SX/C/eegw7K4qb4JfZRlya5kjFiwkQJNl8MkJ0DHtZxGk93J64gEgec0abyY0sSiye+zSGO+obG+EZXHgarzkt0JLIA8mkxEtEdR7BY75mR38gQiQTXnEJO214z6GX/r7O78MShoiMRmCR3e2NAYuDp7bddze/8/9q4EvI3y2t47I28zcshCYjshLC0BYtmEhAAhrGELhaQUKNCNEiCxQ0r6WNoCZTNrodACpQ9iJyyFQilLWwhrKdAWHksJS7DkEPY1trNja0ZeNHOfzmjkKEaypZGhLHO/z58Ta/7tzkj6/3vvOcdmfoKIHc1BIXquq6Jrv0IpeCJtkUuJBNqRrnmn4En3kVt5CT1PUD95pomJtEZuS/qO7iwt7lrQ1VOKJAe0vSKvrfnPt956//ljRQjJ8ayUxrncO5VVKddG/Hu37Q7db1gZgAn8r+Ki4m9PGDUBKLgvjC1YsKAyHo+DetdLMQGCOxc0NTUh4eLJurq6drA20aZDc2oqkAKeOktrlAiI6C71XN8hCgm8srKy4/N9P6NbNxGIQyqo+17TNG0a6OcKnScSbrZtI8G4JRJzsVhsj1GjRhX0jLh6pvi8xXcGaGmn6LqeM6IbtOOmaSLwk9I+XWXb9uTy8vKcGRu8+sU0zaNFBLRoeJ9jzrvlOncRUU3TTFY7E73q3qNu5/Mt+Roqt0H9/qFL9edpPZ2dnQcoigJUBLTIuhKIlhmapuVEx2+a5lFusDyqquou2Z71aDR6J+giB/OBYRgYd48E6rU1USwNqmGs9ZBgMIiCoyG3+fPnb2vbNtAlmdD5HymKcvSiRYs2C8bW1dVBSw2ondIME3oCQc4bbrihYGrEIV+s36HvAd8Dvge+gh5w5TEgzYKi4P4GtO3lZ5999t1jx461SktL++u08vz586fbto3k7dFuUVhOXiopKaGqqqrubbfdVtl2222LxowZc/f2229/XE6N+12UxsJh2ra9m9dEav+x05PAzPyOiBzgokL3KS8v94SiM03zdBGBXnufeU0sdnV1TbAsC3tG6Mf/MhgM/sowjCmQ7XHPxjkxtLgJXuxpsWc4i5lBlQoN27uDwaCne4K+3D0tEicobDyFiCYlqGjnD/XexDAMaAmj2Drdp2cFg0FPlKToxDTN8SKC/QsKHu8QERT0/cSd+7eCweBm+pLHH3+8XlZWhvcBZK1QCJgthogYAgrwrrJt+2Nmbkg8WwOhn18HerqpqSmj3IphGPBriva1g5kP1TQtrZDdyzvqi9MGOpcKQXNWUlJNg06Oie4hti88f9YSB/0ebg+fz0JJLWvmn4UqQr8ZtJNBLmhua56lECNhj/sct0UOrq2qBWOPZ2tpDf9CmMAuJcwys7qituC9e/Oq5qmK4hQdlBDRW1a3vbvXQvEUkxsT/VNRA9+2bOtFEoF8m2dwR7g9fAYL4X6sJ5snqxIvs1QVSe9yYr4qVBHKi7lK5G61pX3iM0l5MOeGf2KxNaXQhGfqpvaTDnuzuKhkak+85zQSAdWyQxG90+idcj5jp/WrtLSHH3OLClJ/NoVpek1FTU4FwNkePCRre8u7H5Xk59JGm2W/FLrcTaLi+x9MU5lsqc3qaQ2zbvRM8d3w8MJhbHVfwcnvgIxjFLF6wjmzbvwiABg8v3/9hr4HfA/8dzzgJ2z/O373Rx3EA5c8MPcAYmW+JKtUvdhDpNA5FxzeBAodx15f8/pYy4pjk4SKtBWlxV17fnPkVM/JF/QZaW/+EYmj+wKzbZIjCtVDRUcuMhIHEocqh1l+XF1R65miA31sVikpDCqTKLEgKVgiRNfWVNYg0JyXhVvDJzA7+nyOYZMr63iml8pGV9MC96ckhVLdROdLwiTf95KwblndMkGSSSJUusPes7rtKV439Km1piWXU6v3hE7u7/BIa2R3YkEFHnQ4PdPEvLbqtZ1URXEOc0xKrU32rUy0q9G9sfXJFX9+sKe3GxRHmbShc34G9JIt6JsVtea4ERP+pBWXu3ph3tHVOQ9c4IX19fWTRAQb+D4K7xy7BPLxorFjx96QTn2XS1s3CQra9O1Q2MHM+wxF5b2IBGKx2GNuoC01lXs1TTsuH/3WVENoUbmJQKAX20RkcjAYbMtljQNd49LupWjj806sZuobaweKFBSBzAwaw+nl5eUDCmj178cwDBxCUxRXQExOGwqN4sH8FY1GD2FOaagTkvd7lJaWvjFYu9TrhmGggAAUvWsQJNR1HUlMx9ISoKtVVd2ztLTU00HUDXLiswifE3ERQRAvRfE44FSj0WhtIrCW0tLKioZI0+4d0AdplIh94zLz6ZqmXZurz/K5bt68eccyM6reU5r06c2RDJ+TXrzhIrkQcMyU3P0k8Xye2djYmFcVfT7z9a/1PeB7wPeA74HsHqivrz9ORJZk+Ux/J5FcmrdkyZIB2Xvmzp07TVGUI7DfYuZ0bdZcXY/v6Rfw3WhZ1ovd3d0v3H77wIgewzCQyEHiRKAvOlQFSoZhIMFzPtBIOCK6WvDrwcoRDAb7zs65LgzXuYlFfD+mx5fqdF0HFXFeBkmHWCy2LKGpi4TJ33RdP9LVrEWhGs5zt2maNmewokQR0UzTRPIZBYhNWJ/LpoJCt+mFFCOm6+GicC5RfOckzbyiiTM5yE1QIyFVlva6Z/Yc9IFCR2jewrci8rSiKO8hqe5q+R5WXl7el5irr68HYu0HIvK9LIVofdMqLS39o7unpkAgcO4giNo3ElrJlzU2NkKyJqN1dnaGFEXB+R0FcG2WZe0/bNiwzdCleT1UX+CLL3mw7nxJJV1zn+eSfScc+ffRw8ejmJ+Jhub8De1SFn4+WcxPtjAdW1NRA6YCzxZuDc9gJpwfFBE6u6aqJiUL5LnP5R8t3yoQUFEwAXrbtWwrU6vHVr/vpcO0ZHK7EldDtmr9jRj08xKOkz1tUuWkvJGXLata9hXFetL5RLCVGZZqrVSEHa1w0ApXjwnhnJ4XSCLcFr6GiU5z12gT8SH9NVq9rD/VJtwWvoSJziOmDYqtTrGV+N5unNPGGqrHVoMhK2+LtIUbIRuf1nBIigBcNPDDbrJ2NQnPCFWFWi55uO6bYskVRA5TRiZbzmKfcf63B/7OH2yhFz1QfwSzQD6nMsu1Cy+Y3fT7wfrxX/c94HvA90A2D/gJW//Z+EJ7oOHhuVsploKKT+iqZNIbGGT+/Feb5JfHTT59ja1azxKDuoffLZbuPSZUTUGg27OFW8O7MTv6RUn9COETQ1WhvuSl145dqhMcUEDviX4XhqpCBX3ZR1ojxxBLakN/LhO/I6DWIQp41eRoaW85SMR6NIVaTWgALY/ZXdO9IJbTtVf69D1amxsSmWpo3QARW1dTWZP3gf+1918boZYoKaQguupgRZlaPab6Ta/3B+1WtL+2py0KggbJe0/0ZHVFyyHMx1qF9Nvc3vxNRRj3HqjqgmhiIm3NfyZCYl7uIKbx6zra9l3Zuqy79ZN3UYVakOklW/xr6jcO2m/L4Dj0A18maXh5aDSBC5pcHo3nzZt3pKsxOZD2UqYeocf0s8WLFz+Y63CmaT6RSqoy89Gapv0l17YDXWeaJirjU/pCiOgVhBgwDANJJSCQgajdR9d1JFkLtjR63qiITPcaEEyfSFpikmzbPrC8vDwvqnTDMICqTUfsz9N1HQHdz9Risdi+tm0DtYoglMnMB2iaBh3anCwajSJIeYt7MVC5+MxwLBqNXsPMOMx/Akper352KbGBXB7tvLWZj9M0DWjgQc3VG8PnLooTLtZ13fkc72/RaPTnnKRbQyBkv2zPmmmauyeSxf39c5Ou69gXDKmdfPLJI1VVBZ0jgpP9DQjj0xsbG3E4d+yYY45RR4wYAa0iJP0zfbZC3xbJ3b6E+pBO2O/M94DvAd8Dvgdy8gCoXIuKim4GtW6WBnf29vaedssttwx6PlywYEGwt7cX1MmgE8YPGE4cFp88DDp2Le732wv4vdVWW4VT+nYuZS2+hzVm/h9N01I0vnkMkfG7N0UPjBeBKgaF44aEFu9+XvcMpmlOT+w5gHztY5dAoZKmaZuhbXOdeCJRiSQ16JkdOQXTNJG4TSFrFyfYSNKD/1m7NU3zNjcZCdkL7D9xr9Yy82RN00AB7ckMwwDqE4gqJIPx75SEzQJd1wuWxcGkurq6vmFZFvY+ffGPRLL5Tk3TQI3t2VL78cTZAUlTFAqiKMBQFOVbZWVlT5988snbq6qKIlxQoPbpxmYasLS0lKZPn0677rrrL3/961+/ysyI2UBDMpuFEywwlyxevHjQ/aRhGEiCo8D2DUVRDtI07SvNTnLJ0vn7C9l39dP3HPA+K6zShMrJNKFq8v9NHvvufoXGITbXLh2a2JbLboeCfBRaOBqunh9et2GSXtdBqoI1rIctZc/qcdUOij5fS9OtVRS297ZFAWscUO0f2Cy711bUosg4L3NBIih8GYnYiKoUNVpW77NEXENCz6yuXDNjBs+I59Npc3vzUYpwX+Kchc6qrqrxjLLvP/YmammxFJZ9bFHLiMRlWOJfhipDYNTL29JQxm5bsZjV71ZXVKO4x7O9ue7NYT29XUDtAm28SiVr77+8fG00bhc3kMhmlPxpg3xEzOdcMOvT1Ov5TKThL/PHKAH7RnKorjMYy//ZwnMbZjeBQcA33wO+B3wPePaAn7D17Dq/4efpAYi4q2Ujvy1kn0jEOGjncyi2x4745ic7j99nhF4yrNW2ZI/acbUFbfpb1rRUiSXLicQJZhPxOaHK0KD6uYP5DPoZxd1FqKQNJbstPAEWWR3Z29XsRYc3kdCrxHK90z3R6dWVNXkjlFw0LBDASYSm0BuKpU6fuNXEdYOtsf/roF/ZpL3i6nsEe+ZtmqOcV11ZCxrbvAwUKd3l3U9xUucQk7QUkQMnVu2MRKtnW9G6YltbsV4mcSiwsPZX4mzt46X6Mn0Sze3NFYo4OpygJ+4Upn280sSE28OTWOhVEaF310Y+fHd1ePxG0xMjavoUVzLT4j23nfnvqi13RGIsHXlmsijHeKGr9nwjhrBhfX39GSKChMsW+XTraqD9z6JFiwZEdRqGgffbqc57bgiDbhl0wjzro2Fu0Wj0Z24CG/P8TJLKInJwrijNge6FaZq/FpGfuz49VtM0UNfmbC4dHGiYku9jos8kAdh/Qq6GL9ALzvvHRczgQJyTuUFRFAqh7Q+DwWAfjVw0Gj2HmUHHi/s33SttXDQarWBmBIm/4Y5zUjAYTCWIB52nYRig0sP39KO6rqeopjdrl05zNxCtsYiUJqijEfTo0wTC+07TtIK15/svpK6u7jtA4KSS1P1eR5HG0YsXL+6jiayrq4MuItAhu2RwyjoRWZBLUHJQh/oX+B7wPeB7wPfAkHmgvr4eKFnsy5KFsZsbmJfOaWpqQmFOzuin1atXL3nvvfdOfuuttwg/H3/8Mb6jvcwZxXIriouL3z7wwAMP3nrrrYdvscUWt2+//fYD0crmPE40Gj2UmR9xGwBdiyQKkLUHBINBT9SUrtwHGDVS+yl0f6Gu60ma1jwtjVGjQ1XVKZZloYgVyVrs0ZsSjCKZ6K0/NYppmt8XEUgudIo4iQcHbcXMe+Yq7ZBp6ql+sW129XCTZ2rmKzVN65MIynPZm13+ySefoHjs+QRdcbIgNmlZ91S5jhWNRu9CAR4S9EhIISGaKFLY+Kc//enCV1999RtuMcNOg/QXHzZs2CtHHHHEbhMnTqR//etfHz722GPQDB2o+LWZmS9ubGx0tUYHn7FhGCgmWGdZ1mHDhg3LO74w+AhfvCsuf/jE0XGrCOeZvBigmMkQoettot80zG5a62VlQCt+UjTsabBxof1QIGGTSbVuFJVOgBxVTWXNdC9z698mRV/szJPpu14RwE7craeomYS2YpLzRHgkMZ0BqmHViu+x07hJnhDdkfbml0h4CgndF6qq+W5LW/ipJApUwqpaNH2n0Tt15uOHlraWGpvs/7ioZ3wx3VVTWQMpmSExF4SSlHgRPkkUeZmFnGIhUJyHKmuQwM7bXImvzejcIdUVqqj1rL2NSbh6w/9wn9UPOzpaZz6+8t6jiQQU0+UZJrqRiS63Yhuuazj2nrz1jVP9iRBfurSuToiuJM4QMxL6hJjPPn9WYyNz7vuHvB3rN/A94Hvga+MBP2H7tbnVX52FXvZoXZXVS6DumeNW1uW8uJJA2T298e7Tz5u96OOcG/W70BG2D3Y/R+xUU+OIdl2oMpSiJ/HaLS1btUwrU0oRyN/N7feyUGXoPM8dggb64+U79mllCD1KLK8guezsx4Tm1FTV/CHf/leufXVcPB4A6q7CbfuhqgamedG0QPuW1vDFwg4tl6PvIYrM5GTQHPb7UGUNaD/ztkhr+F5iR3MqacInhapCOScdMg2YfvBwX39biat7eElUp/efrBRVnncqL4dAB/nlD//zyPtrXz/0rdWvUKwnbxaf9KltZOJ7mO1bz5u1+FkXCY0KVieR49oqJmVmdWV1XlS0ed/Qz7gBkHWBQOASEUHVPvQ6czWgqoFKPbep6dOHZMMwgAJ00OEicm0wGMybejzTRAzDwHsmPRj2gKZpRzNzXhW7qb7TaPewLzhP1/W8iySyzPMS9Oeu//hgMFjQIQ39GIaBCn6HdQBI52AwmJdek0uljOBiStPmZefxXeQAACAASURBVFcDFpTIn5m5QU1HQx2DJJANP9A07U+5DmgYBnRbEVAdLSLXBIPBM1Jt01C3oC4+PBgMAtmZt/XTBMYcF2qaljPDQxrN4gfd3d07jxw58lOyA4ZhAMGN9wzeO0fpug4kTUZLL3ZwL3ivt7d3yvDhw4dMC+jEE08cXVRUBHRMRgkGZr61u7v7lFtvvRV6h0DVFo8YMQIFHkDWZvqsAJvFqZk+D/K+IX4D3wO+B3wP+B4Ycg/U1dUhEI091JlZOgdl7C8XL148qAxAGltEqiuzvb39e1deeaUpIjjTQXsdP472ukcDa0Y4QbeLvTZQis29vb3Lb731VmiP5mSdnZ01ioKzxmZyKAWxcXR0dIxSVRXnAhSbOlbIXjcajR7IzI62JQr8kLBLoJhTNMiLNU2rz4VGNBaLbSsir4kIgvcPpVCfXvV0U2vr6OjYSVVVnIE1ETmbmbEXR/HyPbquQ26oYBORYleaxNWpdLp8HoVqzGx6HcAwDOzlHJ3ajz/+eOMbb7wxPBKJdL/99tu5Mi+9BISviNx22mmnPfv8889PeP55PE4D2opE4UKDX7w2mJs2f/3ipfMuIeJsMSDsf9OLI9Ibx4To91JkXdFw6E2Q8cnJ+mmXDklsS0SUlvYIPj9nENNHAato8o5jd/SUTE5fRKQtch2R/BR/Y5FfVFfVXpXTIjNclK5bK0CvuoAGEt4jVBVKJjDztEhb+A7QiBNxc8yOTStTS28lcc4Xq2yWKfkidt3YCz5z3IIICQ/r7dx9/PjpKO4p2DanlubrVFX9tWXF8ZleAVCC1qVP32677ZzzTz7W8nHLFFu1n0klmdHWK2Ne+rguEyHkkKrBmvjw8ltujPV0/CwlI9d/jsJ0TTGplxSqIXvJ0noUHdxEJPtk8gO0pa1e5dSGoxYVjJDIx8/+tb4HfA98tT3gJ2y/2vf3K7+6ix+YtxspyhwSQZVZts1rfz90kdAim+kyL1WIkbbI7UQCmiBsFW8OVYZc7c7C3J1eLTgUSWAXsQkqpW2E6CUmeZ2IHRoaZjmquqIW+rV5mZuwBLK22m24nhVlmleK4ea25lkK8dLknJSDhazKlCYwEy2urqzJifKq/yLC7eHzOV0LRui3oaqabEGZnH2wqULSabLeYnu3nSt29qQPmT5opDX8KLGDSMNm9ts1lTWOT/K1hgdP+UawWLuiu7frGMv2nHvqSlQsLiWWP46p5Efqpzb1dZQ+T3duT9osP8j38JHvuj7P6+vq6lBZDgq3jMjAAeaCatnLS0pKrrn++uu7cZ1L5YoEHRgBkFD9Ti6BpsHW248SF5cXlKyNRqM7u3qjZUNBt5aafzQaPQHJLvf/l+i6ntKKHWyJWV/vp5H2v7quO8jlfMw0zatFJPV5gIPV5AS93qp8+sj3WhfRi8gWNNSRCD1N0zToKOdkIlJmmiaepV2Y+amysrKDUhrFCQTq0aDCTnbLx2ia5klryg0SAsWytzupy3VdPzenCSYT6aDBw2dXTESmZaJWdJO1oJ22mfl7mqZlRVt0dnburygKDuUpA9pmamlpaUGU9unrmTdv3veYGeiYTJILCLafmB5orKurwxqv6aOB39w5eJZOampqQnDYN98Dvgd8D/ge+IJ7oL6+vlpEIBEzJdNUE0lDMFqAwjUjE4ZpmseKOJIzKUNCYqau65+i55w/f/44y7J2h/4tfkQEmudAuBZioG9+U0TeUhQF343495uBQOCNG264IZrqOBaLbW3bNhIQqWJbvASE7YxMc81lQi4DBnTu+7Tb+xeT5dJP6hpXigGJCfgEySr4HAkfIGvz2u8ZhoH91h7wRQqlKiK/DQaDns+C0NU1DANJyx2ICLImCNyPHmrWD8MwsJ9LLyB7pbu7e0amArhc/fvee++d/9FHH138+uuv08qVK+mTTz5VS5etq3dF5A7btv/Q0dHxwfDhw48rLy8/LyFJAh9kM1B9P8jMv29sbHSS777l74GLltYfyCSgSN5sf6ooStdWI3YoXRddRUY33sIZzSDm39hK8W8aDrs+60Wpln3apc4fhia2FWmNXEUsSKSZCtnTJlbu7EkbO3114bZwHRNBDxWF+ItCVSHQknuylG6tEH3MzJeQOFqknmNkaNvSGl4g7NCjd6hk7RJndT4LAfUZdZPA0AvPyyJtzQ8R8WHJW0Mb7LhMKpQpMDUBVwP2eSHamYQeLS3p+l5XT8kzLoDgnWLpmeZFQq5lVcs2osiLm5gIHST0mTUVNZ4o8lPzdaim4/GnIHG3asNb77/wzqNdtm2DLv/Txny33ctnNRy56L28HJ7h4ouX1p9HJChAz2QfMXH9+bMb0yWWCh3Sb+97wPeA7wH3Y993hO+Br4AHQJnM2ogjWGROHpTJRoLW9jrb6rmq4cjcKpQjrZFT+6h6hf5SXVWzCcFZgB8j7eG73eq7gjegmEZkdSRINqhMpBYbUQUHeIeKhaK2yOzaqlogefO2SFsYVLjQ/4F12Cz71FbUvpZ3R8k5bk+2uAdzPoeE3iKWJK2p8O2hqpAn+q9Ia/OxxJwePLk/VFkDqsuCLNIWWUIkqeS8wZayr1e9lPSJRNoiqNYD4swTCvjuu49RV5QORyIQyW1Uo3spxBEi+ZeI8sdS6b37rCNu/hRVT6QtDO2SPqovYbqgpqIm2+a1IF9/ERrX19cfKCKoRh+MGqz/dN8TkbOuvfZaBLEcNCQR/UfTNGideabhSQ2SlpxT3L8VmqytZOZXiKgyEWR8TtO0/ZjZc7Y/Nc9oNIqEIqhxkaweEuSBmwCHX4u9JsCj0eghCTq8VOAVScO9CqHGy+VZ7ezsHKMoCgpdHGQ6aKc1TcMBPmczDAOUUqCkererq2uXUaNGOQEYdz1IEALpeYqu6336qjl3nkSyKKZpoognRXuVs0Ycxunq6vqmZVnQGwtmo9OORqM/ZGYExsXVxM2arBUR3TRNBJ9TiCTbpU5GQrlgc1G1SBxnpPli5qfj8fjxN9100/sYrL6+foKIQJcuIxUzChNE5LSmpqaco6AFL8LvwPeA7wHfA74HhsQD9fX180UEeoCZ6BQxxsuJoqbLFy9e3FcQ5erRIyGFPQnsbUVRDiwrK3O+N3KxuXPn7qyq6q4igoQx6EIzJo5z6SvDNWug/xkIBN6fMWPGIWPHjt1y9OjRhJ+SkhJ8Vx1QQLIWewbsPQ5NG/dmXdc9FTGjKC0Wi70iIgi+PwJ0czqyNlfNWszFMIwUswvQqEgeYl/ylKZpB3j0o9PMMIwHgdRNFJu9jmQ1EW0LtDOkKkaPHp0XxWm2eZimeRWYY9JeXxGPx/feYostckZLou28efMg1YBnaZfy8vLDotHoQHTF/acD1DbYX+5samp6ZsGCBeN7e3t/wsw4q7pSUBlX8AkzL2bm/120qPAkSSH36qvStuGhBZVsx+/j5GfDZjZM2/LfHeZafB79Tz/mq/Tr1pPQVTbT7xpmN2VEZ7e0NR8nxEgMEw9RbCvSHvkhiTiMSjbJ7NrKWrx3CrJwa3gGMyEOhWPEw6HK2oG0kgccK10uDFqwwnSlu/6fVFfVQJM6bwu3h/diIciakc0yU7V5ezd5S6TwPqExIee1fCzSHrmARC5KtVHE3r9Qaa/08SNtYejIHgEafurlvalIcC5DnG89KbxHaEwItOR5WQZwBw6ZF4Wqahvy6qjfxa+3Ld/OIvWpNZ0fbdP84f9FNxjt6dJcm66GfizTqQ2HL8aZtCC7aOm8I5kYkneZClRsIb5eKzbP/fnM2wuisytokn5j3wO+B77SHvAS2P9KO8Rf3JffA2mUyTg0DlQBmlqswSx32UT3XDgrcwU1LtxcC5aeDFXWDImGXqQtjEpBB0kqQrfVVNWcUOhd2BytS9DrhU7TOsW2Z04cuzOSpHlbpDVyG3QnnHkSxYjp4JqKGkdLMV9z6Z9R6R0i4r8KyS1M5NJi8p9DlaHv5dsnrt9MgyOZuVxW3tuxb6G0MeH28Bks1Ee7KkyH1lTU5Kw7mW0tkfbIhYmb7mxg86X1ufShk7exRJ3HQnjOkWzL20To38x0n23H72044uasCMOW9pbviNgpRHYr28r3qsdW/zvvAb9kDY455hh15MiRPwadVzrdWy7LGDdunHHcccfp48ePf7unp2fqiBEjcqaty9a/izhEcDBFw1pQstZFbQKFsHOCYn7IqGZdyjhoFoEm7hlN02Z4pWpO+cJNCKJPaJmhT1DD5ZUAj8Vi29i2jQMc+kCS8qxgMIgA7Wdm0CELBAI4pE90B8krEYo2afTXUQR2S0tL33D/DqpFvA8ROPSsF+f2heSlE2gFWkjX9e/nigZPBLm1WCz2kojslI0K0U3WQu8V/f84GAyCMiyrGYYByuRkIUuyzdnBYNAJqBRq8+bNQ+IY6GaHmrqfIRH+i6amJqeC/6STTioPBAIXJoIXoF8rynD9R0T046ampnQkcKFT9Nv7HvA94HvA98Dn7AG3kAcIIJdFKeMEViT2YJdeffXVL6uqChajFEJ2WTwen5lvYi19BLcg795Vq1bZjz766JXNzc0QwYVWOuRSthtKd6iqui4ej78OVC7Qucz8oYh8aFnWhzfddNOgQXrDMPr2DO68btY0bW6u+4b+azEMA2cMFJ+uZOa5tm0jGQzf5rVnisVie9u2jcI+GGg8sT96p7u7e0ohCFXTNE91dY+BWgaKGsnaVUi0B4PB9qG4N4ZhIBaQRA8m7V3btvcoLy8HijqrzZ07d1dmnqIoyi4uBbcrrZTXrOD3pZZlPbJkyZIn3b0PtG5/kFaona1D0B5f09vbe3tKOiKvkf2LB/XAxQ/UXUZMv8xw4Sohng8ULjRYB0jc4hm9/ILZTb9L76N5VfNURWGcUUqY6J+yjmeGQqG8zlb95+TGYvAeLBkKHVz037K6ZYLYNs6Aw0A1HKf4npMqJ3lKkq34aMUoO2BFkmwDcgsRH4lzITNdWV1R40mD2kF+WnEUP48hknOJlDCRIBmKCM93QpWhrNIv2W5+S3vLQSI25G2S8XrhhaGqUM4SNYM9VC3t4StE6CygdhVbnWIr1q/TwCOeKKFF7lZbVk98koT3TRvfs7xZqg/c/9Ub3382suqFLdd1Zg1XrWCWs8+ftThvX/f3VcND83ZRLF5E7EgZZLJmW5EfD0VSeLD75L/ue8D3wNfbA37C9ut9/7/yq7906fzdbZYTyJYfZhSH/7QHNhLJXUhinT9rk27Ra+2vfUMVBQdz0NL8J07WAV43iulDRtqaL09pyhLJHaHK2oGCBDndr80pm90mTB8pinrgxNETnUB/vhZpbW5IcMQgaO3uGQtLWPbpyzKvJJvO60PWMt0TqqjxpAEUWRXZmhRalka/8oFbHdiW73rTr29pbT5cmDdVhjL/KFQRGjDZkMt4kdbIicRys3Mt81WhilBOiLuLHqj/PrODyD0ol3E+fQ0/ySz3WkL35EoJ3kfHI/RYQIp+NBQaNN7m/t9p5WpW4kAMetgxuc6CmYFi+Ktpmj9dsmQJEjuezTAMBGCAjIfuGqzQZC2bpolDzSyHummIqGaj0WgFM6MoZBwCb5h3ociDdI00r32KSJFpmjjsIzkNe0jXdaz9M7P169dvUVJSgoSqMybQpWVlZaCJRhA2J0ujgBYROSwYDDqFIp2dnSFFURBkQfJ5ka7rnmnB+ukhP6xp2rcTumzQl83JDMNAhf9RIvJvXdcP6N/WNM3vupSR7OrHDfj5GY1GZ7ro7NT4f9N1HQGVgmzu3LkViqJAxzwb3TmSrj9sampqxe2qr6+fIyJgFkinkEzNoZuZf5vQQ760qSkzaqGgyfqNfQ/4HvA94Hvgv+KB+fPnT7Ys60JmBgNDxljJlltuGT/00EMDkydPJkVRHtE07ShmzlvnL7XABHoTtMLJxAnz6ZqmXZu++NNPPx2yCCHbtmuYGQnckJvI3eozcBL2KKD4/yBRyPUhkrn4NxK6+H366acfMX78+HOwx3X3NneUlZUdn8/eJn3O0WgUfV1OREBo1otIk5us/b2u6wtzXd+GDRuGFxcXI6GeXsQasyxr8rBhw1bm2k//66LR6CRmdtBazNzp6uJutCxrWiH9po9jGAYoTyEpkWLPaWXmPTRNg88dw1lk1KhRSMoCOTtFRHZ1n4EUwjufJUK6BdrADyX8cz/YROrq6oqY+bAEjTTkk2a7ye6MfeJei8i9tm1fv2TJklSCPJ/x/Wvz9MAlD847SMRhEBvZvykT3W4RncEkQARCVxmF+pnsIyK+7ILZjYtc7dIX3ffLC3GyDiw0tuUmLnEGdCSuvLKlpU/cRWzi/DYBWrisKLtXj67GPt2TRdoifyeSg5NyYU5cb5tCY3CRtrBDwe4kaRXlN2SL855gIU+I3WTcEdrgAjp4fAvdGqqoOdHTgjM0irQ3/yglQUY270sKmBLEKQjwKpuGtpG25puJOH2eTaHKmvpC5v2H5357gtHduXht58eZimbRdVviVN2wY9eGJccee0/OZ9dMc7r0bwvGS6D3ShEGcCTTdz9Q6hftFNvwm0LHKsQnflvfA74Hvj4e8BO2X597/bVeaeOyuqK2NjpEETpGktQfDsJqEFstRPdtUTzq4YMn/eBaIgadUIR6ed/Q+FBe1ESZxtkctSl3hyprUclakPVPrLqdtahq4OCdRu/kSaMx0hqZQ4wKxKQx0ferK2sc6hwv1tIWPk2SGoDQVzkTVblMVAakbagydJSXPpMU0PZzruYGuugg4emhqhAqKD3birbXam1yqEyBFMTG+6zqqpqCEXmR1ZFDyZZHkhOTW0KVtX1IskyTBZrWtlUkDLEJzpQ8GGiNvST0hBDfK8XxvzYcelPez+5rq17bSVGUfWsqaxBE+dpaXV0dkqVA2qECN3mIytGY+eIEovVKL8kdF7GKw2BqzPt1XS+I5tswDATHznGeQJGZwWAQVbwFGfS9TNME6h4JyjZm3i2BuCgoUQ30pmmaCCohmInA1TQverPRaPQ6Zsa9g72taRq0YPv03QpaeIbGLqUv6Hud6lxozAaDwbw+46PRaG0ieAYmglJQ5AWDQQflH4vFtrNtGwVE0E77o6ZpDvOBF4tGoycys1M44kWHLRqN/gwUz0T0UTwen9QfXWSa5jGuvi6GmKfrOlA5Wc0NuELjKUWFHNY0DXp/MS/rS7Wpr6//kYgAWZBJ636DiCxcvHixk0iuq6vDPYMGFYKhmewB27ZPW7JkybuFzMlv63vA94DvAd8DX1wPgK44kYQ9O1Eo9v1ssywvL+/s7Oz8WVNTk+f9sWmaW4kI0FlborgpGAzmzDJ0/PHH62VlZTUisr2r1QoZD7BL4cc5u3xWNnLkSBQlrm1ra3taRJDgxc9aZl5j2/YaRVHWJKh019x8c3YGn2g0CrYU6NRin4TELQojQXWZV7IW7RMFgkDlJrUeN9mRuq67SLf8PbFmzZryRDIe0j9A1Kash5n30TQN+7OCzTAMJGCfWbNmTRm0ZTds2NDx+OOPN61ZswboYCTksR/aOm1f5GnMsrKyru7u7j8mtJMfFJHHU+eR+vr6fRPU2UDSYo86YHxE0zTac88944miumnHHnusJ8YuT5P3GzkeuOz+uRVW9sLDdmaps8yNj6raSBQ+IAGXjYHr/dqt91YmjJk8HsUIpcVd+39z5NSCJD3efffdUqPMeIaJdhWi52oqaz5F4+zlNkbawvh8AKtdlEnZs7qyOuylH7SJtEXOJnIKMcF6BUadrYnkH6HKWkhKebJIa+RGYkGMZgUJzyEmJIRxXr8iVFnjnLPzsSQLXdnzkDVz270YqqzZPZ8+Brq2pa1lmhBiZg6z3xxWuLRPv5fo9OrKms2KhXIdN823bhP+Y6gy5Pl8eukDc6cJF10hZO2XZQ6GEF2tFceuKpSS+Mr7TyrvVgJAqINevCTLeH9XFKvuvMOTUjm++R7wPeB74PPwgJ+w/Ty87I/xhfPARQ/M+5bCjOStQ4My2ARLizSqGr5dR2fPhhMW7Nvg+eCXGmczdGUBicr0efdPrLqvvWB129/aeZudNwy2xkyvR9oiBxDJJs1A5vmhilA6XVNe3basatlXFBvJFwL1jAid6gYUHghV1iCR7skibZEHiaRPy4RZDqmuqAV1rGdrbm+uUMRJluCQjBn/LlQZwkauIGv5uGWKqDZQdzoqMUOVtRmRY9CtUaR3fxKem003cYCJxIj4UWL6S3GJLD37YF9XsaCb1q/xnDlzhhcVFSGIh8r/FOI1lyGA9r4MlGdNTU056cS6gTwka8e5AxScrI1Goz9m5j+4/S3QdR3anAWbYRhAfx6CQ7WITA8Gg82FdmoYBhAHDgrYtu1p5eXlQE/kZaZpAv2Z0p2L2bY9tby8HEnBz8RANQ1fIKDnDvBXXdfzKkbp6OjYUlVRXU0IptyuaZqj6e0imPE8IHi4NKE/l1GDNZeFuehdaOPCXnL1i3OmGOvs7JyRKORw9aRod13XUanfZy6yNqlLnqO+bjQavTMtOL5RUZTJZWVl7+WynkzX1NXVfZOZmxLo32zadQ8pinLSokWLVs+fP3+MbdtXu3SYmfbHbzLzKY2NjUOio+t1TX473wO+B3wP+B74/Dxwyimn7GhZFhKJAwWfQTl6m6qqN9144405oznd4q5n3UK3Zbque6Gz/ZQzDMOY+8knnyxeu3Yttbe3U2tr67oXXnjh1d7e3m2IaPvPz3t9IyE5Ak1dFPOhcHTN8OHDu6ZPn35SaWlpaTwef3XEiBE7lpWVYf/0p9tvv/1Xtm1HFUXp7OnpiQ5GtWsYxjwi6p80v1TXdaANPZthGNB0PDq9A2Y+StO0lEzMp/quq6vbQlEUFIeNiMfjIxISDM6PWzA2PFE8NjL1/0AgML64uHhH0zRTyFrPc+3fcNy4cbTVVls5P6NHj753ypQpx6SumTdv3g6KooBFBGha95w74NAvHn300RV777331pkQ4EM2ab+jnDzgsm1dn0nag4n+rKq9C0ujw6PRMgPnVDB4ZZIAobLiYK8tcsZ2HR/dWChiMNIWRtEjEv/vB+yiqUPBxpUuG1ZobCddY9YBDSQLWparamCfnUbv5EmDOi2e15GkVnZ0e1FgcWeosgbvrbytpS18pxClioTWxuPW5ElbTSqo+Dk1iSQbneBsOQrsbkLyAgvhMw5xrutClaHT8p4wJMnawt9nojs3tc0e3xqs/0sfqp9q24JYCeIJmcwk5htskStzZYrLNmbDUw0B1Wg9RUQucFkUM126UoTPuvDbjanz8mBL8F/3PeB7wPfAkHnAT9gOmSv9jr6MHmhYWqepRCdKsqJqQo5rWEMkjwgpDxez8vdzZt2YVzK0pb35SBH+i7M1InqwurIGtEMFWXN78yGK8Gaaqkz0d9PuOnLq2Kmg78jbIq2RELEgiODoM0EbpbqyFhsoT+ZS7zgV5KhmJGKgmMoT+hCPhCpq+ldE5zxGS1v4t0J0+qYGcnKosjZJNVyARdrCSNY6gRMm+lN1ZQ0OIQXZ623Lt7Mo8EKStpn/FaoM7Z/q8IrH67bo7aIZkqwixU9K8zLXMdcnqlqX2sJ/lfLuxxpm3OqZmi3XAb/u1yHBk+AEu1BEECjKRtWTyU1IQDWMHTv29oaGBjubH0EFrCjKs8yc0uIuiAYZ45imuaeIoGgC880bwZBtroZh3JrQ24L+dty27Znl5eWpRJ7nxyRNIy2uKMqMsrIy0AXmZa5uLaqxgdgAguOHwWAw7VCZV3eDXiwixaZpAuWRoiwHxfAR+Wj4uvTNoOfdi4he1DRtH2budtGn8AGoEJ91dXw9vc9dnTckHkGlt6K7u3vPfPTdDMMYmwhiIiEParZ6Xdc3C5S6yWB8z6kJ1E1ORQGGYaBoJ1UQZYvIIcFg0FNyFGh4HMARWHTX2P/erXVRtXeBBjDBMn2mS3nuPCf9rIOZL6qqqvpdQ0NDfNCHwL/A94DvAd8Dvge+ch5YuXLlfc8888xRL7wAgosBDRfcHI/H/3TzzTcPmAgwDANBYBReoaBviq7rnqk+UzOKRqOHJuh0XRYf568vx+Pxg9MZMOrq6oDERUET0LmgT00hOKGVmzG5M9iiP4fXcd4GMwpoiaPMbIhITNf1wI477nhgcXGxWlRURIFAgHp6et569tlnsS/twjX4Dcrq9H8riuLIU1iWVQYmE0VRSm3bLsFvESmtra3db9y4cd/p7e2leDxO+P3hhx8+/8EHH7zb79pyNxmLpOx/y3comEPCf+VJJ530k2984xvpMY3zEz669KSTThqrquoPmBnn2ck53K8PEqjtOxJnkDsXLVoUNgwDbFDf0nW9L/GbQx/+JZ+RBy5/+MTRcasIrDWZCjfXCvGpF85u/HPD3QuCSmnvGUR8xgDyYG+JyMUTuzbe6SVxG24Nn8VMV+CYqZA9bWLlzgUX7Ebamn+KJKLjPuGTQlWhPra3fF0K3VorYC3nTcXP6KIg6Sy3AD+JMmf+ESURzdVE/HioMpQt2Tjg1Fvamv9HiDchXBXeJzQmlPfZN9Mgy9uW60WkPitEOyP+CFRtn+SX0H2hqprv5utXXB9ZHdk7RQGdvFf0aKiqJpv0TNYhnEStJZcQg545o5lCdKMQXVFooha9X7R0HujD8cymYiz9B11NIhft1LWx0ct7wosv/Ta+B3wP+B7o7wE/Yes/E74HXA9c9ED9EcygO82KxMnoKyF6lpkeIkt55IIjFiEhmdWaW5v3V9hJrCJI/iSt42+FQqGeQm5Cf9reZF9yR3XFihOYj/Wk5QB0KQtD28NF9XmvukutLdLe/BIJg/YJNDQI4uOA+2SosgbJSU+2OVI5Py3YgQbs09hNJmv/2V6x5uAZPKOgQP0rG14ZXtxdBA0WUGsvf7+z5eCXVj4+yRblABI5mNmhfM3XIkIOldjSC2f7qK98nTdU19fV1SHQdSn0L9P0j5kHhQAAIABJREFUp3LpfoWInL948WIktjbTNXWpgFEwMcnt6H5N076bT+Kv/wRisdi2tm2jshZBpcc1TUNQL2vCOJcF4Jp0DVRmPlbTtBSqMtcuPnVdNBo9i9k5SIGq11OfGXRrG3VdB23VZ2Iiorq6wE4BiqvpejAz5/UZb5rm7SICPfNW27YnlZeXA5VSapomkPkoIokg8e5VG7izs7NGVdVnXR22d23b3gNj5OqUhK5riWmaeDbxeX6LruubUbq7yVogmgO5Jms7OztHK4oCVJJDWQwqt2AwCNqyvK2+vh6aub8dQMPrz6qqnrJ27dqO4cOHQ1MYldVAHfU3vCcR8P1FU1PT2rwn4jfwPeB7wPeA74GvhAcMw1jgUuUb4XC47uabb94roel68gD0iVg3EoX3KYpy06JFi1Aot9k+zzTNK0UE6DfYbrqu44xQkLn0ui6Lj9PVs11dXd8aNWoUEK452cKFC0t6enq2tixrfGLu44PBYPXEiRN/0tnZqW/cuJHWr18f7+npwfe7b5+/B2LMvFxEXhJxkHIvjxs3LoxiMrC7mKaJIrc9U9NatmzZeXfccYcw82wRAa3qYEjedSJyDxK1TU1NkDjZ7Jn9/JfrjziYBy5+YN6xxAwZD+ix9rcnbKJTG2Y3vd7w1znDlUDRmUQMkAJiMJnsDRG5VF4ed8dABcXpDVvamw8WFzTALDMLZThD326fj7rPqydq4fQ5ptEqp/68UbWsaTuNm5QzG8Jm/TlSXIJi4G1I+Gpi2ZeIdieScJzsaV60gJNUxdYzRIwYGeiKT62pqsF9HRJLafe61M1nEgtiD6XE8u9QRW022uEBx46sjmxPIv8h6ZObeVKL6Ydvt912ORcTX3z//MmkWJcScTbwhkkki+xe9cqGoxaBdr8ga3ho3i6KxYsSgBFHsiiDxYTpt6VW/Mqzjhi44KqgifiNfQ/4HvA9kIMH/IRtDk7yL/l6eaDhb/XViipA2yD5kk3HIJtTUBn9SOJQ9LAESh9vOOz6vgNyuDW8GzP906FQFXpG69IPzmdDk2lAl7Z3ebquqRBdWlNZ45kCChV4AQo816edIXx7qCrk0HF6tTR9j01dFOiDFa2v7WczP5Ha2EIDt7qi+mhmLuhw2dIavliYUv5bHrO7pntFKacWC12XVnn/hU9ia3de27nqk/fWRt4WkZosyK/sbmZ6j0mesG3liaJAzz9+edgtOSdZvN47v13uHgBtnm3b0Ko9NvdWzpVhaHctXrz4QfwHKM1YLPaYiKQQ2Pdomva9QpKr69atG1ZSUrLM1ThboWnabkAn5DnPT11umuZxIpLStL5Q1/WLh6DPPt3TQhJ3hmGA6jmVoH1Z07RpCX20nKio811DojJdMQwDdL4pndrnXQRsXgwHpmkudLVWu0VkWjAYfDURPAm4qF1UbL9j2/ae5eXlng6tpmmOFxEEhccgIZxA4eyhaRq0gXM20zTvcPXOPuVTF9kDGutAPrR5hmEgMDPTncTfdF3PSBU/0CRBfywiNzJzNi0qIAhOXbx48WPz5s37IVCzbgHNp7plZtBOz29sbMT3q2++B3wP+B7wPfA19oBpmgjuoojsbE3THIhtXV1dFfTlmRnJXOiNDmTvicgtRUVFt9xwww0fGobxnURBnkOrKyInBIPB2wp1r1uUB8QXmC9gKMwDw4dnDXgRCZqm+XSC/WIXdJiQeniirKxs1oknnlhaXFwMyQZoZFaIgDmIRjEzmGdG44eZ8TckkVLzKXSJX5f27zAznpf3mBlFde/jdyAQeB/PTjYnpCRE3njjDQqHwz3PP//8ht7e3oocnAb08X22bd+VOofk0Ma/5AvkAQdtaxf/nrKfP39vF1kXNhx60/qGR08eyT3KL5g5JUuVaSVvkchlO3VtvH0gdGHzquaJisJAd+ssdFZ1Vc2vC3VLep9DEduJtEfOJBHInaSsh4T3CVWFPGtQR9rCDySkZMCQ9wKD6j0p3fOBzbJ7bUUt6PHzsuVty8cESAUqGWczyIb9obqiZk5enQxwcbg9fCWLQ429lghSWwKmKY1Ino/Z3Qd6iXOtXLVyy7jSi/NkquA1r2RtMlFr4xyWjWkwRiQ3DlWi9tK/LRgvgd4rRRga8ZlyIDYx32Zbvec2HJFdd32o7onfj+8B3wO+B3LxgJ+wzcVL/jVfSw84m9944BRKHsRzOfBk8BM/TSQPkkKPHL3rT4GEHINkbUy6ZnrZHKUPkEysqqh+TSHwQFs8t7qy9qZCblikNfxIHx0J072hipqCqI/CreETmB2U0iYTejomXYd69UGGir4Xh/V27Dd+/HTPQQlMrp8Gx5sBu2i6Fw2WhocXDmO7a09FeJoQ7xlQAwfErd58KHNTvgLN8RNC/KRtx//RcMRNbxVyb/22n48H5s6du52iKGcREQ5bORd9IEmkquqZV1111TmubismfLOmaXMLKUQA8tMwjCeYGRW0a5l5cqLPgvVwYrHYvrZt43OtiJn/qGnaQPpuOTnfpeoFHTDQGzfpug4N57ytn37qJ6Cp0nV9Vd4d5dBAEuI2sVjsDyKSWj/0YPdnZlD35WyuJiy0t9UUqthF7aIKGpRnq5h5Wr4J1tQEOjs7xyiK8lxCZ+8bRLReVdVppaWlb+Y8wSSaGvdjMdonkEO16T41DAMBC8y1CAUIwWDQQUgPZtFoFCjX1HfEWwltuEnMnHOie86cOaUlJSUXiDiFVmCv6G+gpLxk7Nix17S2th4O2jdXLzDT1EBLeXZTU1NK43mw6fuv+x7wPeB7wPfA19gD0CyF9rmI/JiZgWIczP5x0EEHdRx++OFHici1wWAwTdZlsKaZX4dkQklJyfMisqN7xV90Xd9Me9VLz+nFVCLytK7rYGbJ+fs5NebcuXMrAoHA6BkzZhy21VZbXRmNRrGfoFgsBprh5nfeeeddIhqeRi2Mf2eSKPCyjP92G/gLdM4bmHnD1ltvvc3o0aO31nWd8NPa2nrNSy+99Nfi4uL3BkrIZlsEnr/DDjvskVWrVu25YsUK6u7uznW9KJS7KxaL3Xv77bcXXMCZ66D+dZ+dBy55cN63RRg0ySiW6G94/i48f1YjtG+pYWndlkx0NhMhzgVa8Ez2DrFcZuvjbmuY8WlJkEhbGCjTEA1BcT8Gd5OASABvy0TPVlfWQBrGszWvap7qJpT7+mCWo6orarNqUA82WLgtfDoTgcUH5yDQFeN8tp4U3iM0JuQpThNpa36OiKdhbCZaVl1ZMyRa5ugvPQ4nRHVMhKT6cBJ6pbSka8Y3R07FGTkv+/DDZ8s6i4b9W6iPHe7JYb0ds3KJw110f/3BrMjPBtCoBcJ1kfQoVwwFovayR+uq4r10PhOBDSpbTOZfNiunNsxahOfZN98Dvgd8D3xhPOAnbL8wt8KfyBfZAxcvrf8xk/xciICK9GTFaqk9XB+9caOx5ldd8a4nG77dBCojzxZpDT9K3IdIMmyWo2orav/uuUPwbLZGbiCWU5w+CtSWdTaJ7eFJLPTq5nOS5+NkH+SFLgb9vL1+2RZdPaWo6Nve7fe9YunZfULVlILQpkkqGhvJDFg728oe1WOr38/Fnxc/MA9oxd1FaBopNIUEGiaebV1CT/kOReHbzzu8sWB6NM+z8BsW7AEEqBRFOS3xPOE9hYBeTjZx4kSaPXs2VVVV3ajrOg7SBZlhGNB0PpGIEMXZeyho9zo6OnZSVRUoE2hcP6pp2ixm9kTBnlpcV1fX9pZlAR2S6vNwL6hitx8gI7UkeMXRQkVi+TOxhJ4r9FuhYwx7rbu7e9989GDRKJHw3c62bXxWYu2X67p+rpusBXoZukJrVFWdXlpa6ikY0E//NioiewWDwdfycUhnZ+dERVFA+19s2/aB5eXlSKw7Zprm90TkDpe+rEHXdVRND2qGYVQR0evuurtt255cXl6+YtCG7gX19fUIeF/j6u/1bwa2hTsURTlTRCbZtn3pIMH0q2Kx2EV+4DJX7/vX+R7wPeB7wPdAugfAtGJZFqiSIWuA77espihKl23bOLchcfZQU1PTB169aRgGZAocKlxmvl3TtIKYkdCPYRhI/GAtsOc0TYPEg+fEXldX1zfdPV76fvhSXdezskLV1dVtycwj8GPb9nD8TiS5h5eWllbutddeCPoHbdsm/LS1tb34+uuvv8TMYPhA0R+Kx/A7gN+pv6f+lubrOORGbNu2KioqxlVWVk5SVRV+RL/GihUrHujp6cG+CbTDuNbC9Wn/hzbuBkVRNti2vRH/Lioq2oDfixZtTuGZLiHi3itPkh8nn3zy9oqifAdUxwl5IdCx5mo45wJdd5cv9ZCry75c113xeN0W3V18EZOA+jiTvSnEp6SklBr+Mn+MUmSdRcQ4q2ZL3L7PTFduoZTc/NPDru+rCIi0NT/OxF3VlTXZUJJ5OS/cFn6Wk59jb1nd9u47b7MzCh082etrXi+3rDjOVShSdaxQmuFIW2QPoFLd7nAGmoEjkAjtX1NVg0Rz3tbSHv69CP0k2ZDXBAK9k3fccpeP8+4oQ4PIqsg+pAgo8vHF0EAiQFWD9aCFenmf0PgQks55WxrCGG2f0GL6rIFYAxueaggo0dYfEMkZ6UCTfgMPaaK24eG5Wylx5Xxip3g+UzEvhm9mhX9x/uGN+A72zfeA7wHfA184D/gJ2y/cLfEn9EX2ABJzwnwCE31/CCieOkjoWVLoaSL76eFK2X/SN8ED+aGlPXyrCJ2Q2tyRQoeExoT6JUbz82SkvflnJHxVspU8r8WCMwqhbI58GBlJRQJ6l7F9M2F5mVjZLzQmlBfyLNVe5G61pT30BJGktDY22ixTaytq385vtZtfvfyj5VsFAioSEdjEdpLwnqGqUKR/n6ARUuPKFBFlZybZGZtOIZqYD4oyyzyjJPQ3VvmOHY31jw9EP1TIOv22/x0PnHTSSeWBQAAHYaAoQB+XkzHz3fF4/NybbvKOrDZN83RXzxPBpx9omvannAYf4KJoNFrJ7FBgbZWgMgKadF8viIv0ITo6OrZUVdWpqoYml6Zp+3jp09XwQj8ht/+ck4de/NJPgy4cj8f322KLLfI6APejq35A1/UjMJdoNAqKZXzXrLEsa99hw4YhsZm3iYhumib083ZFblhRlEPKyspQFZ6zuX3gOwaFMhfrun5hqrFpmj8Vkeucb448tWcNw0Cw2qEwFpGTgsHgLblMCvTHzNyU0Ak+IMv1SNjX27bNiqLge23vLNch8ArN4AsLCZbnMmf/Gt8Dvgd8D/ge+Pp4oL6+/jCXeQMUjLlYS6Ko6GEkcBsbG6FFOqhBjsE0TaDFgPKC3ahp2k8KYWVBJ9Fo9GxmTunIY0+2X76sIemTB7VyLBZbloYAxsub7SUGXWzaBYZhgAUjPSn9iKZpKPLzLIvT2dlZrSgKigZT9NaGbdu75VNENtAaotHoj7DfcK+xgcgOBoModBvUFi5cOKy7u3sfIsL5F3vEHQZtlLwAzFMoWHwkQWv9t6amJkg3+fY18MAlS+snCAmkYQ7MvFx5mEk57fzZjQ7TjpO4LZafkwgKhVHwmslaifjqYEy78YxjrymI1ax/55HW8L3EdDQxbSDm3b2iVVP9RtoifyGSTfIqwleHqkI/93rrV3y0YpQVsJYz0TjgBzZJqvCBocrQk176jbRFkMR0PwPEIlGmF0LVnD6HFa0rtrUV62Xoy4rQbczOWauKiN9llfeqHl3t6bMg0hZuhCKAM9Yg8mZgnFOsbkgT/TTBzgS/ZbIYCTXaceVXQ4GovfCBuq3VpLQZ4qTZ2O1WEcv59rJxt+aq1ezl/vptfA/4HvA9UKgH/IRtoR70238tPdC4rK5odRvPhu5QQr/iWwNsCPLxTzexLCPhp5n4aUstfiZdAzdtA3o2kSQP0cwrFVs5dGLVxPfyGaj/tS3tzUeKMKgssfl6pbi4ZP8Joyb06e966TvSFkawYVMwneXl0qLuA7xQr/StvTVyI7GkNClJYXv6xIqdU6hYL9OkyOpIkGyBjgkSr0Q27/vMquueb/3YnqioqpOUJXGSs/jJOdmWw2Sgpfl3Eb6jvEv721AffHIY37/kc/bAwoULS7q6ukCZBx2ZFEJ8sFkAtfoHRVEuWLRoUV4Vt4ZhHE5Eji4uKGF1Xb9gsMEGe91N3CHZt0tCx/SNBDpk+rBhw4AK92xukhUJRVBAvWNZ1u5e++yHCHlc13Xovn4mlo6USCRWV1qWtU95eXneSP+0pGWzpml7AsFimuYfRQQ66kBp7BcMBlH84slM03xSRFAFjqTot4LBYN6VxIZh3JuoRD46kSD9dzAYTBXMAIFzHp4td2J1uq6DLjknMwwDn+UIJmFefwoGgz8YrOH8+fPH2LaN5xiI5kwV03gWz1UU5T+2bV/mfj9n7BZjoq9CCiIGm6//uu8B3wO+B3wPfL09MGfOnOHFxcXfT2iSzsmRMhkOQ2Grk2hTFOWhbPs/wzBAbwrUFIryrtA0DZIaBVk/SYmXu7u7D8iXNaT/BAzDwBkzXZv+PF3X8R2dt0Wj0ZkJeYi+fUxir/SmrutTCkwo64ZhvMLME1ITEpFDg8HgY3lPMEODaDR6CDP39SUiJwaDwc3lgtLanXjiiaMDgcCMhGYwkrT4qXUZTHKZDuilH2Lmh9avX//kPffc05NLI/+ar6YHLllaf5iQw0STOckvdG1xGTWcfXCTQ43rUiX/wqVK1rN4ZR0LXVNURr9PtSvEey1tzecK8aVE1MOk7FddWZ1CsXrqNtIamUMsmwpAme6pHhM6rpCCjpa28FNCtP9mE2I5PlRR+0cvk3S1egEWcGh6Wegn1VU1N3jpq3+bN9e9OayntxssbROIuJlIwGqwdaKQtdW2ZI/acbVZtbAHGj/cHj6DhX7jXDOAxBvQrWwruBYyOuVZ+hzyRG2AqUGIIE8EZoVMBjmoq+xgT1PDjFu7hsLXfh++B3wP+B74LD3gJ2w/S+/6fX8tPOCgLnuV44UYydvJQ7hoVAm/xUSvCtOrLPzq9B2OGFe5xdag33Q2Sj2lvbMnj5i8sZAxWz5umWKr9jOcpMF5XYmre0/camJBCZhIa+QqYkefImksL/cUxw8sZK4t7c2niHDfRtZmObq2ojaZZC7A/vP+s08YXRsP2BhbS++uDv/L6N44wkXNetGcHWwmQizPkk132sX2XQ2H3pQXEm+wzv3XvxweaGhoUFatWgVtsbOJaEqOs0bA5Tbbti9fsmQJgjEDWjQa3ZmZQZGni8jdwWDwuMHa5PJ6mp5Zu6Ioe5SVleVEGz5Q36lkoKuruodX2t9oNPpDaOm6Y73f29s7efjw4Z7ptAaas2map7lUvLjsLRHZJxgMQv80L4tGo9cmNM1AW7ZWUZSp8KdhGAgygMJpPRKt+VIXp0/AMAwgb77jfAwze6LeS0usrhWR2tQ6o9HoNcwMym/0/T1N0/6c6+Jjsdi2tm2DxUBLtH29rKxs14EQ1Qh4FxUVAfGzMEvlP5CyjYqi/M6yrMsT1NRHDTCX+xJU2xc0Nja25Dpf/zrfA74HfA/4HvA9UKgHXMpkaOkhqDwgZXK/saCth+Ttw7Zt/19TU1NvZ2dnjaIoTjFXvuwW2dZhmuaeCRkJ7B1hnlhD+vcdjUbPYWZ8L6fsXF3X0/+fs1vXrFlTrmnayjTfRVVV3bW0tPSNnDvJcKFpmnckihDTi8YW6LruFJQVaoZhgN0ERYmp5NfJuq5DqqTPXNaQfbGXdBO0uRZ1Yv8FtO7TSNLatv3gkiVLcpaVKHRtfvsvjwcuXlp/BolcQJxRomejEF0vRda1qdgE4ltKj3omsVMQArmWTIbi/kUBtffqXx52S94Fq+iwua15lkL8QPIoUZi+LPprWd0yQZISM0mUsNAzqyvXzJjBM+Je71ZaQrmvCxE6u6aq5kovfS5btUwrU0rBBOS8z5npD9UVNTj3DYlF2iL/TLLR8SdEgsLvkaBbZoX3qh5T7SCq8zUX3HGfI5qWJVl78f3zJ7Nq/VyEjxkgabqGmG8M9AR+98uj/regeCPWcMkDc7cjVi4UIhQ5Z0vUvi0kV1ZW8a31U5sAmPDN94DvAd8DXwoP+AnbL8Vt8if5ZfHAJQ/OnWiLcjInNw1Dicbsc0FJoIy04vLV683VfyDhVxTFenVH85M3vNDoulTAqMCrSCQI3mNVme6VIiU1wUhr5LvEck/q/0z0mvTyDK86Gegn0hY5kEj6NCiZ6PTqypprc30uGu5eEFS0nh3FVndgslFtOEFYdggoRZMsO+5UNn6mxtTCNt3JqvXH8w6/qeAE12c6V7/zz9UD8+bNO4iZkbjNQln1qeng4HUPM1+SLeGUgbJ478QYBVeSGoZxExEh0NghInsXgvpMrco0zatEnOKOLmaeoWmap6pql8oOVMjOAV1EJgeDwYJo4rM9CIZhgC7sf93XP2Tm6ZqmoWo3LzMMAyhRpwDH7eO5NIQwCnEOSNAjo/rak/WjDJyn6zr06PKyaDQ6iZkdP7pawI/j32nPQkxEjswXhZKG+jVdysGMydO6ujokdM9wn5GMOtAi8n+uJhsQLA6ddCZj5gcR1G5qavKMVs7Lef7Fvgd8D/ge8D3geyCDB9zCPbCKfAvMF4nvp6l5IChBRfpqIBB45bDDDps+cuTIv0yfPh3oNM90wJhiV1fXDpZlYQ82gohW2La9nxfWkPTlRqPRA5m57/wmImcHg0FPSQ5374E9E/ZOKfuOruv3F/KQGYYBFFgfOwiK8YLBILQWC7aurq4JlmWBCWqU2xmStbfMnTu3VlEUSH+kkrT5JO/R1ZqioqIndthhh/Bbb711/fXXX18QK1bBC/U7+FJ4AOhZRegyYpfS9tOzNoikUbXl1+cesaQdL0MTt7ebfipCKNAcmWWh3Ux8m8XKFQ2zbnwnV2eE28OTSOi5JGhAzg1V1noq5EgfL9IWRnFLShZnRXFRybRCWONWtL62n83KPzdfk1wfqqwFza8ni7SFQYPsFIgw0bLqyhp8FwyJRdrCfawLaR222bYcUDu21lMxx4pVr+1qKwrYtUpJ6OmYdB06dexUM9X/RQ/WHc7OWZ43RyBvvqIVxHTtcKXkD7lKwA3kkIb7T95eYfVCYkemTs1y7QpivtxeVnWnT308JI+X34nvAd8Dn7MH/ITt5+xwf7ivhwfuvvsYdWXZyJnCdAKJIID8WScFu4HyIuI3iGSlEL+hsr0yLvxGw+ymtZm8vrxtuR4gFYHuSUB32SzTCtWCXdH2Wq1NCg77Ke2TFiWu7lsIYjdZKSkvunQuiEZcW1NZAy3QzazhqTml1BHYAXRWTDyBmXawiSawQwfjJKQ/T7OF6HmFUTFqPXD+LL/a+fN0/pdxrLq6uloRWcDMqLBN6WcNtpQH3MQtii4cE5ES0zRxqELw7yPLsiYPGzYs42fAYJ2nv24YBjRLG0BXpSjKgflqoGYaKxqNnsDMoISzQZWXoLRDhXXeJiLFhmE0M3OK7usUXdcX5d1RDg0Mw0DCGolP7J9aFUXZq6ysbFDEc/+uXRQLEBEqqI91Xf+TaZroF/2DlgzJ2pdzmFLGSwzDADLEoY8HKlXTtN/n2xc05xLUiAh8bJOg/b9M1/XzRKTINE0wG8xi5k4EmzVNw/dIzmYYBvScHbYEZj5G0zTQLX/K6urqziQi0DumAp39r1nFzM0igs/3XbJNwKUhPK+xsbHvfZLzZP0LfQ/4HvA94HvA98Bn7IGTTz55ZCAQmGnb9qHMDDmLbN972WaC4PkyZoYcwEu2bS/Lh+6/o6NjS1VV8R2J7/u3IHdRaLLWMIyxANClkjwi8vNgMHi1V1d2dnYekEhypmv7Fiz14SZUX0vbdz+eKBzEPcC+tCCLRqMVuB8ffPDB1h9//LG8+OKLT7z77rs4H4ONC6xW+dgnbnHaM4kk75NNTU0v5NPYv9b3QLoHLl5aP4nY/l8S3iu7Z2SRJfyri77d9AGuueqx4/WunrIFQoS9eba4ik3E95PNv7ngiEUDng1Wrn11XDwegGZ0BTHdGqqoObHQuxRpi1xHJKlE6oc2y261FbVO4tmLRVZHKskWIGHH9LVnujdUUQMEqSdraQvPlU0FImsDgfguO265S16SR9kGjrQ3zyfh/swAqxRVnTFx9ETPLASRtuZFRFyfnqxtuPuYYqV0xI+JCcUtSVmxzPYEE//2/NmN0Gcv2JxEraJelGAFhDa8kqXDV5j48vNmNd7HwAP75nvA94DvgS+pB/yE7Zf0xvnT/vJ4ABtcs7sUhz9QNB5GRMM/59mj6jZCJG9yIoEL3dtitfijfXc69qph2oi9QZdi2/aeXqvuUmt5e/2yLbp6SnHohUYG7K1i6Zk+oWqKJ4ocdJDS4DC6OyZ0x03qiK37z0vvPXET2zTaJqlgRamgZLAelDLjPme/9h8uRix/F5vuk2L7IZ/u+L98N76kwy9cuHBYV1fXicwMFGdmvaFPr+0pZr6ssbHxCdM0fwUEAxGZIjJtKFCw0WgUumuOFlAiQXa0pmkFU5FHo1F8Jj7iLqUg6rloNHodMzsHdFAia5oGqsEht7QEM/peq6rqXl5o+Lq6ur5pWRbQwCOY+deapp1lGAYSmEhkGsx8oKZpnoNxhmFcTETnuw64VNf11L/z8klKcy6lW+tqDYNieaZL13xgvijmWCy2jW3bQNMiaHmbruuQEtjM6urqgHaBTu34LBM2gC5xA6wDMVk8Y9v2z5csWeIJtZ2Xs/yLfQ/4HvA94HvA98AQeaC+vn6qbduHMTO+b6d77BZsKC8w80si8h+cBRcvXvypoL373Y5CP0h0vCcie3qReEifo1s8CGplR/bDa+FYqk8R0U3TxNyRBIY9omna4YVoUqLYzzRNFMal0HivaZo2nZmxx8jb3KQ76I+nqKo6ddSoUbPa29tzLcDsPx4KLZ8iItyXZ5qamjwX8OW9EL9TWeH7AAAgAElEQVTB18YDFz04byYJn8dEe2dbNBPdTrZ62flH3AgqckKBvGoUnyhCPyei7bI6SwifPVdbL1X9JRO6MdIafpkYxQvyj1Bl7cGFOt2lVl6a7Ic/IaHpoapQQdInkbbwkwk68xlpc3siVFlzkNe5trS11AjZOP85nwvCtHdNRU1eRa/Zxm5pbzlIxHZYkNLsQ5Ws/XaqnJR3YXF6J69/vHxHW1WPKSoq+d1dz/y2ylatehaH1n/LLPPpIZK7SOGrLzi8cFYjgcDxw/UzxaafEAliqdkStc8J02UXzmp6yOs98tv5HvA94Hvgi+QBP2H7Rbob/ly+Fh649KH6fS1bZiW0aaErCPTnf9WYlJiQ3SYka5iU1USyWphaFZvW2SyriZQ2VaTbVqmX4koPfqsW9xL39lgB6qWuQM8wrSx+wM4/vLdIKXU2tbZtvf1+64rZy9r/0alaapllW2VKQCljWwHljWaLXcZK8t8sUibCZcKksThVlqhiRBK2IqAEtonb8Ww0J/9Vv7mDrxKivxLTI/7m8ItwO75ac6ivrz9YRICSHEiPM33Ryw466KDw4YcfDpTuLF3XCz6wRKNR0Mw+5g7yE13X+3SkvXq7n77ub4PBIKq1PVm/xG+LpmlTmRl0gUNq0Wj0Bwn0PiisYOts296nvLw8b2qpdevWDSspKQEKBp/9D+q6PtswjBR9VZSZD/ZKC42Jmab5UxG5zp3nDbqu/8SLI0zTXCgiv0NiGrq13d3dZmlpKaqjUY3/kaqqB5SWluatg2Sa5hOJBPABRPRuIvEPneVoan7z5s2DBjEStbkWKmRbGoLTZy9evLiPhtGLD/w2vgd8D/ge8D3ge+C/7YFTTjllRDweP1hRFNAnH1qg5A4Ymd5g5hUigp+WU0899QfbbrvtEYFA4EPQ9JaVlRUs3ZImmwDml58Fg8HfFOJHwzAgQ4FCRvT3hq7r0L3v2z946TsajV7LzP/jtm1j5t1ylLfgurq6HUVkF2YGSxUYPvBTiBQSaGSfRoFcgsXm6cbGxrz3V1584LfxPQAPIDZl2/RLIkGBSDb7mzAtSY93XPxg/Y9Y5Cwhqsnaiuk9tul3FlNjw+wmh0a3ub15uiKMROX/t3cv8HGU9f7Hv89smia7SYFipWDlckS5tIWjgohA5aKgXOUIoh4vQEtb8OARPN4RIqgHPX9ERWsbCoiKgKByPSIot6MIgiC05aIiUi20RQq02U0v2Xn++0snGtLd2d3Z3WyafOb1yistO/PMM++Z0Mx85/k9j7eOG79PLSWLrb2No3XH2eCEjVOnBO6Aqa+cai87JF6WLF/yRSvTPKiB36dSLTN2nbSrVReqeonmrbUpZvqf/TnnT9t9m+l1mSf7kWce2TUVBPZSTuegjj3Z0tL31nqM3u2fWqytz0a0zio889on5uBflNe8VKu+9bl3dD9bNdKQDbr+9/QJQX79LMnbC80x83q7nzuf/+rnj15oATsLAgggMGoECGxHzankQDZHAZvz1vvgKC8dFfd24+Z4bCOwzy84BX+Z0L7l7mv7esev25A403nYSzekFNx01lHz7ZdjFgQaKnDaaae9Op/Pn+q9t5GHkyrYmZWx/e/tttvuqlrmbFmzZs20IOgvcZ6R9OVMJjP4xrWCbmy6SlQizspL2UsZP02n0+9OOkIiKuFnoam94ZtLpVJ7trW1/SlRx2I2KpQFPs57f1U0R46VpZvR0dFh1QSqWrz3QTabvd0591abHy6dTu9tc/hGI2tzQRAcVkup6SEjoa9ob2//YBLbbDZrI0RszrWWMAwP8d4/kkqlbKTHdKuc4Jw7OJ1O/7Wqg9847629fGAPJ6zU4F42P29XV1fLM888Y3O+f1LS7tW2OWh9773/mb3N393dbX1lQQABBBBAYNQJzJw5c+eWlpa9vff2b7U9PLdRrANT0SQ+3iAIltq/91GQuywIAgsxV/T19a3w3q+45JJLVlXS+OA5YW0O+nQ6fWEl25Vap7e3d0YYhndFn/ekUqk3JqluMrj9bDb7TkkDJTqtIs1bOjo67HfT/mXOnDkWqmwfhuEOzjmrHLVjVEHKSkb/Sy3HE227xEbQOufusd+v5s2bt7wObdIEAjUJfPFmG9nv7cXJo2IaelpyC8MNrrvr3+avtPXOu3HO4aH8Z2KfZXm95J37biB9+/NHLfjjkuVLTm8JW67cZbtdap62Z8mzi++W0wHWF+903LRtpv24FohFKxYdGvh/vKxsTf251a9/cy1V4xYvX3yl21jG1+LaS6ZOnmr39DUvjzz9yFap8YGVs//n/5ece8IF7qDdJ+1eU2h67o1z9nUunOm9O0FSR0xn/+Skr2d6M5ee+Z4LEz9gG2i/67o5u7sW/1Hn9YHoGUSJXfv/DYLgnLOOYMqbmi8kGkAAgREpQGA7Ik8LnRqLAv9906lbrQ/7jnROR0v9JbAGvyU3FkmSHPNyL/0pkJ7M9GZO7clk9/Ch38PJ7eG99mhtad13Q379uCobfsI73enk7wzduDu7juCmuko/Vq+jwJw5cz7gvf+P6CFduZatBJKNSri8u7v4XNalGojmHrMSbDYHV13KDEcl7SwItODvwXQ6va9zbn25g4jpo5V+6i9NVRgtckI6nf5R0rZi9nG0JCsBbSP9bTTHgYVRsTbnUtXLoNEcLzjn9gjD8OPOuY9JWhsEwdtrCWuz2eyRhXnRro/KRF2bTqdPSDIH2wsvvLBla2urBf6vcs6dH42yvTt6s3lRPp8/aMKECc9Xe/C5XO5V3vvHoxv+z59xxhlfi+ZsttEtU6ptb8j63ZIu7O7utvZZEEAAAQQQGFMCc+fOnea9txDXwts320tRDQKwuRZtTsgVFuZ67+3vL0l6wXvf//WJT3ziunQ63ZlKpT6z3XbbnV9LP6JyzVbW1AJTW47JZDI3JGlz9uzZ2xZ+p5n4mte8ZucZM2Z8b+3atRNyuZweeeSR6/7yl79s8N4PhLO1jJQd2jWb5mJRFIQ/XJge6ZHe3t6Hvv/97ycqu5zkuNkGgWoFLDBLtYRnee/eF7etk65R4C79/BELbrH1LPD1of+kl8rN8foL7/38c46+uKZg1fa5ZMWSc+R9l/3Ze/3HtG2n2X1v4iWaW9fugwamMFuZd+G+e2yzh42CT7QsWbFkjryf37+x10O9k9fus5fba0OixgZt9IB/YFzbira7nLTvP/6zc0+05Fv2TxqEd90yc2KqL2Ulr2dXUPHoKu/8d8858uKBSlw1HdIXbpjzPudseiDfH77HLD9UoPPrUW65pg6zMQIIINBgAQLbBgPTPAJJBb5449w3hfL7S97mLppR4ci6pLsb6dvZwwF7i3OFc/45Hzr7vjL0wUo5rQyk8d6FLc67XSyYlZOVqHpNwoN6Ql53KfB3ENAmFGSzhgvMnj17euHB2H86594vqb3MDvOFB3h2M335Cy+8cP0111wTG5JasNrb2/tAYVTprpJuzmQyFgbWvGSzWSvRbHPPPJXP5980YcKExG9V53K5//DeWylhWxZkMhkbvVnXJQpBo/mQlIvmlk00H2o2mz2lMPeaBYsWLttcUUdGcw2vDcPwiM7OzsRlnHp6et7unLs1OvhrM5lMuQclJZ2y2aw9CLU363/lvf+Ic85GoNj84PesW7fu8IkTJ9qD2aqXbDZ7k6QjVq9efe/ZZ5/9C+eclWrequqG/rnB89777/T19X3zsssuSzxPeg37Z1MEEEAAAQRGrMDcuXPfVKg80T8C13tv90X2O1253xcbcTw2MveF6Mt+h8h67y3ItNDSXoRb473vtb/bV2Hu+WwQBLZOz/vf//7TJk6ceJx1auXKld+99tprLw/D0BWqaXSEYZgJgiBjv7Pal3POqsG8ovC74dbOOfv9wqqvTIy+7LOGLuPHj39u5513njRlyhQr2zz/Zz/72QWXXHJJ3au+NPQgaByBQQJdN5/yulQYnO3lrRJO6cXpL4V7hYtT+fCSzx2zcMUXb565Qxim/kvSSfEjJLVUXt8JnRZ2HVXdi8XWmSUrl+yv0Nvo+0BeX5u67bTEU+xYe3f4O1omrZh0r5OseoEta+TdvlO3nWoj4hMti55ZtFsQuIcKla/GS+45l3J71jrydaAjS5Yvtql67DnAP/5TSzjuwCRh7Xk3z3mHz/tT5MpOw/SEvF/Y0tJ3+WcPr/3+60vXz9om79wc2dc/5ygvZv2Mk7qDMJxv11iik8FGCCCAwGYmQGC7mZ0wujt2BeyXZufdvvLaJ5AOiJ0vJDmT3TxbuGNv/VnZSvve56RVoVdf4NTqJRuhOk5yreNb2reTfEs+7PN9fsM6ebUN2vWLkqwsysBXznvZDXmvZDfmvtd71+u18b/ZzXtH6wS/25Q3fzzT2tnZ2tKmteuzx/7myWt+3bdh/BQX+G29D3eUnIUH28v5KVJ/mapaS1Mxgjb59cKWTRY4+eSTbRSDlVj6sHPO5hctt9gIiKudc9/t7u6+r9jK2Wz2mMJ8XNcVArb70+n0DOfc2nKNlvs8m83am8V2M/ZiKpXau5bSxWvWrNk9CIKBm+dF6XT6TfXo4+BjGDI3rj08fGd7e/v/lTvOYp+vWbPmoCAI+gNZ7/0HnHNTJX0m+vvbOzo6Es+1msvl3lwo0Wxt20PYGzOZjI0ITrT09PT8V+GBp5Votgeq9qDl69GDlp+k02mbXzbRdZDL5d73/PPP//CXv/zlhnvuucf+fRn870S1ff2T9/7Cjo6Oyy68sPayW9XunPURQAABBBDYTAVs7tVXF34H3M05t1sU4Np3+6pkuo3N9LDr3m0LmRdJsqkxHg6C4JFsNvv7+fPnH1wIx+2lt1MzmczG0XQsCIwCga6fnrhlKtV6knc6vfDy705xh2SjbsPQXXzOMQtuGzQH6ZnRy58lN3XOXxmGwdXnHL3AqgVVtCxZvvgPG+eEdVdPnTw1Kjdc0aZFV1ry7OIL5GR97V9C7w+avu30O5O2uGTlkg6F3uat7R9E4BTsu/vk3RO9+Du0D4ufXfwp5zSogoG7q62195jXTNyr4hdrz7tx7oFe4bGS7KWY7WKOc62TrnSB++5ZRyywqks1L+deP3c/BaHNSz44cC7Srvs/7/xF5xzZfU3NO6UBBBBAYDMTILDdzE4Y3UVgQOD822ZvsW6d9pd3+8n7/ZzrH4XbyGV1IXB51nsb5arsKya8as9Ma+d2zgW5FS8tvbJ3Q3aZQt/rAns7WjmbUzIIwqxC3yPXEoYudEHoMz5Qhw+DTODCDm9vQ3vf7r22CFzLFttssf0xTn6LvnCDXsw9t3xDfr2Vo6nl4f5QD5tj4yHv9aD37nd+fN/vut5R2ZxMjYSlbQTqITBr1qydUqnUid77Dw0qHxfX9BPe+8vHjRt32dD5s3K53H9ms9lLJ02atKbWvuVyuY9ZyGalf6P5T60scuIlm83ag7JpNkojlUq9vq2t7Y+JGyuy4Zo1aw4OgsBGA9v/e15yzr0jnU4nusFeu3bt6/L5vM11vYXNK2wGhXv2L9huvffv7Ojo6C8jlmTp6emZXhj1ayGytX1LJpOxOdkSLblcbl/v/T3RxjaquH/+KufcV9Pp9KcSNbpxHrjdd9ttt7sef/zxV4ShvQOUeLnHOXfBggULftpfUIwFAQQQQAABBOoicOqpp26Vz+ftZTIbhWvhwvbOOQt3bcqC2ICmLh0YeY085Zx7KgzD/u/eextBaNVh/nLppZc+M/K6S48QGB4BC/mkcK6XbF7TuGWpl672Xld1Hd394Lk3nPIeyZ0p1z/vdtxiL/z/xALczx95cewLrUuWL75OTq1Tt5lm1ZtqWh5d8ei7vA/tHmPj4t3xU7edem0tjS5ZsfhH8hvLQ3tpzrTJ0/orLdW6DO2rham7T55WJviUurq6gtQb/nZg6ILjnPpH0m4T1xcn/d57f/F4n//+p465tObnAV13nNgWZMe9X97Z1E6vj9l3Vl5XhKH7Rte7FlhJfBYEEEBgTAoQ2I7J085Bj0aBH/3o+NSj7Vu91nk/tfB241QFwVR5bzffr9s4InZMLX2SHpP8Q0560Dv/YJhrfajrPfPsrWgWBEa9wKxZsw4uPGSyUbf21my6ggO+2zl3rff+2u7u7mcrWL+iVQqjDt4lqf8GuDCP17vT6bTNB5t46enpuTCa99Xae286nb46cWNFNuzt7Z0RhqGFqDZi1R4aHFIYtWpz+Va9vPjii1uNGzfu/ujhpx23tfPFqKEjMpmMlRtOtKxevXrXVCplbzlPcs7d0d7efnjSEbCrV6/eOpVKWbmuVw/pzCmZTGZhkg7a9RcEgY0i7p9juIbF5rf6n1KjwWtol00RQAABBBBAoAKBWbNmbZNKpfoD3CjI3S6a89VGZVnZYStBbF8NLz1cQXeLrtLe3p7v6OhIpdPp/PLly22ah79KsnLNf3fOLbVgdsOGDU9dcsklTyfdB9shMFYEun4y95VBS3iy+ucclVU8i1v+5J2uDhRe4eS2Cr1VXHL2cnG5xUrfXqMwuOrsY+b/utzKST9/9JlHd/BBaPPWdvS34d1JU7ed+t2k7dl2S1YsmivvvmN/dk6X777NtBNraW9g20UrFu3hvLOyzQPl7c+fOnlaf9WmUst5N84+1Hu9W07vlrR1mX5k5dzlgXeXn3XUfHvhuOalv9yy1wny3p5JbDQuvjzl5L+RT7Vd1nX4RTZQhAUBBBAY0wIEtmP69HPwY0Gg646ullT2b6+VT02V+gPcqd5pauHNtdeOkiB3XeGX0EUWzPZ/ueChCalxD3/08IvWjYXzyzEiECdwxhlntOdyuXd77z8sycq1BWXEbBjkryT9KAiCa+bPn29zRydaCvOhviFqq71Q8vwTHR0d/y9RQ9FGPT09byuUfb4t+mt3JpOxEst1W3K53D5ReWELuP8ehuGBnZ2diectymazNmJ1XyubV5gP+Crn3Jejzh6TyWSsbF6iZe3atTvn83kbWTtZ0n3pdNrCeatqUPXirS59b+/t3vsDB23cE4bh0Z2dnXdU0+Ds2bNtpK9dZzZfr42ATroslbQwCIIFtVx/SXfOdggggAACCCCQTOCkk06a1NLSspXNI+u9t0pJ/X+OAl37/cpeIm6174Xfi/q/e+9f9n3y5Mm7d3Z27rhixYrFa9aseX5wT7z3VmUjNzDnrf3ZptXpn29y41y5q5xz/V8bNmywQHbVN7/5za9Kmhm1c3gmk/lZsqNjKwQQGCpw3k2nvM17N7dQKtwCwdjFSYvldZWXv1Vyh8jJttuh3HaS7N7gqjDwV3YdcbGVGa7L8oB/YFx6RdsDXtqjv0Gvc6duO+2cWhq3UDXw7oH+/9d5PdQ7ee0+e7m9bJqxmpYlK5dMVujtBVu7/wslf8rUydMvHdpo/7O/3LNvkw+P897Zi9PlQlpr4jde7mIvf3XXUd2J7ikH+uG93Hk3z9rf++B9hfNtIW1cyX177vAz7/23zz7q4luco4pSTRcJGyOAwKgSILAdVaeTg0GgcgEbkfuH9q0nh0E4xef9FBdY6StNCaQp3uaH9c7KYNmb080enWuj3OxtZyuts9TZL+zOLw2kpX2BX3rOOxcu45e7ys87a45dgdNOO+3VGzZs+Ihzbnb04KwshpXctVG3QRBcVW14ls1m7ebaRm3Oy2QyHym7s5gVVq9e/YpUKmWlkO0mte7z1kZhrZXesjd/V0Zh7WNJ+5zNZu3NbAsvVzjnfuC9/3jU1rGZTMbmB0609Pb27hSGoY2stf8/W1hrIXbiygE9PT2fGRQkW5+eCcPw0GqC6jlz5tio5JnOVfS2fNxx/6QwcueSBQsWJB55nAiVjRBAAAEEEEBgRAmsXr16lwkTJjxRa6dyudzx3vsfRe18LpPJDLw8V2vTbI8AAoME+kfdtoaz+l/c9NqxHI73eiBw+pF37lkvv7/z/eFeJeHiE1YGOL8xvLV5bBMvi1cs/rbzsrlULSlcOG3yNHvpNPHy+HOPd+bzfRaqWmn5FalUyxt2nbRrXcqoL1m+2Ea87m0vqYTyJ0yfPP2mgY4ueGD2uOXLdaiTO07eH1PBfb6X12+d04/zfcE1XcfOt7LvNS3n3jTrjVFIa+Wy7T41blnlpctSQf6is46gqkFN8GyMAAKjVoDAdtSeWg4MgfoIfOmW2dvm1/sp3mlK4IIpofdbO2m8tzej7a3o6Lv9Wc63em/f+98o/Od3Kwaj6I1ouax3Livve9rHdYzfcdLuH2xNjW/LK//4o8t+/eV8PlgdKL8mH7SsnJBrf/LM91zYW58joRUEEDCB008/ffy6devea3+U9MYKVaoeeZvNZh8slGRenE6nKyl7FduNbDZrN6VHNGLe2mw2awZ3RaX8nkmlUge1tbUlfgDQ09PzSefcV+yG2t4aHnjj3Dl3QjqdHnhoWCH7P1fL5XJTvPc2stYegjy4bt26gydOnPhS1Q1FG/T29u4fhqG1N7D8znt/REdHh5Ugi11mzpw5MZVKnSTJHszYnHdJFytJeElLS8uCofMoJ22Q7RBAAAEEEEAAAfu9SdKj3vtOSddlMpljUUEAgcYLnHvTrAPkg/do4whLe9k2dvHSrwL5a0PnXgy8DvGSjQy1n9tyy58k3SnpjjDsu7PrmMrnmH50+eL3eunK/h14/XjqttOsrzUtS1YsvkYbg2eFzu83fZvpVm2p5uWpp55qy7Xnlktar0CH/fKB+Y++lN+wr/f5GXLugKiiU7mS9HmrfOWc+3E+v+HH1ViVOoCum095nQvdB5xkzxWsel/csk5eN3v5H27V0nYT1fBqvixoAAEERrkAge0oP8EcHgIjWWDJ8iW3Sv7tXvrd2nDtjL2226umEiwj+VjpGwIjUWDWrFlvDoLAgtv3V9k/CzivbWlpuX7evHkWujVsyWaz9ubzt20HtYaeQzvZ09Mz3UYRS7Jyvk8HQfDW9vb2xPOXZbPZIwsh+I3Rfuwhws7Rn9+VyWSuT4rU09Mz2Tn3GwtrC3P3Pr5hw4b9tthiCyv1l2iJ5q21cs/bRA3clE6njy83D240N/Kp0dzIifYdbfQz59y3GE1bCyHbIoAAAggggEAxAe99kMvl7PemNxVCI3t58E3OOV4C5nJBYJgFzrtx7oFe+RMkZyWT48rjDvTsfi/dLe9bnXNWLvlQSW0VdvsP3ukOJ39nuD51e9e/FZ/a5/FlD++ST6V+F72se/vUydMOqbD9kqs9umLRqd67ef0rODd36jZTF9Ta5sD2Xf97+oRXdkx6z0s9z+25Pr/uDU7aKyotX24XG+T1S+/8T7zcT7uO6v57uQ3Kff7Fm2fuEOZT75PrD2n3LLN+KLk75cIrxufz13zqmEutdD0LAggggEAFAgS2FSCxCgIINEZg8fLFswPpKNeXOnG3Kbu9bI6ixuyRVhFAoJjA3LlzXxmGoc0Ja1+vqlLJRi/cEgTBLa2trXdfdFH95o9eu3bt6/L5/MPRjXpd562Nwlp7K3uipD8752ak0+llVR77P1bv6enZwzl3r6T2IW3UNF/amjVrJgVBYG9oW/j7pzAM39LZ2flc0n4Onbe2MMfc1zOZzJnOOZsXbpMlujZOjkbTWomvpMsyK3nsnOueP39+YuekO2c7BBBAAAEEEBgbAmvWrDkoCILbbV7bIAje0N7eXnPJz7Ehx1Ei0DgBm+/WRt56+X+rsPxxVnIPSt7mv7awd/sqe/e4l+6Q0x3jgg13fvbwy/rvn5YsX2wvre7upEd84Pab+sqpiaeXsfYWr1i8p/Pqn1u3HqWVv/y/J03aEI470HnNkGQjaKdLCio8dnsx5efe+5/4lrbruw6/aHWF2xVdreuOE9tSPa0zQlnJ5f7w3PoSuzjpQS93RRikfth1xDwbGcyCAAIIIFClAIFtlWCsjgACCCCAwGgV6OrqannmmWesZNx/SP03idUuOe/9nRbeSrplwYIFf6y2gcHrZ7NZu/m1t3frOm/tmjVrpgZBYKOEt3bOPeG9PyiTyTybtK+5XO7V3nubW2hw2a9cEASHt7e3234SLS+99NLElpYWm7N2qoW13vsDOjo6arrxzeVyH/XefyPq0NxMJrPJG+BRSGtvwtvXWyW1JDoAyUo229y0V2677ba/7OrqstLaLAgggAACCCCAQEMFcrncGd77X2UymfsbuiMaRwCBqgW+cNMphwXenRCVP96qwgZshKbNv+rlLBvVlhVuN7Dasy2pcX979cRd9m4f1/H80lVPfDSbW/27zx/zncTzZS9ZuaRDobeXi/9F0m+nTp62TyV98l7uCzefulPKh7vK+128TTHjtEs01cxABaRKmlrvJbsHvSPw4Z35zr57ug767tpKNiy1Ttf1s/YInDtUgQ6V7y+5XMkI5ye99EMf5r/XdcwlVmWKBQEEEECgBgEC2xrw2BQBBBBAAIHRKjBz5sydo3lKP5DgjeYBlqecczaP6y25XO7273//+9lKvXp6ei5wzp1Z73lrV69evWsqlbIQ1N7UfiwMwwM7OztXVtqvoet57ztyuZyNgB38xvGLVsKrloeEL7744lbjxo2zsNfa/Ytz7oB0Ov23pP0c2C6Xy33Ve/8J7/07Ojo6fj7w308++eTtUqnU8UEQvNt7v18Vb3IP7dJa7/1NQRBc2draenM9R1zXeuxsjwACCCCAAAIIIIAAAiNH4NwbTnmr5A51Tu/w0huq6JlNp2Wjb+uxPCmvP3qnJU5a6b17Xi5c5bxWKeVWBWGw6qyjNq0QtOTZxdfmfd+71+fXP/+H53571B/++vtsS8p15H3QHjht4b065MMOOdchry0slHXSa7z0r0k77eXudd7f7r270wf+111Hddc0rZiN6O0LWw5x3h3upXdKekWFfVsh6WoF+uHZR3TfV+E2rIYAAgggUIEAgW0FSKyCAAIIIIDAWBaYPXv2Qd77fy/Mn2rz1WSSWt86OS4AACAASURBVNjoWwtwnXM/X7Bggb2NXHTp6el5m3PuNvvQ9plOp69Ous/B20Ulli2stTeXf9/X13dILXPBWtvZbNYC6XcM2s8qG7Hb0dHxSNI+RyGwlWt+o6RlQRDsX89yfmvXrt25ra3tT3Pnzt0xDMPjvffHOedsnrdalludc1elUqlr5s2bV1NpsVo6wbYIIIAAAggggAACCCCw+Ql8+Scf2bpvXN8RzoXv8N5ZCd6tR9hR2OhVm8prVXtrZ8f6vrU75cMNje6iVQm4w+6j0+PX3v2Jwyp/AbpUx75w/Zy3y4WHOBtJK72+0gPw8r91LrhFXrecfdQCmyecBQEEEECgAQIEtg1ApUkEEEAAAQRGo8CJJ57YNn78+GO99x+S9HZJqRqO00oQ32Lz37a0tNz2ne985wVra9WqVVuMHz/+8ai88IJMJjO3hn38Y1MLKfP5vIW120p6cP369YdstdVWNhI28ZLNZr8l6SODGliWSqUOamtrS1wKOgprfyHJSmotT6VSB1i4mriTQzacM2fOa73374nKHVd8g15k/1aKzG7UryyU77qqu7v77/XqI+0ggAACCCCAAAIIIIDA2BY49+bZ+zivQ738YfLOKgCN5sXujRdJfrFXsNj5cHHYuWFRLSWOv3L9yZ3rXOoNCtzrne8f1Tu9ylHMf3fO3+ZDXRfmN9zadex3a7p3Hs0nj2NDAAEE6ilAYFtPTdpCAAEEEEBgjAjYPKfe+w9E4a3NM1vLYnObPlYo03vvLrvs8uK73vWuj0+ePHlRJpN5k3Oupnl4rFNr1qzZLZqz1sog/yadTh/qnKtpFGgulzvde//NQQf958I+Dmpvb1+aFMJ7n87lclameP/CPMJ/z+fzB0yYMMHC68TL7Nmzt5d0kHPuwMKb2QdK2jFxY5Kdizucczd476/v7u5OPO9vDX1gUwQQQAABBBBAAAEEEBhDAhY+rg/GHdYf3m6sbjRlMz38F+X8EnktcnKLXeAW9a1f90itYWjXTaf+i/N9ezoX/KsU7invLKDdoUqjPu91T+D8LXnvft51dPeDVW7P6ggggAACdRAgsK0DIk0ggAACCCAwlgVmzZq1WyqVOtnKJkcjWOvBkfXe3++cu1fSfRs2bPj1ZZdd9ly1Dff09OzpnLMRq6/w3t+dyWQOd85VPJdusf1ls9nDJd086LPHJB2SyWQSB5je+7be3t6bC308WNILYRjO6OzsXFzt8c6aNWtKYY7eg6Nw1gLanaptY8j6Nr+v9etGK2Xd3V3bPEk19oXNEUAAAQQQQAABBBBAYIwLnHfDrJ1CuTe4IHizvFUm8ntLamsCi91XrnLSC15+lRS84Fy4ytt3H66Sd6u8/AtO/u8ubP3jWe+a99ckffzaj85oX92a2ymV8lPktZN39t3tKOd2kLzN/Zt02qKlXrq5P6TNjbu96z1MbZPk/LANAgggUE8BAtt6atIWAggggAACY1igq6srWLZs2ZsLJYePds4dJWn3OnPY6NX7LMR1zt03bty4By666KJ1pfbR09Ozh3PuLklbFkaY3tne3m5hbW8tfVqzZs20IAgsRB64KX6kUGr54AkTJth8RokW731rb2/vz6Kw9iXv/QEdHR2LKmnMAtrCMfaPoJVkX/9SyXZl1llSmD/XAtobFixYYMdq5Y9ZEEAAAQQQQAABBBBAAIERKXDu9XNfLxe+0Tu9wUl2T1rL9C/ljtFeav2FvH9CLljp5JdLQdmSwaHPt0tBqwLfKu9b7c+BfQ9cq/cat/G/+VY5Z5Whtvde2zmn10jaqlyHKvncS/f0T2vj/W8C+Qc/f/TCpyrZjnUQQAABBIZPgMB2+KzZEwIIIIAAAmNKYObMmTukUqljLcCVdICkljoD5CX9WZKVDX7MOWffH1+3bt1j8+bN29V7b+WFJ0i6LZ1OH+WcKxnuVtKv3t7e7cMw/K2kbaL17127du1hW2+99epKti+2jve+JZfL3RiV9rIyzW/NZDKblJ86/fTTx2/YsGH3MAz3sPmHoi/78+Sk+x603d+897c7527v6+u77dJLL32mDm3SBAIIIIAAAggggAACCCDQFIGuO05sC1a3vVGpcO9Bc7jaC8XNGInbDIMnndy9Xv7eQMFvzzpqvt3HsiCAAAIIjHABAtsRfoLoHgIIIIAAAqNB4PTTT5+wfv36I7z3Ft7avENbNvK4Ojo6wsmTJwfpdPqphx9++BvOOStb/Hh3d7eVoap6xOiLL764VUtLi43ufa312zl3R3t7u4XAtZZXnl0oI71AUs45d0g6nb731FNP/ZcwDAdC2eneewtmbb+pOpn9PZqL9vZC6eXbL7744j/UqV2aQQABBBBAAAEEEEAAAQRGpIBVhNLey3Z2eU2Xc9Odt+/9L8PaKNZgRHa6sk69ILnfyuk+H4b3jm9393z67d0vVbYpayGAAAIIjCQBAtuRdDboCwIIIIAAAmNAoKurq+Vvf/vbjCAIrGyyBbj1KONbqdwGSTYXbv+X9/4551z/18Cf8/n8c0EQPDdu3Ljnvv3tb6/y3o/P5XK/lPSWaCc3ZzKZIyvd4cB6H/zgBzNtbW2vcs69ynu/nXNuuy233HL6Nttsc9jSpUtX9vb2Wpnl7SSNr7btMuuvds7dPTCKdsGCBY8kCa3r3CeaQwABBBBAAAEEEEAAAQRGhEDX9TN3dqnUq21uWOfDVzvndvTqnyN2e0k7j4BOLvNyf3VOS+X9XyQt8/J/dV5/OPvoi21KGxYEEEAAgVEgQGA7Ck4ih4AAAggggMDmLDBr1qydgiDY1zm3XyFUnCFp2kg6nvb29vUTJkxo7ezsVF9f3zNLly6903v/YhiGq5xzLd77jHOuQ1JH9GcLXvv/Hs11a98bOqJ4iNf93vt7gyB4KJ/P/27hwoUW0LIggAACCCCAAAIIIIAAAggkEPjK9Sd39o4LtlDYsmWQ1xY+FW7pvLaQ91s6py28dx1yvk0uaJP3Vna5TV5tcv0v49rfA8mtl/x6eW2Q08Y/y6330oZ/fOa0PpBb473/q1z418D5pWcdccnTCbrMJggggAACm6EAge1meNLoMgIIIIAAAqNZwMonr1271gLcA7z3+znnDhzNx1vjsT1UKDNtc94+GATBbxcsWPBAje2xOQIIIIAAAggggAACCCCAAAIIIIAAAggMswCB7TCDszsEEEAAAQQQqE7ASigvW7bs9c65/SXtF31Nrq6VzX7tUNITkiyQfcA5d39ra+uDF1100brN/sg4AAQQQAABBBBAAAEEEEAAAQQQQAABBMa4AIHtGL8AOHwEEEAAAQQ2R4GTTjpp0vjx41/nvX+dpNdG3+3PNr9Q++Z4TJLWSHpK0p8Hvjvn/pzP559qb2//M+HsZnpW6TYCCCCAAAIIIIAAAggggAACCCCAAAJlBAhsuUQQQAABBBBAYFQJzJ49e/swDHcOgmAXSVO899tIeoVzbpJ9j74mDuNB90ha4b1f7pxbMfDnIAhWhmG4IpVKLVu3bt1Tl1122XPD2Cd2hQACCCCAAAIIIIAAAggggAACCCCAAAIjRIDAdoScCLqBAAIIIIAAAsMrMHfu3Fd671+Rz+e3ds5tEQRBp/d+gve+0znXIWkL+/PAf3fOtXrvs977niAIeuy7c85Gxebsz5Ls71n7ns/nX7RgduHChTZilgUBBBBAAAEEEEAAAQQQQAABBBBAAAEEECgpQGDLxYEAAggggAACCCCAAAIIIIAAAggggAACCCCAAAIIIIAAAgg0SYDAtknw7BYBBBBAAAEEEEAAAQQQQAABBBBAAAEEEEAAAQQQQAABBBAgsOUaQAABBBBAAAEEEEAAAQQQQAABBBBAAAEEEEAAAQQQQAABBJokQGDbJHh2iwACCCCAAAIIIIAAAggggAACCCCAAAIIIIAAAggggAACCBDYcg0ggAACCCCAAAIIIIAAAggggAACCCCAAAIIIIAAAggggAACTRIgsG0SPLtFAAEEEEAAAQQQQAABBBBAAAEEEEAAAQQQQAABBBBAAAEECGy5BhBAAAEEEEAAAQQQQAABBBBAAAEEEEAAAQQQQAABBBBAAIEmCRDYNgme3SKAAAIIIIAAAggggAACCCCAAAIIIIAAAggggAACCCCAAAIEtlwDCCCAAAIIIIAAAggggAACCCCAAAIIIIAAAggggAACCCCAQJMECGybBM9uEUAAAQQQQAABBBBAAAEEEEAAAQQQQAABBBBAAAEEEEAAAQJbrgEEEEAAAQQQQAABBBBAAAEEEEAAAQQQQAABBBBAAAEEEECgSQIEtk2CZ7cIIIAAAggggAACCCCAAAIIIIAAAggggAACCCCAAAIIIIAAgS3XAAIIIIAAAggggAACCCCAAAIIIIAAAggggAACCCCAAAIIINAkAQLbJsGzWwQQQAABBBBAAAEEEEAAAQQQQAABBBBAAAEEEEAAAQQQQIDAlmsAAQQQQAABBBBAAAEEEEAAAQQQQAABBBBAAAEEEEAAAQQQaJIAgW2T4NktAggggAACCCCAAAIIIIAAAggggAACCCCAAAIIIIAAAgggQGDLNYAAAggggAACCCCAAAIIIIAAAggggAACCCCAAAIIIIAAAgg0SYDAtknw7BYBBBBAAAEEEEAAAQQQQAABBBBAAAEEEEAAAQQQQAABBBAgsOUaQAABBBBAAAEEEEAAAQQQQAABBBBAAAEEEEAAAQQQQAABBJokQGDbJHh2iwACCCCAAAIIIIAAAggggAACCCCAAAIIIIAAAggggAACCBDYcg0ggAACCCCAAAIIIIAAAggggAACCCCAAAIIIIAAAggggAACTRIgsG0SPLtFAAEEEEAAAQQQQAABBBBAAAEEEEAAAQQQQAABBBBAAAEECGy5BhBAAAEEEBh5AoGkV0t6m6T9Jb1G0r9K6oy6ukrSw5Iek/R/ku6UtEKSH3mHQo8QQAABBBBAAAEEEEAAAQQQQAABBBBAAAEE4gQIbLk+EEBgLApsLekKSYcVOfifS/p3Sc83AObzks5tQLuDm1wg6QxJvUX208j9D93vLpKulrRng4/Xmm/kOYvrvl0nPyixwgeia6zaw89IOk7SxyVNr3JjC26/Ugh4fyFpXZXbtku6UNKcIttZMHyCpCeKfBZn8DFJ36wyRI7rx9mSzqvyuFgdAQQQQAABBBBAAAEEEEAAAQQQQAABBBAY8QIEtiP+FNFBBBBogACBbf1RCWxfblptYGv/Hh8k6XxJe9d4em4qhKTnSHqoirC0EYGtBb3vi0YBV3pIBLaVSrEeAggggAACCCCAAAIIIIAAAggggAACCIwaAQLbUXMqORAEEKhCgMC2CqwKVyWwTR7YtkiaK+nLg0oeV8hecjUrmXxmNMq3r4LGGhHY2m4vkPS5Kkb8EthWcLJYBQEEEEAAAQQQQAABBBBAAAEEEEAAAQRGlwCB7eg6nxwNAghUJkBgW5lTNWsR2L5cq9IRthbWWvljG1nbiOXTUWhaLrRtVGC7JirxfGuFB0dgWyEUqyGAAAIIIIAAAggggAACCCCAAAIIIIDA6BEgsB0955IjQQCBygUIbCu3qnRNAtuXS1US2Nq/wVYyeH4dR9YOPV8WmNro3SvLlEduVGBr/flpNDfucxVcTAS2FSCxCgIIIIAAAggggAACCCCAAAIIIIAAAgiMLgEC29F1PjkaBBCoTIDAtjKnatYisK0+sN0vKlm8Qwy0lTb+hqSfSHpSUm+0rgWbr5F0rKSZkuLaeFrShwtz5N4Vs59GBra229mSFlYwpy6BbTU/dayLAAIIIIAAAggggAACCCCAAAIIIIAAAqNCgMB2VJxGDgIBBKoUGImB7f6Sfl3lcVS7+uclnVtio+HYf7Fdx52LoSFwtcfb6PX/XdIPSuyk3AjbrSTZ8R0f08lLo/lfl5c5kEmFz7sknRazXrlRro0ObB+WdEJhRPETZY6FwLbRVy3tI4AAAggggAACCCCAAAIIIIAAAggggMCIEyCwHXGnhA4hgMAwCBDYbopMYFv9hVdLYBu3rfXEAtivDhpRW6534yWdKenLMSvOknRJic8bHdjabi+IAuh1MX0ksC13pvkcAQQQQAABBBBAAAEEEEAAAQQQQAABBEadAIHtqDulHBACCFQgQGC7KRKBbQUXzpBVkga2NrrWglMrZ1xsuVjSGZKyVXYpE4W8pUba2ihbK5/8QpF2hyOwtfl0j5N0a8xxEdhWedJZHQEEEEAAAQQQQAABBBBAAAEEEEAAAQQ2fwEC283/HHIECCBQvQCB7aZmBLbVX0dJA1ubu/ZnhRGnnUV2+Zik90p6pPru9G+xh6SrJO1WZHsLTC0k/mWRz4YjsLXd1lKa+WxJ5yV0YTMEEEAAAQQQQAABBBBAAAEEEEAAAQQQQGDEChDYjthTQ8cQQKCBAgS2m+IS2FZ/wSUJbO3f3c/FBI/flPRJSXFlg+N6mpJ0jiSbr7jYYv/9S4V1/JAPhyuwtd3OlrSwSB/sM0bYVn8dsgUCCCCAAAIIIIAAAggggAACCCCAAAIIbOYCBLab+Qmk+wggkEiAwHZTNgLb6i+lJIGtjar9tqQPltjdoZJuq74rL9vi7TFlh6+VZHPZvjRkH8MZ2D4s6QRJTxQ5TgLbGk8+myOAAAIIIIAAAggggAACCCCAAAIIIIDA5idAYLv5nTN6jAACtQsQ2G5qSGBb/XWVJLDdQdIPC4HqW4rs7h5J75f0dPVdedkWcfv4XVRy+U9D9lHvwPa+6DjeU+JYLohGGg8dSUxgW+PJZ3MEEEAAAQQQQAABBBBAAAEEEEAAAQQQ2PwECGw3v3NGjxFAoHYBAttNDQlsq7+ukgS2b5R0o6Rti+zu+5I+Isnmmq1liRvFa23bKN57h+yg3oHtz6OyzzaaeM8iB/OspA9Iur2KfjCHbS1XBdsigAACCCCAAAIIIIAAAggggAACCCCAwIgVILAdsaeGjiGAQAMFRmJgW4/DtQDsipiGbP7Sc+uxo0Ft1BqixZ2LBYXSvWdI6q1zn+vVXJLAdoaku0p04EJJn5a0vsYOtko6P7Ir1tQxkm4Y8kEjAlu7Ho+V1F3ieK6RNEfSC4M+Z4RtjSefzRFAAAEEEEAAAQQQQAABBBBAAAEEEEBg8xMgsN38zhk9RgCB2gUIbGs3HGiBwLa4ZanwPC7krdVycE/iwvlifWtEYGvHGhRGE1vwbsFtsWW2pIWSfPQhgW39fjZpCQEEEEAAAQQQQGDsCbRIeo0kq6BkX/bnf5VkVXgGFqu2s1zSbyTdKen3dXhpdOxJj54jthd+7Ro5UNK+kmyKndcPOrwnCtWRbEqdB6Lr5X5J2dFz+BwJAggggAACI0eAwHbknAt6ggACwydAYFs/61pDxrE2wnasBbbPSzpY0g9KlIG2uW4/KOmP0SVJYFu/n01aQgABBBBAAAEEEHi5QD0qDtkUIxZwro6+/1aSfa0Y9BJiOff9JP2qxEpJ768ykj5U6MepkqaX68CQz1dJuljSPElLq9w2SdWhuF0kuVeP86zycMqu3owqUElMyh6IpO0lnSbpFEkTK9kgWsd+Bq6V9D+SHq/iuh/YxS6Sri4xdU6cb6mfX+uP3VNeX8Ux2KpxruWql1W5K1ZHAAEEEECgMgEC28qcWAsBBEaXQKNueMop1eMBQdw+yt1UNGL/SR8oDBwHge0/z2itloOvjZEywtYC2/GSvlSYm/fjJS7eLxdu8s+R1CeJwLbc/0X4HAEEEEAAAQQQQCCpQCPuhwb68lNJX5T0UAUBVj0DW6toYy9I2u/UeyeFibaz4NbuSawCzroK2yKwrRCqhtXq/fzC7rnmFu6/zqoyqB16CBaUWsh/gaTnqji+ege2tuubJc2KRo5X2hUC20qlWA8BBBBAYNgECGyHjZodIYDACBKo9w1PpYfWyAcE1gcC20rPRH3WS/JwYiyOsDXtuJvyZwtvZr+38KDpbgLb+lyYtIIAAggggAACCCBQVKDR92MWeH4kGj04MOVHsY7UK7C1UbWfjb7qecovkvS5wguXFsiVW5LcE8W1meRenRG2kr0oW8kyKQpYbURqvZZfS/qopAcrbLARga3t+mOFAPqbFbwwMdBNAtsKTxirIYAAAggMnwCB7fBZsycEEBg5AkluAuvR+0Y/ICCwrcdZqryNJA8nxmpga79v2BvP3SV4r5E0R9JaSRdGfx66aj1HIFd+llkTAQQQQAABBBBAYLQINPp+zJyelvRhSXfFoNUjsLUStudH5WwbcX5s5OQnK5irNMk9UVx/k9yrE9hWFthuU5imxkoOH9OAC6aS635gt40KbB+LXgR+pMLjI7CtEIrVEEAAAQSGT4DAdvis2RMCCIwcgSQ3gfXofdwDgv0l2ZupjVyavf9ixzbWSiK/XdKtJU6yBZWfLrwhv77Gi6Atemva5iMqtthoVpszaPASV4r4YUknSHqiSGOlHtD8vDAvrX02+E1ve5vbHhAcW6Jf9pa3lZKzkloW3g5dCGxrvDDYHAEEEEAAAQQQGOMCwxHYGvEd0Zyay0p41xrY2sjar0bzjzbylM6OyiPHjRYmsG3kGdjYdj2eXwzHNXNf4YWFkwr3jhacxi2NCmxtn9+KXjToreC0ENhWgMQqCCCAAALDK0BgO7ze7A0BBEaGQD1ueJIcSbMD02bvv5jZWAts3xwFtp1FMK6NRqG+lOTiGrTNFtGDleNKtFPs5YDhCGytOza/1g8Kwe22RfpmN/gW1J5KYFvjFcDmCCCAAAIIIIAAAsUEhiuwtX2fHoVHxfpRS2Brz/Gs/OzXy5xie9nysmhuz79I6onWb5X0qkL52qMlzZQ0PaadSkYsEtg2/met1ucXKUlnRiF/XG/vL4TDVg7bXjhYXpjjtk+SXW9bFl6s3TMKY+3l22L3sgPtXh/dy62I2VEjA1sr4233waVekh7cLQLbxl+77AEBBBBAoEoBAtsqwVgdAQRGhUCtNzxJEZodmDZ7/8Xcxlpgu7OkqyS9sQhG3EjWaq65uBvgUvsYrsB2vKQvFebD+niJA7IHBPYA4MQinzPCtpqrgHURQAABBBBAAAEEhgrU437IAs/XRWWP7WXDUuFV3MuYtQS2e0mytncocXotsDpX0ncqKGdsfbc5cK3KT6nlvEJo9wVJ+RIrjITAttIrPe4+aSTfa9T6/KLcNWNzL9vxL5S0LgbTniHbfay9LGDXcKnFSml/LeaaaWRga326ISoVvrLMhUFgW+lPDushgAACCAybAIHtsFGzIwQQGEECtd7wJD2UejwgSLpv267Z+y/W97EW2JYb/WrzCdkNZi2LvS1vbzYXW0o9OBquwNb6FHeDHnfcI/khSi3ni20RQAABBBBAAAEEhkegnvdDLVFlmG+W6PoiSe8pzKn5eJHPkwa29vKjlUK2EbbFFptH1EZS2jQjcWWMB29rx2EvU9p8uMUWq4LzvkJA/VSJzwlsG3/t1vL8Iu4+z3pu14xVOLqlimvGRmh/O2YuXBuZfXzha0kJmkYHtrbbj0myn824nwMC28Zfu+wBAQQQQKBKAQLbKsFYHQEERoVALTc8tQDU8wFBkn40e//F+jwSAtuOwg2nza9qo1+nSdqjMAp210LZsP8qM69wkocT9u/u5yTZm+rFFpvj9QxJlcy5U2z7cg9xSr0hP5yBrRnMktRd5UVMYFslGKsjgAACCCCAAAIIvEyg3vdDNs3H9yS9rYRzsalIbNWkge2bJF1XYnoRG1k7t/By5JVVBG8D3d6q0Kbdh1jIVmyJe6k0yT1R3GXZyHv1sTjCNu6asfPwQUlXJLhmdotKbu9T4mTaSwAXlmh3OALbSsp5E9jyDwQCCCCAwIgTILAdcaeEDiGAwDAINPImMK779X5AUC1Vs/dfrL/NDmzjHpa8V9LVMchxDycOLTyIua3EtodEb70XK5/2bOEtfNvv3dWe3Gj9GVHJ5WJzxNpDHJtz6JdF2h7OwNZ2bwG5PRSy/lS6ENhWKsV6CCCAAAIIIIAAAsUE6n0/VG70Yj0DW5uH9JyoalKxY6v1xc+4e5T/jvZbrCwygW3jf9aSPr8o97KwvWxgcy2vTnAI5V7C/YWkDxXms7X726HLcAS2ts9vSbLyzKVehiawTXDi2QQBBBBAoLECBLaN9aV1BBAYmQJJb3hqPZp6PyCotj/N3n+x/o7kwNbKidlbwaWWpJ72BvslMWGllTO2+bBWVHmCt4lCUHsDvtgSd9M83IGt9e/gwqjmH5QYIVCs/wS2VV4QrI4AAggggAACCCDwMoGkv7+XYhzOwDZuNK+FYu+S9NsazvcrJF0syebofahQzvlRSX+MSiG/KKmvRNsEtjWgV7hp0ucXdk6/L+kdJfbz7kJ1qZ9U2Idiq8Vdk/ay8DtLVKwarsDW+nCcpFtLHCOBbQ0nn00RQAABBBojQGDbGFdaRQCBkS2Q9Ian1qOq9wOCavvT7P0X62+zA9u4m8XvSvoPSdkiHbfRsTZvj5WQGro8LOmEwlxPT8ScoJmSFsZ8bg9LPl2Yn2pVhSfZ+vOVaP6hUptYGWILiostzQhsrXzzl6I5syo5TALbSpRYBwEEEEAAAQQQQKCUQL3vh6ZI+mGhgs0BRXZoYaeFRY8U+SxJSWTb5meSilXpuTaacuSlJpx6AtvGoyd9fmFT/di18doiXbyzEMjbuXumhu7bqG+bcuczJdoo9QL0cAW21q0bJJ0iaWWRPhLY1nDy2RQBBBBAoDECBLaNcaVVBBAY2QJJb3hqPap6PyCotj/N3n+x/jY7sI176zjujdy9opvfHYocVCUPTF4ZvcF+dMxJ/Gk0j+6fy5zoHQtvwn+5EBC/L2a9uBtV26wZga3tN+5mfejhENhW+xPP+ggggAACCCCAAAKDBep5P9QSvXh4fgniW6KXO/9e5PMkga1V4JlfYl92XPYipG/C6SawbTx6/NcOygAAGrpJREFU0ucXdq9p1ZuKLVZJyl4QXl9j9+P2MS/6GVk7ZB/1DmxvltQmycp6F1s+JumbRX4+CGxrPPlsjgACCCBQfwEC2/qb0iICCIx8gbhfzOvR+1IjLOMeENRjvwNtfKDwFu0VRRqs5wOKevW32YFtubeCny6U/zormnPWRtpaibADJX1R0t4lED4elVIu98DkrZIul1Qs9B1o2kbYWhkre3PfypL1RB9YwDpd0vujB0ETY06IlUiza+L2mHWaFdiWm/tocJcJbOv1U0c7CCCAAAIIIIDA2BSo9X7IfmfukDS1MDJxdpkXJm3k4RcKc78Wm/e12sC23D2LTYliL2g2YyGwbbx60sD2DElfK9G9udF0OrX2Pm4UrwWpVpHqhSE7qXdga/M3Xyfp0hLT7djzGXu5+bEh/SCwrfXssz0CCCCAQN0FCGzrTkqDCCCwGQgQ2G56kvYvMb9Mo09nswNbOz57E9dGsxYrL1bt8dtN4HtLlD4b2la5t/Kr3Xep9e3N6Qti5p2y7ZoV2Nq+J0UPC44tc8AEtvW6ImgHAQQQQAABBBAYmwLD9QJtuSlSqg1s05K+EZU9HnrmrCrQoYV5Su9t0imNC2zr3aWfR2V8n0/YcFxQOJLvNZIEtva895zoqxhXvUJ+e/nYXi5+S5Gd3BO9YGwvQQ9eGhHYflLSpwojhj9b4tqw++HPFco3rxv0OYFtwh8kNkMAAQQQaJwAgW3jbGkZAQRGrgCB7abnZiwHthMkXSTpQ3W4ZO1G0d5iLvYmfbHmGx3a2g2r9WfwjWmxfjQzsLX+HCzpByXeiB7o70h+iFKHS4cmEEAAAQQQQAABBBosMByBrQWoNnrxypgSxdUGtnH3r+XC4QaT9s+Dar/HD8dCYLupcimTuPs7a6Ve9/9Jrs1GBLY2mtjmlLbqVPsUuRiLTXdEYDscP7XsAwEEEECgKgEC26q4WBkBBEaJAIHtpieyXjds1V4iI2GErfV5t0Jp4stK3NxVekxW3tjKIVf7xreFtvZQx+ahrccoX+uv3ZDaG8TdFYS1tn6zA9vx0bxb5ldqIbCt9EpkPQQQQAABBBBAAIFiAo0ObO13cAuO7L6gL+YUNCOwLRfgxV0xcaEwgW3jf9aSjLAtd77rdf8/kgJbmyvXrkcLbYstVlXL5oJ+LvqQwLbx1y57QAABBBCoUoDAtkowVkcAgVEhQGC76Wms1w1btRfISAlsrd/7SvpOoTzyntUeRHRTaGHjwM1ftU3Yv8e2/6/HzI1baZv3S/qYpN/EvNU/tK1mB7bWn7g3re1zAttKrwDWQwABBBBAAAEEECgm0MjA9qao/OxDFfwOTmCb7PpkhO2mboywlWwOW3tRordQOnyraLqd40tcYjb39MLoZ5TANtnPIVshgAACCDRQgMC2gbg0jQACI1aAwHbTU0Ngu9Hk1ZK+IOm4Cke7PiHpXEk/rnAka7kfChtpeqSk/5R0QLmVh3z+f1FpZ3tYZDer1SwjIbC130lmRaOCi/WdwLaaM8q6CCCAAAIIIIAAAkMF6h3YWjh7c6Faz9WSHi28YBhWSE5gWyHUkNUIbDd1I7B9eWBrQjMkXVViup3Bo8UJbJP9HLIVAggggEADBQhsG4hL0wgggAACm6WA/dto898cLulASa+PRn/awViZs99L+pWkWyXdlyAcrQRloA8W2toDHSvZbCN/J0YbD/TjycLnt0n6taS/VvGQqJI+sA4CCCCAAAIIIIAAAqNJoJ6B7fcKZY/Pin4Hr9ao2sDWRg1amdcjiuzoWUlHFb5+V6YT5Urkxm1OSeRqz3B916ck8kbPUj+/g0fY2no25ZC9hP3ZEqfhgmj6oA5JVxQqUx1WZL0PRJ/V90zSGgIIIIAAAmUECGy5RBBAAAEEEEAAAQQQQAABBBBAAAEERrtAXGA7uOJQq6RXSnp3VGp1hxIwVm3HpiKxUY6+CrxqA9tyYetbJd1dZv/l2ojbPGlgmyT0ShJOVkofNwXLSK7mk8QkJem8QhWoz5TAOUbSDZXCxay3czSa9Y1F1rGXCN4r6U9DPos7D0PD18GbVhrY2javjV5y2KdIv+wlB7s27bomsK3DRUATCCCAAAL1EyCwrZ8lLSGAAAIIIIAAAggggAACCCCAAAIIjEyBSgPbwb2fFs15WSz4sfVWSfpIVBa50tC22sDWnt2dE30Vk/2wJBvxG7cQ2EpjKbC1a8HC2i+XuCjOlHRhHX5MLai9sUT54VLlmocjsLWfmX+PQttih/nTaJStGTDCtg4XAk0ggAACCNRHgMC2Po60ggACCCCAAAIIIIAAAggggAACCCAwcgWSBLZ2NDaC9XJJpUbaPi3JQtO7Kjz0agNba9bCpx+UaN9Cp08XSsCur3D/xVaLG8XJCNsaYOuwaZIRtrbbE6LRr8W6EDeStZoux12XpfYxHIGtHYOVErc+HF/igGxUtc13+7YinycZHV6NG+sigAACCCBQVIDAlgsDAQQQQAABBBBAAAEEEEAAAQQQQGC0CyQNbO3Z2UclfT0G6D5JJxVCsscqQEwS2MaNZLwzCnSfqWDfpVYhsN1YQngkLkkD27hr5h5J7y9cs/ayQdLFSoefH5UNL9ZGqVG8wxXYWp8skL2qxAjguOMmsE16VbAdAggggEBNAgS2NfGxMQIIIIAAAggggAACCCCAAAIIIIDAZiCQNLC1Qys3Ws/WmSfpk5KyZSySBLa2/0sK824eW6Jtm2/3JzWcAwLbxge2LYXQf8vCaO2dojlWd5f0eklPSvpU4au3xPlLGti+IioJ/I4S7dYaStpxXCmpWLnwNdG1+ssi+x7OwNbMv1AYff7ZKn82arWpcnesjgACCCCAwEYBAluuBAQQQAABBBBAAAEEEEAAAQQQQACB0S5QS2BrNha0XhFTGtlCqrlRiBU3n22SwNae350h6YISJ+kaSXMkvZDwJBLYNjawjZtD+OZCaPvBmHMXd26+H82hbNfe0CUVzXts132x5QZJp0hameCasbbt5YRSc+T+QtKHCtfks0XaHs7A1nb/2ii4LjUPdbHDJ7BNcFGwCQIIIIBA7QIEtrUb0gICCCCAAAIIIIAAAggggAACCCCAwMgWqDWwtdF6NldsXOlcK41s4dsfYyiSBLbW3NTClwWzu5Vo2/pmgW5fgtNAYNu8wLZceeKkAaddBm+SdF1MSeCk10y5eZ3tZ8RGtuaLXItJj6fUz2+5+Xjt2bfNtWvhdqULgW2lUqyHAAIIIFBXAQLbunLSGAIIIIAAAggggAACCCCAAAIIIIDACBSoNbC1Q3pVFPwcFHN8NurwnJjgNGlgW668q42yPE3SDyWFVfhPikZL/leJbR4uzM17gqQninxuQdgPSmyXJPRKWv63ksONCwrPLhPEV9J+uXVKXX9x5YOtzbdLurVE4+X6nZH0LUknltje9m0jty+vIuifJmlhiVLIthubx/n4wteSEvsc7sDWulFJSfPB3U1y7ZY7/3yOAAIIIIBAWQEC27JErIAAAggggAACCCCAAAIIIIAAAgggsJkL1COwNYJDJV1bGM3aWcLDysC+V9LdJT5PGthacza61uYN3bNE2xbA/Y+kr1Uwl66V6bW5b88qtGkhWqmFwLY+F35cuP09SadLWj1kV+MlfUnSx0t04RhJVto4bpkh6aqYUbaVXjOBpEOi66vU9Wf9sPliv1pidK193ozA1vZbzmGwIYFtfa55WkEAAQQQqFKAwLZKMFZHAAEEEEAAAQQQQAABBBBAAAEEENjsBOoV2JYb6WowcXPK1hLY2nO890maHxMY2/5tNOxlkmx+1Ccl9UZnq0PSjpKOlTQzZj7ewSeXwLY+l/oeUdBvc6oWWyyIt5HZdr5sDuTtohDXRk0XeznAym/btfBUme7Z9WqB7/ll1lsk6ZIoAF5WCF7XF8oa2/U2MZq/2ea7PbJMG3a9zSrM5bw8Zr1mBbaV/NwOdJvAtj7XPK0ggAACCFQpQGBbJRirI4AAAggggAACCCCAAAIIIIAAAghsdgL1CmztwCspjWxz2V4RhW+DsWoJbK0dK3Nroy7/c5jOwF2SPiRpaZH9URK58pNQrjxx5S1tXLNc6e3B7W1TGGFrc73aiNxGLU8XwuMPS7LrJW5pVmBrfbKw3Oay3adMHwlsG3WV0C4CCCCAQKwAgS0XCAIIIIAAAggggAACCCCAAAIIIIDAaBeoZ2BrVuVKI/9akgU/fxkCW2tga80NV2j702iOUwvjii0EttX91JS7ZiptzUbX2gsBf6x0A0mNDG3t+jhZ0h1FXlAY2sVmBrb2HNyuWQtt4xYC2youLFZFAAEEEKifAIFt/SxpCQEEEEAAAQQQQAABBBBAAAEEEEBgZArUO7AtN7+oKRQbBVmPwNbatjlordTtJ8uUR05yNlZJ+mJUenmgnHKxdghsq9OttDxxXKsWjn5M0nXV7bp/7UmFa+WCKOxNsHnRTaxk9kcKLzDcU0FYaw00M7C1/W8VjTY+PgaAwLZeVwftIIAAAghUJUBgWxUXKyOAAAIIIIAAAggggAACCCCAAAIIbIYC9Q5sjcDmg/1BNMdnMRIL1yzUtNG2A0u9Altrz57rWXnXLkmH1eGcWH+7CyWfLy6EcM9V0B6BbQVIQ1ax0dGfjb6q3drOz5mSbOSzzXObZLEXDWye2XOj+WmTtDGwzaWSPldmztqh7Tc7sLX+zJB0VSG43bbEwRPY1nJVsC0CCCCAQGIBAtvEdGyIAAIIIIAAAggggAACCCCAAAIIILCZCDQisLVDt3lBrcRqZwmH70k6vRC0rY4+r2dgO7BLC+EOikY6HpngfNwUzbf7v4P6WUkzBLaVKG26jo20PS4KbadX2IRdR+cUKbFd4eabrGajbU+RNFvSDlU0siYKjL8h6feSwiq2tVVHQmBr/l+ICc0JbKs8qayOAAIIIFAfAQLb+jjSCgIIIIAAAggggAACCCCAAAIIIIAAAs0WsJKvbynMJ/pWSa8vBLGvHRLIPSTJRmr+Jhr5u7gwT+1Lze70GN2/lbW2EdI2t+3+hTLH/zoo+H+i8DKAnas7JVmQ/rcaRtXG8Vp4uUc0StyuGxs1/uZBG9i1YnPl3h/1xb6/MEbPF4eNAAIIIIBAQwUIbBvKS+MIIIAAAggggAACCCCAAAIIIIAAAggggAACCCCAAAIIIIBAaQECW64OBBBAAAEEEEAAAQQQQAABBBBAAAEEEEAAAQQQQAABBBBAoEkCBLZNgme3CCCAAAIIIIAAAggggAACCCCAAAIIIIAAAggggAACCCCAAIEt1wACCCCAAAIIIIAAAggggAACCCCAAAIIIIAAAggggAACCCDQJAEC2ybBs1sEEEAAAQQQQAABBBBAAAEEEEAAAQQQQAABBBBAAAEEEECAwJZrAAEEEEAAAQQQQAABBBBAAAEEEEAAAQQQQAABBBBAAAEEEGiSAIFtk+DZLQIIIIAAAggggAACCCCAAAIIIIAAAggggAACCCCAAAIIIEBgyzWAAAIIIIAAAggggAACCCCAAAIIIIAAAggggAACCCCAAAIINEmAwLZJ8OwWAQQQQAABBBBAAAEEEEAAAQQQQAABBBBAAAEEEEAAAQQQILDlGkAAAQQQQAABBBBAAAEEEEAAAQQQQAABBBBAAAEEEEAAAQSaJEBg2yR4dosAAggggAACCCCAAAIIIIAAAggggAACCCCAAAIIIIAAAggQ2HINIIAAAggggAACCCCAAAIIIIAAAggggAACCCCAAAIIIIAAAk0SILBtEjy7RQABBBBAAAEEEEAAAQQQQAABBBBAAAEEEEAAAQQQQAABBAhsuQYQQAABBBBAAAEEEEAAAQQQQAABBBBAAAEEEEAAAQQQQACBJgkQ2DYJnt0igAACCCCAAAIIIIAAAggggAACCCCAAAIIIIAAAggggAACBLZcAwgggAACCCCAAAIIIIAAAggggAACCCCAAAIIIIAAAggggECTBAhsmwTPbhFAAAEEEEAAAQQQQAABBBBAAAEEEEAAAQQQQAABBBBAAAECW64BBBBAAAEEEEAAAQQQQAABBBBAAAEEEEAAAQQQQAABBBBAoEkCBLZNgme3CCCAAAIIIIAAAggggAACCCCAAAIIIIAAAggggAACCCCAAIEt1wACCCCAAAIIIIAAAggggAACCCCAAAIIIIAAAggggAACCCDQJAEC2ybBs1sEEEAAAQQQQAABBBBAAAEEEEAAAQQQQAABBBBAAAEEEECAwJZrAAEEEEAAAQQQQAABBBBAAAEEEEAAAQQQQAABBBBAAAEEEGiSAIFtk+DZLQIIIIAAAggggAACCCCAAAIIIIAAAggggAACCCCAAAIIIEBgyzWAAAIIIIAAAggggAACCCCAAAIIIIAAAggggAACCCCAAAIINEmAwLZJ8OwWAQQQQAABBBBAAAEEEEAAAQQQQAABBBBAAAEEEEAAAQQQILDlGkAAAQQQQAABBBBAAAEEEEAAAQQQQAABBBBAAAEEEEAAAQSaJEBg2yR4dosAAggggAACCCCAAAIIIIAAAggggAACCCCAAAIIIIAAAggQ2HINIIAAAggggAACCCCAAAIIIIAAAggggAACCCCAAAIIIIAAAk0SILBtEjy7RQABBBBAAAEEEEAAAQQQQAABBBBAAAEEEEAAAQQQQAABBAhsuQYQQAABBBBAAAEEEEAAAQQQQAABBBBAAAEEEEAAAQQQQACBJgkQ2DYJnt0igAACCCCAAAIIIIAAAggggAACCCCAAAIIIIAAAggggAACBLZcAwgggAACCCCAAAIIIIAAAggggAACCCCAAAIIIIAAAggggECTBAhsmwTPbhFAAAEEEEAAAQQQQAABBBBAAAEEEEAAAQQQQAABBBBAAAECW64BBBBAAAEEEEAAAQQQQAABBBBAAAEEEEAAAQQQQAABBBBAoEkCBLZNgme3CCCAAAIIIIAAAggggAACCCCAAAIIIIAAAggggAACCCCAAIEt1wACCCCAAAIIIIAAAggggAACCCCAAAIIIIAAAggggAACCCDQJAEC2ybBs1sEEEAAAQQQQAABBBBAAAEEEEAAAQQQQAABBBBAAAEEEECAwJZrAAEEEEAAAQQQQAABBBBAAAEEEEAAAQQQQAABBBBAAAEEEGiSAIFtk+DZLQIIIIAAAggggAACCCCAAAIIIIAAAggggAACCCCAAAIIIEBgyzWAAAIIIIAAAggggAACCCCAAAIIIIAAAggggAACCCCAAAIINEmAwLZJ8OwWAQQQQAABBBBAAAEEEEAAAQQQQAABBBBAAAEEEEAAAQQQILDlGkAAAQQQQAABBBBAAAEEEEAAAQQQQAABBBBAAAEEEEAAAQSaJEBg2yR4dosAAggggAACCCCAAAIIIIAAAggggAACCCCAAAIIIIAAAggQ2HINIIAAAggggAACCCCAAAIIIIAAAggggAACCCCAAAIIIIAAAk0SILBtEjy7RQABBBBAAAEEEEAAAQQQQAABBBBAAAEEEEAAAQQQQAABBAhsuQYQQAABBBBAAAEEEEAAAQQQQAABBBBAAAEEEEAAAQQQQACBJgkQ2DYJnt0igAACCCCAAAIIIIAAAggggAACCCCAAAIIIIAAAggggAACBLZcAwgggAACCCCAAAIIIIAAAggggAACCCCAAAIIIIAAAggggECTBAhsmwTPbhFAAAEEEEAAAQQQQAABBBBAAAEEEEAAAQQQQAABBBBAAAECW64BBBBAAAEEEEAAAQQQQAABBBBAAAEEEEAAAQQQQAABBBBAoEkCBLZNgme3CCCAAAIIIIAAAggggAACCCCAAAIIIIAAAggggAACCCCAAIEt1wACCCCAAAIIIIAAAggggAACCCCAAAIIIIAAAggggAACCCDQJAEC2ybBs1sEEEAAAQQQQAABBBBAAAEEEEAAAQQQQAABBBBAAAEEEECAwJZrAAEEEEAAAQQQQAABBBBAAAEEEEAAAQQQQAABBBBAAAEEEGiSAIFtk+DZLQIIIIAAAggggAACCCCAAAIIIIAAAggggAACCCCAAAIIIEBgyzWAAAIIIIAAAggggAACCCCAAAIIIIAAAggggAACCCCAAAIINEmAwLZJ8OwWAQQQQAABBBBAAAEEEEAAAQQQQAABBBBAAAEEEEAAAQQQILDlGkAAAQQQQAABBBBAAAEEEEAAAQQQQAABBBBAAAEEEEAAAQSaJEBg2yR4dosAAggggAACCCCAAAIIIIAAAggggAACCCCAAAIIIIAAAggQ2HINIIAAAggggAACCCCAAAIIIIAAAggggAACCCCAAAIIIIAAAk0SILBtEjy7RQABBBBAAAEEEEAAAQQQQAABBBBAAAEEEEAAAQQQQAABBAhsuQYQQAABBBBAAAEEEEAAAQQQQAABBBBAAAEEEEAAAQQQQACBJgkQ2DYJnt0igAACCCCAAAIIIIAAAggggAACCCCAAAIIIIAAAggggAACBLZcAwgggAACCCCAAAIIIIAAAggggAACCCCAAAIIIIAAAggggECTBAhsmwTPbhFAAAEEEEAAAQQQQAABBBBAAAEEEEAAAQQQQAABBBBAAAECW64BBBBAAAEEEEAAAQQQQAABBBBAAAEEEEAAAQQQQAABBBBAoEkCBLZNgme3CCCAAAIIIIAAAggggAACCCCAAAIIIIAAAggggAACCCCAAIEt1wACCCCAAAIIIIAAAggggAACCCCAAAIIIIAAAggggAACCCDQJAEC2ybBs1sEEEAAAQQQQAABBBBAAAEEEEAAAQQQQAABBBBAAAEEEECAwJZrAAEEEEAAAQQQQAABBBBAAAEEEEAAAQQQQAABBBBAAAEEEGiSAIFtk+DZLQIIIIAAAggggAACCCCAAAIIIIAAAggggAACCCCAAAIIIEBgyzWAAAIIIIAAAggggAACCCCAAAIIIIAAAggggAACCCCAAAIINEmAwLZJ8OwWAQQQQAABBBBAAAEEEEAAAQQQQAABBBBAAAEEEEAAAQQQILDlGkAAAQQQQAABBBBAAAEEEEAAAQQQQAABBBBAAAEEEEAAAQSaJEBg2yR4dosAAggggAACCCCAAAIIIIAAAggggAACCCCAAAIIIIAAAgj8f3dzJqfwU+ukAAAAAElFTkSuQmCC"/>
          <p:cNvSpPr>
            <a:spLocks noChangeAspect="1" noChangeArrowheads="1"/>
          </p:cNvSpPr>
          <p:nvPr/>
        </p:nvSpPr>
        <p:spPr bwMode="auto">
          <a:xfrm>
            <a:off x="3873500" y="2397126"/>
            <a:ext cx="1785825" cy="1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3528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INNER JOIN</a:t>
            </a:r>
            <a:endParaRPr lang="ko-KR" altLang="en-US" dirty="0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838200" y="5409695"/>
            <a:ext cx="10515600" cy="1100174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두 테이블의 행 중에 </a:t>
            </a:r>
            <a:r>
              <a:rPr lang="en-US" altLang="ko-KR" sz="1800" b="1" dirty="0"/>
              <a:t>ON </a:t>
            </a:r>
            <a:r>
              <a:rPr lang="ko-KR" altLang="en-US" sz="1800" b="1" dirty="0"/>
              <a:t>절의 조건</a:t>
            </a:r>
            <a:r>
              <a:rPr lang="ko-KR" altLang="en-US" sz="1800" dirty="0"/>
              <a:t>을 만족하는 행만 포함</a:t>
            </a:r>
            <a:endParaRPr lang="en-US" altLang="ko-KR" sz="1800" dirty="0"/>
          </a:p>
          <a:p>
            <a:r>
              <a:rPr lang="en-US" altLang="ko-KR" sz="1800" b="1" dirty="0" err="1"/>
              <a:t>department_id</a:t>
            </a:r>
            <a:r>
              <a:rPr lang="ko-KR" altLang="en-US" sz="1800" dirty="0"/>
              <a:t>가 일치하지 않는 </a:t>
            </a:r>
            <a:r>
              <a:rPr lang="en-US" altLang="ko-KR" sz="1800" b="1" dirty="0"/>
              <a:t>Kale Smith </a:t>
            </a:r>
            <a:r>
              <a:rPr lang="ko-KR" altLang="en-US" sz="1800" dirty="0"/>
              <a:t>행은 포함 </a:t>
            </a:r>
            <a:r>
              <a:rPr lang="en-US" altLang="ko-KR" sz="1800" dirty="0"/>
              <a:t>X</a:t>
            </a:r>
          </a:p>
          <a:p>
            <a:endParaRPr lang="en-US" altLang="ko-KR" sz="18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91" y="1268013"/>
            <a:ext cx="4201111" cy="21720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6130" y="4709213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부서 테이블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6221" y="2904854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직원 테이블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81891" y="3505146"/>
            <a:ext cx="341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/>
              <a:t>department_id</a:t>
            </a:r>
            <a:r>
              <a:rPr lang="ko-KR" altLang="en-US" b="1" dirty="0"/>
              <a:t> 이너 조인 결과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61988"/>
            <a:ext cx="3968021" cy="1715901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757" y="3440016"/>
            <a:ext cx="3210373" cy="163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40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LEFT / RIGHT JOIN</a:t>
            </a:r>
            <a:endParaRPr lang="ko-KR" altLang="en-US" dirty="0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838200" y="5327009"/>
            <a:ext cx="10515600" cy="1182860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왼쪽 테이블의 모든 레코드를 유지하면서 </a:t>
            </a:r>
            <a:r>
              <a:rPr lang="ko-KR" altLang="en-US" sz="1800" dirty="0" smtClean="0"/>
              <a:t>오른쪽 테이블의 해당 레코드가 있는 경우에만 매칭</a:t>
            </a:r>
            <a:endParaRPr lang="en-US" altLang="ko-KR" sz="1800" dirty="0" smtClean="0"/>
          </a:p>
          <a:p>
            <a:r>
              <a:rPr lang="ko-KR" altLang="en-US" sz="1800" dirty="0" smtClean="0"/>
              <a:t>왼쪽 테이블에 있는 값이 오른쪽 테이블에 없으면 </a:t>
            </a:r>
            <a:r>
              <a:rPr lang="en-US" altLang="ko-KR" sz="1800" dirty="0" smtClean="0"/>
              <a:t>NULL</a:t>
            </a:r>
            <a:r>
              <a:rPr lang="ko-KR" altLang="en-US" sz="1800" dirty="0" smtClean="0"/>
              <a:t>로 채움</a:t>
            </a:r>
            <a:endParaRPr lang="en-US" altLang="ko-KR" sz="1800" dirty="0" smtClean="0"/>
          </a:p>
          <a:p>
            <a:r>
              <a:rPr lang="ko-KR" altLang="en-US" sz="1800" dirty="0" smtClean="0"/>
              <a:t>라이트 </a:t>
            </a:r>
            <a:r>
              <a:rPr lang="ko-KR" altLang="en-US" sz="1800" dirty="0"/>
              <a:t>조인은 그 반대</a:t>
            </a:r>
            <a:endParaRPr lang="en-US" altLang="ko-KR" sz="18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498" y="3405671"/>
            <a:ext cx="6050802" cy="12205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6130" y="4709213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부서 테이블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6221" y="2904854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직원 테이블 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58285"/>
            <a:ext cx="3968021" cy="17159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44191" y="4718587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레프트 조인 결과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336" y="3611338"/>
            <a:ext cx="3181794" cy="147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09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CROSS JOIN</a:t>
            </a:r>
            <a:endParaRPr lang="ko-KR" altLang="en-US" dirty="0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838200" y="4848225"/>
            <a:ext cx="10515600" cy="1393183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한 테이블의 모든 행과 다른 테이블의 모든 행을 매칭</a:t>
            </a:r>
            <a:endParaRPr lang="en-US" altLang="ko-KR" sz="1800" dirty="0"/>
          </a:p>
          <a:p>
            <a:r>
              <a:rPr lang="ko-KR" altLang="en-US" sz="1800" dirty="0"/>
              <a:t>결과로 두 테이블의 행의 수를 곱한 수가 나옴 </a:t>
            </a:r>
            <a:r>
              <a:rPr lang="en-US" altLang="ko-KR" sz="1800" dirty="0"/>
              <a:t>(</a:t>
            </a:r>
            <a:r>
              <a:rPr lang="en-US" altLang="ko-KR" sz="1800" b="1" dirty="0"/>
              <a:t>N*M</a:t>
            </a:r>
            <a:r>
              <a:rPr lang="en-US" altLang="ko-KR" sz="1800" dirty="0"/>
              <a:t>)</a:t>
            </a:r>
          </a:p>
        </p:txBody>
      </p:sp>
      <p:pic>
        <p:nvPicPr>
          <p:cNvPr id="7172" name="Picture 4" descr="MySQL CROSS JO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279" y="2019909"/>
            <a:ext cx="3540418" cy="212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393" y="1802711"/>
            <a:ext cx="4735407" cy="255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50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2788-DE05-1BED-30BE-C50E5477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Subquery, CTE</a:t>
            </a:r>
            <a:endParaRPr lang="ko-KR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81813-05C9-0042-AB03-7177FB152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3. SQL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8086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Subquery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altLang="ko-KR" dirty="0"/>
              <a:t>SQL </a:t>
            </a:r>
            <a:r>
              <a:rPr lang="ko-KR" altLang="en-US" dirty="0"/>
              <a:t>쿼리 내에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다른 쿼리가 포함되어 있는 경우</a:t>
            </a:r>
            <a:endParaRPr lang="en-US" altLang="ko-KR" dirty="0"/>
          </a:p>
          <a:p>
            <a:r>
              <a:rPr lang="ko-KR" altLang="en-US" dirty="0"/>
              <a:t>쿼리를 두번 돌린 것과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동일하기 때문에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자주 사용할 경우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성능 저하의 원인이 된다</a:t>
            </a:r>
            <a:endParaRPr lang="en-US" altLang="ko-KR" dirty="0"/>
          </a:p>
          <a:p>
            <a:r>
              <a:rPr lang="ko-KR" altLang="en-US" dirty="0"/>
              <a:t>재사용이 어렵고 가독성이 떨어진다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6D3CF86-6FB6-86A4-3C00-9707986568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86" y="2330825"/>
            <a:ext cx="4657714" cy="2687684"/>
          </a:xfrm>
        </p:spPr>
      </p:pic>
    </p:spTree>
    <p:extLst>
      <p:ext uri="{BB962C8B-B14F-4D97-AF65-F5344CB8AC3E}">
        <p14:creationId xmlns:p14="http://schemas.microsoft.com/office/powerpoint/2010/main" val="2154257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Subquery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altLang="ko-KR" dirty="0"/>
              <a:t>SQL </a:t>
            </a:r>
            <a:r>
              <a:rPr lang="ko-KR" altLang="en-US" dirty="0"/>
              <a:t>쿼리 내에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다른 쿼리가 포함되어 있는 경우</a:t>
            </a:r>
            <a:endParaRPr lang="en-US" altLang="ko-KR" dirty="0"/>
          </a:p>
          <a:p>
            <a:r>
              <a:rPr lang="ko-KR" altLang="en-US" dirty="0"/>
              <a:t>쿼리를 두번 돌린 것과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동일하기 때문에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자주 사용할 경우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성능 저하의 원인이 된다</a:t>
            </a:r>
            <a:endParaRPr lang="en-US" altLang="ko-KR" dirty="0"/>
          </a:p>
          <a:p>
            <a:r>
              <a:rPr lang="ko-KR" altLang="en-US" dirty="0"/>
              <a:t>재사용이 어렵고 가독성이 떨어진다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8FAFF91-8E2A-7FFD-5D08-2421E39875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1995</a:t>
            </a:r>
            <a:r>
              <a:rPr lang="ko-KR" altLang="en-US" dirty="0"/>
              <a:t>년 이후 신설된 부서의</a:t>
            </a:r>
            <a:endParaRPr lang="en-US" altLang="ko-KR" dirty="0"/>
          </a:p>
          <a:p>
            <a:r>
              <a:rPr lang="ko-KR" altLang="en-US" dirty="0"/>
              <a:t>모든 직원 출력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E194E8FA-AF48-4E49-449C-CF2D218C6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2" y="1825625"/>
            <a:ext cx="5643282" cy="268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Subquery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altLang="ko-KR" dirty="0"/>
              <a:t>SQL </a:t>
            </a:r>
            <a:r>
              <a:rPr lang="ko-KR" altLang="en-US" dirty="0"/>
              <a:t>쿼리 내에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다른 쿼리가 포함되어 있는 경우</a:t>
            </a:r>
            <a:endParaRPr lang="en-US" altLang="ko-KR" dirty="0"/>
          </a:p>
          <a:p>
            <a:r>
              <a:rPr lang="ko-KR" altLang="en-US" dirty="0"/>
              <a:t>쿼리를 두번 돌린 것과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동일하기 때문에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자주 사용할 경우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성능 저하의 원인이 된다</a:t>
            </a:r>
            <a:endParaRPr lang="en-US" altLang="ko-KR" dirty="0"/>
          </a:p>
          <a:p>
            <a:r>
              <a:rPr lang="ko-KR" altLang="en-US" dirty="0"/>
              <a:t>재사용이 어렵고 가독성이 떨어진다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8FAFF91-8E2A-7FFD-5D08-2421E39875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1995</a:t>
            </a:r>
            <a:r>
              <a:rPr lang="ko-KR" altLang="en-US" dirty="0"/>
              <a:t>년 이후 신설된 부서의</a:t>
            </a:r>
            <a:endParaRPr lang="en-US" altLang="ko-KR" dirty="0"/>
          </a:p>
          <a:p>
            <a:r>
              <a:rPr lang="ko-KR" altLang="en-US" dirty="0"/>
              <a:t>모든 직원을 테이블에 추가</a:t>
            </a:r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5450F2-B48E-8E07-2593-415077313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1" y="1690688"/>
            <a:ext cx="5385916" cy="31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6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CTE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ko-KR" altLang="en-US" dirty="0"/>
              <a:t>쿼리의</a:t>
            </a:r>
            <a:r>
              <a:rPr lang="en-US" altLang="ko-KR" dirty="0"/>
              <a:t> </a:t>
            </a:r>
            <a:r>
              <a:rPr lang="ko-KR" altLang="en-US" dirty="0"/>
              <a:t>대한 결과 값을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임시 테이블에 저장</a:t>
            </a:r>
            <a:endParaRPr lang="en-US" altLang="ko-KR" dirty="0"/>
          </a:p>
          <a:p>
            <a:r>
              <a:rPr lang="ko-KR" altLang="en-US" dirty="0"/>
              <a:t>쿼리를 재사용할 수 있어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효율적인 쿼리가 가능하고</a:t>
            </a:r>
            <a:endParaRPr lang="en-US" altLang="ko-KR" dirty="0"/>
          </a:p>
          <a:p>
            <a:r>
              <a:rPr lang="ko-KR" altLang="en-US" dirty="0"/>
              <a:t>쿼리들을 중첩하지 않고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따로 분리하기 때문에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가독성이 증가한다</a:t>
            </a:r>
            <a:endParaRPr lang="en-US" altLang="ko-K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BF0390-0737-B23F-506C-07DBCDEFCB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2" y="2049983"/>
            <a:ext cx="4370292" cy="3902622"/>
          </a:xfrm>
        </p:spPr>
      </p:pic>
    </p:spTree>
    <p:extLst>
      <p:ext uri="{BB962C8B-B14F-4D97-AF65-F5344CB8AC3E}">
        <p14:creationId xmlns:p14="http://schemas.microsoft.com/office/powerpoint/2010/main" val="75253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82C05-47B9-EBB3-4F47-305E5746D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Agenda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3D29-294C-D99E-0A63-1D7D187A8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ko-KR" dirty="0"/>
              <a:t>DBMS </a:t>
            </a:r>
            <a:r>
              <a:rPr lang="ko-KR" altLang="en-US" dirty="0"/>
              <a:t>기초</a:t>
            </a:r>
            <a:endParaRPr lang="en-US" altLang="ko-KR" dirty="0"/>
          </a:p>
          <a:p>
            <a:r>
              <a:rPr lang="en-US" altLang="ko-KR" dirty="0" smtClean="0"/>
              <a:t>SQL</a:t>
            </a:r>
            <a:endParaRPr lang="en-US" altLang="ko-KR" dirty="0"/>
          </a:p>
          <a:p>
            <a:pPr lvl="1"/>
            <a:r>
              <a:rPr lang="en-US" altLang="ko-KR" dirty="0" smtClean="0"/>
              <a:t>JOIN</a:t>
            </a:r>
            <a:r>
              <a:rPr lang="ko-KR" altLang="en-US" dirty="0" smtClean="0"/>
              <a:t>문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서브쿼리</a:t>
            </a:r>
            <a:r>
              <a:rPr lang="en-US" altLang="ko-KR" dirty="0"/>
              <a:t>, CTE</a:t>
            </a:r>
          </a:p>
          <a:p>
            <a:pPr lvl="1"/>
            <a:r>
              <a:rPr lang="ko-KR" altLang="en-US" dirty="0"/>
              <a:t>권한 관리</a:t>
            </a:r>
            <a:endParaRPr lang="en-US" altLang="ko-KR" dirty="0"/>
          </a:p>
          <a:p>
            <a:r>
              <a:rPr lang="ko-KR" altLang="en-US" dirty="0"/>
              <a:t>정규화</a:t>
            </a:r>
            <a:endParaRPr lang="en-US" altLang="ko-KR" dirty="0"/>
          </a:p>
          <a:p>
            <a:r>
              <a:rPr lang="en-US" altLang="ko-KR" dirty="0"/>
              <a:t>DBMS </a:t>
            </a:r>
            <a:r>
              <a:rPr lang="ko-KR" altLang="en-US" dirty="0"/>
              <a:t>동시성 처리</a:t>
            </a:r>
            <a:endParaRPr lang="en-US" altLang="ko-KR" dirty="0"/>
          </a:p>
          <a:p>
            <a:pPr lvl="1"/>
            <a:r>
              <a:rPr lang="ko-KR" altLang="en-US" dirty="0"/>
              <a:t>트랜잭션</a:t>
            </a:r>
            <a:endParaRPr lang="en-US" altLang="ko-KR" dirty="0"/>
          </a:p>
          <a:p>
            <a:pPr lvl="1"/>
            <a:r>
              <a:rPr lang="en-US" altLang="ko-KR" dirty="0"/>
              <a:t>MVCC</a:t>
            </a:r>
          </a:p>
          <a:p>
            <a:r>
              <a:rPr lang="ko-KR" altLang="en-US" dirty="0"/>
              <a:t>분산 데이터베이스</a:t>
            </a:r>
            <a:endParaRPr lang="en-US" altLang="ko-KR" dirty="0"/>
          </a:p>
          <a:p>
            <a:pPr lvl="1"/>
            <a:r>
              <a:rPr lang="ko-KR" altLang="en-US" dirty="0"/>
              <a:t>쿼럼</a:t>
            </a:r>
            <a:endParaRPr lang="en-US" altLang="ko-KR" dirty="0"/>
          </a:p>
          <a:p>
            <a:r>
              <a:rPr lang="en-US" altLang="ko-KR" dirty="0"/>
              <a:t>DBMS </a:t>
            </a:r>
            <a:r>
              <a:rPr lang="ko-KR" altLang="en-US" dirty="0"/>
              <a:t>비교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183124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CTE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ko-KR" altLang="en-US" dirty="0"/>
              <a:t>쿼리의</a:t>
            </a:r>
            <a:r>
              <a:rPr lang="en-US" altLang="ko-KR" dirty="0"/>
              <a:t> </a:t>
            </a:r>
            <a:r>
              <a:rPr lang="ko-KR" altLang="en-US" dirty="0"/>
              <a:t>대한 결과 값을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임시 테이블에 저장</a:t>
            </a:r>
            <a:endParaRPr lang="en-US" altLang="ko-KR" dirty="0"/>
          </a:p>
          <a:p>
            <a:r>
              <a:rPr lang="ko-KR" altLang="en-US" dirty="0"/>
              <a:t>쿼리를 재사용할 수 있어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효율적인 쿼리가 가능하고</a:t>
            </a:r>
            <a:endParaRPr lang="en-US" altLang="ko-KR" dirty="0"/>
          </a:p>
          <a:p>
            <a:r>
              <a:rPr lang="ko-KR" altLang="en-US" dirty="0"/>
              <a:t>쿼리들을 중첩하지 않고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따로 분리하기 때문에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가독성이 증가한다</a:t>
            </a:r>
            <a:endParaRPr lang="en-US" altLang="ko-KR" dirty="0"/>
          </a:p>
          <a:p>
            <a:endParaRPr lang="en-US" altLang="ko-K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FAEC9-CB46-DECC-DAC5-4CC6D752A9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1995</a:t>
            </a:r>
            <a:r>
              <a:rPr lang="ko-KR" altLang="en-US" dirty="0"/>
              <a:t>년 이후 신설된 부서의</a:t>
            </a:r>
            <a:endParaRPr lang="en-US" altLang="ko-KR" dirty="0"/>
          </a:p>
          <a:p>
            <a:r>
              <a:rPr lang="ko-KR" altLang="en-US" dirty="0"/>
              <a:t>모든 직원 출력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A2DAC-143F-FBCD-A0EF-09796E847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1" y="1690689"/>
            <a:ext cx="5439906" cy="310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27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CTE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ko-KR" altLang="en-US" dirty="0"/>
              <a:t>쿼리의</a:t>
            </a:r>
            <a:r>
              <a:rPr lang="en-US" altLang="ko-KR" dirty="0"/>
              <a:t> </a:t>
            </a:r>
            <a:r>
              <a:rPr lang="ko-KR" altLang="en-US" dirty="0"/>
              <a:t>대한 결과 값을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임시 테이블에 저장</a:t>
            </a:r>
            <a:endParaRPr lang="en-US" altLang="ko-KR" dirty="0"/>
          </a:p>
          <a:p>
            <a:r>
              <a:rPr lang="ko-KR" altLang="en-US" dirty="0"/>
              <a:t>쿼리를 재사용할 수 있어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효율적인 쿼리가 가능하고</a:t>
            </a:r>
            <a:endParaRPr lang="en-US" altLang="ko-KR" dirty="0"/>
          </a:p>
          <a:p>
            <a:r>
              <a:rPr lang="ko-KR" altLang="en-US" dirty="0"/>
              <a:t>쿼리들을 중첩하지 않고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따로 분리하기 때문에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가독성이 증가한다</a:t>
            </a:r>
            <a:endParaRPr lang="en-US" altLang="ko-KR" dirty="0"/>
          </a:p>
          <a:p>
            <a:endParaRPr lang="en-US" altLang="ko-K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FAEC9-CB46-DECC-DAC5-4CC6D752A9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1995</a:t>
            </a:r>
            <a:r>
              <a:rPr lang="ko-KR" altLang="en-US" dirty="0"/>
              <a:t>년 이후 신설된 부서의</a:t>
            </a:r>
            <a:endParaRPr lang="en-US" altLang="ko-KR" dirty="0"/>
          </a:p>
          <a:p>
            <a:r>
              <a:rPr lang="ko-KR" altLang="en-US" dirty="0"/>
              <a:t>모든 직원을 테이블에 추가</a:t>
            </a:r>
            <a:endParaRPr lang="en-US" altLang="ko-K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2CE97F-A2FF-2E88-C274-8522482F9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101002"/>
            <a:ext cx="4836459" cy="376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3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2788-DE05-1BED-30BE-C50E5477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권한 관리 </a:t>
            </a:r>
            <a:r>
              <a:rPr lang="en-US" altLang="ko-KR" dirty="0"/>
              <a:t>(RBAC)</a:t>
            </a:r>
            <a:endParaRPr lang="ko-KR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81813-05C9-0042-AB03-7177FB152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en-US" altLang="ko-KR" smtClean="0"/>
              <a:t>. </a:t>
            </a:r>
            <a:r>
              <a:rPr lang="ko-KR" altLang="en-US" smtClean="0"/>
              <a:t>권한 관리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3151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Role Based Access Control (RBAC)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altLang="ko-KR" dirty="0"/>
              <a:t>User, Role, Grant/Revoke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테이블의 대한 사용자의 권한을 관리한다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02F12D1-0FD8-A364-CAB0-C74B362C84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1436" y="1456765"/>
            <a:ext cx="3033713" cy="5107926"/>
          </a:xfrm>
        </p:spPr>
      </p:pic>
    </p:spTree>
    <p:extLst>
      <p:ext uri="{BB962C8B-B14F-4D97-AF65-F5344CB8AC3E}">
        <p14:creationId xmlns:p14="http://schemas.microsoft.com/office/powerpoint/2010/main" val="162424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Role Based Access Control (RBAC)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altLang="ko-KR" dirty="0"/>
              <a:t>User, Role, Grant/Revoke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테이블의 대한 사용자의 권한을 관리한다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User</a:t>
            </a:r>
            <a:r>
              <a:rPr lang="ko-KR" altLang="en-US" dirty="0"/>
              <a:t>와 </a:t>
            </a:r>
            <a:r>
              <a:rPr lang="en-US" altLang="ko-KR" dirty="0"/>
              <a:t>Role</a:t>
            </a:r>
            <a:r>
              <a:rPr lang="ko-KR" altLang="en-US" dirty="0"/>
              <a:t>생성</a:t>
            </a:r>
            <a:endParaRPr lang="en-US" altLang="ko-KR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4A9BE8C-41E6-B647-AE4E-AA98C3333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rgbClr val="282C34"/>
          </a:solidFill>
        </p:spPr>
        <p:txBody>
          <a:bodyPr/>
          <a:lstStyle/>
          <a:p>
            <a:endParaRPr lang="ko-KR" alt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04DBBC-2083-89B9-7D33-C4D14CCF9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825625"/>
            <a:ext cx="4810796" cy="12860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108447-ADF2-234E-5BE1-074161FD7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188345"/>
            <a:ext cx="4715533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67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Role Based Access Control (RBAC)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altLang="ko-KR" dirty="0"/>
              <a:t>User, Role, Grant/Revoke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테이블의 대한 사용자의 권한을 관리한다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권한 부여</a:t>
            </a:r>
            <a:endParaRPr lang="en-US" altLang="ko-KR" dirty="0"/>
          </a:p>
          <a:p>
            <a:pPr lvl="1"/>
            <a:r>
              <a:rPr lang="en-US" altLang="ko-KR" dirty="0"/>
              <a:t>Database </a:t>
            </a:r>
            <a:r>
              <a:rPr lang="ko-KR" altLang="en-US" dirty="0"/>
              <a:t>단위</a:t>
            </a:r>
            <a:endParaRPr lang="en-US" altLang="ko-KR" dirty="0"/>
          </a:p>
          <a:p>
            <a:pPr lvl="1"/>
            <a:r>
              <a:rPr lang="en-US" altLang="ko-KR" dirty="0"/>
              <a:t>Table </a:t>
            </a:r>
            <a:r>
              <a:rPr lang="ko-KR" altLang="en-US" dirty="0"/>
              <a:t>단위</a:t>
            </a:r>
            <a:endParaRPr lang="en-US" altLang="ko-KR" dirty="0"/>
          </a:p>
          <a:p>
            <a:pPr lvl="1"/>
            <a:r>
              <a:rPr lang="en-US" altLang="ko-KR" dirty="0"/>
              <a:t>Column </a:t>
            </a:r>
            <a:r>
              <a:rPr lang="ko-KR" altLang="en-US" dirty="0"/>
              <a:t>단위</a:t>
            </a:r>
            <a:endParaRPr lang="en-US" altLang="ko-K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7D6820-F7F5-0976-7AB2-51997312C7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51314" y="3000375"/>
            <a:ext cx="8216243" cy="2343150"/>
          </a:xfrm>
        </p:spPr>
      </p:pic>
    </p:spTree>
    <p:extLst>
      <p:ext uri="{BB962C8B-B14F-4D97-AF65-F5344CB8AC3E}">
        <p14:creationId xmlns:p14="http://schemas.microsoft.com/office/powerpoint/2010/main" val="24803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Role Based Access Control (RBAC)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altLang="ko-KR" dirty="0"/>
              <a:t>User, Role, Grant/Revoke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테이블의 대한 사용자의 권한을 관리한다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권한 부여</a:t>
            </a:r>
            <a:endParaRPr lang="en-US" altLang="ko-KR" dirty="0"/>
          </a:p>
          <a:p>
            <a:pPr lvl="1"/>
            <a:r>
              <a:rPr lang="en-US" altLang="ko-KR" dirty="0"/>
              <a:t>Database </a:t>
            </a:r>
            <a:r>
              <a:rPr lang="ko-KR" altLang="en-US" dirty="0"/>
              <a:t>단위</a:t>
            </a:r>
            <a:endParaRPr lang="en-US" altLang="ko-KR" dirty="0"/>
          </a:p>
          <a:p>
            <a:pPr lvl="1"/>
            <a:r>
              <a:rPr lang="en-US" altLang="ko-KR" dirty="0"/>
              <a:t>Table </a:t>
            </a:r>
            <a:r>
              <a:rPr lang="ko-KR" altLang="en-US" dirty="0"/>
              <a:t>단위</a:t>
            </a:r>
            <a:endParaRPr lang="en-US" altLang="ko-KR" dirty="0"/>
          </a:p>
          <a:p>
            <a:pPr lvl="1"/>
            <a:r>
              <a:rPr lang="en-US" altLang="ko-KR" dirty="0"/>
              <a:t>Column </a:t>
            </a:r>
            <a:r>
              <a:rPr lang="ko-KR" altLang="en-US" dirty="0"/>
              <a:t>단위</a:t>
            </a:r>
            <a:endParaRPr lang="en-US" altLang="ko-KR" dirty="0"/>
          </a:p>
          <a:p>
            <a:r>
              <a:rPr lang="ko-KR" altLang="en-US" dirty="0"/>
              <a:t>역할 부여</a:t>
            </a:r>
            <a:endParaRPr lang="en-US" altLang="ko-K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7D6820-F7F5-0976-7AB2-51997312C7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51314" y="2838450"/>
            <a:ext cx="8216243" cy="234315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555BF-6B56-19D0-EFFA-1EF8F961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314" y="5181600"/>
            <a:ext cx="4039164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86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Role Based Access Control (RBAC)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altLang="ko-KR" dirty="0"/>
              <a:t>User, Role, Grant/Revoke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테이블의 대한 사용자의 권한을 관리한다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역할 사용</a:t>
            </a:r>
            <a:endParaRPr lang="en-US" altLang="ko-KR" dirty="0"/>
          </a:p>
          <a:p>
            <a:endParaRPr lang="en-US" altLang="ko-K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D9854D-1454-8C86-B074-A61BB42E3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693" y="3052516"/>
            <a:ext cx="9180745" cy="325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52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Role Based Access Control (RBAC)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altLang="ko-KR" dirty="0"/>
              <a:t>User, Role, Grant/Revoke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테이블의 대한 사용자의 권한을 관리한다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역할 사용</a:t>
            </a:r>
            <a:endParaRPr lang="en-US" altLang="ko-KR" dirty="0"/>
          </a:p>
          <a:p>
            <a:endParaRPr lang="en-US" altLang="ko-K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52F2F3-9F59-4ACF-7F8A-35DCC75C5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106" y="2968133"/>
            <a:ext cx="7125694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66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Role Based Access Control (RBAC)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altLang="ko-KR" dirty="0"/>
              <a:t>User, Role, Grant/Revoke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테이블의 대한 사용자의 권한을 관리한다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역할 사용</a:t>
            </a:r>
            <a:endParaRPr lang="en-US" altLang="ko-KR" dirty="0"/>
          </a:p>
          <a:p>
            <a:endParaRPr lang="en-US" altLang="ko-K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808E2-3E1F-E596-2422-910B7B2EB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261" y="2943225"/>
            <a:ext cx="7206540" cy="35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3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37C9-9D42-4B5A-DE31-ABE2F4529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DBMS</a:t>
            </a:r>
            <a:endParaRPr lang="ko-KR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0F415-C43B-01D4-E69E-E0F133189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1. DBMS </a:t>
            </a:r>
            <a:r>
              <a:rPr lang="ko-KR" altLang="en-US" dirty="0"/>
              <a:t>기초</a:t>
            </a:r>
          </a:p>
        </p:txBody>
      </p:sp>
    </p:spTree>
    <p:extLst>
      <p:ext uri="{BB962C8B-B14F-4D97-AF65-F5344CB8AC3E}">
        <p14:creationId xmlns:p14="http://schemas.microsoft.com/office/powerpoint/2010/main" val="876530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2788-DE05-1BED-30BE-C50E5477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정규화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81813-05C9-0042-AB03-7177FB152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r>
              <a:rPr lang="en-US" altLang="ko-KR" dirty="0" smtClean="0"/>
              <a:t>. </a:t>
            </a:r>
            <a:r>
              <a:rPr lang="ko-KR" altLang="en-US" dirty="0"/>
              <a:t>정규화</a:t>
            </a:r>
          </a:p>
        </p:txBody>
      </p:sp>
    </p:spTree>
    <p:extLst>
      <p:ext uri="{BB962C8B-B14F-4D97-AF65-F5344CB8AC3E}">
        <p14:creationId xmlns:p14="http://schemas.microsoft.com/office/powerpoint/2010/main" val="1922704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정규화가 필요한 이유 </a:t>
            </a:r>
            <a:r>
              <a:rPr lang="en-US" altLang="ko-KR" dirty="0"/>
              <a:t>(</a:t>
            </a:r>
            <a:r>
              <a:rPr lang="ko-KR" altLang="en-US" dirty="0"/>
              <a:t>이상현상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BDE7E69-651C-4C0B-8CD5-084FC4FB0B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2" y="1485639"/>
            <a:ext cx="5148263" cy="4577818"/>
          </a:xfrm>
        </p:spPr>
      </p:pic>
    </p:spTree>
    <p:extLst>
      <p:ext uri="{BB962C8B-B14F-4D97-AF65-F5344CB8AC3E}">
        <p14:creationId xmlns:p14="http://schemas.microsoft.com/office/powerpoint/2010/main" val="898475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정규화가 필요한 이유 </a:t>
            </a:r>
            <a:r>
              <a:rPr lang="en-US" altLang="ko-KR" dirty="0"/>
              <a:t>(</a:t>
            </a:r>
            <a:r>
              <a:rPr lang="ko-KR" altLang="en-US" dirty="0"/>
              <a:t>이상현상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ko-KR" sz="1800" dirty="0" err="1"/>
              <a:t>Minhyeok</a:t>
            </a:r>
            <a:r>
              <a:rPr lang="en-US" altLang="ko-KR" sz="1800" dirty="0"/>
              <a:t> Park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학년을</a:t>
            </a:r>
            <a:r>
              <a:rPr lang="en-US" altLang="ko-KR" dirty="0"/>
              <a:t> </a:t>
            </a:r>
            <a:r>
              <a:rPr lang="ko-KR" altLang="en-US" dirty="0"/>
              <a:t>변경하려면</a:t>
            </a:r>
            <a:r>
              <a:rPr lang="en-US" altLang="ko-KR" dirty="0"/>
              <a:t>?</a:t>
            </a:r>
          </a:p>
          <a:p>
            <a:pPr lvl="1"/>
            <a:r>
              <a:rPr lang="ko-KR" altLang="en-US" dirty="0"/>
              <a:t>레코드 </a:t>
            </a:r>
            <a:r>
              <a:rPr lang="en-US" altLang="ko-KR" dirty="0"/>
              <a:t>3</a:t>
            </a:r>
            <a:r>
              <a:rPr lang="ko-KR" altLang="en-US" dirty="0"/>
              <a:t>개를 변경해야 하고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실수로 하나만 한 경우 불일치 발생</a:t>
            </a:r>
            <a:r>
              <a:rPr lang="en-US" altLang="ko-KR" dirty="0"/>
              <a:t>!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BDE7E69-651C-4C0B-8CD5-084FC4FB0B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2" y="1485639"/>
            <a:ext cx="5148263" cy="4577818"/>
          </a:xfrm>
        </p:spPr>
      </p:pic>
    </p:spTree>
    <p:extLst>
      <p:ext uri="{BB962C8B-B14F-4D97-AF65-F5344CB8AC3E}">
        <p14:creationId xmlns:p14="http://schemas.microsoft.com/office/powerpoint/2010/main" val="1073308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BDE7E69-651C-4C0B-8CD5-084FC4FB0B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3126" y="1485639"/>
            <a:ext cx="5619750" cy="457781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정규화가 필요한 이유 </a:t>
            </a:r>
            <a:r>
              <a:rPr lang="en-US" altLang="ko-KR" dirty="0"/>
              <a:t>(</a:t>
            </a:r>
            <a:r>
              <a:rPr lang="ko-KR" altLang="en-US" dirty="0"/>
              <a:t>이상현상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marL="228600" indent="-228600" algn="l" rtl="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</a:pPr>
            <a:r>
              <a:rPr lang="en-US" altLang="ko-KR" sz="1800" kern="1200" dirty="0" err="1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Minhyeok</a:t>
            </a:r>
            <a:r>
              <a:rPr lang="en-US" altLang="ko-KR" sz="1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 Park</a:t>
            </a: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의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 </a:t>
            </a: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학년을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 </a:t>
            </a: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변경하려면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?</a:t>
            </a:r>
            <a:endParaRPr lang="ko-KR" altLang="ko-KR" sz="1800" dirty="0">
              <a:effectLst/>
            </a:endParaRPr>
          </a:p>
          <a:p>
            <a:pPr marL="685800" indent="-228600" algn="l" rtl="0" eaLnBrk="1" latin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</a:pPr>
            <a:r>
              <a:rPr lang="ko-KR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레코드 </a:t>
            </a:r>
            <a:r>
              <a:rPr lang="en-US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3</a:t>
            </a:r>
            <a:r>
              <a:rPr lang="ko-KR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개를 변경해야 하고</a:t>
            </a:r>
            <a:r>
              <a:rPr lang="en-US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/>
            </a:r>
            <a:br>
              <a:rPr lang="en-US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</a:br>
            <a:r>
              <a:rPr lang="ko-KR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실수로 하나만 한 경우 불일치 발생</a:t>
            </a:r>
            <a:r>
              <a:rPr lang="en-US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!</a:t>
            </a:r>
            <a:endParaRPr lang="ko-KR" altLang="ko-KR" dirty="0">
              <a:effectLst/>
            </a:endParaRPr>
          </a:p>
          <a:p>
            <a:pPr marL="228600" indent="-228600" algn="l" rtl="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altLang="ko-KR" sz="1800" kern="1200" dirty="0" err="1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Juwon</a:t>
            </a:r>
            <a:r>
              <a:rPr lang="en-US" altLang="ko-KR" sz="1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 Lee</a:t>
            </a: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이 모든 수업 참가를 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/>
            </a:r>
            <a:b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</a:b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취소했다면 </a:t>
            </a:r>
            <a:r>
              <a:rPr lang="en-US" altLang="ko-KR" sz="1600" kern="1200" dirty="0" err="1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Juwon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 Lee</a:t>
            </a: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의 학년을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/>
            </a:r>
            <a:b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</a:b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알 방법은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?</a:t>
            </a:r>
            <a:endParaRPr lang="ko-KR" altLang="ko-KR" dirty="0">
              <a:effectLst/>
            </a:endParaRPr>
          </a:p>
          <a:p>
            <a:pPr marL="0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841970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정규화가 필요한 이유 </a:t>
            </a:r>
            <a:r>
              <a:rPr lang="en-US" altLang="ko-KR" dirty="0"/>
              <a:t>(</a:t>
            </a:r>
            <a:r>
              <a:rPr lang="ko-KR" altLang="en-US" dirty="0"/>
              <a:t>이상현상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marL="228600" indent="-228600" algn="l" rtl="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</a:pPr>
            <a:r>
              <a:rPr lang="en-US" altLang="ko-KR" sz="1800" kern="1200" dirty="0" err="1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Minhyeok</a:t>
            </a:r>
            <a:r>
              <a:rPr lang="en-US" altLang="ko-KR" sz="1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 Park</a:t>
            </a: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의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 </a:t>
            </a: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학년을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 </a:t>
            </a: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변경하려면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?</a:t>
            </a:r>
            <a:endParaRPr lang="ko-KR" altLang="ko-KR" sz="1800" dirty="0">
              <a:effectLst/>
            </a:endParaRPr>
          </a:p>
          <a:p>
            <a:pPr marL="685800" indent="-228600" algn="l" rtl="0" eaLnBrk="1" latin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</a:pPr>
            <a:r>
              <a:rPr lang="ko-KR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레코드 </a:t>
            </a:r>
            <a:r>
              <a:rPr lang="en-US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3</a:t>
            </a:r>
            <a:r>
              <a:rPr lang="ko-KR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개를 변경해야 하고</a:t>
            </a:r>
            <a:r>
              <a:rPr lang="en-US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/>
            </a:r>
            <a:br>
              <a:rPr lang="en-US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</a:br>
            <a:r>
              <a:rPr lang="ko-KR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실수로 하나만 한 경우 불일치 발생</a:t>
            </a:r>
            <a:r>
              <a:rPr lang="en-US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!</a:t>
            </a:r>
            <a:endParaRPr lang="ko-KR" altLang="ko-KR" dirty="0">
              <a:effectLst/>
            </a:endParaRPr>
          </a:p>
          <a:p>
            <a:pPr marL="228600" indent="-228600" algn="l" rtl="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altLang="ko-KR" sz="1800" kern="1200" dirty="0" err="1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Juwon</a:t>
            </a:r>
            <a:r>
              <a:rPr lang="en-US" altLang="ko-KR" sz="1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 Lee</a:t>
            </a: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이 모든 수업 참가를 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/>
            </a:r>
            <a:b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</a:b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취소했다면 </a:t>
            </a:r>
            <a:r>
              <a:rPr lang="en-US" altLang="ko-KR" sz="1600" kern="1200" dirty="0" err="1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Juwon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 Lee</a:t>
            </a: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의 학년을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/>
            </a:r>
            <a:b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</a:b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알 방법은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?</a:t>
            </a:r>
            <a:endParaRPr lang="ko-KR" altLang="ko-KR" dirty="0">
              <a:effectLst/>
            </a:endParaRPr>
          </a:p>
          <a:p>
            <a:pPr marL="228600" indent="-228600" algn="l" rtl="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너무 많은 중복된 데이터</a:t>
            </a:r>
            <a:endParaRPr lang="ko-KR" altLang="ko-KR" dirty="0">
              <a:effectLst/>
            </a:endParaRPr>
          </a:p>
          <a:p>
            <a:endParaRPr lang="en-US" altLang="ko-KR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BDE7E69-651C-4C0B-8CD5-084FC4FB0B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2" y="1485639"/>
            <a:ext cx="5148263" cy="4577818"/>
          </a:xfrm>
        </p:spPr>
      </p:pic>
    </p:spTree>
    <p:extLst>
      <p:ext uri="{BB962C8B-B14F-4D97-AF65-F5344CB8AC3E}">
        <p14:creationId xmlns:p14="http://schemas.microsoft.com/office/powerpoint/2010/main" val="1064224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정규화가 필요한 이유 </a:t>
            </a:r>
            <a:r>
              <a:rPr lang="en-US" altLang="ko-KR" dirty="0"/>
              <a:t>(</a:t>
            </a:r>
            <a:r>
              <a:rPr lang="ko-KR" altLang="en-US" dirty="0"/>
              <a:t>이상현상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marL="228600" indent="-228600" algn="l" rtl="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</a:pPr>
            <a:r>
              <a:rPr lang="en-US" altLang="ko-KR" sz="1800" kern="1200" dirty="0" err="1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Minhyeok</a:t>
            </a:r>
            <a:r>
              <a:rPr lang="en-US" altLang="ko-KR" sz="1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 Park</a:t>
            </a: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의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 </a:t>
            </a: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학년을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 </a:t>
            </a: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변경하려면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?</a:t>
            </a:r>
            <a:endParaRPr lang="ko-KR" altLang="ko-KR" sz="1800" dirty="0">
              <a:effectLst/>
            </a:endParaRPr>
          </a:p>
          <a:p>
            <a:pPr marL="685800" indent="-228600" algn="l" rtl="0" eaLnBrk="1" latin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</a:pPr>
            <a:r>
              <a:rPr lang="ko-KR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레코드 </a:t>
            </a:r>
            <a:r>
              <a:rPr lang="en-US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3</a:t>
            </a:r>
            <a:r>
              <a:rPr lang="ko-KR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개를 변경해야 하고</a:t>
            </a:r>
            <a:r>
              <a:rPr lang="en-US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/>
            </a:r>
            <a:br>
              <a:rPr lang="en-US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</a:br>
            <a:r>
              <a:rPr lang="ko-KR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실수로 하나만 한 경우 불일치 발생</a:t>
            </a:r>
            <a:r>
              <a:rPr lang="en-US" altLang="ko-KR" sz="24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!</a:t>
            </a:r>
            <a:endParaRPr lang="ko-KR" altLang="ko-KR" dirty="0">
              <a:effectLst/>
            </a:endParaRPr>
          </a:p>
          <a:p>
            <a:pPr marL="228600" indent="-228600" algn="l" rtl="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altLang="ko-KR" sz="1800" kern="1200" dirty="0" err="1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Juwon</a:t>
            </a:r>
            <a:r>
              <a:rPr lang="en-US" altLang="ko-KR" sz="1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 Lee</a:t>
            </a: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이 모든 수업 참가를 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/>
            </a:r>
            <a:b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</a:b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취소했다면 </a:t>
            </a:r>
            <a:r>
              <a:rPr lang="en-US" altLang="ko-KR" sz="1600" kern="1200" dirty="0" err="1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Juwon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 Lee</a:t>
            </a: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의 학년을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/>
            </a:r>
            <a:b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</a:b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알 방법은</a:t>
            </a:r>
            <a:r>
              <a:rPr lang="en-US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?</a:t>
            </a:r>
            <a:endParaRPr lang="ko-KR" altLang="ko-KR" dirty="0">
              <a:effectLst/>
            </a:endParaRPr>
          </a:p>
          <a:p>
            <a:pPr marL="228600" indent="-228600" algn="l" rtl="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ko-KR" altLang="ko-KR" sz="2800" kern="1200" dirty="0">
                <a:solidFill>
                  <a:srgbClr val="000000"/>
                </a:solidFill>
                <a:effectLst/>
                <a:latin typeface="Noto Sans KR" panose="020B0200000000000000" pitchFamily="34" charset="-128"/>
                <a:ea typeface="Noto Sans KR" panose="020B0200000000000000" pitchFamily="34" charset="-128"/>
                <a:cs typeface="+mn-cs"/>
              </a:rPr>
              <a:t>너무 많은 중복된 데이터</a:t>
            </a:r>
            <a:endParaRPr lang="en-US" altLang="ko-KR" sz="2800" kern="1200" dirty="0">
              <a:solidFill>
                <a:srgbClr val="000000"/>
              </a:solidFill>
              <a:effectLst/>
              <a:latin typeface="Noto Sans KR" panose="020B0200000000000000" pitchFamily="34" charset="-128"/>
              <a:ea typeface="Noto Sans KR" panose="020B0200000000000000" pitchFamily="34" charset="-128"/>
              <a:cs typeface="+mn-cs"/>
            </a:endParaRPr>
          </a:p>
          <a:p>
            <a:pPr marL="228600" indent="-228600" algn="l" rtl="0" eaLnBrk="1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ko-KR" altLang="en-US" dirty="0">
                <a:solidFill>
                  <a:srgbClr val="000000"/>
                </a:solidFill>
                <a:latin typeface="Noto Sans KR" panose="020B0200000000000000" pitchFamily="34" charset="-128"/>
                <a:ea typeface="Noto Sans KR" panose="020B0200000000000000" pitchFamily="34" charset="-128"/>
              </a:rPr>
              <a:t>아무것도 수강하지 않는 학생을 추가하려면</a:t>
            </a:r>
            <a:r>
              <a:rPr lang="en-US" altLang="ko-KR" dirty="0">
                <a:solidFill>
                  <a:srgbClr val="000000"/>
                </a:solidFill>
                <a:latin typeface="Noto Sans KR" panose="020B0200000000000000" pitchFamily="34" charset="-128"/>
                <a:ea typeface="Noto Sans KR" panose="020B0200000000000000" pitchFamily="34" charset="-128"/>
              </a:rPr>
              <a:t>?</a:t>
            </a:r>
            <a:endParaRPr lang="ko-KR" altLang="ko-KR" dirty="0">
              <a:effectLst/>
            </a:endParaRPr>
          </a:p>
          <a:p>
            <a:endParaRPr lang="en-US" altLang="ko-KR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BDE7E69-651C-4C0B-8CD5-084FC4FB0B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5537" y="1485639"/>
            <a:ext cx="5148263" cy="5007236"/>
          </a:xfrm>
        </p:spPr>
      </p:pic>
    </p:spTree>
    <p:extLst>
      <p:ext uri="{BB962C8B-B14F-4D97-AF65-F5344CB8AC3E}">
        <p14:creationId xmlns:p14="http://schemas.microsoft.com/office/powerpoint/2010/main" val="37868672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정규화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ko-KR" altLang="en-US" dirty="0"/>
              <a:t>이상현상이 있는 릴레이션을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분해하여 이상 현상을 없에는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과정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장점</a:t>
            </a:r>
            <a:r>
              <a:rPr lang="en-US" altLang="ko-KR" dirty="0"/>
              <a:t>:</a:t>
            </a:r>
          </a:p>
          <a:p>
            <a:pPr lvl="1"/>
            <a:r>
              <a:rPr lang="ko-KR" altLang="en-US" dirty="0"/>
              <a:t>이상 현상 제거</a:t>
            </a:r>
            <a:endParaRPr lang="en-US" altLang="ko-KR" dirty="0"/>
          </a:p>
          <a:p>
            <a:pPr lvl="1"/>
            <a:r>
              <a:rPr lang="ko-KR" altLang="en-US" dirty="0"/>
              <a:t>확장시 구조 변경 최소화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단점</a:t>
            </a:r>
            <a:r>
              <a:rPr lang="en-US" altLang="ko-KR" dirty="0"/>
              <a:t>:</a:t>
            </a:r>
          </a:p>
          <a:p>
            <a:pPr lvl="1"/>
            <a:r>
              <a:rPr lang="en-US" altLang="ko-KR" dirty="0"/>
              <a:t>Join</a:t>
            </a:r>
            <a:r>
              <a:rPr lang="ko-KR" altLang="en-US" dirty="0"/>
              <a:t>이 많이 발생해 성능 저하</a:t>
            </a:r>
            <a:endParaRPr lang="en-US" altLang="ko-KR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446966-4F34-6D78-EFB2-6094B6C104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2156719"/>
            <a:ext cx="5838823" cy="3685678"/>
          </a:xfrm>
        </p:spPr>
      </p:pic>
    </p:spTree>
    <p:extLst>
      <p:ext uri="{BB962C8B-B14F-4D97-AF65-F5344CB8AC3E}">
        <p14:creationId xmlns:p14="http://schemas.microsoft.com/office/powerpoint/2010/main" val="2857521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제 </a:t>
            </a:r>
            <a:r>
              <a:rPr lang="en-US" altLang="ko-KR" dirty="0"/>
              <a:t>1</a:t>
            </a:r>
            <a:r>
              <a:rPr lang="ko-KR" altLang="en-US" dirty="0"/>
              <a:t> 정규형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모든 어트리뷰트의 도메인이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원자값 </a:t>
            </a:r>
            <a:r>
              <a:rPr lang="en-US" altLang="ko-KR" sz="2400" dirty="0"/>
              <a:t>(</a:t>
            </a:r>
            <a:r>
              <a:rPr lang="ko-KR" altLang="en-US" sz="2400" dirty="0"/>
              <a:t>하나의 값</a:t>
            </a:r>
            <a:r>
              <a:rPr lang="en-US" altLang="ko-KR" sz="2400" dirty="0"/>
              <a:t>)</a:t>
            </a:r>
            <a:r>
              <a:rPr lang="ko-KR" altLang="en-US" sz="2400" dirty="0"/>
              <a:t>만 가지게 한다</a:t>
            </a:r>
            <a:r>
              <a:rPr lang="en-US" altLang="ko-KR" sz="2400" dirty="0"/>
              <a:t>.</a:t>
            </a:r>
          </a:p>
          <a:p>
            <a:endParaRPr lang="en-US" altLang="ko-KR" sz="2400" dirty="0"/>
          </a:p>
          <a:p>
            <a:r>
              <a:rPr lang="ko-KR" altLang="en-US" sz="2400" dirty="0"/>
              <a:t>한 컬럼에 여러 옵션 콤마로 구분하지 말라</a:t>
            </a:r>
            <a:endParaRPr lang="en-US" altLang="ko-KR" sz="2400" dirty="0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4DF18F7-6CBA-8C33-119D-28800211DD9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511175"/>
            <a:ext cx="6002193" cy="56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12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제 </a:t>
            </a:r>
            <a:r>
              <a:rPr lang="en-US" altLang="ko-KR" dirty="0"/>
              <a:t>2</a:t>
            </a:r>
            <a:r>
              <a:rPr lang="ko-KR" altLang="en-US" dirty="0"/>
              <a:t> 정규형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 모든 컬럼이 부분적 종속이 없어야 한다</a:t>
            </a:r>
            <a:r>
              <a:rPr lang="en-US" altLang="ko-KR" sz="2400" dirty="0"/>
              <a:t>.</a:t>
            </a:r>
          </a:p>
          <a:p>
            <a:endParaRPr lang="en-US" altLang="ko-KR" sz="2400" dirty="0"/>
          </a:p>
          <a:p>
            <a:r>
              <a:rPr lang="ko-KR" altLang="en-US" sz="2400" dirty="0"/>
              <a:t>별로 상관이 없는 어트리뷰트끼리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같은 릴레이션에 있도록 하지 말라</a:t>
            </a:r>
            <a:endParaRPr lang="en-US" altLang="ko-KR" sz="2400" dirty="0"/>
          </a:p>
        </p:txBody>
      </p:sp>
      <p:pic>
        <p:nvPicPr>
          <p:cNvPr id="2055" name="Picture 7">
            <a:extLst>
              <a:ext uri="{FF2B5EF4-FFF2-40B4-BE49-F238E27FC236}">
                <a16:creationId xmlns:a16="http://schemas.microsoft.com/office/drawing/2014/main" id="{A121605D-5D25-C72F-8E37-5FE92B5ED9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8820"/>
            <a:ext cx="5181600" cy="344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53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제 </a:t>
            </a:r>
            <a:r>
              <a:rPr lang="en-US" altLang="ko-KR" dirty="0"/>
              <a:t>2</a:t>
            </a:r>
            <a:r>
              <a:rPr lang="ko-KR" altLang="en-US" dirty="0"/>
              <a:t> 정규형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 모든 컬럼이 부분적 종속이 없어야 한다</a:t>
            </a:r>
            <a:r>
              <a:rPr lang="en-US" altLang="ko-KR" sz="2400" dirty="0"/>
              <a:t>.</a:t>
            </a:r>
          </a:p>
          <a:p>
            <a:endParaRPr lang="en-US" altLang="ko-KR" sz="2400" dirty="0"/>
          </a:p>
          <a:p>
            <a:r>
              <a:rPr lang="ko-KR" altLang="en-US" sz="2400" dirty="0"/>
              <a:t>별로 상관이 없는 어트리뷰트끼리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같은 릴레이션에 있도록 하지 말라</a:t>
            </a:r>
            <a:endParaRPr lang="en-US" altLang="ko-KR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B7A0903-A28A-AAB0-4043-6DF62B58FEE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0336"/>
            <a:ext cx="5181600" cy="32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51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DBMS</a:t>
            </a:r>
            <a:r>
              <a:rPr lang="ko-KR" altLang="en-US" dirty="0"/>
              <a:t>의 등장 배경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342077" y="1828800"/>
            <a:ext cx="5011722" cy="4348164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과거엔 데이터 관리를 위해 </a:t>
            </a:r>
            <a:r>
              <a:rPr lang="ko-KR" altLang="en-US" sz="1800" b="1" dirty="0"/>
              <a:t>파일 시스템</a:t>
            </a:r>
            <a:r>
              <a:rPr lang="ko-KR" altLang="en-US" sz="1800" dirty="0"/>
              <a:t> 사용</a:t>
            </a:r>
            <a:endParaRPr lang="en-US" altLang="ko-KR" sz="1800" dirty="0"/>
          </a:p>
          <a:p>
            <a:r>
              <a:rPr lang="ko-KR" altLang="en-US" sz="1800" dirty="0"/>
              <a:t>별도의 </a:t>
            </a:r>
            <a:r>
              <a:rPr lang="en-US" altLang="ko-KR" sz="1800" dirty="0"/>
              <a:t>DB </a:t>
            </a:r>
            <a:r>
              <a:rPr lang="ko-KR" altLang="en-US" sz="1800" dirty="0"/>
              <a:t>구축이 필요 없었지만</a:t>
            </a:r>
            <a:r>
              <a:rPr lang="en-US" altLang="ko-KR" sz="1800" dirty="0"/>
              <a:t>, </a:t>
            </a:r>
            <a:r>
              <a:rPr lang="ko-KR" altLang="en-US" sz="1800" dirty="0"/>
              <a:t>여러 단점이 존재</a:t>
            </a: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r>
              <a:rPr lang="ko-KR" altLang="en-US" sz="1800" dirty="0"/>
              <a:t>동일한 데이터가 여러 파일에 중복되어 저장</a:t>
            </a:r>
            <a:endParaRPr lang="en-US" altLang="ko-KR" sz="1800" dirty="0"/>
          </a:p>
          <a:p>
            <a:r>
              <a:rPr lang="ko-KR" altLang="en-US" sz="1800" dirty="0"/>
              <a:t>데이터 파일에 대한 동시 공유</a:t>
            </a:r>
            <a:r>
              <a:rPr lang="en-US" altLang="ko-KR" sz="1800" dirty="0"/>
              <a:t>, </a:t>
            </a:r>
            <a:r>
              <a:rPr lang="ko-KR" altLang="en-US" sz="1800" dirty="0"/>
              <a:t>보안</a:t>
            </a:r>
            <a:r>
              <a:rPr lang="en-US" altLang="ko-KR" sz="1800" dirty="0"/>
              <a:t>, </a:t>
            </a:r>
            <a:r>
              <a:rPr lang="ko-KR" altLang="en-US" sz="1800" dirty="0"/>
              <a:t>회복 기능 부족</a:t>
            </a: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62" y="1828800"/>
            <a:ext cx="4019026" cy="2329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8568" y="3926597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데이터 </a:t>
            </a:r>
            <a:r>
              <a:rPr lang="ko-KR" altLang="en-US" dirty="0" err="1"/>
              <a:t>중복성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2093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제 </a:t>
            </a:r>
            <a:r>
              <a:rPr lang="en-US" altLang="ko-KR" dirty="0"/>
              <a:t>2</a:t>
            </a:r>
            <a:r>
              <a:rPr lang="ko-KR" altLang="en-US" dirty="0"/>
              <a:t> 정규형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 모든 컬럼이 부분적 종속이 없어야 한다</a:t>
            </a:r>
            <a:r>
              <a:rPr lang="en-US" altLang="ko-KR" sz="2400" dirty="0"/>
              <a:t>.</a:t>
            </a:r>
          </a:p>
          <a:p>
            <a:endParaRPr lang="en-US" altLang="ko-KR" sz="2400" dirty="0"/>
          </a:p>
          <a:p>
            <a:r>
              <a:rPr lang="ko-KR" altLang="en-US" sz="2400" dirty="0"/>
              <a:t>별로 상관이 없는 어트리뷰트끼리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같은 릴레이션에 있도록 하지 말라</a:t>
            </a:r>
            <a:endParaRPr lang="en-US" altLang="ko-KR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B7A0903-A28A-AAB0-4043-6DF62B58FEE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2200" y="2360336"/>
            <a:ext cx="5181600" cy="32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628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제 </a:t>
            </a:r>
            <a:r>
              <a:rPr lang="en-US" altLang="ko-KR" dirty="0"/>
              <a:t>2</a:t>
            </a:r>
            <a:r>
              <a:rPr lang="ko-KR" altLang="en-US" dirty="0"/>
              <a:t> 정규형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 모든 컬럼이 부분적 종속이 없어야 한다</a:t>
            </a:r>
            <a:r>
              <a:rPr lang="en-US" altLang="ko-KR" sz="2400" dirty="0"/>
              <a:t>.</a:t>
            </a:r>
          </a:p>
          <a:p>
            <a:endParaRPr lang="en-US" altLang="ko-KR" sz="2400" dirty="0"/>
          </a:p>
          <a:p>
            <a:r>
              <a:rPr lang="ko-KR" altLang="en-US" sz="2400" dirty="0"/>
              <a:t>별로 상관이 없는 어트리뷰트끼리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같은 릴레이션에 있도록 하지 말라</a:t>
            </a:r>
            <a:endParaRPr lang="en-US" altLang="ko-KR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B7A0903-A28A-AAB0-4043-6DF62B58FEE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2200" y="2360336"/>
            <a:ext cx="5181600" cy="328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036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제 </a:t>
            </a:r>
            <a:r>
              <a:rPr lang="en-US" altLang="ko-KR" dirty="0"/>
              <a:t>2</a:t>
            </a:r>
            <a:r>
              <a:rPr lang="ko-KR" altLang="en-US" dirty="0"/>
              <a:t> 정규형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 모든 컬럼이 부분적 종속이 없어야 한다</a:t>
            </a:r>
            <a:r>
              <a:rPr lang="en-US" altLang="ko-KR" sz="2400" dirty="0"/>
              <a:t>.</a:t>
            </a:r>
          </a:p>
          <a:p>
            <a:endParaRPr lang="en-US" altLang="ko-KR" sz="2400" dirty="0"/>
          </a:p>
          <a:p>
            <a:r>
              <a:rPr lang="ko-KR" altLang="en-US" sz="2400" dirty="0"/>
              <a:t>별로 상관이 없는 어트리뷰트끼리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같은 릴레이션에 있도록 하지 말라</a:t>
            </a:r>
            <a:endParaRPr lang="en-US" altLang="ko-KR" sz="2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96D4B8E-1657-6196-65A1-1A085CB9C6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r="58493" b="9925"/>
          <a:stretch/>
        </p:blipFill>
        <p:spPr bwMode="auto">
          <a:xfrm>
            <a:off x="5476876" y="2134845"/>
            <a:ext cx="3859924" cy="331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143DA65-B4EF-6035-6AF6-488087F2E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7" t="2100" r="11311" b="13199"/>
          <a:stretch/>
        </p:blipFill>
        <p:spPr bwMode="auto">
          <a:xfrm>
            <a:off x="9477375" y="2215185"/>
            <a:ext cx="260032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040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제 </a:t>
            </a:r>
            <a:r>
              <a:rPr lang="en-US" altLang="ko-KR" dirty="0"/>
              <a:t>3 </a:t>
            </a:r>
            <a:r>
              <a:rPr lang="ko-KR" altLang="en-US" dirty="0"/>
              <a:t>정규형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기본키를 제외한 속성들 간의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이행 종속성이 없어야 한다</a:t>
            </a:r>
            <a:r>
              <a:rPr lang="en-US" altLang="ko-KR" sz="2400" dirty="0"/>
              <a:t>.</a:t>
            </a:r>
          </a:p>
          <a:p>
            <a:endParaRPr lang="en-US" altLang="ko-KR" sz="2400" dirty="0"/>
          </a:p>
          <a:p>
            <a:r>
              <a:rPr lang="ko-KR" altLang="en-US" sz="2400" dirty="0"/>
              <a:t>한 릴레이션에 </a:t>
            </a:r>
            <a:r>
              <a:rPr lang="en-US" altLang="ko-KR" sz="2400" dirty="0"/>
              <a:t>3</a:t>
            </a:r>
            <a:r>
              <a:rPr lang="ko-KR" altLang="en-US" sz="2400" dirty="0"/>
              <a:t>단 논법이</a:t>
            </a:r>
            <a:r>
              <a:rPr lang="en-US" altLang="ko-KR" sz="2400" dirty="0"/>
              <a:t> </a:t>
            </a:r>
            <a:r>
              <a:rPr lang="ko-KR" altLang="en-US" sz="2400" dirty="0"/>
              <a:t>먹히는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관계가 있으면 안된다</a:t>
            </a:r>
            <a:endParaRPr lang="en-US" altLang="ko-KR" sz="24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44FC71E-B6D4-7608-9D5F-15D8EB253B6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75054"/>
            <a:ext cx="5181600" cy="325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895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제 </a:t>
            </a:r>
            <a:r>
              <a:rPr lang="en-US" altLang="ko-KR" dirty="0"/>
              <a:t>3 </a:t>
            </a:r>
            <a:r>
              <a:rPr lang="ko-KR" altLang="en-US" dirty="0"/>
              <a:t>정규형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기본키를 제외한 속성들 간의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이행 종속성이 없어야 한다</a:t>
            </a:r>
            <a:r>
              <a:rPr lang="en-US" altLang="ko-KR" sz="2400" dirty="0"/>
              <a:t>.</a:t>
            </a:r>
          </a:p>
          <a:p>
            <a:endParaRPr lang="en-US" altLang="ko-KR" sz="2400" dirty="0"/>
          </a:p>
          <a:p>
            <a:r>
              <a:rPr lang="ko-KR" altLang="en-US" sz="2400" dirty="0"/>
              <a:t>한 릴레이션에 </a:t>
            </a:r>
            <a:r>
              <a:rPr lang="en-US" altLang="ko-KR" sz="2400" dirty="0"/>
              <a:t>3</a:t>
            </a:r>
            <a:r>
              <a:rPr lang="ko-KR" altLang="en-US" sz="2400" dirty="0"/>
              <a:t>단 논법이</a:t>
            </a:r>
            <a:r>
              <a:rPr lang="en-US" altLang="ko-KR" sz="2400" dirty="0"/>
              <a:t> </a:t>
            </a:r>
            <a:r>
              <a:rPr lang="ko-KR" altLang="en-US" sz="2400" dirty="0"/>
              <a:t>먹히는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관계가 있으면 안된다</a:t>
            </a:r>
            <a:endParaRPr lang="en-US" altLang="ko-KR" sz="24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1527C59-FBD2-8479-70D0-C28EE894CE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75054"/>
            <a:ext cx="5181600" cy="325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856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제 </a:t>
            </a:r>
            <a:r>
              <a:rPr lang="en-US" altLang="ko-KR" dirty="0"/>
              <a:t>3 </a:t>
            </a:r>
            <a:r>
              <a:rPr lang="ko-KR" altLang="en-US" dirty="0"/>
              <a:t>정규형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기본키를 제외한 속성들 간의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이행 종속성이 없어야 한다</a:t>
            </a:r>
            <a:r>
              <a:rPr lang="en-US" altLang="ko-KR" sz="2400" dirty="0"/>
              <a:t>.</a:t>
            </a:r>
          </a:p>
          <a:p>
            <a:endParaRPr lang="en-US" altLang="ko-KR" sz="2400" dirty="0"/>
          </a:p>
          <a:p>
            <a:r>
              <a:rPr lang="ko-KR" altLang="en-US" sz="2400" dirty="0"/>
              <a:t>한 릴레이션에 </a:t>
            </a:r>
            <a:r>
              <a:rPr lang="en-US" altLang="ko-KR" sz="2400" dirty="0"/>
              <a:t>3</a:t>
            </a:r>
            <a:r>
              <a:rPr lang="ko-KR" altLang="en-US" sz="2400" dirty="0"/>
              <a:t>단 논법이</a:t>
            </a:r>
            <a:r>
              <a:rPr lang="en-US" altLang="ko-KR" sz="2400" dirty="0"/>
              <a:t> </a:t>
            </a:r>
            <a:r>
              <a:rPr lang="ko-KR" altLang="en-US" sz="2400" dirty="0"/>
              <a:t>먹히는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관계가 있으면 안된다</a:t>
            </a:r>
            <a:endParaRPr lang="en-US" altLang="ko-KR" sz="2400" dirty="0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6F2D92C0-08E1-74CC-1505-920472C65FD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75054"/>
            <a:ext cx="5181600" cy="325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27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ko-KR" altLang="en-US" dirty="0"/>
              <a:t>제 </a:t>
            </a:r>
            <a:r>
              <a:rPr lang="en-US" altLang="ko-KR" dirty="0"/>
              <a:t>3 </a:t>
            </a:r>
            <a:r>
              <a:rPr lang="ko-KR" altLang="en-US" dirty="0"/>
              <a:t>정규형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기본키를 제외한 속성들 간의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이행 종속성이 없어야 한다</a:t>
            </a:r>
            <a:r>
              <a:rPr lang="en-US" altLang="ko-KR" sz="2400" dirty="0"/>
              <a:t>.</a:t>
            </a:r>
          </a:p>
          <a:p>
            <a:endParaRPr lang="en-US" altLang="ko-KR" sz="2400" dirty="0"/>
          </a:p>
          <a:p>
            <a:r>
              <a:rPr lang="ko-KR" altLang="en-US" sz="2400" dirty="0"/>
              <a:t>한 릴레이션에 </a:t>
            </a:r>
            <a:r>
              <a:rPr lang="en-US" altLang="ko-KR" sz="2400" dirty="0"/>
              <a:t>3</a:t>
            </a:r>
            <a:r>
              <a:rPr lang="ko-KR" altLang="en-US" sz="2400" dirty="0"/>
              <a:t>단 논법이</a:t>
            </a:r>
            <a:r>
              <a:rPr lang="en-US" altLang="ko-KR" sz="2400" dirty="0"/>
              <a:t> </a:t>
            </a:r>
            <a:r>
              <a:rPr lang="ko-KR" altLang="en-US" sz="2400" dirty="0"/>
              <a:t>먹히는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관계가 있으면 안된다</a:t>
            </a:r>
            <a:endParaRPr lang="en-US" altLang="ko-KR" sz="2400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85F7BDB0-CCDD-7AD6-1364-26E9B63AD4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856" y="2332307"/>
            <a:ext cx="6525144" cy="272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27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Boyce-Codd </a:t>
            </a:r>
            <a:r>
              <a:rPr lang="ko-KR" altLang="en-US" dirty="0"/>
              <a:t>정규형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모든 결정자가 후보키 집합에 속해야 한다</a:t>
            </a:r>
            <a:r>
              <a:rPr lang="en-US" altLang="ko-KR" sz="2400" dirty="0"/>
              <a:t>.</a:t>
            </a:r>
          </a:p>
          <a:p>
            <a:endParaRPr lang="en-US" altLang="ko-KR" sz="2400" dirty="0"/>
          </a:p>
          <a:p>
            <a:r>
              <a:rPr lang="ko-KR" altLang="en-US" sz="2400" dirty="0"/>
              <a:t>유니크 한 어트리뷰트만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관계를 결정할 수 있다</a:t>
            </a:r>
            <a:endParaRPr lang="en-US" altLang="ko-KR" sz="24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65CBCE9-8207-A1A4-2E02-BCB6CE2585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473" y="1825625"/>
            <a:ext cx="473105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52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Boyce-Codd </a:t>
            </a:r>
            <a:r>
              <a:rPr lang="ko-KR" altLang="en-US" dirty="0"/>
              <a:t>정규형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모든 결정자가 후보키 집합에 속해야 한다</a:t>
            </a:r>
            <a:r>
              <a:rPr lang="en-US" altLang="ko-KR" sz="2400" dirty="0"/>
              <a:t>.</a:t>
            </a:r>
          </a:p>
          <a:p>
            <a:endParaRPr lang="en-US" altLang="ko-KR" sz="2400" dirty="0"/>
          </a:p>
          <a:p>
            <a:r>
              <a:rPr lang="ko-KR" altLang="en-US" sz="2400" dirty="0"/>
              <a:t>유니크 한 어트리뷰트만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관계를 결정할 수 있다</a:t>
            </a:r>
            <a:endParaRPr lang="en-US" altLang="ko-KR" sz="24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76A3939-583B-8185-199B-D819ED0520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77" y="1825625"/>
            <a:ext cx="492184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437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Boyce-Codd </a:t>
            </a:r>
            <a:r>
              <a:rPr lang="ko-KR" altLang="en-US" dirty="0"/>
              <a:t>정규형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모든 결정자가 후보키 집합에 속해야 한다</a:t>
            </a:r>
            <a:r>
              <a:rPr lang="en-US" altLang="ko-KR" sz="2400" dirty="0"/>
              <a:t>.</a:t>
            </a:r>
          </a:p>
          <a:p>
            <a:endParaRPr lang="en-US" altLang="ko-KR" sz="2400" dirty="0"/>
          </a:p>
          <a:p>
            <a:r>
              <a:rPr lang="ko-KR" altLang="en-US" sz="2400" dirty="0"/>
              <a:t>유니크 한 어트리뷰트만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ko-KR" altLang="en-US" sz="2400" dirty="0"/>
              <a:t>관계를 결정할 수 있다</a:t>
            </a:r>
            <a:endParaRPr lang="en-US" altLang="ko-KR" sz="24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0E7E1CD-519D-B896-93DE-AB6A32C2D0D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17" y="2591205"/>
            <a:ext cx="6952129" cy="40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377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RDBMS</a:t>
            </a:r>
            <a:r>
              <a:rPr lang="ko-KR" altLang="en-US" dirty="0"/>
              <a:t>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4815281"/>
            <a:ext cx="10515600" cy="1361681"/>
          </a:xfrm>
        </p:spPr>
        <p:txBody>
          <a:bodyPr>
            <a:normAutofit/>
          </a:bodyPr>
          <a:lstStyle/>
          <a:p>
            <a:r>
              <a:rPr lang="en-US" altLang="ko-KR" sz="1800" dirty="0"/>
              <a:t>DBMS</a:t>
            </a:r>
            <a:r>
              <a:rPr lang="ko-KR" altLang="en-US" sz="1800" dirty="0"/>
              <a:t>의 종류 중 하나로</a:t>
            </a:r>
            <a:r>
              <a:rPr lang="en-US" altLang="ko-KR" sz="1800" dirty="0"/>
              <a:t>, </a:t>
            </a:r>
            <a:r>
              <a:rPr lang="ko-KR" altLang="en-US" sz="1800" dirty="0"/>
              <a:t>모든 데이터를 테이블 형식으로 저장</a:t>
            </a:r>
            <a:endParaRPr lang="en-US" altLang="ko-KR" sz="1800" dirty="0"/>
          </a:p>
          <a:p>
            <a:r>
              <a:rPr lang="ko-KR" altLang="en-US" sz="1800" dirty="0"/>
              <a:t>각 </a:t>
            </a:r>
            <a:r>
              <a:rPr lang="ko-KR" altLang="en-US" sz="1800" dirty="0" err="1"/>
              <a:t>데이터마다</a:t>
            </a:r>
            <a:r>
              <a:rPr lang="ko-KR" altLang="en-US" sz="1800" dirty="0"/>
              <a:t> 관계를 지정 가능</a:t>
            </a:r>
            <a:endParaRPr lang="en-US" altLang="ko-KR" sz="1800" dirty="0"/>
          </a:p>
          <a:p>
            <a:r>
              <a:rPr lang="en-US" altLang="ko-KR" sz="1800" dirty="0"/>
              <a:t>RDBMS</a:t>
            </a:r>
            <a:r>
              <a:rPr lang="ko-KR" altLang="en-US" sz="1800" dirty="0"/>
              <a:t>를 통해 데이터를 저장하려면 실제 데이터를 </a:t>
            </a:r>
            <a:r>
              <a:rPr lang="ko-KR" altLang="en-US" sz="1800" dirty="0" err="1"/>
              <a:t>구조화해</a:t>
            </a:r>
            <a:r>
              <a:rPr lang="ko-KR" altLang="en-US" sz="1800" dirty="0"/>
              <a:t> </a:t>
            </a:r>
            <a:r>
              <a:rPr lang="en-US" altLang="ko-KR" sz="1800" dirty="0"/>
              <a:t>DB</a:t>
            </a:r>
            <a:r>
              <a:rPr lang="ko-KR" altLang="en-US" sz="1800" dirty="0"/>
              <a:t>로 옮기는 </a:t>
            </a:r>
            <a:r>
              <a:rPr lang="ko-KR" altLang="en-US" sz="1800" b="1" dirty="0"/>
              <a:t>데이터 모델링</a:t>
            </a:r>
            <a:r>
              <a:rPr lang="ko-KR" altLang="en-US" sz="1800" dirty="0"/>
              <a:t> 작업 필요</a:t>
            </a:r>
            <a:endParaRPr lang="en-US" altLang="ko-KR" sz="18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545" y="1340208"/>
            <a:ext cx="4405086" cy="333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05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제 </a:t>
            </a:r>
            <a:r>
              <a:rPr lang="en-US" altLang="ko-KR" dirty="0"/>
              <a:t>4 </a:t>
            </a:r>
            <a:r>
              <a:rPr lang="ko-KR" altLang="en-US" dirty="0"/>
              <a:t>정규형 이상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2400" dirty="0"/>
              <a:t>제 </a:t>
            </a:r>
            <a:r>
              <a:rPr lang="en-US" altLang="ko-KR" sz="2400" dirty="0"/>
              <a:t>4 </a:t>
            </a:r>
            <a:r>
              <a:rPr lang="ko-KR" altLang="en-US" sz="2400" dirty="0"/>
              <a:t>정규형</a:t>
            </a:r>
            <a:r>
              <a:rPr lang="en-US" altLang="ko-KR" sz="2400" dirty="0"/>
              <a:t>: </a:t>
            </a:r>
            <a:r>
              <a:rPr lang="ko-KR" altLang="en-US" sz="2400" dirty="0"/>
              <a:t>한 릴레이션에 </a:t>
            </a:r>
            <a:r>
              <a:rPr lang="en-US" altLang="ko-KR" sz="2400" dirty="0"/>
              <a:t>1:n </a:t>
            </a:r>
            <a:r>
              <a:rPr lang="ko-KR" altLang="en-US" sz="2400" dirty="0"/>
              <a:t>관계의 어트리뷰트가 </a:t>
            </a:r>
            <a:r>
              <a:rPr lang="en-US" altLang="ko-KR" sz="2400" dirty="0"/>
              <a:t>2</a:t>
            </a:r>
            <a:r>
              <a:rPr lang="ko-KR" altLang="en-US" sz="2400" dirty="0"/>
              <a:t>개 이상 존재해선 안된다</a:t>
            </a:r>
            <a:r>
              <a:rPr lang="en-US" altLang="ko-KR" sz="2400" dirty="0"/>
              <a:t>.</a:t>
            </a:r>
          </a:p>
          <a:p>
            <a:r>
              <a:rPr lang="ko-KR" altLang="en-US" sz="2400" dirty="0"/>
              <a:t>제 </a:t>
            </a:r>
            <a:r>
              <a:rPr lang="en-US" altLang="ko-KR" sz="2400" dirty="0"/>
              <a:t>5 </a:t>
            </a:r>
            <a:r>
              <a:rPr lang="ko-KR" altLang="en-US" sz="2400" dirty="0"/>
              <a:t>정규형</a:t>
            </a:r>
            <a:r>
              <a:rPr lang="en-US" altLang="ko-KR" sz="2400" dirty="0"/>
              <a:t>: </a:t>
            </a:r>
            <a:r>
              <a:rPr lang="ko-KR" altLang="en-US" sz="2400" dirty="0"/>
              <a:t>조건 없이 분해 할 수 있는건 모두 분해한다</a:t>
            </a:r>
            <a:r>
              <a:rPr lang="en-US" altLang="ko-KR" sz="2400" dirty="0"/>
              <a:t/>
            </a:r>
            <a:br>
              <a:rPr lang="en-US" altLang="ko-KR" sz="2400" dirty="0"/>
            </a:br>
            <a:r>
              <a:rPr lang="en-US" altLang="ko-KR" sz="2400" dirty="0"/>
              <a:t>(But, </a:t>
            </a:r>
            <a:r>
              <a:rPr lang="ko-KR" altLang="en-US" sz="2400" dirty="0"/>
              <a:t>복구할 수 있어야 한다</a:t>
            </a:r>
            <a:r>
              <a:rPr lang="en-US" altLang="ko-KR" sz="2400" dirty="0"/>
              <a:t>)</a:t>
            </a:r>
          </a:p>
          <a:p>
            <a:endParaRPr lang="en-US" altLang="ko-KR" sz="2400" dirty="0"/>
          </a:p>
          <a:p>
            <a:r>
              <a:rPr lang="ko-KR" altLang="en-US" sz="2400" dirty="0"/>
              <a:t>정규형이</a:t>
            </a:r>
            <a:r>
              <a:rPr lang="en-US" altLang="ko-KR" sz="2400" dirty="0"/>
              <a:t> </a:t>
            </a:r>
            <a:r>
              <a:rPr lang="ko-KR" altLang="en-US" sz="2400" dirty="0"/>
              <a:t>증가할 수록 테이블의 수가 많아지고</a:t>
            </a:r>
            <a:endParaRPr lang="en-US" altLang="ko-KR" sz="2400" dirty="0"/>
          </a:p>
          <a:p>
            <a:r>
              <a:rPr lang="ko-KR" altLang="en-US" sz="2400" dirty="0"/>
              <a:t>이로 인한 </a:t>
            </a:r>
            <a:r>
              <a:rPr lang="en-US" altLang="ko-KR" sz="2400" dirty="0"/>
              <a:t>Join </a:t>
            </a:r>
            <a:r>
              <a:rPr lang="ko-KR" altLang="en-US" sz="2400" dirty="0"/>
              <a:t>문이 많아져 속도가 느려지기 때문에</a:t>
            </a:r>
            <a:endParaRPr lang="en-US" altLang="ko-KR" sz="2400" dirty="0"/>
          </a:p>
          <a:p>
            <a:r>
              <a:rPr lang="ko-KR" altLang="en-US" sz="2400" dirty="0"/>
              <a:t>보통 </a:t>
            </a:r>
            <a:r>
              <a:rPr lang="en-US" altLang="ko-KR" sz="2400" dirty="0"/>
              <a:t>Boyce-Codd </a:t>
            </a:r>
            <a:r>
              <a:rPr lang="ko-KR" altLang="en-US" sz="2400" dirty="0"/>
              <a:t>정규형 까지만 진행한다</a:t>
            </a:r>
            <a:endParaRPr lang="en-US" altLang="ko-KR" sz="2400" dirty="0"/>
          </a:p>
          <a:p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7026633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트랜잭션</a:t>
            </a:r>
            <a:r>
              <a:rPr lang="en-US" altLang="ko-KR" dirty="0"/>
              <a:t>, MVCC</a:t>
            </a:r>
            <a:endParaRPr lang="ko-KR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8E059-8D8A-BD35-FF05-205DA2601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6</a:t>
            </a:r>
            <a:r>
              <a:rPr lang="en-US" altLang="ko-KR" dirty="0" smtClean="0"/>
              <a:t>. </a:t>
            </a:r>
            <a:r>
              <a:rPr lang="en-US" altLang="ko-KR" dirty="0"/>
              <a:t>DBMS </a:t>
            </a:r>
            <a:r>
              <a:rPr lang="ko-KR" altLang="en-US" dirty="0"/>
              <a:t>동시성 처리</a:t>
            </a:r>
          </a:p>
        </p:txBody>
      </p:sp>
    </p:spTree>
    <p:extLst>
      <p:ext uri="{BB962C8B-B14F-4D97-AF65-F5344CB8AC3E}">
        <p14:creationId xmlns:p14="http://schemas.microsoft.com/office/powerpoint/2010/main" val="9842786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트랜잭션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342077" y="1828800"/>
            <a:ext cx="5011722" cy="4348164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작업을 수행하다 오류 등이 발생했을 때 수행되지 않은 쿼리로 인해 올바르지 않은 데이터가 저장되어 문제 발생</a:t>
            </a:r>
            <a:endParaRPr lang="en-US" altLang="ko-KR" sz="1800" dirty="0"/>
          </a:p>
          <a:p>
            <a:r>
              <a:rPr lang="ko-KR" altLang="en-US" sz="1800" dirty="0"/>
              <a:t>이를 위해 작업을 구성하는 쿼리를 모아 한 </a:t>
            </a:r>
            <a:r>
              <a:rPr lang="ko-KR" altLang="en-US" sz="1800" b="1" dirty="0"/>
              <a:t>트랜잭션</a:t>
            </a:r>
            <a:r>
              <a:rPr lang="ko-KR" altLang="en-US" sz="1800" dirty="0"/>
              <a:t>으로 구성해 한 작업이 실패하면 모든 작업을 취소해 데이터 무결성 유지</a:t>
            </a:r>
            <a:endParaRPr lang="en-US" altLang="ko-KR" sz="1800" dirty="0"/>
          </a:p>
          <a:p>
            <a:endParaRPr lang="en-US" altLang="ko-KR" sz="18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4142742" cy="47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877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트랜잭션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342077" y="1828800"/>
            <a:ext cx="5011722" cy="4348164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작업을 수행하다 오류 등이 발생했을 때 수행되지 않은 쿼리로 인해 올바르지 않은 데이터가 저장되어 문제 발생</a:t>
            </a:r>
            <a:endParaRPr lang="en-US" altLang="ko-KR" sz="1800" dirty="0"/>
          </a:p>
          <a:p>
            <a:r>
              <a:rPr lang="ko-KR" altLang="en-US" sz="1800" dirty="0"/>
              <a:t>이를 위해 작업을 구성하는 쿼리를 모아 한 </a:t>
            </a:r>
            <a:r>
              <a:rPr lang="ko-KR" altLang="en-US" sz="1800" b="1" dirty="0"/>
              <a:t>트랜잭션</a:t>
            </a:r>
            <a:r>
              <a:rPr lang="ko-KR" altLang="en-US" sz="1800" dirty="0"/>
              <a:t>으로 구성해 한 작업이 실패하면 모든 작업을 취소해 데이터 무결성 유지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트랜잭션이 데이터베이스의 무결성 유지하기 위해선 특정 조건이 필요</a:t>
            </a:r>
            <a:endParaRPr lang="en-US" altLang="ko-KR" sz="18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4142742" cy="47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497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690688"/>
            <a:ext cx="5762597" cy="472719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트랜잭션 특성 </a:t>
            </a:r>
            <a:r>
              <a:rPr lang="en-US" altLang="ko-KR" dirty="0"/>
              <a:t>: </a:t>
            </a:r>
            <a:r>
              <a:rPr lang="ko-KR" altLang="en-US" dirty="0" err="1"/>
              <a:t>원자성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600796" y="1690688"/>
            <a:ext cx="4753003" cy="4486276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트랜잭션을 구성하는 연산들이 모두 정상적으로 실행되거나 실행되지 않아야 하는 </a:t>
            </a:r>
            <a:r>
              <a:rPr lang="en-US" altLang="ko-KR" sz="1800" dirty="0"/>
              <a:t>all-or-nothing </a:t>
            </a:r>
            <a:r>
              <a:rPr lang="ko-KR" altLang="en-US" sz="1800" dirty="0"/>
              <a:t>방식</a:t>
            </a:r>
            <a:endParaRPr lang="en-US" altLang="ko-KR" sz="1800" dirty="0"/>
          </a:p>
          <a:p>
            <a:r>
              <a:rPr lang="ko-KR" altLang="en-US" sz="1800" dirty="0"/>
              <a:t>만약 트랜잭션 연산 중 오류가 발생하면 트랜잭션 이전 상태로 데이터베이스를 복구</a:t>
            </a:r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13252474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트랜잭션 특성 </a:t>
            </a:r>
            <a:r>
              <a:rPr lang="en-US" altLang="ko-KR" dirty="0"/>
              <a:t>: </a:t>
            </a:r>
            <a:r>
              <a:rPr lang="ko-KR" altLang="en-US" dirty="0" err="1"/>
              <a:t>격리성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600796" y="1690688"/>
            <a:ext cx="4753003" cy="4486276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현재 수행 중인 트랜잭션이 생성한 작업 결과에 다른 트랜잭션이 접근 불가능</a:t>
            </a:r>
            <a:endParaRPr lang="en-US" altLang="ko-KR" sz="1800" dirty="0"/>
          </a:p>
        </p:txBody>
      </p:sp>
      <p:pic>
        <p:nvPicPr>
          <p:cNvPr id="1026" name="Picture 2" descr="기술 면접] 트랜잭션과 격리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1690688"/>
            <a:ext cx="4956175" cy="382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6056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동시성 문제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3354" y="1690688"/>
            <a:ext cx="5070445" cy="4486276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만약 동시에 여러 트랜잭션이 실행된다면 </a:t>
            </a:r>
            <a:r>
              <a:rPr lang="ko-KR" altLang="en-US" sz="1800" b="1" dirty="0" err="1"/>
              <a:t>격리성</a:t>
            </a:r>
            <a:r>
              <a:rPr lang="ko-KR" altLang="en-US" sz="1800" b="1" dirty="0"/>
              <a:t> </a:t>
            </a:r>
            <a:r>
              <a:rPr lang="ko-KR" altLang="en-US" sz="1800" dirty="0"/>
              <a:t>특성 때문에 두 번 값을 증가 시켰지만 결과는 </a:t>
            </a:r>
            <a:r>
              <a:rPr lang="en-US" altLang="ko-KR" sz="1800" dirty="0"/>
              <a:t>1</a:t>
            </a:r>
            <a:r>
              <a:rPr lang="ko-KR" altLang="en-US" sz="1800" dirty="0"/>
              <a:t>만 증가</a:t>
            </a:r>
            <a:endParaRPr lang="en-US" altLang="ko-KR" sz="1800" dirty="0"/>
          </a:p>
          <a:p>
            <a:r>
              <a:rPr lang="ko-KR" altLang="en-US" sz="1800" dirty="0"/>
              <a:t>이를 방지하기 </a:t>
            </a:r>
            <a:r>
              <a:rPr lang="ko-KR" altLang="en-US" sz="1800" dirty="0" smtClean="0"/>
              <a:t>위해 </a:t>
            </a:r>
            <a:r>
              <a:rPr lang="en-US" altLang="ko-KR" sz="1800" dirty="0"/>
              <a:t>DB</a:t>
            </a:r>
            <a:r>
              <a:rPr lang="ko-KR" altLang="en-US" sz="1800" dirty="0"/>
              <a:t>가 </a:t>
            </a:r>
            <a:r>
              <a:rPr lang="en-US" altLang="ko-KR" sz="1800" b="1" dirty="0"/>
              <a:t>MVCC</a:t>
            </a:r>
            <a:r>
              <a:rPr lang="ko-KR" altLang="en-US" sz="1800" dirty="0"/>
              <a:t>를 사용해 동시성 문제 제어</a:t>
            </a:r>
            <a:endParaRPr lang="en-US" altLang="ko-KR" sz="1800" dirty="0"/>
          </a:p>
        </p:txBody>
      </p:sp>
      <p:pic>
        <p:nvPicPr>
          <p:cNvPr id="14338" name="Picture 2" descr="https://parkmuhyeun.github.io/assets/img/blog/woowacourse/con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4" y="1606798"/>
            <a:ext cx="5943776" cy="410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내용 개체 틀 2"/>
          <p:cNvSpPr txBox="1">
            <a:spLocks/>
          </p:cNvSpPr>
          <p:nvPr/>
        </p:nvSpPr>
        <p:spPr>
          <a:xfrm>
            <a:off x="6600796" y="1690688"/>
            <a:ext cx="4753003" cy="448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37242602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MVCC</a:t>
            </a:r>
            <a:br>
              <a:rPr lang="en-US" altLang="ko-KR" dirty="0" smtClean="0"/>
            </a:br>
            <a:r>
              <a:rPr lang="en-US" altLang="ko-KR" sz="2400" dirty="0" smtClean="0"/>
              <a:t>Multi Version Concurrency Control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3354" y="1690688"/>
            <a:ext cx="5070445" cy="4486276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여러 트랜잭션이 한 데이터를 수정할 때 </a:t>
            </a:r>
            <a:r>
              <a:rPr lang="ko-KR" altLang="en-US" sz="1800" b="1" dirty="0"/>
              <a:t>원본 데이터에 대한 스냅샷</a:t>
            </a:r>
            <a:r>
              <a:rPr lang="ko-KR" altLang="en-US" sz="1800" dirty="0"/>
              <a:t>을 함께 보관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두 가지 버전의 데이터가 존재하는 상황에서 다른 트랜잭션이 데이터에 접근하면 데이터베이스의 스냅샷을 읽음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만약 변경이 취소되면 원본 스냅샷을 바탕으로 데이터를 복구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정상적으로 트랜잭션을 커밋하면 최종적으로 스냅샷 내용을 디스크에 반영하는 방식으로 동작</a:t>
            </a:r>
            <a:endParaRPr lang="en-US" altLang="ko-KR" sz="1800" dirty="0"/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6600796" y="1690688"/>
            <a:ext cx="4753003" cy="448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15" y="1577112"/>
            <a:ext cx="5468647" cy="32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756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3354" y="1690688"/>
            <a:ext cx="5070445" cy="4486276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여러 트랜잭션이 한 데이터를 수정할 때 원본 데이터에 대한 스냅샷을 함께 보관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두 가지 버전의 데이터가 존재하는 상황에서 다른 트랜잭션이 데이터에 접근하면 데이터베이스의 스냅샷을 읽음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만약 변경이 취소되면 원본 스냅샷을 바탕으로 데이터를 복구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정상적으로 트랜잭션을 커밋하면 최종적으로 스냅샷 내용을 디스크에 반영하는 방식으로 동작</a:t>
            </a:r>
            <a:endParaRPr lang="en-US" altLang="ko-KR" sz="1800" dirty="0"/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6600796" y="1690688"/>
            <a:ext cx="4753003" cy="448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4" y="1461101"/>
            <a:ext cx="4950205" cy="3326750"/>
          </a:xfrm>
          <a:prstGeom prst="rect">
            <a:avLst/>
          </a:prstGeom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838199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/>
              <a:t>MVCC</a:t>
            </a:r>
            <a:br>
              <a:rPr lang="en-US" altLang="ko-KR" dirty="0" smtClean="0"/>
            </a:br>
            <a:r>
              <a:rPr lang="en-US" altLang="ko-KR" sz="2400" dirty="0" smtClean="0"/>
              <a:t>Multi Version Concurrency Control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1507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3354" y="1690688"/>
            <a:ext cx="5070445" cy="4486276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여러 트랜잭션이 한 데이터를 수정할 때 원본 데이터에 대한 스냅샷을 함께 보관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두 가지 버전의 데이터가 존재하는 상황에서 다른 트랜잭션이 데이터에 접근하면 데이터베이스의 스냅샷을 읽음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만약 변경이 취소되면 원본 스냅샷을 바탕으로 데이터를 복구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정상적으로 트랜잭션을 커밋하면 최종적으로 스냅샷 내용을 디스크에 반영하는 방식으로 동작</a:t>
            </a:r>
            <a:endParaRPr lang="en-US" altLang="ko-KR" sz="1800" dirty="0"/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6600796" y="1690688"/>
            <a:ext cx="4753003" cy="448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5093852" cy="3359484"/>
          </a:xfrm>
          <a:prstGeom prst="rect">
            <a:avLst/>
          </a:prstGeom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838199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/>
              <a:t>MVCC</a:t>
            </a:r>
            <a:br>
              <a:rPr lang="en-US" altLang="ko-KR" dirty="0" smtClean="0"/>
            </a:br>
            <a:r>
              <a:rPr lang="en-US" altLang="ko-KR" sz="2400" dirty="0" smtClean="0"/>
              <a:t>Multi Version Concurrency Control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8367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86" y="1241297"/>
            <a:ext cx="5932173" cy="251411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데이터 모델링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377396" y="1333851"/>
            <a:ext cx="3976404" cy="4843112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실제 데이터를 </a:t>
            </a:r>
            <a:r>
              <a:rPr lang="en-US" altLang="ko-KR" sz="1800" dirty="0"/>
              <a:t>DB</a:t>
            </a:r>
            <a:r>
              <a:rPr lang="ko-KR" altLang="en-US" sz="1800" dirty="0"/>
              <a:t>에서 표현하는 방법으로 </a:t>
            </a:r>
            <a:r>
              <a:rPr lang="ko-KR" altLang="en-US" sz="1800" b="1" dirty="0"/>
              <a:t>개체</a:t>
            </a:r>
            <a:r>
              <a:rPr lang="en-US" altLang="ko-KR" sz="1800" b="1" dirty="0"/>
              <a:t>-</a:t>
            </a:r>
            <a:r>
              <a:rPr lang="ko-KR" altLang="en-US" sz="1800" b="1" dirty="0"/>
              <a:t>관계 모델</a:t>
            </a:r>
            <a:r>
              <a:rPr lang="ko-KR" altLang="en-US" sz="1800" dirty="0"/>
              <a:t>을 많이 사용</a:t>
            </a:r>
            <a:endParaRPr lang="en-US" altLang="ko-KR" sz="1800" dirty="0"/>
          </a:p>
          <a:p>
            <a:r>
              <a:rPr lang="ko-KR" altLang="en-US" sz="1800" dirty="0"/>
              <a:t>개체</a:t>
            </a:r>
            <a:r>
              <a:rPr lang="en-US" altLang="ko-KR" sz="1800" dirty="0"/>
              <a:t>-</a:t>
            </a:r>
            <a:r>
              <a:rPr lang="ko-KR" altLang="en-US" sz="1800" dirty="0"/>
              <a:t>관계 모델을 통해 실제 데이터를 추상화하고 데이터베이스 설계 가능</a:t>
            </a:r>
            <a:endParaRPr lang="en-US" altLang="ko-KR" sz="1800" dirty="0"/>
          </a:p>
          <a:p>
            <a:r>
              <a:rPr lang="ko-KR" altLang="en-US" sz="1800" dirty="0"/>
              <a:t>크게 </a:t>
            </a:r>
            <a:r>
              <a:rPr lang="ko-KR" altLang="en-US" sz="1800" b="1" dirty="0"/>
              <a:t>개체</a:t>
            </a:r>
            <a:r>
              <a:rPr lang="en-US" altLang="ko-KR" sz="1800" b="1" dirty="0"/>
              <a:t>, </a:t>
            </a:r>
            <a:r>
              <a:rPr lang="ko-KR" altLang="en-US" sz="1800" b="1" dirty="0"/>
              <a:t>속성</a:t>
            </a:r>
            <a:r>
              <a:rPr lang="en-US" altLang="ko-KR" sz="1800" b="1" dirty="0"/>
              <a:t>, </a:t>
            </a:r>
            <a:r>
              <a:rPr lang="ko-KR" altLang="en-US" sz="1800" b="1" dirty="0"/>
              <a:t>관계</a:t>
            </a:r>
            <a:r>
              <a:rPr lang="ko-KR" altLang="en-US" sz="1800" dirty="0"/>
              <a:t>로 구성</a:t>
            </a:r>
            <a:endParaRPr lang="en-US" altLang="ko-KR" sz="18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43" y="4335013"/>
            <a:ext cx="5565854" cy="1238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5118" y="150602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개체</a:t>
            </a:r>
          </a:p>
        </p:txBody>
      </p:sp>
      <p:pic>
        <p:nvPicPr>
          <p:cNvPr id="8" name="그림 3">
            <a:extLst>
              <a:ext uri="{FF2B5EF4-FFF2-40B4-BE49-F238E27FC236}">
                <a16:creationId xmlns:a16="http://schemas.microsoft.com/office/drawing/2014/main" id="{1789C001-3887-DCD1-30AC-47E13EC66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86" y="1241297"/>
            <a:ext cx="5932173" cy="2514110"/>
          </a:xfrm>
          <a:prstGeom prst="rect">
            <a:avLst/>
          </a:prstGeom>
        </p:spPr>
      </p:pic>
      <p:sp>
        <p:nvSpPr>
          <p:cNvPr id="9" name="제목 1">
            <a:extLst>
              <a:ext uri="{FF2B5EF4-FFF2-40B4-BE49-F238E27FC236}">
                <a16:creationId xmlns:a16="http://schemas.microsoft.com/office/drawing/2014/main" id="{C802A92F-DBA3-112A-7A6A-FE5B125959D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/>
              <a:t>데이터 </a:t>
            </a:r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0A0B743C-C8DE-4C06-CAAF-70C6FE837FB8}"/>
              </a:ext>
            </a:extLst>
          </p:cNvPr>
          <p:cNvSpPr txBox="1">
            <a:spLocks/>
          </p:cNvSpPr>
          <p:nvPr/>
        </p:nvSpPr>
        <p:spPr>
          <a:xfrm>
            <a:off x="7377396" y="1333851"/>
            <a:ext cx="3976404" cy="4843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/>
              <a:t>실제 데이터를 </a:t>
            </a:r>
            <a:r>
              <a:rPr lang="en-US" altLang="ko-KR" sz="1800" dirty="0"/>
              <a:t>DB</a:t>
            </a:r>
            <a:r>
              <a:rPr lang="ko-KR" altLang="en-US" sz="1800" dirty="0"/>
              <a:t>에서 표현하는 방법으로 </a:t>
            </a:r>
            <a:r>
              <a:rPr lang="ko-KR" altLang="en-US" sz="1800" b="1" dirty="0"/>
              <a:t>개체</a:t>
            </a:r>
            <a:r>
              <a:rPr lang="en-US" altLang="ko-KR" sz="1800" b="1" dirty="0"/>
              <a:t>-</a:t>
            </a:r>
            <a:r>
              <a:rPr lang="ko-KR" altLang="en-US" sz="1800" b="1" dirty="0"/>
              <a:t>관계 모델</a:t>
            </a:r>
            <a:r>
              <a:rPr lang="ko-KR" altLang="en-US" sz="1800" dirty="0"/>
              <a:t>을 많이 사용</a:t>
            </a:r>
            <a:endParaRPr lang="en-US" altLang="ko-KR" sz="1800" dirty="0"/>
          </a:p>
          <a:p>
            <a:r>
              <a:rPr lang="ko-KR" altLang="en-US" sz="1800" dirty="0"/>
              <a:t>개체</a:t>
            </a:r>
            <a:r>
              <a:rPr lang="en-US" altLang="ko-KR" sz="1800" dirty="0"/>
              <a:t>-</a:t>
            </a:r>
            <a:r>
              <a:rPr lang="ko-KR" altLang="en-US" sz="1800" dirty="0"/>
              <a:t>관계 모델을 통해 실제 데이터를 추상화하고 데이터베이스 설계 가능</a:t>
            </a:r>
            <a:endParaRPr lang="en-US" altLang="ko-KR" sz="1800" dirty="0"/>
          </a:p>
          <a:p>
            <a:r>
              <a:rPr lang="ko-KR" altLang="en-US" sz="1800" dirty="0"/>
              <a:t>크게 </a:t>
            </a:r>
            <a:r>
              <a:rPr lang="ko-KR" altLang="en-US" sz="1800" b="1" dirty="0"/>
              <a:t>개체</a:t>
            </a:r>
            <a:r>
              <a:rPr lang="en-US" altLang="ko-KR" sz="1800" b="1" dirty="0"/>
              <a:t>, </a:t>
            </a:r>
            <a:r>
              <a:rPr lang="ko-KR" altLang="en-US" sz="1800" b="1" dirty="0"/>
              <a:t>속성</a:t>
            </a:r>
            <a:r>
              <a:rPr lang="en-US" altLang="ko-KR" sz="1800" b="1" dirty="0"/>
              <a:t>, </a:t>
            </a:r>
            <a:r>
              <a:rPr lang="ko-KR" altLang="en-US" sz="1800" b="1" dirty="0"/>
              <a:t>관계</a:t>
            </a:r>
            <a:r>
              <a:rPr lang="ko-KR" altLang="en-US" sz="1800" dirty="0"/>
              <a:t>로 구성</a:t>
            </a:r>
            <a:endParaRPr lang="en-US" altLang="ko-KR" sz="1800" dirty="0"/>
          </a:p>
        </p:txBody>
      </p:sp>
      <p:pic>
        <p:nvPicPr>
          <p:cNvPr id="11" name="그림 4">
            <a:extLst>
              <a:ext uri="{FF2B5EF4-FFF2-40B4-BE49-F238E27FC236}">
                <a16:creationId xmlns:a16="http://schemas.microsoft.com/office/drawing/2014/main" id="{7990F5A9-B5D5-297C-48A0-433AECA25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43" y="4335013"/>
            <a:ext cx="5565854" cy="12386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8FB557-A670-545E-ABE2-363BF7B7AC19}"/>
              </a:ext>
            </a:extLst>
          </p:cNvPr>
          <p:cNvSpPr txBox="1"/>
          <p:nvPr/>
        </p:nvSpPr>
        <p:spPr>
          <a:xfrm>
            <a:off x="1305118" y="150602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개체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89DC7D-77E9-DDD5-376B-A4D887E82620}"/>
              </a:ext>
            </a:extLst>
          </p:cNvPr>
          <p:cNvSpPr txBox="1"/>
          <p:nvPr/>
        </p:nvSpPr>
        <p:spPr>
          <a:xfrm>
            <a:off x="1305118" y="383546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관계</a:t>
            </a:r>
          </a:p>
        </p:txBody>
      </p:sp>
    </p:spTree>
    <p:extLst>
      <p:ext uri="{BB962C8B-B14F-4D97-AF65-F5344CB8AC3E}">
        <p14:creationId xmlns:p14="http://schemas.microsoft.com/office/powerpoint/2010/main" val="36209492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3354" y="1690688"/>
            <a:ext cx="5070445" cy="4486276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여러 트랜잭션이 한 데이터를 수정할 때 원본 데이터에 대한 스냅샷을 함께 보관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두 가지 버전의 데이터가 존재하는 상황에서 다른 트랜잭션이 데이터에 접근하면 데이터베이스의 스냅샷을 읽음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만약 변경이 취소되면 원본 스냅샷을 바탕으로 데이터를 복구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정상적으로 트랜잭션을 커밋하면 최종적으로 스냅샷 내용을 디스크에 반영하는 방식으로 동작</a:t>
            </a:r>
            <a:endParaRPr lang="en-US" altLang="ko-KR" sz="1800" dirty="0"/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6600796" y="1690688"/>
            <a:ext cx="4753003" cy="448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72" y="1690688"/>
            <a:ext cx="5384304" cy="3560820"/>
          </a:xfrm>
          <a:prstGeom prst="rect">
            <a:avLst/>
          </a:prstGeom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76607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/>
              <a:t>MVCC</a:t>
            </a:r>
            <a:br>
              <a:rPr lang="en-US" altLang="ko-KR" dirty="0" smtClean="0"/>
            </a:br>
            <a:r>
              <a:rPr lang="en-US" altLang="ko-KR" sz="2400" dirty="0" smtClean="0"/>
              <a:t>Multi Version Concurrency Control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73243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3354" y="1690688"/>
            <a:ext cx="5070445" cy="4486276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여러 트랜잭션이 한 데이터를 수정할 때 원본 데이터에 대한 스냅샷을 함께 보관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두 가지 버전의 데이터가 존재하는 상황에서 다른 트랜잭션이 데이터에 접근하면 데이터베이스의 스냅샷을 읽음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만약 변경이 취소되면 원본 스냅샷을 바탕으로 데이터를 복구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정상적으로 트랜잭션을 커밋하면 최종적으로 스냅샷 내용을 디스크에 반영하는 방식으로 동작</a:t>
            </a:r>
            <a:endParaRPr lang="en-US" altLang="ko-KR" sz="1800" dirty="0"/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6600796" y="1690688"/>
            <a:ext cx="4753003" cy="448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9075"/>
            <a:ext cx="5211346" cy="3360396"/>
          </a:xfrm>
          <a:prstGeom prst="rect">
            <a:avLst/>
          </a:prstGeom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 smtClean="0"/>
              <a:t>MVCC</a:t>
            </a:r>
            <a:br>
              <a:rPr lang="en-US" altLang="ko-KR" dirty="0" smtClean="0"/>
            </a:br>
            <a:r>
              <a:rPr lang="en-US" altLang="ko-KR" sz="2400" dirty="0" smtClean="0"/>
              <a:t>Multi Version Concurrency Control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67952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2788-DE05-1BED-30BE-C50E5477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분산 데이터베이스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(w. RDS Aurora)</a:t>
            </a:r>
            <a:endParaRPr lang="ko-KR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81813-05C9-0042-AB03-7177FB152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7</a:t>
            </a:r>
            <a:r>
              <a:rPr lang="en-US" altLang="ko-KR" dirty="0" smtClean="0"/>
              <a:t>. </a:t>
            </a:r>
            <a:r>
              <a:rPr lang="ko-KR" altLang="en-US" dirty="0"/>
              <a:t>분산 데이터베이스</a:t>
            </a:r>
          </a:p>
        </p:txBody>
      </p:sp>
    </p:spTree>
    <p:extLst>
      <p:ext uri="{BB962C8B-B14F-4D97-AF65-F5344CB8AC3E}">
        <p14:creationId xmlns:p14="http://schemas.microsoft.com/office/powerpoint/2010/main" val="29912643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분산 데이터베이스란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15AD1-C520-061E-2FEE-0DBD9229B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2400" dirty="0"/>
              <a:t>분산 데이터베이스</a:t>
            </a:r>
            <a:r>
              <a:rPr lang="en-US" altLang="ko-KR" sz="2400" dirty="0"/>
              <a:t>:</a:t>
            </a:r>
            <a:br>
              <a:rPr lang="en-US" altLang="ko-KR" sz="2400" dirty="0"/>
            </a:br>
            <a:r>
              <a:rPr lang="ko-KR" altLang="en-US" sz="2400" dirty="0"/>
              <a:t>논리적으로 하나의 시스템에 속하지만 물리적으로는 네트워크를 통해 연결된 여러개의 컴퓨터에 분산 되어 있는 데이터베이스</a:t>
            </a:r>
            <a:endParaRPr lang="en-US" altLang="ko-KR" sz="2400" dirty="0"/>
          </a:p>
          <a:p>
            <a:r>
              <a:rPr lang="ko-KR" altLang="en-US" sz="2400" dirty="0"/>
              <a:t>신뢰성과 가용성이 상승한다</a:t>
            </a:r>
            <a:endParaRPr lang="en-US" altLang="ko-KR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AC46C5-A2D6-E706-9E80-0A3B706F1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8"/>
          <a:stretch/>
        </p:blipFill>
        <p:spPr bwMode="auto">
          <a:xfrm>
            <a:off x="1457325" y="3429000"/>
            <a:ext cx="92773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3012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RDS Aurora</a:t>
            </a:r>
            <a:r>
              <a:rPr lang="ko-KR" altLang="en-US" dirty="0"/>
              <a:t>의 </a:t>
            </a:r>
            <a:r>
              <a:rPr lang="en-US" altLang="ko-KR" dirty="0"/>
              <a:t>Quorum </a:t>
            </a:r>
            <a:r>
              <a:rPr lang="ko-KR" altLang="en-US" dirty="0"/>
              <a:t>모델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3A4AC8-38C6-FE24-020D-F67A0CEAA2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42" y="1362874"/>
            <a:ext cx="5764982" cy="529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636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RDS Aurora</a:t>
            </a:r>
            <a:r>
              <a:rPr lang="ko-KR" altLang="en-US" dirty="0"/>
              <a:t>의 </a:t>
            </a:r>
            <a:r>
              <a:rPr lang="en-US" altLang="ko-KR" dirty="0"/>
              <a:t>Quorum </a:t>
            </a:r>
            <a:r>
              <a:rPr lang="ko-KR" altLang="en-US" dirty="0"/>
              <a:t>모델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3A4AC8-38C6-FE24-020D-F67A0CEAA2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3842" y="1362874"/>
            <a:ext cx="5764982" cy="529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4685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RDS Aurora</a:t>
            </a:r>
            <a:r>
              <a:rPr lang="ko-KR" altLang="en-US" dirty="0"/>
              <a:t>의 </a:t>
            </a:r>
            <a:r>
              <a:rPr lang="en-US" altLang="ko-KR" dirty="0"/>
              <a:t>Quorum </a:t>
            </a:r>
            <a:r>
              <a:rPr lang="ko-KR" altLang="en-US" dirty="0"/>
              <a:t>모델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3A4AC8-38C6-FE24-020D-F67A0CEAA2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3842" y="1362874"/>
            <a:ext cx="5764982" cy="529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2997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RDS Aurora</a:t>
            </a:r>
            <a:r>
              <a:rPr lang="ko-KR" altLang="en-US" dirty="0"/>
              <a:t>의 </a:t>
            </a:r>
            <a:r>
              <a:rPr lang="en-US" altLang="ko-KR" dirty="0"/>
              <a:t>Quorum </a:t>
            </a:r>
            <a:r>
              <a:rPr lang="ko-KR" altLang="en-US" dirty="0"/>
              <a:t>모델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3A4AC8-38C6-FE24-020D-F67A0CEAA2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3842" y="1362874"/>
            <a:ext cx="5764982" cy="529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471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2788-DE05-1BED-30BE-C50E5477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MySQL vs.</a:t>
            </a:r>
            <a:r>
              <a:rPr lang="ko-KR" altLang="en-US" dirty="0"/>
              <a:t> </a:t>
            </a:r>
            <a:r>
              <a:rPr lang="en-US" altLang="ko-KR" dirty="0"/>
              <a:t>PostgreSQL</a:t>
            </a:r>
            <a:endParaRPr lang="ko-KR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81813-05C9-0042-AB03-7177FB152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8</a:t>
            </a:r>
            <a:r>
              <a:rPr lang="en-US" altLang="ko-KR" dirty="0" smtClean="0"/>
              <a:t>. </a:t>
            </a:r>
            <a:r>
              <a:rPr lang="en-US" altLang="ko-KR" dirty="0"/>
              <a:t>DBMS </a:t>
            </a:r>
            <a:r>
              <a:rPr lang="ko-KR" altLang="en-US" dirty="0"/>
              <a:t>비교</a:t>
            </a:r>
          </a:p>
        </p:txBody>
      </p:sp>
    </p:spTree>
    <p:extLst>
      <p:ext uri="{BB962C8B-B14F-4D97-AF65-F5344CB8AC3E}">
        <p14:creationId xmlns:p14="http://schemas.microsoft.com/office/powerpoint/2010/main" val="18866960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B66FFE85-1EEB-83CB-1721-5B68D63B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MySQL vs PostgreSQL</a:t>
            </a:r>
            <a:endParaRPr lang="ko-KR" alt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093D2BFA-EA3B-3282-DC51-9FCF6E056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MySQL</a:t>
            </a:r>
          </a:p>
          <a:p>
            <a:pPr lvl="1"/>
            <a:r>
              <a:rPr lang="en-US" altLang="ko-KR" dirty="0"/>
              <a:t>Pure Relational Database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r>
              <a:rPr lang="en-US" altLang="ko-KR" dirty="0"/>
              <a:t>PostgreSQL</a:t>
            </a:r>
          </a:p>
          <a:p>
            <a:pPr lvl="1"/>
            <a:r>
              <a:rPr lang="en-US" altLang="ko-KR" dirty="0"/>
              <a:t>Object Relational Database</a:t>
            </a:r>
          </a:p>
          <a:p>
            <a:pPr lvl="1"/>
            <a:endParaRPr lang="en-US" altLang="ko-K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1DDBCB-197A-EE40-E990-4A9E9A904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899" y="1622612"/>
            <a:ext cx="3716493" cy="2716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D4A614-FFD4-39E7-18E3-91A9601C7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899" y="4474284"/>
            <a:ext cx="5899101" cy="209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69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99" y="1456029"/>
            <a:ext cx="6791801" cy="287842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개체와 속성</a:t>
            </a:r>
          </a:p>
        </p:txBody>
      </p:sp>
      <p:pic>
        <p:nvPicPr>
          <p:cNvPr id="3" name="그림 4">
            <a:extLst>
              <a:ext uri="{FF2B5EF4-FFF2-40B4-BE49-F238E27FC236}">
                <a16:creationId xmlns:a16="http://schemas.microsoft.com/office/drawing/2014/main" id="{8AF8743E-43C7-A75D-21D0-17990B136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99" y="1430629"/>
            <a:ext cx="6791801" cy="2878429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1BCAE755-6B1E-9794-6CA4-2C9E57DA7D1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개체와 속성</a:t>
            </a:r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121C47F8-2E78-2132-7D33-5C684FBD5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09057"/>
            <a:ext cx="10515600" cy="1932351"/>
          </a:xfrm>
        </p:spPr>
        <p:txBody>
          <a:bodyPr>
            <a:normAutofit/>
          </a:bodyPr>
          <a:lstStyle/>
          <a:p>
            <a:r>
              <a:rPr lang="en-US" altLang="ko-KR" sz="1800" dirty="0"/>
              <a:t>DB</a:t>
            </a:r>
            <a:r>
              <a:rPr lang="ko-KR" altLang="en-US" sz="1800" dirty="0"/>
              <a:t>를 통해 저장해야 할 데이터를 </a:t>
            </a:r>
            <a:r>
              <a:rPr lang="ko-KR" altLang="en-US" sz="1800" b="1" dirty="0"/>
              <a:t>개체</a:t>
            </a:r>
            <a:r>
              <a:rPr lang="en-US" altLang="ko-KR" sz="1800" dirty="0"/>
              <a:t>, </a:t>
            </a:r>
            <a:r>
              <a:rPr lang="ko-KR" altLang="en-US" sz="1800" dirty="0"/>
              <a:t>개체를 구성하고 있는 실제 값은 </a:t>
            </a:r>
            <a:r>
              <a:rPr lang="ko-KR" altLang="en-US" sz="1800" b="1" dirty="0"/>
              <a:t>속성</a:t>
            </a:r>
            <a:endParaRPr lang="en-US" altLang="ko-KR" sz="1800" b="1" dirty="0"/>
          </a:p>
          <a:p>
            <a:r>
              <a:rPr lang="ko-KR" altLang="en-US" sz="1800" dirty="0"/>
              <a:t>속성이 실제 값을 가져 저장된 개체를 </a:t>
            </a:r>
            <a:r>
              <a:rPr lang="ko-KR" altLang="en-US" sz="1800" b="1" dirty="0"/>
              <a:t>개체 인스턴스</a:t>
            </a:r>
            <a:r>
              <a:rPr lang="en-US" altLang="ko-KR" sz="1800" dirty="0"/>
              <a:t>, </a:t>
            </a:r>
            <a:r>
              <a:rPr lang="ko-KR" altLang="en-US" sz="1800" dirty="0"/>
              <a:t>한 개체의 모든 개체 인스턴스를 </a:t>
            </a:r>
            <a:r>
              <a:rPr lang="ko-KR" altLang="en-US" sz="1800" b="1" dirty="0"/>
              <a:t>개체 집합 </a:t>
            </a:r>
            <a:r>
              <a:rPr lang="ko-KR" altLang="en-US" sz="1800" dirty="0"/>
              <a:t>이라고 함</a:t>
            </a:r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36970486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B66FFE85-1EEB-83CB-1721-5B68D63B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MySQL vs PostgreSQL</a:t>
            </a:r>
            <a:endParaRPr lang="ko-KR" alt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093D2BFA-EA3B-3282-DC51-9FCF6E056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MySQL</a:t>
            </a:r>
          </a:p>
          <a:p>
            <a:pPr lvl="1"/>
            <a:r>
              <a:rPr lang="en-US" altLang="ko-KR" dirty="0"/>
              <a:t>Pure Relational Database</a:t>
            </a:r>
          </a:p>
          <a:p>
            <a:pPr lvl="1"/>
            <a:r>
              <a:rPr lang="en-US" altLang="ko-KR" dirty="0"/>
              <a:t>MVCC:</a:t>
            </a:r>
            <a:r>
              <a:rPr lang="ko-KR" altLang="en-US" dirty="0"/>
              <a:t> 최신 버전을 저장하고 </a:t>
            </a:r>
            <a:r>
              <a:rPr lang="en-US" altLang="ko-KR" dirty="0"/>
              <a:t>Undo </a:t>
            </a:r>
            <a:r>
              <a:rPr lang="ko-KR" altLang="en-US" dirty="0"/>
              <a:t>로그로 돌아가는 방식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r>
              <a:rPr lang="en-US" altLang="ko-KR" dirty="0"/>
              <a:t>PostgreSQL</a:t>
            </a:r>
          </a:p>
          <a:p>
            <a:pPr lvl="1"/>
            <a:r>
              <a:rPr lang="en-US" altLang="ko-KR" dirty="0"/>
              <a:t>Object Relational Database</a:t>
            </a:r>
          </a:p>
          <a:p>
            <a:pPr lvl="1"/>
            <a:r>
              <a:rPr lang="en-US" altLang="ko-KR" dirty="0"/>
              <a:t>MVCC: </a:t>
            </a:r>
            <a:r>
              <a:rPr lang="ko-KR" altLang="en-US" dirty="0"/>
              <a:t>변경점을 저장하고 </a:t>
            </a:r>
            <a:r>
              <a:rPr lang="en-US" altLang="ko-KR" dirty="0" err="1"/>
              <a:t>xmin</a:t>
            </a:r>
            <a:r>
              <a:rPr lang="ko-KR" altLang="en-US" dirty="0"/>
              <a:t>과 </a:t>
            </a:r>
            <a:r>
              <a:rPr lang="en-US" altLang="ko-KR" dirty="0" err="1"/>
              <a:t>xmax</a:t>
            </a:r>
            <a:r>
              <a:rPr lang="ko-KR" altLang="en-US" dirty="0"/>
              <a:t>로 버전의 유효 범위를 사용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6824539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B66FFE85-1EEB-83CB-1721-5B68D63B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MySQL vs PostgreSQL</a:t>
            </a:r>
            <a:endParaRPr lang="ko-KR" alt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093D2BFA-EA3B-3282-DC51-9FCF6E056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MySQL</a:t>
            </a:r>
          </a:p>
          <a:p>
            <a:pPr lvl="1"/>
            <a:r>
              <a:rPr lang="en-US" altLang="ko-KR" dirty="0"/>
              <a:t>Pure Relational Database</a:t>
            </a:r>
          </a:p>
          <a:p>
            <a:pPr lvl="1"/>
            <a:r>
              <a:rPr lang="en-US" altLang="ko-KR" dirty="0"/>
              <a:t>MVCC:</a:t>
            </a:r>
            <a:r>
              <a:rPr lang="ko-KR" altLang="en-US" dirty="0"/>
              <a:t> 최신 버전을 저장하고 </a:t>
            </a:r>
            <a:r>
              <a:rPr lang="en-US" altLang="ko-KR" dirty="0"/>
              <a:t>Undo </a:t>
            </a:r>
            <a:r>
              <a:rPr lang="ko-KR" altLang="en-US" dirty="0"/>
              <a:t>로그로 돌아가는 방식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r>
              <a:rPr lang="en-US" altLang="ko-KR" dirty="0"/>
              <a:t>PostgreSQL</a:t>
            </a:r>
          </a:p>
          <a:p>
            <a:pPr lvl="1"/>
            <a:r>
              <a:rPr lang="en-US" altLang="ko-KR" dirty="0"/>
              <a:t>Object Relational Database</a:t>
            </a:r>
          </a:p>
          <a:p>
            <a:pPr lvl="1"/>
            <a:r>
              <a:rPr lang="en-US" altLang="ko-KR" dirty="0"/>
              <a:t>MVCC: </a:t>
            </a:r>
            <a:r>
              <a:rPr lang="ko-KR" altLang="en-US" dirty="0"/>
              <a:t>변경점을 저장하고 </a:t>
            </a:r>
            <a:r>
              <a:rPr lang="en-US" altLang="ko-KR" dirty="0" err="1"/>
              <a:t>xmin</a:t>
            </a:r>
            <a:r>
              <a:rPr lang="ko-KR" altLang="en-US" dirty="0"/>
              <a:t>과 </a:t>
            </a:r>
            <a:r>
              <a:rPr lang="en-US" altLang="ko-KR" dirty="0" err="1"/>
              <a:t>xmax</a:t>
            </a:r>
            <a:r>
              <a:rPr lang="ko-KR" altLang="en-US" dirty="0"/>
              <a:t>로 버전의 유효 범위를 사용</a:t>
            </a:r>
            <a:endParaRPr lang="en-US" altLang="ko-K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01A40-17A1-6709-3FEE-0E1026953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118" y="1327713"/>
            <a:ext cx="6079199" cy="492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413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B66FFE85-1EEB-83CB-1721-5B68D63B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MySQL vs PostgreSQL</a:t>
            </a:r>
            <a:endParaRPr lang="ko-KR" alt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093D2BFA-EA3B-3282-DC51-9FCF6E056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MySQL</a:t>
            </a:r>
          </a:p>
          <a:p>
            <a:pPr lvl="1"/>
            <a:r>
              <a:rPr lang="en-US" altLang="ko-KR" dirty="0"/>
              <a:t>Pure Relational Database</a:t>
            </a:r>
          </a:p>
          <a:p>
            <a:pPr lvl="1"/>
            <a:r>
              <a:rPr lang="en-US" altLang="ko-KR" dirty="0"/>
              <a:t>MVCC:</a:t>
            </a:r>
            <a:r>
              <a:rPr lang="ko-KR" altLang="en-US" dirty="0"/>
              <a:t> 최신 버전을 저장하고 </a:t>
            </a:r>
            <a:r>
              <a:rPr lang="en-US" altLang="ko-KR" dirty="0"/>
              <a:t>Undo </a:t>
            </a:r>
            <a:r>
              <a:rPr lang="ko-KR" altLang="en-US" dirty="0"/>
              <a:t>로그로 돌아가는 방식</a:t>
            </a:r>
            <a:endParaRPr lang="en-US" altLang="ko-KR" dirty="0"/>
          </a:p>
          <a:p>
            <a:pPr lvl="1"/>
            <a:r>
              <a:rPr lang="ko-KR" altLang="en-US" dirty="0"/>
              <a:t>쉽고</a:t>
            </a:r>
            <a:r>
              <a:rPr lang="en-US" altLang="ko-KR" dirty="0"/>
              <a:t>, </a:t>
            </a:r>
            <a:r>
              <a:rPr lang="ko-KR" altLang="en-US" dirty="0"/>
              <a:t>빠르며</a:t>
            </a:r>
            <a:r>
              <a:rPr lang="en-US" altLang="ko-KR" dirty="0"/>
              <a:t>, </a:t>
            </a:r>
            <a:r>
              <a:rPr lang="ko-KR" altLang="en-US" dirty="0"/>
              <a:t>가볍게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en-US" altLang="ko-KR" dirty="0"/>
              <a:t>PostgreSQL</a:t>
            </a:r>
          </a:p>
          <a:p>
            <a:pPr lvl="1"/>
            <a:r>
              <a:rPr lang="en-US" altLang="ko-KR" dirty="0"/>
              <a:t>Object Relational Database</a:t>
            </a:r>
          </a:p>
          <a:p>
            <a:pPr lvl="1"/>
            <a:r>
              <a:rPr lang="en-US" altLang="ko-KR" dirty="0"/>
              <a:t>MVCC: </a:t>
            </a:r>
            <a:r>
              <a:rPr lang="ko-KR" altLang="en-US" dirty="0"/>
              <a:t>변경점을 저장하고 </a:t>
            </a:r>
            <a:r>
              <a:rPr lang="en-US" altLang="ko-KR" dirty="0" err="1"/>
              <a:t>xmin</a:t>
            </a:r>
            <a:r>
              <a:rPr lang="ko-KR" altLang="en-US" dirty="0"/>
              <a:t>과 </a:t>
            </a:r>
            <a:r>
              <a:rPr lang="en-US" altLang="ko-KR" dirty="0" err="1"/>
              <a:t>xmax</a:t>
            </a:r>
            <a:r>
              <a:rPr lang="ko-KR" altLang="en-US" dirty="0"/>
              <a:t>로 버전의 유효 범위를 사용</a:t>
            </a:r>
            <a:endParaRPr lang="en-US" altLang="ko-KR" dirty="0"/>
          </a:p>
          <a:p>
            <a:pPr lvl="1"/>
            <a:r>
              <a:rPr lang="ko-KR" altLang="en-US" dirty="0"/>
              <a:t>많은 기능</a:t>
            </a:r>
            <a:r>
              <a:rPr lang="en-US" altLang="ko-KR" dirty="0"/>
              <a:t>, </a:t>
            </a:r>
            <a:r>
              <a:rPr lang="ko-KR" altLang="en-US" dirty="0"/>
              <a:t>대용량도 안정적이게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6390899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B66FFE85-1EEB-83CB-1721-5B68D63B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MySQL vs PostgreSQL</a:t>
            </a:r>
            <a:endParaRPr lang="ko-KR" alt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093D2BFA-EA3B-3282-DC51-9FCF6E056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MySQL</a:t>
            </a:r>
          </a:p>
          <a:p>
            <a:pPr lvl="1"/>
            <a:r>
              <a:rPr lang="en-US" altLang="ko-KR" dirty="0"/>
              <a:t>Pure Relational Database</a:t>
            </a:r>
          </a:p>
          <a:p>
            <a:pPr lvl="1"/>
            <a:r>
              <a:rPr lang="en-US" altLang="ko-KR" dirty="0"/>
              <a:t>MVCC:</a:t>
            </a:r>
            <a:r>
              <a:rPr lang="ko-KR" altLang="en-US" dirty="0"/>
              <a:t> 최신 버전을 저장하고 </a:t>
            </a:r>
            <a:r>
              <a:rPr lang="en-US" altLang="ko-KR" dirty="0"/>
              <a:t>Undo </a:t>
            </a:r>
            <a:r>
              <a:rPr lang="ko-KR" altLang="en-US" dirty="0"/>
              <a:t>로그로 돌아가는 방식</a:t>
            </a:r>
            <a:endParaRPr lang="en-US" altLang="ko-KR" dirty="0"/>
          </a:p>
          <a:p>
            <a:pPr lvl="1"/>
            <a:r>
              <a:rPr lang="ko-KR" altLang="en-US" dirty="0"/>
              <a:t>쉽고</a:t>
            </a:r>
            <a:r>
              <a:rPr lang="en-US" altLang="ko-KR" dirty="0"/>
              <a:t>, </a:t>
            </a:r>
            <a:r>
              <a:rPr lang="ko-KR" altLang="en-US" dirty="0"/>
              <a:t>빠르며</a:t>
            </a:r>
            <a:r>
              <a:rPr lang="en-US" altLang="ko-KR" dirty="0"/>
              <a:t>, </a:t>
            </a:r>
            <a:r>
              <a:rPr lang="ko-KR" altLang="en-US" dirty="0"/>
              <a:t>가볍게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en-US" altLang="ko-KR" dirty="0"/>
              <a:t>PostgreSQL</a:t>
            </a:r>
          </a:p>
          <a:p>
            <a:pPr lvl="1"/>
            <a:r>
              <a:rPr lang="en-US" altLang="ko-KR" dirty="0"/>
              <a:t>Object Relational Database</a:t>
            </a:r>
          </a:p>
          <a:p>
            <a:pPr lvl="1"/>
            <a:r>
              <a:rPr lang="en-US" altLang="ko-KR" dirty="0"/>
              <a:t>MVCC: </a:t>
            </a:r>
            <a:r>
              <a:rPr lang="ko-KR" altLang="en-US" dirty="0"/>
              <a:t>변경점을 저장하고 </a:t>
            </a:r>
            <a:r>
              <a:rPr lang="en-US" altLang="ko-KR" dirty="0" err="1"/>
              <a:t>xmin</a:t>
            </a:r>
            <a:r>
              <a:rPr lang="ko-KR" altLang="en-US" dirty="0"/>
              <a:t>과 </a:t>
            </a:r>
            <a:r>
              <a:rPr lang="en-US" altLang="ko-KR" dirty="0" err="1"/>
              <a:t>xmax</a:t>
            </a:r>
            <a:r>
              <a:rPr lang="ko-KR" altLang="en-US" dirty="0"/>
              <a:t>로 버전의 유효 범위를 사용</a:t>
            </a:r>
            <a:endParaRPr lang="en-US" altLang="ko-KR" dirty="0"/>
          </a:p>
          <a:p>
            <a:pPr lvl="1"/>
            <a:r>
              <a:rPr lang="ko-KR" altLang="en-US" dirty="0"/>
              <a:t>많은 기능</a:t>
            </a:r>
            <a:r>
              <a:rPr lang="en-US" altLang="ko-KR" dirty="0"/>
              <a:t>, </a:t>
            </a:r>
            <a:r>
              <a:rPr lang="ko-KR" altLang="en-US" dirty="0"/>
              <a:t>대용량도 안정적이게</a:t>
            </a:r>
            <a:endParaRPr lang="en-US" altLang="ko-K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F0BA5-B99E-614D-FC94-E4EB60C9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916" y="5280211"/>
            <a:ext cx="4737384" cy="1100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C7865-3D6D-37EB-F4C3-59C3BB505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762" y="1344232"/>
            <a:ext cx="4588670" cy="110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302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2788-DE05-1BED-30BE-C50E5477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Row oriented DB vs.</a:t>
            </a:r>
            <a:br>
              <a:rPr lang="en-US" altLang="ko-KR" dirty="0"/>
            </a:br>
            <a:r>
              <a:rPr lang="en-US" altLang="ko-KR" dirty="0"/>
              <a:t>Columnar DB</a:t>
            </a:r>
            <a:endParaRPr lang="ko-KR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81813-05C9-0042-AB03-7177FB152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9</a:t>
            </a:r>
            <a:r>
              <a:rPr lang="en-US" altLang="ko-KR" dirty="0" smtClean="0"/>
              <a:t>. </a:t>
            </a:r>
            <a:r>
              <a:rPr lang="en-US" altLang="ko-KR" dirty="0"/>
              <a:t>DBMS </a:t>
            </a:r>
            <a:r>
              <a:rPr lang="ko-KR" altLang="en-US" dirty="0"/>
              <a:t>비교</a:t>
            </a:r>
          </a:p>
        </p:txBody>
      </p:sp>
    </p:spTree>
    <p:extLst>
      <p:ext uri="{BB962C8B-B14F-4D97-AF65-F5344CB8AC3E}">
        <p14:creationId xmlns:p14="http://schemas.microsoft.com/office/powerpoint/2010/main" val="36286436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OLTP vs. OLAP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2F914-F0DA-1D1F-35CE-BDDEF592E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OLTP (</a:t>
            </a:r>
            <a:r>
              <a:rPr lang="en-US" altLang="ko-KR" dirty="0" err="1"/>
              <a:t>OnLine</a:t>
            </a:r>
            <a:r>
              <a:rPr lang="en-US" altLang="ko-KR" dirty="0"/>
              <a:t> Transaction Processing)</a:t>
            </a:r>
          </a:p>
          <a:p>
            <a:pPr lvl="1"/>
            <a:r>
              <a:rPr lang="ko-KR" altLang="en-US" dirty="0"/>
              <a:t>빠른 데이터 읽기</a:t>
            </a:r>
            <a:r>
              <a:rPr lang="en-US" altLang="ko-KR" dirty="0"/>
              <a:t>, </a:t>
            </a:r>
            <a:r>
              <a:rPr lang="ko-KR" altLang="en-US" dirty="0"/>
              <a:t>쓰기</a:t>
            </a:r>
            <a:r>
              <a:rPr lang="en-US" altLang="ko-KR" dirty="0"/>
              <a:t>, </a:t>
            </a:r>
            <a:r>
              <a:rPr lang="ko-KR" altLang="en-US" dirty="0"/>
              <a:t>변경</a:t>
            </a:r>
            <a:r>
              <a:rPr lang="en-US" altLang="ko-KR" dirty="0"/>
              <a:t>, </a:t>
            </a:r>
            <a:r>
              <a:rPr lang="ko-KR" altLang="en-US" dirty="0"/>
              <a:t>삭제에 중점을 둔 작업</a:t>
            </a:r>
            <a:endParaRPr lang="en-US" altLang="ko-KR" dirty="0"/>
          </a:p>
          <a:p>
            <a:pPr lvl="1"/>
            <a:r>
              <a:rPr lang="ko-KR" altLang="en-US" dirty="0"/>
              <a:t>비교적 간단하지만 자주 발생하는 쿼리들</a:t>
            </a:r>
            <a:endParaRPr lang="en-US" altLang="ko-KR" dirty="0"/>
          </a:p>
          <a:p>
            <a:pPr lvl="1"/>
            <a:r>
              <a:rPr lang="en-US" altLang="ko-KR" dirty="0"/>
              <a:t>ACID, </a:t>
            </a:r>
            <a:r>
              <a:rPr lang="ko-KR" altLang="en-US" dirty="0"/>
              <a:t>속도 중시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OLAP (</a:t>
            </a:r>
            <a:r>
              <a:rPr lang="en-US" altLang="ko-KR" dirty="0" err="1"/>
              <a:t>OnLine</a:t>
            </a:r>
            <a:r>
              <a:rPr lang="en-US" altLang="ko-KR" dirty="0"/>
              <a:t> Analytical Processing)</a:t>
            </a:r>
          </a:p>
          <a:p>
            <a:pPr lvl="1"/>
            <a:r>
              <a:rPr lang="ko-KR" altLang="en-US" dirty="0"/>
              <a:t>데이터 분석</a:t>
            </a:r>
            <a:r>
              <a:rPr lang="en-US" altLang="ko-KR" dirty="0"/>
              <a:t>, </a:t>
            </a:r>
            <a:r>
              <a:rPr lang="ko-KR" altLang="en-US" dirty="0"/>
              <a:t>통계</a:t>
            </a:r>
            <a:r>
              <a:rPr lang="en-US" altLang="ko-KR" dirty="0"/>
              <a:t>, </a:t>
            </a:r>
            <a:r>
              <a:rPr lang="ko-KR" altLang="en-US" dirty="0"/>
              <a:t>분류에 중점을 둔 작업</a:t>
            </a:r>
            <a:endParaRPr lang="en-US" altLang="ko-KR" dirty="0"/>
          </a:p>
          <a:p>
            <a:pPr lvl="1"/>
            <a:r>
              <a:rPr lang="ko-KR" altLang="en-US" dirty="0"/>
              <a:t>쿼리가 복잡하지만 비교적 아주 가끔 발생한다</a:t>
            </a:r>
            <a:endParaRPr lang="en-US" altLang="ko-KR" dirty="0"/>
          </a:p>
          <a:p>
            <a:pPr lvl="1"/>
            <a:r>
              <a:rPr lang="ko-KR" altLang="en-US" dirty="0"/>
              <a:t>정확성</a:t>
            </a:r>
            <a:r>
              <a:rPr lang="en-US" altLang="ko-KR" dirty="0"/>
              <a:t>, </a:t>
            </a:r>
            <a:r>
              <a:rPr lang="ko-KR" altLang="en-US" dirty="0"/>
              <a:t>대용량 처리 가능 내구성 중시</a:t>
            </a:r>
          </a:p>
        </p:txBody>
      </p:sp>
    </p:spTree>
    <p:extLst>
      <p:ext uri="{BB962C8B-B14F-4D97-AF65-F5344CB8AC3E}">
        <p14:creationId xmlns:p14="http://schemas.microsoft.com/office/powerpoint/2010/main" val="10871034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OLTP vs. OLAP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2F914-F0DA-1D1F-35CE-BDDEF592E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OLTP (</a:t>
            </a:r>
            <a:r>
              <a:rPr lang="en-US" altLang="ko-KR" dirty="0" err="1"/>
              <a:t>OnLine</a:t>
            </a:r>
            <a:r>
              <a:rPr lang="en-US" altLang="ko-KR" dirty="0"/>
              <a:t> Transaction Processing)</a:t>
            </a:r>
          </a:p>
          <a:p>
            <a:pPr lvl="1"/>
            <a:r>
              <a:rPr lang="ko-KR" altLang="en-US" dirty="0"/>
              <a:t>빠른 데이터 읽기</a:t>
            </a:r>
            <a:r>
              <a:rPr lang="en-US" altLang="ko-KR" dirty="0"/>
              <a:t>, </a:t>
            </a:r>
            <a:r>
              <a:rPr lang="ko-KR" altLang="en-US" dirty="0"/>
              <a:t>쓰기</a:t>
            </a:r>
            <a:r>
              <a:rPr lang="en-US" altLang="ko-KR" dirty="0"/>
              <a:t>, </a:t>
            </a:r>
            <a:r>
              <a:rPr lang="ko-KR" altLang="en-US" dirty="0"/>
              <a:t>변경</a:t>
            </a:r>
            <a:r>
              <a:rPr lang="en-US" altLang="ko-KR" dirty="0"/>
              <a:t>, </a:t>
            </a:r>
            <a:r>
              <a:rPr lang="ko-KR" altLang="en-US" dirty="0"/>
              <a:t>삭제에 중점을 둔 작업</a:t>
            </a:r>
            <a:endParaRPr lang="en-US" altLang="ko-KR" dirty="0"/>
          </a:p>
          <a:p>
            <a:pPr lvl="1"/>
            <a:r>
              <a:rPr lang="ko-KR" altLang="en-US" dirty="0"/>
              <a:t>비교적 간단하지만 자주 발생하는 쿼리들</a:t>
            </a:r>
            <a:endParaRPr lang="en-US" altLang="ko-KR" dirty="0"/>
          </a:p>
          <a:p>
            <a:pPr lvl="1"/>
            <a:r>
              <a:rPr lang="en-US" altLang="ko-KR" dirty="0"/>
              <a:t>ACID, </a:t>
            </a:r>
            <a:r>
              <a:rPr lang="ko-KR" altLang="en-US" dirty="0"/>
              <a:t>속도 중시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OLAP (</a:t>
            </a:r>
            <a:r>
              <a:rPr lang="en-US" altLang="ko-KR" dirty="0" err="1"/>
              <a:t>OnLine</a:t>
            </a:r>
            <a:r>
              <a:rPr lang="en-US" altLang="ko-KR" dirty="0"/>
              <a:t> Analytical Processing)</a:t>
            </a:r>
          </a:p>
          <a:p>
            <a:pPr lvl="1"/>
            <a:r>
              <a:rPr lang="ko-KR" altLang="en-US" dirty="0"/>
              <a:t>데이터 분석</a:t>
            </a:r>
            <a:r>
              <a:rPr lang="en-US" altLang="ko-KR" dirty="0"/>
              <a:t>, </a:t>
            </a:r>
            <a:r>
              <a:rPr lang="ko-KR" altLang="en-US" dirty="0"/>
              <a:t>통계</a:t>
            </a:r>
            <a:r>
              <a:rPr lang="en-US" altLang="ko-KR" dirty="0"/>
              <a:t>, </a:t>
            </a:r>
            <a:r>
              <a:rPr lang="ko-KR" altLang="en-US" dirty="0"/>
              <a:t>분류에 중점을 둔 작업</a:t>
            </a:r>
            <a:endParaRPr lang="en-US" altLang="ko-KR" dirty="0"/>
          </a:p>
          <a:p>
            <a:pPr lvl="1"/>
            <a:r>
              <a:rPr lang="ko-KR" altLang="en-US" dirty="0"/>
              <a:t>쿼리가 복잡하지만 비교적 아주 가끔 발생한다</a:t>
            </a:r>
            <a:endParaRPr lang="en-US" altLang="ko-KR" dirty="0"/>
          </a:p>
          <a:p>
            <a:pPr lvl="1"/>
            <a:r>
              <a:rPr lang="ko-KR" altLang="en-US" dirty="0"/>
              <a:t>정확성</a:t>
            </a:r>
            <a:r>
              <a:rPr lang="en-US" altLang="ko-KR" dirty="0"/>
              <a:t>, </a:t>
            </a:r>
            <a:r>
              <a:rPr lang="ko-KR" altLang="en-US" dirty="0"/>
              <a:t>대용량 처리 가능 내구성 중시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FC6FE6-4F5F-9EB4-BE90-B0964A2A6346}"/>
              </a:ext>
            </a:extLst>
          </p:cNvPr>
          <p:cNvSpPr txBox="1"/>
          <p:nvPr/>
        </p:nvSpPr>
        <p:spPr>
          <a:xfrm rot="20498071">
            <a:off x="7879976" y="4461996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요즘 </a:t>
            </a:r>
            <a:r>
              <a:rPr lang="en-US" altLang="ko-KR" dirty="0"/>
              <a:t>DBMS</a:t>
            </a:r>
            <a:r>
              <a:rPr lang="ko-KR" altLang="en-US" dirty="0"/>
              <a:t>는 대부분 둘다 지원</a:t>
            </a:r>
            <a:endParaRPr lang="en-US" altLang="ko-KR" dirty="0"/>
          </a:p>
          <a:p>
            <a:r>
              <a:rPr lang="ko-KR" altLang="en-US" dirty="0"/>
              <a:t>무엇에 더 중점을 두는가에 차이가 있다</a:t>
            </a:r>
          </a:p>
        </p:txBody>
      </p:sp>
    </p:spTree>
    <p:extLst>
      <p:ext uri="{BB962C8B-B14F-4D97-AF65-F5344CB8AC3E}">
        <p14:creationId xmlns:p14="http://schemas.microsoft.com/office/powerpoint/2010/main" val="7176494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Row based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2F914-F0DA-1D1F-35CE-BDDEF592E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Database</a:t>
            </a:r>
          </a:p>
          <a:p>
            <a:pPr lvl="1"/>
            <a:r>
              <a:rPr lang="en-US" altLang="ko-KR" dirty="0"/>
              <a:t>OLTP </a:t>
            </a:r>
            <a:r>
              <a:rPr lang="ko-KR" altLang="en-US" dirty="0"/>
              <a:t>작업을 주로 한다</a:t>
            </a:r>
            <a:endParaRPr lang="en-US" altLang="ko-KR" dirty="0"/>
          </a:p>
          <a:p>
            <a:pPr lvl="1"/>
            <a:r>
              <a:rPr lang="ko-KR" altLang="en-US" dirty="0"/>
              <a:t>주로 어플리케이션과 통신</a:t>
            </a:r>
            <a:r>
              <a:rPr lang="en-US" altLang="ko-KR" dirty="0"/>
              <a:t>, </a:t>
            </a:r>
            <a:r>
              <a:rPr lang="ko-KR" altLang="en-US" dirty="0"/>
              <a:t>쿼리가 매우 빈번함</a:t>
            </a:r>
            <a:endParaRPr lang="en-US" altLang="ko-KR" dirty="0"/>
          </a:p>
          <a:p>
            <a:pPr lvl="1"/>
            <a:r>
              <a:rPr lang="en-US" altLang="ko-KR" dirty="0"/>
              <a:t>Modify </a:t>
            </a:r>
            <a:r>
              <a:rPr lang="ko-KR" altLang="en-US" dirty="0"/>
              <a:t>속도가</a:t>
            </a:r>
            <a:r>
              <a:rPr lang="en-US" altLang="ko-KR" dirty="0"/>
              <a:t>  Select</a:t>
            </a:r>
            <a:r>
              <a:rPr lang="ko-KR" altLang="en-US" dirty="0"/>
              <a:t>보다 빠름</a:t>
            </a:r>
            <a:endParaRPr lang="en-US" altLang="ko-KR" dirty="0"/>
          </a:p>
          <a:p>
            <a:pPr lvl="1"/>
            <a:r>
              <a:rPr lang="en-US" altLang="ko-KR" dirty="0"/>
              <a:t>MySQL, PostgreSQL</a:t>
            </a:r>
          </a:p>
          <a:p>
            <a:r>
              <a:rPr lang="en-US" altLang="ko-KR" dirty="0"/>
              <a:t>Data Warehouse</a:t>
            </a:r>
          </a:p>
          <a:p>
            <a:pPr lvl="1"/>
            <a:r>
              <a:rPr lang="en-US" altLang="ko-KR" dirty="0"/>
              <a:t>OLAP </a:t>
            </a:r>
            <a:r>
              <a:rPr lang="ko-KR" altLang="en-US" dirty="0"/>
              <a:t>작업을 주로 한다</a:t>
            </a:r>
            <a:endParaRPr lang="en-US" altLang="ko-KR" dirty="0"/>
          </a:p>
          <a:p>
            <a:pPr lvl="1"/>
            <a:r>
              <a:rPr lang="ko-KR" altLang="en-US" dirty="0"/>
              <a:t>주로 단독으로 동작</a:t>
            </a:r>
            <a:r>
              <a:rPr lang="en-US" altLang="ko-KR" dirty="0"/>
              <a:t>, </a:t>
            </a:r>
            <a:r>
              <a:rPr lang="ko-KR" altLang="en-US" dirty="0"/>
              <a:t>쿼리가 비교적 드물게 발생</a:t>
            </a:r>
            <a:endParaRPr lang="en-US" altLang="ko-KR" dirty="0"/>
          </a:p>
          <a:p>
            <a:pPr lvl="1"/>
            <a:r>
              <a:rPr lang="en-US" altLang="ko-KR" dirty="0"/>
              <a:t>Select </a:t>
            </a:r>
            <a:r>
              <a:rPr lang="ko-KR" altLang="en-US" dirty="0"/>
              <a:t>속도가 </a:t>
            </a:r>
            <a:r>
              <a:rPr lang="en-US" altLang="ko-KR" dirty="0"/>
              <a:t>Modify </a:t>
            </a:r>
            <a:r>
              <a:rPr lang="ko-KR" altLang="en-US" dirty="0"/>
              <a:t>속도보다 빠름</a:t>
            </a:r>
            <a:endParaRPr lang="en-US" altLang="ko-KR" dirty="0"/>
          </a:p>
          <a:p>
            <a:pPr lvl="1"/>
            <a:r>
              <a:rPr lang="en-US" altLang="ko-KR" dirty="0"/>
              <a:t>Redshift</a:t>
            </a:r>
          </a:p>
        </p:txBody>
      </p:sp>
    </p:spTree>
    <p:extLst>
      <p:ext uri="{BB962C8B-B14F-4D97-AF65-F5344CB8AC3E}">
        <p14:creationId xmlns:p14="http://schemas.microsoft.com/office/powerpoint/2010/main" val="4624876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Row oriented DB vs. Columnar DB</a:t>
            </a:r>
            <a:endParaRPr lang="ko-KR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70CF7-5B17-3B88-3F16-F38976EED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Row Oriented DB</a:t>
            </a:r>
            <a:endParaRPr lang="ko-KR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DEAC2A-E5EC-CF6D-A9D0-845EC182F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ko-KR" dirty="0"/>
              <a:t>Column Oriented DB (Columnar)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83853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Row oriented DB vs. Columnar DB</a:t>
            </a:r>
            <a:endParaRPr lang="ko-KR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70CF7-5B17-3B88-3F16-F38976EED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Row Oriented DB</a:t>
            </a:r>
            <a:endParaRPr lang="ko-KR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DEAC2A-E5EC-CF6D-A9D0-845EC182F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ko-KR" dirty="0"/>
              <a:t>Column Oriented DB (Columnar)</a:t>
            </a:r>
            <a:endParaRPr lang="ko-KR" alt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670C2F4-5097-E560-307B-F29EA15D99E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388" y="2505075"/>
            <a:ext cx="3374586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B346CCC-5667-9B01-BF79-D5582FEB835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501" y="2505075"/>
            <a:ext cx="3374586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805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6845"/>
            <a:ext cx="10515600" cy="245984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관계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4309057"/>
            <a:ext cx="10515600" cy="1932351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관계는 개체 집합 사이에의 대응 관계</a:t>
            </a:r>
            <a:r>
              <a:rPr lang="en-US" altLang="ko-KR" sz="1800" dirty="0"/>
              <a:t>, </a:t>
            </a:r>
            <a:r>
              <a:rPr lang="ko-KR" altLang="en-US" sz="1800" dirty="0"/>
              <a:t>매핑을 의미</a:t>
            </a:r>
            <a:endParaRPr lang="en-US" altLang="ko-KR" sz="1800" dirty="0"/>
          </a:p>
          <a:p>
            <a:r>
              <a:rPr lang="ko-KR" altLang="en-US" sz="1800" dirty="0"/>
              <a:t>개체와 개체가 맺고 있는 의미 있는 연관성을 관계로 표현</a:t>
            </a:r>
            <a:endParaRPr lang="en-US" altLang="ko-KR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792288" y="3600513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1:1 </a:t>
            </a:r>
            <a:r>
              <a:rPr lang="ko-KR" altLang="en-US" dirty="0"/>
              <a:t>관계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83213" y="3600513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1:n </a:t>
            </a:r>
            <a:r>
              <a:rPr lang="ko-KR" altLang="en-US" dirty="0"/>
              <a:t>관계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80550" y="3613666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n:m </a:t>
            </a:r>
            <a:r>
              <a:rPr lang="ko-KR" altLang="en-US" dirty="0"/>
              <a:t>관계</a:t>
            </a:r>
          </a:p>
        </p:txBody>
      </p:sp>
    </p:spTree>
    <p:extLst>
      <p:ext uri="{BB962C8B-B14F-4D97-AF65-F5344CB8AC3E}">
        <p14:creationId xmlns:p14="http://schemas.microsoft.com/office/powerpoint/2010/main" val="24654605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Row oriented DB vs. Columnar DB</a:t>
            </a:r>
            <a:endParaRPr lang="ko-KR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70CF7-5B17-3B88-3F16-F38976EED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Row Oriented DB</a:t>
            </a:r>
            <a:endParaRPr lang="ko-KR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DEAC2A-E5EC-CF6D-A9D0-845EC182F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ko-KR" dirty="0"/>
              <a:t>Column Oriented DB (Columnar)</a:t>
            </a:r>
            <a:endParaRPr lang="ko-KR" altLang="en-US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38C4F90-3BA6-1254-50AC-8AED81FBB25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12" y="2395034"/>
            <a:ext cx="3086007" cy="44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2668A719-0977-AFD0-9B72-690D72BA56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860" y="2395034"/>
            <a:ext cx="3086007" cy="44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976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Row oriented DB vs. Columnar DB</a:t>
            </a:r>
            <a:endParaRPr lang="ko-KR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70CF7-5B17-3B88-3F16-F38976EED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Row Oriented DB</a:t>
            </a:r>
            <a:endParaRPr lang="ko-KR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DEAC2A-E5EC-CF6D-A9D0-845EC182F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ko-KR" dirty="0"/>
              <a:t>Column Oriented DB (Columnar)</a:t>
            </a:r>
            <a:endParaRPr lang="ko-KR" alt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5F5E939-3B5C-A529-8B89-08EF0C5F9CF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27" y="2470057"/>
            <a:ext cx="4234235" cy="42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79581C9-89C8-EADB-EBAA-54DEEDBCF7B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64" y="2505074"/>
            <a:ext cx="4221381" cy="421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2042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7A08-ED21-1ED9-4CC4-C05F1C75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Row oriented DB vs. Columnar DB</a:t>
            </a:r>
            <a:endParaRPr lang="ko-KR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70CF7-5B17-3B88-3F16-F38976EED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Row Oriented DB</a:t>
            </a:r>
            <a:endParaRPr lang="ko-KR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DEAC2A-E5EC-CF6D-A9D0-845EC182F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ko-KR" dirty="0"/>
              <a:t>Column Oriented DB (Columnar)</a:t>
            </a:r>
            <a:endParaRPr lang="ko-KR" alt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0772A3E-9FAE-2432-143B-EC29528B1DE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054538"/>
            <a:ext cx="5157787" cy="258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84789528-3A0B-D3B4-2088-8A4A56FB9EC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07358"/>
            <a:ext cx="5183188" cy="268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7009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FEE7E-F04D-2A62-A5D4-1D7534D44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Q&amp;A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2111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SQL</a:t>
            </a:r>
            <a:endParaRPr lang="ko-KR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2A40B-DCF2-497E-B15F-DBBCBC8EC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en-US" altLang="ko-KR" dirty="0"/>
              <a:t>SQL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9046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 Sans KR">
      <a:majorFont>
        <a:latin typeface="Noto Sans KR"/>
        <a:ea typeface="Noto Sans KR"/>
        <a:cs typeface=""/>
      </a:majorFont>
      <a:minorFont>
        <a:latin typeface="Noto Sans KR"/>
        <a:ea typeface="Noto Sans K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</TotalTime>
  <Words>2202</Words>
  <Application>Microsoft Office PowerPoint</Application>
  <PresentationFormat>와이드스크린</PresentationFormat>
  <Paragraphs>434</Paragraphs>
  <Slides>83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83</vt:i4>
      </vt:variant>
    </vt:vector>
  </HeadingPairs>
  <TitlesOfParts>
    <vt:vector size="87" baseType="lpstr">
      <vt:lpstr>Noto Sans KR</vt:lpstr>
      <vt:lpstr>맑은 고딕</vt:lpstr>
      <vt:lpstr>Arial</vt:lpstr>
      <vt:lpstr>Office Theme</vt:lpstr>
      <vt:lpstr>데이터베이스 세미나</vt:lpstr>
      <vt:lpstr>Agenda</vt:lpstr>
      <vt:lpstr>DBMS</vt:lpstr>
      <vt:lpstr>DBMS의 등장 배경</vt:lpstr>
      <vt:lpstr>RDBMS란</vt:lpstr>
      <vt:lpstr>데이터 모델링</vt:lpstr>
      <vt:lpstr>개체와 속성</vt:lpstr>
      <vt:lpstr>관계</vt:lpstr>
      <vt:lpstr>SQL</vt:lpstr>
      <vt:lpstr>SQL이란</vt:lpstr>
      <vt:lpstr>JOIN 문</vt:lpstr>
      <vt:lpstr>INNER JOIN</vt:lpstr>
      <vt:lpstr>LEFT / RIGHT JOIN</vt:lpstr>
      <vt:lpstr>CROSS JOIN</vt:lpstr>
      <vt:lpstr>Subquery, CTE</vt:lpstr>
      <vt:lpstr>Subquery</vt:lpstr>
      <vt:lpstr>Subquery</vt:lpstr>
      <vt:lpstr>Subquery</vt:lpstr>
      <vt:lpstr>CTE</vt:lpstr>
      <vt:lpstr>CTE</vt:lpstr>
      <vt:lpstr>CTE</vt:lpstr>
      <vt:lpstr>권한 관리 (RBAC)</vt:lpstr>
      <vt:lpstr>Role Based Access Control (RBAC)</vt:lpstr>
      <vt:lpstr>Role Based Access Control (RBAC)</vt:lpstr>
      <vt:lpstr>Role Based Access Control (RBAC)</vt:lpstr>
      <vt:lpstr>Role Based Access Control (RBAC)</vt:lpstr>
      <vt:lpstr>Role Based Access Control (RBAC)</vt:lpstr>
      <vt:lpstr>Role Based Access Control (RBAC)</vt:lpstr>
      <vt:lpstr>Role Based Access Control (RBAC)</vt:lpstr>
      <vt:lpstr>정규화</vt:lpstr>
      <vt:lpstr>정규화가 필요한 이유 (이상현상)</vt:lpstr>
      <vt:lpstr>정규화가 필요한 이유 (이상현상)</vt:lpstr>
      <vt:lpstr>정규화가 필요한 이유 (이상현상)</vt:lpstr>
      <vt:lpstr>정규화가 필요한 이유 (이상현상)</vt:lpstr>
      <vt:lpstr>정규화가 필요한 이유 (이상현상)</vt:lpstr>
      <vt:lpstr>정규화</vt:lpstr>
      <vt:lpstr>제 1 정규형</vt:lpstr>
      <vt:lpstr>제 2 정규형</vt:lpstr>
      <vt:lpstr>제 2 정규형</vt:lpstr>
      <vt:lpstr>제 2 정규형</vt:lpstr>
      <vt:lpstr>제 2 정규형</vt:lpstr>
      <vt:lpstr>제 2 정규형</vt:lpstr>
      <vt:lpstr>제 3 정규형</vt:lpstr>
      <vt:lpstr>제 3 정규형</vt:lpstr>
      <vt:lpstr>제 3 정규형</vt:lpstr>
      <vt:lpstr>제 3 정규형</vt:lpstr>
      <vt:lpstr>Boyce-Codd 정규형</vt:lpstr>
      <vt:lpstr>Boyce-Codd 정규형</vt:lpstr>
      <vt:lpstr>Boyce-Codd 정규형</vt:lpstr>
      <vt:lpstr>제 4 정규형 이상</vt:lpstr>
      <vt:lpstr>트랜잭션, MVCC</vt:lpstr>
      <vt:lpstr>트랜잭션</vt:lpstr>
      <vt:lpstr>트랜잭션</vt:lpstr>
      <vt:lpstr>트랜잭션 특성 : 원자성</vt:lpstr>
      <vt:lpstr>트랜잭션 특성 : 격리성</vt:lpstr>
      <vt:lpstr>동시성 문제</vt:lpstr>
      <vt:lpstr>MVCC Multi Version Concurrency Control</vt:lpstr>
      <vt:lpstr>PowerPoint 프레젠테이션</vt:lpstr>
      <vt:lpstr>PowerPoint 프레젠테이션</vt:lpstr>
      <vt:lpstr>PowerPoint 프레젠테이션</vt:lpstr>
      <vt:lpstr>MVCC Multi Version Concurrency Control</vt:lpstr>
      <vt:lpstr>분산 데이터베이스 (w. RDS Aurora)</vt:lpstr>
      <vt:lpstr>분산 데이터베이스란</vt:lpstr>
      <vt:lpstr>RDS Aurora의 Quorum 모델</vt:lpstr>
      <vt:lpstr>RDS Aurora의 Quorum 모델</vt:lpstr>
      <vt:lpstr>RDS Aurora의 Quorum 모델</vt:lpstr>
      <vt:lpstr>RDS Aurora의 Quorum 모델</vt:lpstr>
      <vt:lpstr>MySQL vs. PostgreSQL</vt:lpstr>
      <vt:lpstr>MySQL vs PostgreSQL</vt:lpstr>
      <vt:lpstr>MySQL vs PostgreSQL</vt:lpstr>
      <vt:lpstr>MySQL vs PostgreSQL</vt:lpstr>
      <vt:lpstr>MySQL vs PostgreSQL</vt:lpstr>
      <vt:lpstr>MySQL vs PostgreSQL</vt:lpstr>
      <vt:lpstr>Row oriented DB vs. Columnar DB</vt:lpstr>
      <vt:lpstr>OLTP vs. OLAP</vt:lpstr>
      <vt:lpstr>OLTP vs. OLAP</vt:lpstr>
      <vt:lpstr>Row based</vt:lpstr>
      <vt:lpstr>Row oriented DB vs. Columnar DB</vt:lpstr>
      <vt:lpstr>Row oriented DB vs. Columnar DB</vt:lpstr>
      <vt:lpstr>Row oriented DB vs. Columnar DB</vt:lpstr>
      <vt:lpstr>Row oriented DB vs. Columnar DB</vt:lpstr>
      <vt:lpstr>Row oriented DB vs. Columnar DB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Subquery, CTE</dc:title>
  <dc:creator>pmh</dc:creator>
  <cp:lastModifiedBy>juwon</cp:lastModifiedBy>
  <cp:revision>154</cp:revision>
  <dcterms:created xsi:type="dcterms:W3CDTF">2024-05-01T05:50:37Z</dcterms:created>
  <dcterms:modified xsi:type="dcterms:W3CDTF">2024-05-08T00:02:51Z</dcterms:modified>
</cp:coreProperties>
</file>